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udiowide"/>
      <p:regular r:id="rId15"/>
    </p:embeddedFont>
    <p:embeddedFont>
      <p:font typeface="Roboto Medium"/>
      <p:regular r:id="rId16"/>
      <p:bold r:id="rId17"/>
      <p:italic r:id="rId18"/>
      <p:boldItalic r:id="rId19"/>
    </p:embeddedFont>
    <p:embeddedFont>
      <p:font typeface="Orbitron Medium"/>
      <p:regular r:id="rId20"/>
      <p:bold r:id="rId21"/>
    </p:embeddedFont>
    <p:embeddedFont>
      <p:font typeface="Montserrat"/>
      <p:regular r:id="rId22"/>
      <p:bold r:id="rId23"/>
      <p:italic r:id="rId24"/>
      <p:boldItalic r:id="rId25"/>
    </p:embeddedFont>
    <p:embeddedFont>
      <p:font typeface="Montserrat Medium"/>
      <p:regular r:id="rId26"/>
      <p:bold r:id="rId27"/>
      <p:italic r:id="rId28"/>
      <p:boldItalic r:id="rId29"/>
    </p:embeddedFont>
    <p:embeddedFont>
      <p:font typeface="Abel"/>
      <p:regular r:id="rId30"/>
    </p:embeddedFont>
    <p:embeddedFont>
      <p:font typeface="Orbitron"/>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rbitronMedium-regular.fntdata"/><Relationship Id="rId22" Type="http://schemas.openxmlformats.org/officeDocument/2006/relationships/font" Target="fonts/Montserrat-regular.fntdata"/><Relationship Id="rId21" Type="http://schemas.openxmlformats.org/officeDocument/2006/relationships/font" Target="fonts/OrbitronMedium-bold.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Medium-regular.fntdata"/><Relationship Id="rId25" Type="http://schemas.openxmlformats.org/officeDocument/2006/relationships/font" Target="fonts/Montserrat-boldItalic.fntdata"/><Relationship Id="rId28" Type="http://schemas.openxmlformats.org/officeDocument/2006/relationships/font" Target="fonts/MontserratMedium-italic.fntdata"/><Relationship Id="rId27" Type="http://schemas.openxmlformats.org/officeDocument/2006/relationships/font" Target="fonts/Montserrat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Medium-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rbitron-regular.fntdata"/><Relationship Id="rId30" Type="http://schemas.openxmlformats.org/officeDocument/2006/relationships/font" Target="fonts/Abel-regular.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rbitron-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Audiowide-regular.fntdata"/><Relationship Id="rId14" Type="http://schemas.openxmlformats.org/officeDocument/2006/relationships/slide" Target="slides/slide9.xml"/><Relationship Id="rId17" Type="http://schemas.openxmlformats.org/officeDocument/2006/relationships/font" Target="fonts/RobotoMedium-bold.fntdata"/><Relationship Id="rId16" Type="http://schemas.openxmlformats.org/officeDocument/2006/relationships/font" Target="fonts/RobotoMedium-regular.fntdata"/><Relationship Id="rId19" Type="http://schemas.openxmlformats.org/officeDocument/2006/relationships/font" Target="fonts/RobotoMedium-boldItalic.fntdata"/><Relationship Id="rId18" Type="http://schemas.openxmlformats.org/officeDocument/2006/relationships/font" Target="fonts/RobotoMedium-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1" name="Shape 4661"/>
        <p:cNvGrpSpPr/>
        <p:nvPr/>
      </p:nvGrpSpPr>
      <p:grpSpPr>
        <a:xfrm>
          <a:off x="0" y="0"/>
          <a:ext cx="0" cy="0"/>
          <a:chOff x="0" y="0"/>
          <a:chExt cx="0" cy="0"/>
        </a:xfrm>
      </p:grpSpPr>
      <p:sp>
        <p:nvSpPr>
          <p:cNvPr id="4662" name="Google Shape;4662;g13bb5320d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3" name="Google Shape;4663;g13bb5320d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9" name="Shape 4669"/>
        <p:cNvGrpSpPr/>
        <p:nvPr/>
      </p:nvGrpSpPr>
      <p:grpSpPr>
        <a:xfrm>
          <a:off x="0" y="0"/>
          <a:ext cx="0" cy="0"/>
          <a:chOff x="0" y="0"/>
          <a:chExt cx="0" cy="0"/>
        </a:xfrm>
      </p:grpSpPr>
      <p:sp>
        <p:nvSpPr>
          <p:cNvPr id="4670" name="Google Shape;4670;g96f4505be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1" name="Google Shape;4671;g96f4505be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9" name="Shape 4679"/>
        <p:cNvGrpSpPr/>
        <p:nvPr/>
      </p:nvGrpSpPr>
      <p:grpSpPr>
        <a:xfrm>
          <a:off x="0" y="0"/>
          <a:ext cx="0" cy="0"/>
          <a:chOff x="0" y="0"/>
          <a:chExt cx="0" cy="0"/>
        </a:xfrm>
      </p:grpSpPr>
      <p:sp>
        <p:nvSpPr>
          <p:cNvPr id="4680" name="Google Shape;4680;g2119add99da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1" name="Google Shape;4681;g2119add99da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5" name="Shape 4685"/>
        <p:cNvGrpSpPr/>
        <p:nvPr/>
      </p:nvGrpSpPr>
      <p:grpSpPr>
        <a:xfrm>
          <a:off x="0" y="0"/>
          <a:ext cx="0" cy="0"/>
          <a:chOff x="0" y="0"/>
          <a:chExt cx="0" cy="0"/>
        </a:xfrm>
      </p:grpSpPr>
      <p:sp>
        <p:nvSpPr>
          <p:cNvPr id="4686" name="Google Shape;4686;gcb600d41e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7" name="Google Shape;4687;gcb600d41e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3" name="Shape 4703"/>
        <p:cNvGrpSpPr/>
        <p:nvPr/>
      </p:nvGrpSpPr>
      <p:grpSpPr>
        <a:xfrm>
          <a:off x="0" y="0"/>
          <a:ext cx="0" cy="0"/>
          <a:chOff x="0" y="0"/>
          <a:chExt cx="0" cy="0"/>
        </a:xfrm>
      </p:grpSpPr>
      <p:sp>
        <p:nvSpPr>
          <p:cNvPr id="4704" name="Google Shape;4704;g21236e5291c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5" name="Google Shape;4705;g21236e5291c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1" name="Shape 4711"/>
        <p:cNvGrpSpPr/>
        <p:nvPr/>
      </p:nvGrpSpPr>
      <p:grpSpPr>
        <a:xfrm>
          <a:off x="0" y="0"/>
          <a:ext cx="0" cy="0"/>
          <a:chOff x="0" y="0"/>
          <a:chExt cx="0" cy="0"/>
        </a:xfrm>
      </p:grpSpPr>
      <p:sp>
        <p:nvSpPr>
          <p:cNvPr id="4712" name="Google Shape;4712;g1f474886bc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3" name="Google Shape;4713;g1f474886bc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9" name="Shape 4719"/>
        <p:cNvGrpSpPr/>
        <p:nvPr/>
      </p:nvGrpSpPr>
      <p:grpSpPr>
        <a:xfrm>
          <a:off x="0" y="0"/>
          <a:ext cx="0" cy="0"/>
          <a:chOff x="0" y="0"/>
          <a:chExt cx="0" cy="0"/>
        </a:xfrm>
      </p:grpSpPr>
      <p:sp>
        <p:nvSpPr>
          <p:cNvPr id="4720" name="Google Shape;4720;g1f474886b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1" name="Google Shape;4721;g1f474886b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2" name="Shape 4732"/>
        <p:cNvGrpSpPr/>
        <p:nvPr/>
      </p:nvGrpSpPr>
      <p:grpSpPr>
        <a:xfrm>
          <a:off x="0" y="0"/>
          <a:ext cx="0" cy="0"/>
          <a:chOff x="0" y="0"/>
          <a:chExt cx="0" cy="0"/>
        </a:xfrm>
      </p:grpSpPr>
      <p:sp>
        <p:nvSpPr>
          <p:cNvPr id="4733" name="Google Shape;4733;g21236e5291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4" name="Google Shape;4734;g21236e5291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7" name="Shape 4737"/>
        <p:cNvGrpSpPr/>
        <p:nvPr/>
      </p:nvGrpSpPr>
      <p:grpSpPr>
        <a:xfrm>
          <a:off x="0" y="0"/>
          <a:ext cx="0" cy="0"/>
          <a:chOff x="0" y="0"/>
          <a:chExt cx="0" cy="0"/>
        </a:xfrm>
      </p:grpSpPr>
      <p:sp>
        <p:nvSpPr>
          <p:cNvPr id="4738" name="Google Shape;4738;g99b5fb104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9" name="Google Shape;4739;g99b5fb104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747950" y="1612700"/>
            <a:ext cx="5648100" cy="24198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a:off x="2506850" y="4216604"/>
            <a:ext cx="4260000" cy="381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11" name="Google Shape;11;p2"/>
          <p:cNvGrpSpPr/>
          <p:nvPr/>
        </p:nvGrpSpPr>
        <p:grpSpPr>
          <a:xfrm>
            <a:off x="-672042" y="-800093"/>
            <a:ext cx="10488084" cy="6107348"/>
            <a:chOff x="-120550" y="-133450"/>
            <a:chExt cx="7847425" cy="4570000"/>
          </a:xfrm>
        </p:grpSpPr>
        <p:sp>
          <p:nvSpPr>
            <p:cNvPr id="12" name="Google Shape;12;p2"/>
            <p:cNvSpPr/>
            <p:nvPr/>
          </p:nvSpPr>
          <p:spPr>
            <a:xfrm>
              <a:off x="3043625" y="854400"/>
              <a:ext cx="25100" cy="25875"/>
            </a:xfrm>
            <a:custGeom>
              <a:rect b="b" l="l" r="r" t="t"/>
              <a:pathLst>
                <a:path extrusionOk="0" h="1035" w="1004">
                  <a:moveTo>
                    <a:pt x="882" y="305"/>
                  </a:moveTo>
                  <a:cubicBezTo>
                    <a:pt x="1004" y="487"/>
                    <a:pt x="943" y="791"/>
                    <a:pt x="730" y="913"/>
                  </a:cubicBezTo>
                  <a:cubicBezTo>
                    <a:pt x="548" y="1034"/>
                    <a:pt x="244" y="943"/>
                    <a:pt x="123" y="761"/>
                  </a:cubicBezTo>
                  <a:cubicBezTo>
                    <a:pt x="1" y="578"/>
                    <a:pt x="92" y="274"/>
                    <a:pt x="274" y="153"/>
                  </a:cubicBezTo>
                  <a:cubicBezTo>
                    <a:pt x="518" y="1"/>
                    <a:pt x="761" y="92"/>
                    <a:pt x="882" y="30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3832400" y="1074775"/>
              <a:ext cx="25100" cy="24350"/>
            </a:xfrm>
            <a:custGeom>
              <a:rect b="b" l="l" r="r" t="t"/>
              <a:pathLst>
                <a:path extrusionOk="0" h="974" w="1004">
                  <a:moveTo>
                    <a:pt x="882" y="274"/>
                  </a:moveTo>
                  <a:cubicBezTo>
                    <a:pt x="1004" y="456"/>
                    <a:pt x="913" y="760"/>
                    <a:pt x="730" y="882"/>
                  </a:cubicBezTo>
                  <a:cubicBezTo>
                    <a:pt x="548" y="973"/>
                    <a:pt x="244" y="912"/>
                    <a:pt x="122" y="730"/>
                  </a:cubicBezTo>
                  <a:cubicBezTo>
                    <a:pt x="1" y="517"/>
                    <a:pt x="92" y="213"/>
                    <a:pt x="274" y="122"/>
                  </a:cubicBezTo>
                  <a:cubicBezTo>
                    <a:pt x="487" y="0"/>
                    <a:pt x="761" y="3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821775" y="796650"/>
              <a:ext cx="25100" cy="24350"/>
            </a:xfrm>
            <a:custGeom>
              <a:rect b="b" l="l" r="r" t="t"/>
              <a:pathLst>
                <a:path extrusionOk="0" h="974" w="1004">
                  <a:moveTo>
                    <a:pt x="882" y="274"/>
                  </a:moveTo>
                  <a:cubicBezTo>
                    <a:pt x="1003" y="457"/>
                    <a:pt x="912" y="761"/>
                    <a:pt x="730" y="882"/>
                  </a:cubicBezTo>
                  <a:cubicBezTo>
                    <a:pt x="547" y="973"/>
                    <a:pt x="243" y="913"/>
                    <a:pt x="122" y="730"/>
                  </a:cubicBezTo>
                  <a:cubicBezTo>
                    <a:pt x="0" y="517"/>
                    <a:pt x="91" y="213"/>
                    <a:pt x="274" y="122"/>
                  </a:cubicBezTo>
                  <a:cubicBezTo>
                    <a:pt x="517" y="1"/>
                    <a:pt x="760" y="6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083150" y="1124175"/>
              <a:ext cx="24350" cy="25850"/>
            </a:xfrm>
            <a:custGeom>
              <a:rect b="b" l="l" r="r" t="t"/>
              <a:pathLst>
                <a:path extrusionOk="0" h="1034" w="974">
                  <a:moveTo>
                    <a:pt x="882" y="304"/>
                  </a:moveTo>
                  <a:cubicBezTo>
                    <a:pt x="973" y="487"/>
                    <a:pt x="912" y="790"/>
                    <a:pt x="730" y="912"/>
                  </a:cubicBezTo>
                  <a:cubicBezTo>
                    <a:pt x="517" y="1034"/>
                    <a:pt x="213" y="942"/>
                    <a:pt x="122" y="760"/>
                  </a:cubicBezTo>
                  <a:cubicBezTo>
                    <a:pt x="1" y="578"/>
                    <a:pt x="61" y="274"/>
                    <a:pt x="274" y="152"/>
                  </a:cubicBezTo>
                  <a:cubicBezTo>
                    <a:pt x="487" y="0"/>
                    <a:pt x="760" y="91"/>
                    <a:pt x="882" y="30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774625" y="761700"/>
              <a:ext cx="25100" cy="25100"/>
            </a:xfrm>
            <a:custGeom>
              <a:rect b="b" l="l" r="r" t="t"/>
              <a:pathLst>
                <a:path extrusionOk="0" h="1004" w="1004">
                  <a:moveTo>
                    <a:pt x="882" y="304"/>
                  </a:moveTo>
                  <a:cubicBezTo>
                    <a:pt x="1003" y="487"/>
                    <a:pt x="942" y="791"/>
                    <a:pt x="730" y="912"/>
                  </a:cubicBezTo>
                  <a:cubicBezTo>
                    <a:pt x="547" y="1004"/>
                    <a:pt x="243" y="943"/>
                    <a:pt x="122" y="760"/>
                  </a:cubicBezTo>
                  <a:cubicBezTo>
                    <a:pt x="0" y="548"/>
                    <a:pt x="91" y="244"/>
                    <a:pt x="274" y="152"/>
                  </a:cubicBezTo>
                  <a:cubicBezTo>
                    <a:pt x="517" y="1"/>
                    <a:pt x="790" y="61"/>
                    <a:pt x="882" y="30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267775" y="829325"/>
              <a:ext cx="25100" cy="25100"/>
            </a:xfrm>
            <a:custGeom>
              <a:rect b="b" l="l" r="r" t="t"/>
              <a:pathLst>
                <a:path extrusionOk="0" h="1004" w="1004">
                  <a:moveTo>
                    <a:pt x="882" y="274"/>
                  </a:moveTo>
                  <a:cubicBezTo>
                    <a:pt x="1004" y="487"/>
                    <a:pt x="913" y="761"/>
                    <a:pt x="730" y="882"/>
                  </a:cubicBezTo>
                  <a:cubicBezTo>
                    <a:pt x="548" y="1004"/>
                    <a:pt x="244" y="943"/>
                    <a:pt x="123" y="730"/>
                  </a:cubicBezTo>
                  <a:cubicBezTo>
                    <a:pt x="1" y="548"/>
                    <a:pt x="92" y="244"/>
                    <a:pt x="274" y="122"/>
                  </a:cubicBezTo>
                  <a:cubicBezTo>
                    <a:pt x="518" y="1"/>
                    <a:pt x="761" y="92"/>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434200" y="767775"/>
              <a:ext cx="25100" cy="25100"/>
            </a:xfrm>
            <a:custGeom>
              <a:rect b="b" l="l" r="r" t="t"/>
              <a:pathLst>
                <a:path extrusionOk="0" h="1004" w="1004">
                  <a:moveTo>
                    <a:pt x="882" y="274"/>
                  </a:moveTo>
                  <a:cubicBezTo>
                    <a:pt x="1004" y="457"/>
                    <a:pt x="912" y="761"/>
                    <a:pt x="730" y="882"/>
                  </a:cubicBezTo>
                  <a:cubicBezTo>
                    <a:pt x="548" y="1004"/>
                    <a:pt x="244" y="913"/>
                    <a:pt x="122" y="730"/>
                  </a:cubicBezTo>
                  <a:cubicBezTo>
                    <a:pt x="1" y="548"/>
                    <a:pt x="92" y="244"/>
                    <a:pt x="274" y="122"/>
                  </a:cubicBezTo>
                  <a:cubicBezTo>
                    <a:pt x="457" y="1"/>
                    <a:pt x="730" y="6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608950" y="1347575"/>
              <a:ext cx="24350" cy="24350"/>
            </a:xfrm>
            <a:custGeom>
              <a:rect b="b" l="l" r="r" t="t"/>
              <a:pathLst>
                <a:path extrusionOk="0" h="974" w="974">
                  <a:moveTo>
                    <a:pt x="882" y="274"/>
                  </a:moveTo>
                  <a:cubicBezTo>
                    <a:pt x="974" y="456"/>
                    <a:pt x="913" y="760"/>
                    <a:pt x="700" y="882"/>
                  </a:cubicBezTo>
                  <a:cubicBezTo>
                    <a:pt x="518" y="973"/>
                    <a:pt x="214" y="912"/>
                    <a:pt x="122" y="700"/>
                  </a:cubicBezTo>
                  <a:cubicBezTo>
                    <a:pt x="1" y="517"/>
                    <a:pt x="62" y="213"/>
                    <a:pt x="274" y="122"/>
                  </a:cubicBezTo>
                  <a:cubicBezTo>
                    <a:pt x="457" y="0"/>
                    <a:pt x="761" y="3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525400" y="967625"/>
              <a:ext cx="25100" cy="24350"/>
            </a:xfrm>
            <a:custGeom>
              <a:rect b="b" l="l" r="r" t="t"/>
              <a:pathLst>
                <a:path extrusionOk="0" h="974" w="1004">
                  <a:moveTo>
                    <a:pt x="882" y="274"/>
                  </a:moveTo>
                  <a:cubicBezTo>
                    <a:pt x="1003" y="457"/>
                    <a:pt x="912" y="761"/>
                    <a:pt x="730" y="882"/>
                  </a:cubicBezTo>
                  <a:cubicBezTo>
                    <a:pt x="547" y="973"/>
                    <a:pt x="213" y="913"/>
                    <a:pt x="122" y="730"/>
                  </a:cubicBezTo>
                  <a:cubicBezTo>
                    <a:pt x="0" y="517"/>
                    <a:pt x="91" y="213"/>
                    <a:pt x="274" y="122"/>
                  </a:cubicBezTo>
                  <a:cubicBezTo>
                    <a:pt x="486" y="1"/>
                    <a:pt x="760" y="6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292850" y="1350625"/>
              <a:ext cx="24350" cy="25100"/>
            </a:xfrm>
            <a:custGeom>
              <a:rect b="b" l="l" r="r" t="t"/>
              <a:pathLst>
                <a:path extrusionOk="0" h="1004" w="974">
                  <a:moveTo>
                    <a:pt x="882" y="304"/>
                  </a:moveTo>
                  <a:cubicBezTo>
                    <a:pt x="974" y="486"/>
                    <a:pt x="913" y="790"/>
                    <a:pt x="730" y="912"/>
                  </a:cubicBezTo>
                  <a:cubicBezTo>
                    <a:pt x="518" y="1003"/>
                    <a:pt x="214" y="942"/>
                    <a:pt x="123" y="760"/>
                  </a:cubicBezTo>
                  <a:cubicBezTo>
                    <a:pt x="1" y="547"/>
                    <a:pt x="62" y="243"/>
                    <a:pt x="275" y="152"/>
                  </a:cubicBezTo>
                  <a:cubicBezTo>
                    <a:pt x="487" y="0"/>
                    <a:pt x="761" y="61"/>
                    <a:pt x="882" y="30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779950" y="923550"/>
              <a:ext cx="25100" cy="25100"/>
            </a:xfrm>
            <a:custGeom>
              <a:rect b="b" l="l" r="r" t="t"/>
              <a:pathLst>
                <a:path extrusionOk="0" h="1004" w="1004">
                  <a:moveTo>
                    <a:pt x="882" y="274"/>
                  </a:moveTo>
                  <a:cubicBezTo>
                    <a:pt x="1004" y="457"/>
                    <a:pt x="913" y="761"/>
                    <a:pt x="730" y="882"/>
                  </a:cubicBezTo>
                  <a:cubicBezTo>
                    <a:pt x="548" y="1004"/>
                    <a:pt x="244" y="913"/>
                    <a:pt x="122" y="730"/>
                  </a:cubicBezTo>
                  <a:cubicBezTo>
                    <a:pt x="1" y="548"/>
                    <a:pt x="61" y="244"/>
                    <a:pt x="274" y="122"/>
                  </a:cubicBezTo>
                  <a:cubicBezTo>
                    <a:pt x="457" y="1"/>
                    <a:pt x="730" y="92"/>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3086950" y="548175"/>
              <a:ext cx="12950" cy="12950"/>
            </a:xfrm>
            <a:custGeom>
              <a:rect b="b" l="l" r="r" t="t"/>
              <a:pathLst>
                <a:path extrusionOk="0" h="518" w="518">
                  <a:moveTo>
                    <a:pt x="456" y="122"/>
                  </a:moveTo>
                  <a:cubicBezTo>
                    <a:pt x="517" y="244"/>
                    <a:pt x="487" y="365"/>
                    <a:pt x="365" y="426"/>
                  </a:cubicBezTo>
                  <a:cubicBezTo>
                    <a:pt x="274" y="517"/>
                    <a:pt x="152" y="487"/>
                    <a:pt x="61" y="365"/>
                  </a:cubicBezTo>
                  <a:cubicBezTo>
                    <a:pt x="0" y="244"/>
                    <a:pt x="31" y="122"/>
                    <a:pt x="152" y="61"/>
                  </a:cubicBezTo>
                  <a:cubicBezTo>
                    <a:pt x="274" y="0"/>
                    <a:pt x="365" y="61"/>
                    <a:pt x="456"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854425" y="709275"/>
              <a:ext cx="12950" cy="12175"/>
            </a:xfrm>
            <a:custGeom>
              <a:rect b="b" l="l" r="r" t="t"/>
              <a:pathLst>
                <a:path extrusionOk="0" h="487" w="518">
                  <a:moveTo>
                    <a:pt x="456" y="122"/>
                  </a:moveTo>
                  <a:cubicBezTo>
                    <a:pt x="517" y="213"/>
                    <a:pt x="487" y="335"/>
                    <a:pt x="365" y="426"/>
                  </a:cubicBezTo>
                  <a:cubicBezTo>
                    <a:pt x="244" y="487"/>
                    <a:pt x="152" y="456"/>
                    <a:pt x="61" y="335"/>
                  </a:cubicBezTo>
                  <a:cubicBezTo>
                    <a:pt x="0" y="213"/>
                    <a:pt x="31" y="122"/>
                    <a:pt x="152" y="31"/>
                  </a:cubicBezTo>
                  <a:cubicBezTo>
                    <a:pt x="213" y="0"/>
                    <a:pt x="365" y="0"/>
                    <a:pt x="456"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967625" y="1444075"/>
              <a:ext cx="13700" cy="13700"/>
            </a:xfrm>
            <a:custGeom>
              <a:rect b="b" l="l" r="r" t="t"/>
              <a:pathLst>
                <a:path extrusionOk="0" h="548" w="548">
                  <a:moveTo>
                    <a:pt x="457" y="153"/>
                  </a:moveTo>
                  <a:cubicBezTo>
                    <a:pt x="548" y="274"/>
                    <a:pt x="517" y="396"/>
                    <a:pt x="396" y="457"/>
                  </a:cubicBezTo>
                  <a:cubicBezTo>
                    <a:pt x="274" y="548"/>
                    <a:pt x="153" y="517"/>
                    <a:pt x="92" y="396"/>
                  </a:cubicBezTo>
                  <a:cubicBezTo>
                    <a:pt x="1" y="274"/>
                    <a:pt x="61" y="153"/>
                    <a:pt x="153" y="92"/>
                  </a:cubicBezTo>
                  <a:cubicBezTo>
                    <a:pt x="274" y="1"/>
                    <a:pt x="396" y="62"/>
                    <a:pt x="457" y="15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424300" y="1013225"/>
              <a:ext cx="13700" cy="12175"/>
            </a:xfrm>
            <a:custGeom>
              <a:rect b="b" l="l" r="r" t="t"/>
              <a:pathLst>
                <a:path extrusionOk="0" h="487" w="548">
                  <a:moveTo>
                    <a:pt x="457" y="122"/>
                  </a:moveTo>
                  <a:cubicBezTo>
                    <a:pt x="548" y="213"/>
                    <a:pt x="487" y="335"/>
                    <a:pt x="396" y="426"/>
                  </a:cubicBezTo>
                  <a:cubicBezTo>
                    <a:pt x="274" y="487"/>
                    <a:pt x="153" y="456"/>
                    <a:pt x="92" y="335"/>
                  </a:cubicBezTo>
                  <a:cubicBezTo>
                    <a:pt x="1" y="213"/>
                    <a:pt x="61" y="92"/>
                    <a:pt x="153" y="31"/>
                  </a:cubicBezTo>
                  <a:cubicBezTo>
                    <a:pt x="274" y="0"/>
                    <a:pt x="396" y="31"/>
                    <a:pt x="457"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1719900" y="1083900"/>
              <a:ext cx="12950" cy="12925"/>
            </a:xfrm>
            <a:custGeom>
              <a:rect b="b" l="l" r="r" t="t"/>
              <a:pathLst>
                <a:path extrusionOk="0" h="517" w="518">
                  <a:moveTo>
                    <a:pt x="457" y="122"/>
                  </a:moveTo>
                  <a:cubicBezTo>
                    <a:pt x="517" y="243"/>
                    <a:pt x="487" y="365"/>
                    <a:pt x="396" y="426"/>
                  </a:cubicBezTo>
                  <a:cubicBezTo>
                    <a:pt x="274" y="517"/>
                    <a:pt x="153" y="487"/>
                    <a:pt x="61" y="365"/>
                  </a:cubicBezTo>
                  <a:cubicBezTo>
                    <a:pt x="1" y="243"/>
                    <a:pt x="31" y="122"/>
                    <a:pt x="153" y="61"/>
                  </a:cubicBezTo>
                  <a:cubicBezTo>
                    <a:pt x="274" y="0"/>
                    <a:pt x="396" y="61"/>
                    <a:pt x="457"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843025" y="499550"/>
              <a:ext cx="12950" cy="12925"/>
            </a:xfrm>
            <a:custGeom>
              <a:rect b="b" l="l" r="r" t="t"/>
              <a:pathLst>
                <a:path extrusionOk="0" h="517" w="518">
                  <a:moveTo>
                    <a:pt x="426" y="152"/>
                  </a:moveTo>
                  <a:cubicBezTo>
                    <a:pt x="517" y="243"/>
                    <a:pt x="487" y="365"/>
                    <a:pt x="365" y="456"/>
                  </a:cubicBezTo>
                  <a:cubicBezTo>
                    <a:pt x="244" y="517"/>
                    <a:pt x="122" y="486"/>
                    <a:pt x="61" y="365"/>
                  </a:cubicBezTo>
                  <a:cubicBezTo>
                    <a:pt x="0" y="243"/>
                    <a:pt x="31" y="152"/>
                    <a:pt x="122" y="61"/>
                  </a:cubicBezTo>
                  <a:cubicBezTo>
                    <a:pt x="244" y="0"/>
                    <a:pt x="396" y="30"/>
                    <a:pt x="426" y="1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463825" y="1476750"/>
              <a:ext cx="24325" cy="24350"/>
            </a:xfrm>
            <a:custGeom>
              <a:rect b="b" l="l" r="r" t="t"/>
              <a:pathLst>
                <a:path extrusionOk="0" h="974" w="973">
                  <a:moveTo>
                    <a:pt x="851" y="274"/>
                  </a:moveTo>
                  <a:cubicBezTo>
                    <a:pt x="973" y="457"/>
                    <a:pt x="912" y="761"/>
                    <a:pt x="699" y="852"/>
                  </a:cubicBezTo>
                  <a:cubicBezTo>
                    <a:pt x="517" y="973"/>
                    <a:pt x="213" y="913"/>
                    <a:pt x="91" y="700"/>
                  </a:cubicBezTo>
                  <a:cubicBezTo>
                    <a:pt x="0" y="517"/>
                    <a:pt x="61" y="214"/>
                    <a:pt x="243" y="92"/>
                  </a:cubicBezTo>
                  <a:cubicBezTo>
                    <a:pt x="426" y="1"/>
                    <a:pt x="699" y="31"/>
                    <a:pt x="851"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924325" y="1191800"/>
              <a:ext cx="24325" cy="25100"/>
            </a:xfrm>
            <a:custGeom>
              <a:rect b="b" l="l" r="r" t="t"/>
              <a:pathLst>
                <a:path extrusionOk="0" h="1004" w="973">
                  <a:moveTo>
                    <a:pt x="882" y="304"/>
                  </a:moveTo>
                  <a:cubicBezTo>
                    <a:pt x="973" y="487"/>
                    <a:pt x="912" y="791"/>
                    <a:pt x="730" y="912"/>
                  </a:cubicBezTo>
                  <a:cubicBezTo>
                    <a:pt x="517" y="1003"/>
                    <a:pt x="213" y="943"/>
                    <a:pt x="122" y="760"/>
                  </a:cubicBezTo>
                  <a:cubicBezTo>
                    <a:pt x="0" y="548"/>
                    <a:pt x="61" y="244"/>
                    <a:pt x="274" y="152"/>
                  </a:cubicBezTo>
                  <a:cubicBezTo>
                    <a:pt x="456" y="0"/>
                    <a:pt x="730" y="61"/>
                    <a:pt x="882" y="30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1912925" y="896950"/>
              <a:ext cx="24325" cy="25875"/>
            </a:xfrm>
            <a:custGeom>
              <a:rect b="b" l="l" r="r" t="t"/>
              <a:pathLst>
                <a:path extrusionOk="0" h="1035" w="973">
                  <a:moveTo>
                    <a:pt x="882" y="305"/>
                  </a:moveTo>
                  <a:cubicBezTo>
                    <a:pt x="973" y="518"/>
                    <a:pt x="912" y="822"/>
                    <a:pt x="730" y="913"/>
                  </a:cubicBezTo>
                  <a:cubicBezTo>
                    <a:pt x="517" y="1034"/>
                    <a:pt x="213" y="974"/>
                    <a:pt x="122" y="761"/>
                  </a:cubicBezTo>
                  <a:cubicBezTo>
                    <a:pt x="0" y="578"/>
                    <a:pt x="61" y="274"/>
                    <a:pt x="274" y="153"/>
                  </a:cubicBezTo>
                  <a:cubicBezTo>
                    <a:pt x="486" y="1"/>
                    <a:pt x="760" y="92"/>
                    <a:pt x="882" y="30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1605150" y="1197875"/>
              <a:ext cx="12950" cy="13700"/>
            </a:xfrm>
            <a:custGeom>
              <a:rect b="b" l="l" r="r" t="t"/>
              <a:pathLst>
                <a:path extrusionOk="0" h="548" w="518">
                  <a:moveTo>
                    <a:pt x="457" y="183"/>
                  </a:moveTo>
                  <a:cubicBezTo>
                    <a:pt x="518" y="274"/>
                    <a:pt x="487" y="396"/>
                    <a:pt x="366" y="487"/>
                  </a:cubicBezTo>
                  <a:cubicBezTo>
                    <a:pt x="274" y="548"/>
                    <a:pt x="153" y="517"/>
                    <a:pt x="62" y="396"/>
                  </a:cubicBezTo>
                  <a:cubicBezTo>
                    <a:pt x="1" y="274"/>
                    <a:pt x="31" y="183"/>
                    <a:pt x="153" y="92"/>
                  </a:cubicBezTo>
                  <a:cubicBezTo>
                    <a:pt x="274" y="1"/>
                    <a:pt x="426" y="61"/>
                    <a:pt x="457" y="18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2583150" y="1086175"/>
              <a:ext cx="13700" cy="12175"/>
            </a:xfrm>
            <a:custGeom>
              <a:rect b="b" l="l" r="r" t="t"/>
              <a:pathLst>
                <a:path extrusionOk="0" h="487" w="548">
                  <a:moveTo>
                    <a:pt x="456" y="122"/>
                  </a:moveTo>
                  <a:cubicBezTo>
                    <a:pt x="547" y="213"/>
                    <a:pt x="517" y="335"/>
                    <a:pt x="395" y="426"/>
                  </a:cubicBezTo>
                  <a:cubicBezTo>
                    <a:pt x="274" y="487"/>
                    <a:pt x="152" y="456"/>
                    <a:pt x="91" y="335"/>
                  </a:cubicBezTo>
                  <a:cubicBezTo>
                    <a:pt x="0" y="213"/>
                    <a:pt x="61" y="122"/>
                    <a:pt x="152" y="31"/>
                  </a:cubicBezTo>
                  <a:cubicBezTo>
                    <a:pt x="274" y="0"/>
                    <a:pt x="395" y="31"/>
                    <a:pt x="456"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608950" y="1570975"/>
              <a:ext cx="12950" cy="12950"/>
            </a:xfrm>
            <a:custGeom>
              <a:rect b="b" l="l" r="r" t="t"/>
              <a:pathLst>
                <a:path extrusionOk="0" h="518" w="518">
                  <a:moveTo>
                    <a:pt x="457" y="153"/>
                  </a:moveTo>
                  <a:cubicBezTo>
                    <a:pt x="518" y="244"/>
                    <a:pt x="487" y="366"/>
                    <a:pt x="366" y="457"/>
                  </a:cubicBezTo>
                  <a:cubicBezTo>
                    <a:pt x="274" y="518"/>
                    <a:pt x="153" y="487"/>
                    <a:pt x="62" y="366"/>
                  </a:cubicBezTo>
                  <a:cubicBezTo>
                    <a:pt x="1" y="244"/>
                    <a:pt x="31" y="153"/>
                    <a:pt x="153" y="62"/>
                  </a:cubicBezTo>
                  <a:cubicBezTo>
                    <a:pt x="274" y="1"/>
                    <a:pt x="366" y="31"/>
                    <a:pt x="457" y="15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1942550" y="539050"/>
              <a:ext cx="12950" cy="13700"/>
            </a:xfrm>
            <a:custGeom>
              <a:rect b="b" l="l" r="r" t="t"/>
              <a:pathLst>
                <a:path extrusionOk="0" h="548" w="518">
                  <a:moveTo>
                    <a:pt x="457" y="153"/>
                  </a:moveTo>
                  <a:cubicBezTo>
                    <a:pt x="517" y="274"/>
                    <a:pt x="487" y="365"/>
                    <a:pt x="365" y="457"/>
                  </a:cubicBezTo>
                  <a:cubicBezTo>
                    <a:pt x="244" y="548"/>
                    <a:pt x="153" y="487"/>
                    <a:pt x="61" y="396"/>
                  </a:cubicBezTo>
                  <a:cubicBezTo>
                    <a:pt x="1" y="274"/>
                    <a:pt x="31" y="153"/>
                    <a:pt x="153" y="92"/>
                  </a:cubicBezTo>
                  <a:cubicBezTo>
                    <a:pt x="244" y="1"/>
                    <a:pt x="365" y="31"/>
                    <a:pt x="457" y="15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779950" y="1347575"/>
              <a:ext cx="13700" cy="12950"/>
            </a:xfrm>
            <a:custGeom>
              <a:rect b="b" l="l" r="r" t="t"/>
              <a:pathLst>
                <a:path extrusionOk="0" h="518" w="548">
                  <a:moveTo>
                    <a:pt x="457" y="152"/>
                  </a:moveTo>
                  <a:cubicBezTo>
                    <a:pt x="548" y="274"/>
                    <a:pt x="487" y="365"/>
                    <a:pt x="396" y="456"/>
                  </a:cubicBezTo>
                  <a:cubicBezTo>
                    <a:pt x="274" y="517"/>
                    <a:pt x="153" y="487"/>
                    <a:pt x="92" y="365"/>
                  </a:cubicBezTo>
                  <a:cubicBezTo>
                    <a:pt x="1" y="274"/>
                    <a:pt x="31" y="152"/>
                    <a:pt x="153" y="61"/>
                  </a:cubicBezTo>
                  <a:cubicBezTo>
                    <a:pt x="274" y="0"/>
                    <a:pt x="396" y="31"/>
                    <a:pt x="457" y="1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1224450" y="827800"/>
              <a:ext cx="12950" cy="12200"/>
            </a:xfrm>
            <a:custGeom>
              <a:rect b="b" l="l" r="r" t="t"/>
              <a:pathLst>
                <a:path extrusionOk="0" h="488" w="518">
                  <a:moveTo>
                    <a:pt x="457" y="123"/>
                  </a:moveTo>
                  <a:cubicBezTo>
                    <a:pt x="517" y="214"/>
                    <a:pt x="487" y="335"/>
                    <a:pt x="365" y="426"/>
                  </a:cubicBezTo>
                  <a:cubicBezTo>
                    <a:pt x="244" y="487"/>
                    <a:pt x="153" y="457"/>
                    <a:pt x="61" y="335"/>
                  </a:cubicBezTo>
                  <a:cubicBezTo>
                    <a:pt x="1" y="214"/>
                    <a:pt x="31" y="123"/>
                    <a:pt x="153" y="31"/>
                  </a:cubicBezTo>
                  <a:cubicBezTo>
                    <a:pt x="244" y="1"/>
                    <a:pt x="396" y="31"/>
                    <a:pt x="457" y="12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88875" y="1022350"/>
              <a:ext cx="25100" cy="25100"/>
            </a:xfrm>
            <a:custGeom>
              <a:rect b="b" l="l" r="r" t="t"/>
              <a:pathLst>
                <a:path extrusionOk="0" h="1004" w="1004">
                  <a:moveTo>
                    <a:pt x="882" y="274"/>
                  </a:moveTo>
                  <a:cubicBezTo>
                    <a:pt x="1004" y="456"/>
                    <a:pt x="912" y="760"/>
                    <a:pt x="730" y="882"/>
                  </a:cubicBezTo>
                  <a:cubicBezTo>
                    <a:pt x="548" y="1003"/>
                    <a:pt x="244" y="912"/>
                    <a:pt x="122" y="730"/>
                  </a:cubicBezTo>
                  <a:cubicBezTo>
                    <a:pt x="1" y="547"/>
                    <a:pt x="92" y="243"/>
                    <a:pt x="274" y="122"/>
                  </a:cubicBezTo>
                  <a:cubicBezTo>
                    <a:pt x="487" y="0"/>
                    <a:pt x="760" y="9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693300" y="956225"/>
              <a:ext cx="24325" cy="25875"/>
            </a:xfrm>
            <a:custGeom>
              <a:rect b="b" l="l" r="r" t="t"/>
              <a:pathLst>
                <a:path extrusionOk="0" h="1035" w="973">
                  <a:moveTo>
                    <a:pt x="882" y="305"/>
                  </a:moveTo>
                  <a:cubicBezTo>
                    <a:pt x="973" y="487"/>
                    <a:pt x="912" y="791"/>
                    <a:pt x="730" y="913"/>
                  </a:cubicBezTo>
                  <a:cubicBezTo>
                    <a:pt x="517" y="1034"/>
                    <a:pt x="213" y="943"/>
                    <a:pt x="122" y="761"/>
                  </a:cubicBezTo>
                  <a:cubicBezTo>
                    <a:pt x="0" y="578"/>
                    <a:pt x="61" y="274"/>
                    <a:pt x="274" y="153"/>
                  </a:cubicBezTo>
                  <a:cubicBezTo>
                    <a:pt x="486" y="1"/>
                    <a:pt x="760" y="62"/>
                    <a:pt x="882" y="30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848300" y="1102125"/>
              <a:ext cx="24350" cy="25100"/>
            </a:xfrm>
            <a:custGeom>
              <a:rect b="b" l="l" r="r" t="t"/>
              <a:pathLst>
                <a:path extrusionOk="0" h="1004" w="974">
                  <a:moveTo>
                    <a:pt x="852" y="274"/>
                  </a:moveTo>
                  <a:cubicBezTo>
                    <a:pt x="973" y="457"/>
                    <a:pt x="882" y="761"/>
                    <a:pt x="700" y="882"/>
                  </a:cubicBezTo>
                  <a:cubicBezTo>
                    <a:pt x="517" y="1004"/>
                    <a:pt x="214" y="913"/>
                    <a:pt x="92" y="730"/>
                  </a:cubicBezTo>
                  <a:cubicBezTo>
                    <a:pt x="1" y="548"/>
                    <a:pt x="62" y="244"/>
                    <a:pt x="244" y="122"/>
                  </a:cubicBezTo>
                  <a:cubicBezTo>
                    <a:pt x="457" y="1"/>
                    <a:pt x="700" y="92"/>
                    <a:pt x="85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039050" y="1074025"/>
              <a:ext cx="24325" cy="24325"/>
            </a:xfrm>
            <a:custGeom>
              <a:rect b="b" l="l" r="r" t="t"/>
              <a:pathLst>
                <a:path extrusionOk="0" h="973" w="973">
                  <a:moveTo>
                    <a:pt x="882" y="274"/>
                  </a:moveTo>
                  <a:cubicBezTo>
                    <a:pt x="973" y="456"/>
                    <a:pt x="912" y="760"/>
                    <a:pt x="699" y="882"/>
                  </a:cubicBezTo>
                  <a:cubicBezTo>
                    <a:pt x="517" y="973"/>
                    <a:pt x="213" y="912"/>
                    <a:pt x="122" y="699"/>
                  </a:cubicBezTo>
                  <a:cubicBezTo>
                    <a:pt x="0" y="517"/>
                    <a:pt x="61" y="213"/>
                    <a:pt x="274" y="91"/>
                  </a:cubicBezTo>
                  <a:cubicBezTo>
                    <a:pt x="486" y="0"/>
                    <a:pt x="760" y="6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645425" y="2504125"/>
              <a:ext cx="13700" cy="13700"/>
            </a:xfrm>
            <a:custGeom>
              <a:rect b="b" l="l" r="r" t="t"/>
              <a:pathLst>
                <a:path extrusionOk="0" h="548" w="548">
                  <a:moveTo>
                    <a:pt x="456" y="153"/>
                  </a:moveTo>
                  <a:cubicBezTo>
                    <a:pt x="547" y="274"/>
                    <a:pt x="517" y="396"/>
                    <a:pt x="395" y="456"/>
                  </a:cubicBezTo>
                  <a:cubicBezTo>
                    <a:pt x="274" y="548"/>
                    <a:pt x="152" y="517"/>
                    <a:pt x="91" y="396"/>
                  </a:cubicBezTo>
                  <a:cubicBezTo>
                    <a:pt x="0" y="274"/>
                    <a:pt x="61" y="153"/>
                    <a:pt x="152" y="92"/>
                  </a:cubicBezTo>
                  <a:cubicBezTo>
                    <a:pt x="274" y="1"/>
                    <a:pt x="395" y="61"/>
                    <a:pt x="456" y="15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251075" y="703200"/>
              <a:ext cx="12925" cy="12925"/>
            </a:xfrm>
            <a:custGeom>
              <a:rect b="b" l="l" r="r" t="t"/>
              <a:pathLst>
                <a:path extrusionOk="0" h="517" w="517">
                  <a:moveTo>
                    <a:pt x="456" y="122"/>
                  </a:moveTo>
                  <a:cubicBezTo>
                    <a:pt x="517" y="243"/>
                    <a:pt x="487" y="365"/>
                    <a:pt x="365" y="426"/>
                  </a:cubicBezTo>
                  <a:cubicBezTo>
                    <a:pt x="274" y="517"/>
                    <a:pt x="152" y="456"/>
                    <a:pt x="61" y="365"/>
                  </a:cubicBezTo>
                  <a:cubicBezTo>
                    <a:pt x="0" y="243"/>
                    <a:pt x="31" y="122"/>
                    <a:pt x="152" y="61"/>
                  </a:cubicBezTo>
                  <a:cubicBezTo>
                    <a:pt x="274" y="0"/>
                    <a:pt x="365" y="61"/>
                    <a:pt x="456"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06500" y="2165975"/>
              <a:ext cx="12950" cy="12950"/>
            </a:xfrm>
            <a:custGeom>
              <a:rect b="b" l="l" r="r" t="t"/>
              <a:pathLst>
                <a:path extrusionOk="0" h="518" w="518">
                  <a:moveTo>
                    <a:pt x="457" y="122"/>
                  </a:moveTo>
                  <a:cubicBezTo>
                    <a:pt x="518" y="244"/>
                    <a:pt x="487" y="365"/>
                    <a:pt x="366" y="426"/>
                  </a:cubicBezTo>
                  <a:cubicBezTo>
                    <a:pt x="244" y="517"/>
                    <a:pt x="153" y="456"/>
                    <a:pt x="62" y="365"/>
                  </a:cubicBezTo>
                  <a:cubicBezTo>
                    <a:pt x="1" y="244"/>
                    <a:pt x="31" y="122"/>
                    <a:pt x="153" y="61"/>
                  </a:cubicBezTo>
                  <a:cubicBezTo>
                    <a:pt x="244" y="1"/>
                    <a:pt x="396" y="1"/>
                    <a:pt x="457"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76425" y="1174325"/>
              <a:ext cx="13700" cy="13700"/>
            </a:xfrm>
            <a:custGeom>
              <a:rect b="b" l="l" r="r" t="t"/>
              <a:pathLst>
                <a:path extrusionOk="0" h="548" w="548">
                  <a:moveTo>
                    <a:pt x="456" y="152"/>
                  </a:moveTo>
                  <a:cubicBezTo>
                    <a:pt x="548" y="274"/>
                    <a:pt x="487" y="395"/>
                    <a:pt x="396" y="456"/>
                  </a:cubicBezTo>
                  <a:cubicBezTo>
                    <a:pt x="274" y="547"/>
                    <a:pt x="152" y="487"/>
                    <a:pt x="92" y="395"/>
                  </a:cubicBezTo>
                  <a:cubicBezTo>
                    <a:pt x="0" y="274"/>
                    <a:pt x="31" y="152"/>
                    <a:pt x="152" y="91"/>
                  </a:cubicBezTo>
                  <a:cubicBezTo>
                    <a:pt x="274" y="0"/>
                    <a:pt x="426" y="61"/>
                    <a:pt x="456" y="1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653025" y="581600"/>
              <a:ext cx="25100" cy="25100"/>
            </a:xfrm>
            <a:custGeom>
              <a:rect b="b" l="l" r="r" t="t"/>
              <a:pathLst>
                <a:path extrusionOk="0" h="1004" w="1004">
                  <a:moveTo>
                    <a:pt x="882" y="274"/>
                  </a:moveTo>
                  <a:cubicBezTo>
                    <a:pt x="1003" y="457"/>
                    <a:pt x="912" y="761"/>
                    <a:pt x="730" y="882"/>
                  </a:cubicBezTo>
                  <a:cubicBezTo>
                    <a:pt x="547" y="1004"/>
                    <a:pt x="243" y="913"/>
                    <a:pt x="122" y="730"/>
                  </a:cubicBezTo>
                  <a:cubicBezTo>
                    <a:pt x="0" y="548"/>
                    <a:pt x="91" y="244"/>
                    <a:pt x="274" y="122"/>
                  </a:cubicBezTo>
                  <a:cubicBezTo>
                    <a:pt x="456" y="1"/>
                    <a:pt x="730" y="62"/>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280675" y="728275"/>
              <a:ext cx="13700" cy="12925"/>
            </a:xfrm>
            <a:custGeom>
              <a:rect b="b" l="l" r="r" t="t"/>
              <a:pathLst>
                <a:path extrusionOk="0" h="517" w="548">
                  <a:moveTo>
                    <a:pt x="456" y="152"/>
                  </a:moveTo>
                  <a:cubicBezTo>
                    <a:pt x="547" y="274"/>
                    <a:pt x="517" y="365"/>
                    <a:pt x="395" y="456"/>
                  </a:cubicBezTo>
                  <a:cubicBezTo>
                    <a:pt x="274" y="517"/>
                    <a:pt x="152" y="486"/>
                    <a:pt x="91" y="365"/>
                  </a:cubicBezTo>
                  <a:cubicBezTo>
                    <a:pt x="0" y="274"/>
                    <a:pt x="61" y="152"/>
                    <a:pt x="152" y="61"/>
                  </a:cubicBezTo>
                  <a:cubicBezTo>
                    <a:pt x="274" y="0"/>
                    <a:pt x="426" y="30"/>
                    <a:pt x="456" y="1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352850" y="562600"/>
              <a:ext cx="25100" cy="25875"/>
            </a:xfrm>
            <a:custGeom>
              <a:rect b="b" l="l" r="r" t="t"/>
              <a:pathLst>
                <a:path extrusionOk="0" h="1035" w="1004">
                  <a:moveTo>
                    <a:pt x="882" y="305"/>
                  </a:moveTo>
                  <a:cubicBezTo>
                    <a:pt x="1004" y="518"/>
                    <a:pt x="913" y="822"/>
                    <a:pt x="730" y="913"/>
                  </a:cubicBezTo>
                  <a:cubicBezTo>
                    <a:pt x="548" y="1034"/>
                    <a:pt x="244" y="974"/>
                    <a:pt x="122" y="761"/>
                  </a:cubicBezTo>
                  <a:cubicBezTo>
                    <a:pt x="1" y="578"/>
                    <a:pt x="92" y="274"/>
                    <a:pt x="274" y="153"/>
                  </a:cubicBezTo>
                  <a:cubicBezTo>
                    <a:pt x="517" y="1"/>
                    <a:pt x="761" y="92"/>
                    <a:pt x="882" y="30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615775" y="629475"/>
              <a:ext cx="13700" cy="12200"/>
            </a:xfrm>
            <a:custGeom>
              <a:rect b="b" l="l" r="r" t="t"/>
              <a:pathLst>
                <a:path extrusionOk="0" h="488" w="548">
                  <a:moveTo>
                    <a:pt x="487" y="122"/>
                  </a:moveTo>
                  <a:cubicBezTo>
                    <a:pt x="548" y="213"/>
                    <a:pt x="517" y="335"/>
                    <a:pt x="396" y="426"/>
                  </a:cubicBezTo>
                  <a:cubicBezTo>
                    <a:pt x="274" y="487"/>
                    <a:pt x="153" y="457"/>
                    <a:pt x="92" y="335"/>
                  </a:cubicBezTo>
                  <a:cubicBezTo>
                    <a:pt x="1" y="213"/>
                    <a:pt x="61" y="122"/>
                    <a:pt x="183" y="31"/>
                  </a:cubicBezTo>
                  <a:cubicBezTo>
                    <a:pt x="274" y="1"/>
                    <a:pt x="396" y="31"/>
                    <a:pt x="487"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906825" y="3757950"/>
              <a:ext cx="13700" cy="13700"/>
            </a:xfrm>
            <a:custGeom>
              <a:rect b="b" l="l" r="r" t="t"/>
              <a:pathLst>
                <a:path extrusionOk="0" h="548" w="548">
                  <a:moveTo>
                    <a:pt x="456" y="152"/>
                  </a:moveTo>
                  <a:cubicBezTo>
                    <a:pt x="547" y="274"/>
                    <a:pt x="487" y="395"/>
                    <a:pt x="365" y="456"/>
                  </a:cubicBezTo>
                  <a:cubicBezTo>
                    <a:pt x="274" y="547"/>
                    <a:pt x="152" y="517"/>
                    <a:pt x="61" y="395"/>
                  </a:cubicBezTo>
                  <a:cubicBezTo>
                    <a:pt x="0" y="274"/>
                    <a:pt x="31" y="152"/>
                    <a:pt x="152" y="91"/>
                  </a:cubicBezTo>
                  <a:cubicBezTo>
                    <a:pt x="274" y="0"/>
                    <a:pt x="426" y="61"/>
                    <a:pt x="456" y="1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7275475" y="4211600"/>
              <a:ext cx="25100" cy="25100"/>
            </a:xfrm>
            <a:custGeom>
              <a:rect b="b" l="l" r="r" t="t"/>
              <a:pathLst>
                <a:path extrusionOk="0" h="1004" w="1004">
                  <a:moveTo>
                    <a:pt x="882" y="304"/>
                  </a:moveTo>
                  <a:cubicBezTo>
                    <a:pt x="1004" y="487"/>
                    <a:pt x="912" y="791"/>
                    <a:pt x="730" y="912"/>
                  </a:cubicBezTo>
                  <a:cubicBezTo>
                    <a:pt x="548" y="1003"/>
                    <a:pt x="244" y="943"/>
                    <a:pt x="122" y="760"/>
                  </a:cubicBezTo>
                  <a:cubicBezTo>
                    <a:pt x="1" y="548"/>
                    <a:pt x="92" y="244"/>
                    <a:pt x="274" y="152"/>
                  </a:cubicBezTo>
                  <a:cubicBezTo>
                    <a:pt x="517" y="0"/>
                    <a:pt x="761" y="61"/>
                    <a:pt x="882" y="30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55750" y="3765550"/>
              <a:ext cx="24350" cy="25100"/>
            </a:xfrm>
            <a:custGeom>
              <a:rect b="b" l="l" r="r" t="t"/>
              <a:pathLst>
                <a:path extrusionOk="0" h="1004" w="974">
                  <a:moveTo>
                    <a:pt x="851" y="274"/>
                  </a:moveTo>
                  <a:cubicBezTo>
                    <a:pt x="973" y="456"/>
                    <a:pt x="912" y="760"/>
                    <a:pt x="700" y="882"/>
                  </a:cubicBezTo>
                  <a:cubicBezTo>
                    <a:pt x="517" y="1003"/>
                    <a:pt x="213" y="912"/>
                    <a:pt x="92" y="730"/>
                  </a:cubicBezTo>
                  <a:cubicBezTo>
                    <a:pt x="0" y="547"/>
                    <a:pt x="61" y="243"/>
                    <a:pt x="244" y="122"/>
                  </a:cubicBezTo>
                  <a:cubicBezTo>
                    <a:pt x="456" y="0"/>
                    <a:pt x="700" y="91"/>
                    <a:pt x="851"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647700" y="2923575"/>
              <a:ext cx="24325" cy="24350"/>
            </a:xfrm>
            <a:custGeom>
              <a:rect b="b" l="l" r="r" t="t"/>
              <a:pathLst>
                <a:path extrusionOk="0" h="974" w="973">
                  <a:moveTo>
                    <a:pt x="882" y="244"/>
                  </a:moveTo>
                  <a:cubicBezTo>
                    <a:pt x="973" y="426"/>
                    <a:pt x="912" y="761"/>
                    <a:pt x="730" y="852"/>
                  </a:cubicBezTo>
                  <a:cubicBezTo>
                    <a:pt x="517" y="974"/>
                    <a:pt x="213" y="913"/>
                    <a:pt x="122" y="700"/>
                  </a:cubicBezTo>
                  <a:cubicBezTo>
                    <a:pt x="0" y="518"/>
                    <a:pt x="61" y="214"/>
                    <a:pt x="274" y="92"/>
                  </a:cubicBezTo>
                  <a:cubicBezTo>
                    <a:pt x="456" y="1"/>
                    <a:pt x="760" y="62"/>
                    <a:pt x="882" y="24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51325" y="3924350"/>
              <a:ext cx="24350" cy="25100"/>
            </a:xfrm>
            <a:custGeom>
              <a:rect b="b" l="l" r="r" t="t"/>
              <a:pathLst>
                <a:path extrusionOk="0" h="1004" w="974">
                  <a:moveTo>
                    <a:pt x="882" y="274"/>
                  </a:moveTo>
                  <a:cubicBezTo>
                    <a:pt x="974" y="457"/>
                    <a:pt x="913" y="761"/>
                    <a:pt x="730" y="882"/>
                  </a:cubicBezTo>
                  <a:cubicBezTo>
                    <a:pt x="518" y="1004"/>
                    <a:pt x="214" y="913"/>
                    <a:pt x="123" y="730"/>
                  </a:cubicBezTo>
                  <a:cubicBezTo>
                    <a:pt x="1" y="548"/>
                    <a:pt x="62" y="244"/>
                    <a:pt x="275" y="122"/>
                  </a:cubicBezTo>
                  <a:cubicBezTo>
                    <a:pt x="487" y="1"/>
                    <a:pt x="761" y="92"/>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697850" y="3531500"/>
              <a:ext cx="25100" cy="24350"/>
            </a:xfrm>
            <a:custGeom>
              <a:rect b="b" l="l" r="r" t="t"/>
              <a:pathLst>
                <a:path extrusionOk="0" h="974" w="1004">
                  <a:moveTo>
                    <a:pt x="882" y="244"/>
                  </a:moveTo>
                  <a:cubicBezTo>
                    <a:pt x="1003" y="426"/>
                    <a:pt x="912" y="760"/>
                    <a:pt x="730" y="851"/>
                  </a:cubicBezTo>
                  <a:cubicBezTo>
                    <a:pt x="548" y="973"/>
                    <a:pt x="244" y="912"/>
                    <a:pt x="122" y="699"/>
                  </a:cubicBezTo>
                  <a:cubicBezTo>
                    <a:pt x="0" y="517"/>
                    <a:pt x="92" y="213"/>
                    <a:pt x="274" y="92"/>
                  </a:cubicBezTo>
                  <a:cubicBezTo>
                    <a:pt x="456" y="0"/>
                    <a:pt x="730" y="31"/>
                    <a:pt x="882" y="24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732050" y="3199425"/>
              <a:ext cx="13700" cy="12950"/>
            </a:xfrm>
            <a:custGeom>
              <a:rect b="b" l="l" r="r" t="t"/>
              <a:pathLst>
                <a:path extrusionOk="0" h="518" w="548">
                  <a:moveTo>
                    <a:pt x="456" y="122"/>
                  </a:moveTo>
                  <a:cubicBezTo>
                    <a:pt x="547" y="244"/>
                    <a:pt x="487" y="365"/>
                    <a:pt x="395" y="426"/>
                  </a:cubicBezTo>
                  <a:cubicBezTo>
                    <a:pt x="274" y="517"/>
                    <a:pt x="152" y="456"/>
                    <a:pt x="91" y="365"/>
                  </a:cubicBezTo>
                  <a:cubicBezTo>
                    <a:pt x="0" y="244"/>
                    <a:pt x="31" y="122"/>
                    <a:pt x="152" y="61"/>
                  </a:cubicBezTo>
                  <a:cubicBezTo>
                    <a:pt x="274" y="1"/>
                    <a:pt x="395" y="31"/>
                    <a:pt x="456"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314850" y="3972225"/>
              <a:ext cx="13725" cy="12950"/>
            </a:xfrm>
            <a:custGeom>
              <a:rect b="b" l="l" r="r" t="t"/>
              <a:pathLst>
                <a:path extrusionOk="0" h="518" w="549">
                  <a:moveTo>
                    <a:pt x="457" y="153"/>
                  </a:moveTo>
                  <a:cubicBezTo>
                    <a:pt x="548" y="244"/>
                    <a:pt x="518" y="366"/>
                    <a:pt x="396" y="457"/>
                  </a:cubicBezTo>
                  <a:cubicBezTo>
                    <a:pt x="275" y="518"/>
                    <a:pt x="153" y="487"/>
                    <a:pt x="92" y="366"/>
                  </a:cubicBezTo>
                  <a:cubicBezTo>
                    <a:pt x="1" y="244"/>
                    <a:pt x="62" y="153"/>
                    <a:pt x="153" y="62"/>
                  </a:cubicBezTo>
                  <a:cubicBezTo>
                    <a:pt x="275" y="1"/>
                    <a:pt x="396" y="31"/>
                    <a:pt x="457" y="15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529150" y="3017050"/>
              <a:ext cx="12950" cy="13700"/>
            </a:xfrm>
            <a:custGeom>
              <a:rect b="b" l="l" r="r" t="t"/>
              <a:pathLst>
                <a:path extrusionOk="0" h="548" w="518">
                  <a:moveTo>
                    <a:pt x="456" y="153"/>
                  </a:moveTo>
                  <a:cubicBezTo>
                    <a:pt x="517" y="274"/>
                    <a:pt x="487" y="396"/>
                    <a:pt x="365" y="457"/>
                  </a:cubicBezTo>
                  <a:cubicBezTo>
                    <a:pt x="244" y="548"/>
                    <a:pt x="153" y="517"/>
                    <a:pt x="61" y="396"/>
                  </a:cubicBezTo>
                  <a:cubicBezTo>
                    <a:pt x="1" y="274"/>
                    <a:pt x="31" y="153"/>
                    <a:pt x="153" y="92"/>
                  </a:cubicBezTo>
                  <a:cubicBezTo>
                    <a:pt x="244" y="1"/>
                    <a:pt x="396" y="61"/>
                    <a:pt x="456" y="15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298150" y="3270850"/>
              <a:ext cx="24325" cy="25875"/>
            </a:xfrm>
            <a:custGeom>
              <a:rect b="b" l="l" r="r" t="t"/>
              <a:pathLst>
                <a:path extrusionOk="0" h="1035" w="973">
                  <a:moveTo>
                    <a:pt x="882" y="305"/>
                  </a:moveTo>
                  <a:cubicBezTo>
                    <a:pt x="973" y="487"/>
                    <a:pt x="912" y="791"/>
                    <a:pt x="699" y="913"/>
                  </a:cubicBezTo>
                  <a:cubicBezTo>
                    <a:pt x="517" y="1034"/>
                    <a:pt x="213" y="943"/>
                    <a:pt x="122" y="761"/>
                  </a:cubicBezTo>
                  <a:cubicBezTo>
                    <a:pt x="0" y="578"/>
                    <a:pt x="61" y="274"/>
                    <a:pt x="274" y="153"/>
                  </a:cubicBezTo>
                  <a:cubicBezTo>
                    <a:pt x="487" y="1"/>
                    <a:pt x="760" y="92"/>
                    <a:pt x="882" y="30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291300" y="3027700"/>
              <a:ext cx="25100" cy="25100"/>
            </a:xfrm>
            <a:custGeom>
              <a:rect b="b" l="l" r="r" t="t"/>
              <a:pathLst>
                <a:path extrusionOk="0" h="1004" w="1004">
                  <a:moveTo>
                    <a:pt x="882" y="274"/>
                  </a:moveTo>
                  <a:cubicBezTo>
                    <a:pt x="1004" y="456"/>
                    <a:pt x="913" y="760"/>
                    <a:pt x="730" y="882"/>
                  </a:cubicBezTo>
                  <a:cubicBezTo>
                    <a:pt x="548" y="1003"/>
                    <a:pt x="244" y="912"/>
                    <a:pt x="122" y="730"/>
                  </a:cubicBezTo>
                  <a:cubicBezTo>
                    <a:pt x="1" y="547"/>
                    <a:pt x="92" y="243"/>
                    <a:pt x="274" y="122"/>
                  </a:cubicBezTo>
                  <a:cubicBezTo>
                    <a:pt x="457" y="0"/>
                    <a:pt x="730" y="3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364250" y="3390150"/>
              <a:ext cx="25100" cy="25100"/>
            </a:xfrm>
            <a:custGeom>
              <a:rect b="b" l="l" r="r" t="t"/>
              <a:pathLst>
                <a:path extrusionOk="0" h="1004" w="1004">
                  <a:moveTo>
                    <a:pt x="882" y="274"/>
                  </a:moveTo>
                  <a:cubicBezTo>
                    <a:pt x="1004" y="487"/>
                    <a:pt x="913" y="791"/>
                    <a:pt x="730" y="882"/>
                  </a:cubicBezTo>
                  <a:cubicBezTo>
                    <a:pt x="548" y="1004"/>
                    <a:pt x="244" y="943"/>
                    <a:pt x="122" y="730"/>
                  </a:cubicBezTo>
                  <a:cubicBezTo>
                    <a:pt x="1" y="548"/>
                    <a:pt x="92" y="244"/>
                    <a:pt x="274" y="122"/>
                  </a:cubicBezTo>
                  <a:cubicBezTo>
                    <a:pt x="517" y="1"/>
                    <a:pt x="761" y="62"/>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7055100" y="3887125"/>
              <a:ext cx="13700" cy="12950"/>
            </a:xfrm>
            <a:custGeom>
              <a:rect b="b" l="l" r="r" t="t"/>
              <a:pathLst>
                <a:path extrusionOk="0" h="518" w="548">
                  <a:moveTo>
                    <a:pt x="457" y="122"/>
                  </a:moveTo>
                  <a:cubicBezTo>
                    <a:pt x="548" y="244"/>
                    <a:pt x="518" y="365"/>
                    <a:pt x="396" y="426"/>
                  </a:cubicBezTo>
                  <a:cubicBezTo>
                    <a:pt x="274" y="517"/>
                    <a:pt x="153" y="456"/>
                    <a:pt x="92" y="365"/>
                  </a:cubicBezTo>
                  <a:cubicBezTo>
                    <a:pt x="1" y="244"/>
                    <a:pt x="62" y="122"/>
                    <a:pt x="153" y="61"/>
                  </a:cubicBezTo>
                  <a:cubicBezTo>
                    <a:pt x="274" y="1"/>
                    <a:pt x="426" y="1"/>
                    <a:pt x="457"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7236725" y="3681200"/>
              <a:ext cx="25100" cy="25100"/>
            </a:xfrm>
            <a:custGeom>
              <a:rect b="b" l="l" r="r" t="t"/>
              <a:pathLst>
                <a:path extrusionOk="0" h="1004" w="1004">
                  <a:moveTo>
                    <a:pt x="882" y="274"/>
                  </a:moveTo>
                  <a:cubicBezTo>
                    <a:pt x="1003" y="456"/>
                    <a:pt x="912" y="760"/>
                    <a:pt x="730" y="882"/>
                  </a:cubicBezTo>
                  <a:cubicBezTo>
                    <a:pt x="548" y="1003"/>
                    <a:pt x="244" y="912"/>
                    <a:pt x="122" y="730"/>
                  </a:cubicBezTo>
                  <a:cubicBezTo>
                    <a:pt x="0" y="547"/>
                    <a:pt x="92" y="243"/>
                    <a:pt x="274" y="122"/>
                  </a:cubicBezTo>
                  <a:cubicBezTo>
                    <a:pt x="456" y="0"/>
                    <a:pt x="730" y="9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327775" y="3438025"/>
              <a:ext cx="12950" cy="12200"/>
            </a:xfrm>
            <a:custGeom>
              <a:rect b="b" l="l" r="r" t="t"/>
              <a:pathLst>
                <a:path extrusionOk="0" h="488" w="518">
                  <a:moveTo>
                    <a:pt x="457" y="122"/>
                  </a:moveTo>
                  <a:cubicBezTo>
                    <a:pt x="517" y="244"/>
                    <a:pt x="487" y="335"/>
                    <a:pt x="365" y="426"/>
                  </a:cubicBezTo>
                  <a:cubicBezTo>
                    <a:pt x="244" y="487"/>
                    <a:pt x="153" y="457"/>
                    <a:pt x="61" y="335"/>
                  </a:cubicBezTo>
                  <a:cubicBezTo>
                    <a:pt x="1" y="244"/>
                    <a:pt x="31" y="122"/>
                    <a:pt x="122" y="31"/>
                  </a:cubicBezTo>
                  <a:cubicBezTo>
                    <a:pt x="244" y="1"/>
                    <a:pt x="396" y="31"/>
                    <a:pt x="457"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3290600" y="504100"/>
              <a:ext cx="25850" cy="24350"/>
            </a:xfrm>
            <a:custGeom>
              <a:rect b="b" l="l" r="r" t="t"/>
              <a:pathLst>
                <a:path extrusionOk="0" h="974" w="1034">
                  <a:moveTo>
                    <a:pt x="244" y="821"/>
                  </a:moveTo>
                  <a:cubicBezTo>
                    <a:pt x="61" y="669"/>
                    <a:pt x="1" y="396"/>
                    <a:pt x="213" y="213"/>
                  </a:cubicBezTo>
                  <a:cubicBezTo>
                    <a:pt x="365" y="31"/>
                    <a:pt x="639" y="0"/>
                    <a:pt x="821" y="183"/>
                  </a:cubicBezTo>
                  <a:cubicBezTo>
                    <a:pt x="1004" y="335"/>
                    <a:pt x="1034" y="608"/>
                    <a:pt x="852" y="791"/>
                  </a:cubicBezTo>
                  <a:cubicBezTo>
                    <a:pt x="700" y="973"/>
                    <a:pt x="396" y="973"/>
                    <a:pt x="244"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4995800" y="1010950"/>
              <a:ext cx="25850" cy="25100"/>
            </a:xfrm>
            <a:custGeom>
              <a:rect b="b" l="l" r="r" t="t"/>
              <a:pathLst>
                <a:path extrusionOk="0" h="1004" w="1034">
                  <a:moveTo>
                    <a:pt x="244" y="851"/>
                  </a:moveTo>
                  <a:cubicBezTo>
                    <a:pt x="61" y="699"/>
                    <a:pt x="1" y="426"/>
                    <a:pt x="213" y="243"/>
                  </a:cubicBezTo>
                  <a:cubicBezTo>
                    <a:pt x="335" y="61"/>
                    <a:pt x="608" y="0"/>
                    <a:pt x="821" y="213"/>
                  </a:cubicBezTo>
                  <a:cubicBezTo>
                    <a:pt x="1004" y="365"/>
                    <a:pt x="1034" y="608"/>
                    <a:pt x="852" y="821"/>
                  </a:cubicBezTo>
                  <a:cubicBezTo>
                    <a:pt x="700" y="973"/>
                    <a:pt x="426" y="1003"/>
                    <a:pt x="244"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6143250" y="1058825"/>
              <a:ext cx="25850" cy="24325"/>
            </a:xfrm>
            <a:custGeom>
              <a:rect b="b" l="l" r="r" t="t"/>
              <a:pathLst>
                <a:path extrusionOk="0" h="973" w="1034">
                  <a:moveTo>
                    <a:pt x="243" y="821"/>
                  </a:moveTo>
                  <a:cubicBezTo>
                    <a:pt x="30" y="669"/>
                    <a:pt x="0" y="395"/>
                    <a:pt x="182" y="213"/>
                  </a:cubicBezTo>
                  <a:cubicBezTo>
                    <a:pt x="334" y="31"/>
                    <a:pt x="608" y="0"/>
                    <a:pt x="790" y="183"/>
                  </a:cubicBezTo>
                  <a:cubicBezTo>
                    <a:pt x="1003" y="335"/>
                    <a:pt x="1033" y="608"/>
                    <a:pt x="851" y="790"/>
                  </a:cubicBezTo>
                  <a:cubicBezTo>
                    <a:pt x="699" y="973"/>
                    <a:pt x="426" y="973"/>
                    <a:pt x="243"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5658425" y="782225"/>
              <a:ext cx="25100" cy="25100"/>
            </a:xfrm>
            <a:custGeom>
              <a:rect b="b" l="l" r="r" t="t"/>
              <a:pathLst>
                <a:path extrusionOk="0" h="1004" w="1004">
                  <a:moveTo>
                    <a:pt x="213" y="851"/>
                  </a:moveTo>
                  <a:cubicBezTo>
                    <a:pt x="31" y="699"/>
                    <a:pt x="1" y="426"/>
                    <a:pt x="183" y="243"/>
                  </a:cubicBezTo>
                  <a:cubicBezTo>
                    <a:pt x="335" y="31"/>
                    <a:pt x="608" y="0"/>
                    <a:pt x="791" y="183"/>
                  </a:cubicBezTo>
                  <a:cubicBezTo>
                    <a:pt x="973" y="335"/>
                    <a:pt x="1004" y="608"/>
                    <a:pt x="821" y="790"/>
                  </a:cubicBezTo>
                  <a:cubicBezTo>
                    <a:pt x="669" y="942"/>
                    <a:pt x="396" y="1003"/>
                    <a:pt x="21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5652350" y="969150"/>
              <a:ext cx="25850" cy="25100"/>
            </a:xfrm>
            <a:custGeom>
              <a:rect b="b" l="l" r="r" t="t"/>
              <a:pathLst>
                <a:path extrusionOk="0" h="1004" w="1034">
                  <a:moveTo>
                    <a:pt x="244" y="852"/>
                  </a:moveTo>
                  <a:cubicBezTo>
                    <a:pt x="31" y="700"/>
                    <a:pt x="0" y="426"/>
                    <a:pt x="183" y="244"/>
                  </a:cubicBezTo>
                  <a:cubicBezTo>
                    <a:pt x="335" y="61"/>
                    <a:pt x="608" y="0"/>
                    <a:pt x="791" y="213"/>
                  </a:cubicBezTo>
                  <a:cubicBezTo>
                    <a:pt x="1003" y="365"/>
                    <a:pt x="1034" y="608"/>
                    <a:pt x="851" y="821"/>
                  </a:cubicBezTo>
                  <a:cubicBezTo>
                    <a:pt x="669" y="1004"/>
                    <a:pt x="396" y="1004"/>
                    <a:pt x="244"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3344550" y="1516275"/>
              <a:ext cx="25100" cy="25100"/>
            </a:xfrm>
            <a:custGeom>
              <a:rect b="b" l="l" r="r" t="t"/>
              <a:pathLst>
                <a:path extrusionOk="0" h="1004" w="1004">
                  <a:moveTo>
                    <a:pt x="213" y="851"/>
                  </a:moveTo>
                  <a:cubicBezTo>
                    <a:pt x="31" y="699"/>
                    <a:pt x="1" y="426"/>
                    <a:pt x="183" y="243"/>
                  </a:cubicBezTo>
                  <a:cubicBezTo>
                    <a:pt x="335" y="61"/>
                    <a:pt x="609" y="0"/>
                    <a:pt x="791" y="213"/>
                  </a:cubicBezTo>
                  <a:cubicBezTo>
                    <a:pt x="973" y="365"/>
                    <a:pt x="1004" y="608"/>
                    <a:pt x="821" y="821"/>
                  </a:cubicBezTo>
                  <a:cubicBezTo>
                    <a:pt x="669" y="1003"/>
                    <a:pt x="396" y="1003"/>
                    <a:pt x="21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5385625" y="842250"/>
              <a:ext cx="25850" cy="24350"/>
            </a:xfrm>
            <a:custGeom>
              <a:rect b="b" l="l" r="r" t="t"/>
              <a:pathLst>
                <a:path extrusionOk="0" h="974" w="1034">
                  <a:moveTo>
                    <a:pt x="213" y="821"/>
                  </a:moveTo>
                  <a:cubicBezTo>
                    <a:pt x="31" y="669"/>
                    <a:pt x="0" y="396"/>
                    <a:pt x="183" y="213"/>
                  </a:cubicBezTo>
                  <a:cubicBezTo>
                    <a:pt x="335" y="31"/>
                    <a:pt x="608" y="0"/>
                    <a:pt x="791" y="183"/>
                  </a:cubicBezTo>
                  <a:cubicBezTo>
                    <a:pt x="973" y="335"/>
                    <a:pt x="1034" y="608"/>
                    <a:pt x="821" y="791"/>
                  </a:cubicBezTo>
                  <a:cubicBezTo>
                    <a:pt x="669" y="943"/>
                    <a:pt x="426" y="973"/>
                    <a:pt x="213"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5396275" y="531450"/>
              <a:ext cx="25100" cy="25100"/>
            </a:xfrm>
            <a:custGeom>
              <a:rect b="b" l="l" r="r" t="t"/>
              <a:pathLst>
                <a:path extrusionOk="0" h="1004" w="1004">
                  <a:moveTo>
                    <a:pt x="213" y="852"/>
                  </a:moveTo>
                  <a:cubicBezTo>
                    <a:pt x="30" y="669"/>
                    <a:pt x="0" y="426"/>
                    <a:pt x="182" y="244"/>
                  </a:cubicBezTo>
                  <a:cubicBezTo>
                    <a:pt x="334" y="31"/>
                    <a:pt x="608" y="1"/>
                    <a:pt x="790" y="183"/>
                  </a:cubicBezTo>
                  <a:cubicBezTo>
                    <a:pt x="973" y="335"/>
                    <a:pt x="1003" y="609"/>
                    <a:pt x="821" y="791"/>
                  </a:cubicBezTo>
                  <a:cubicBezTo>
                    <a:pt x="699" y="1004"/>
                    <a:pt x="395" y="1004"/>
                    <a:pt x="213"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5099150" y="846800"/>
              <a:ext cx="25850" cy="25875"/>
            </a:xfrm>
            <a:custGeom>
              <a:rect b="b" l="l" r="r" t="t"/>
              <a:pathLst>
                <a:path extrusionOk="0" h="1035" w="1034">
                  <a:moveTo>
                    <a:pt x="243" y="852"/>
                  </a:moveTo>
                  <a:cubicBezTo>
                    <a:pt x="61" y="700"/>
                    <a:pt x="0" y="426"/>
                    <a:pt x="213" y="214"/>
                  </a:cubicBezTo>
                  <a:cubicBezTo>
                    <a:pt x="365" y="31"/>
                    <a:pt x="639" y="1"/>
                    <a:pt x="821" y="183"/>
                  </a:cubicBezTo>
                  <a:cubicBezTo>
                    <a:pt x="1003" y="335"/>
                    <a:pt x="1034" y="609"/>
                    <a:pt x="851" y="791"/>
                  </a:cubicBezTo>
                  <a:cubicBezTo>
                    <a:pt x="699" y="1004"/>
                    <a:pt x="395" y="1034"/>
                    <a:pt x="243"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4022375" y="653025"/>
              <a:ext cx="12175" cy="12200"/>
            </a:xfrm>
            <a:custGeom>
              <a:rect b="b" l="l" r="r" t="t"/>
              <a:pathLst>
                <a:path extrusionOk="0" h="488" w="487">
                  <a:moveTo>
                    <a:pt x="122" y="426"/>
                  </a:moveTo>
                  <a:cubicBezTo>
                    <a:pt x="31" y="335"/>
                    <a:pt x="1" y="183"/>
                    <a:pt x="92" y="123"/>
                  </a:cubicBezTo>
                  <a:cubicBezTo>
                    <a:pt x="153" y="31"/>
                    <a:pt x="305" y="1"/>
                    <a:pt x="396" y="62"/>
                  </a:cubicBezTo>
                  <a:cubicBezTo>
                    <a:pt x="457" y="153"/>
                    <a:pt x="487" y="305"/>
                    <a:pt x="426" y="396"/>
                  </a:cubicBezTo>
                  <a:cubicBezTo>
                    <a:pt x="335" y="457"/>
                    <a:pt x="183"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4644725" y="653800"/>
              <a:ext cx="12200" cy="12950"/>
            </a:xfrm>
            <a:custGeom>
              <a:rect b="b" l="l" r="r" t="t"/>
              <a:pathLst>
                <a:path extrusionOk="0" h="518" w="488">
                  <a:moveTo>
                    <a:pt x="122" y="426"/>
                  </a:moveTo>
                  <a:cubicBezTo>
                    <a:pt x="31" y="365"/>
                    <a:pt x="1" y="183"/>
                    <a:pt x="61" y="122"/>
                  </a:cubicBezTo>
                  <a:cubicBezTo>
                    <a:pt x="153" y="31"/>
                    <a:pt x="305" y="0"/>
                    <a:pt x="365" y="92"/>
                  </a:cubicBezTo>
                  <a:cubicBezTo>
                    <a:pt x="457" y="152"/>
                    <a:pt x="487" y="304"/>
                    <a:pt x="426" y="395"/>
                  </a:cubicBezTo>
                  <a:cubicBezTo>
                    <a:pt x="335" y="456"/>
                    <a:pt x="183" y="51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5827125" y="491950"/>
              <a:ext cx="12175" cy="12175"/>
            </a:xfrm>
            <a:custGeom>
              <a:rect b="b" l="l" r="r" t="t"/>
              <a:pathLst>
                <a:path extrusionOk="0" h="487" w="487">
                  <a:moveTo>
                    <a:pt x="122" y="395"/>
                  </a:moveTo>
                  <a:cubicBezTo>
                    <a:pt x="31" y="334"/>
                    <a:pt x="0" y="182"/>
                    <a:pt x="92" y="91"/>
                  </a:cubicBezTo>
                  <a:cubicBezTo>
                    <a:pt x="152" y="30"/>
                    <a:pt x="304" y="0"/>
                    <a:pt x="396" y="61"/>
                  </a:cubicBezTo>
                  <a:cubicBezTo>
                    <a:pt x="456" y="152"/>
                    <a:pt x="487" y="304"/>
                    <a:pt x="426" y="365"/>
                  </a:cubicBezTo>
                  <a:cubicBezTo>
                    <a:pt x="335" y="486"/>
                    <a:pt x="183" y="486"/>
                    <a:pt x="122" y="39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6405400" y="683425"/>
              <a:ext cx="12175" cy="12200"/>
            </a:xfrm>
            <a:custGeom>
              <a:rect b="b" l="l" r="r" t="t"/>
              <a:pathLst>
                <a:path extrusionOk="0" h="488" w="487">
                  <a:moveTo>
                    <a:pt x="122" y="426"/>
                  </a:moveTo>
                  <a:cubicBezTo>
                    <a:pt x="61" y="335"/>
                    <a:pt x="1" y="183"/>
                    <a:pt x="92" y="122"/>
                  </a:cubicBezTo>
                  <a:cubicBezTo>
                    <a:pt x="153" y="31"/>
                    <a:pt x="304" y="1"/>
                    <a:pt x="396" y="92"/>
                  </a:cubicBezTo>
                  <a:cubicBezTo>
                    <a:pt x="456" y="153"/>
                    <a:pt x="487" y="305"/>
                    <a:pt x="426" y="396"/>
                  </a:cubicBezTo>
                  <a:cubicBezTo>
                    <a:pt x="365" y="487"/>
                    <a:pt x="244"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6020125" y="620350"/>
              <a:ext cx="12200" cy="12950"/>
            </a:xfrm>
            <a:custGeom>
              <a:rect b="b" l="l" r="r" t="t"/>
              <a:pathLst>
                <a:path extrusionOk="0" h="518" w="488">
                  <a:moveTo>
                    <a:pt x="122" y="426"/>
                  </a:moveTo>
                  <a:cubicBezTo>
                    <a:pt x="31" y="366"/>
                    <a:pt x="1" y="214"/>
                    <a:pt x="62" y="123"/>
                  </a:cubicBezTo>
                  <a:cubicBezTo>
                    <a:pt x="153" y="62"/>
                    <a:pt x="305" y="1"/>
                    <a:pt x="366" y="92"/>
                  </a:cubicBezTo>
                  <a:cubicBezTo>
                    <a:pt x="457" y="183"/>
                    <a:pt x="487" y="305"/>
                    <a:pt x="396" y="396"/>
                  </a:cubicBezTo>
                  <a:cubicBezTo>
                    <a:pt x="335" y="518"/>
                    <a:pt x="214" y="518"/>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4245025" y="678875"/>
              <a:ext cx="12175" cy="12175"/>
            </a:xfrm>
            <a:custGeom>
              <a:rect b="b" l="l" r="r" t="t"/>
              <a:pathLst>
                <a:path extrusionOk="0" h="487" w="487">
                  <a:moveTo>
                    <a:pt x="92" y="426"/>
                  </a:moveTo>
                  <a:cubicBezTo>
                    <a:pt x="31" y="335"/>
                    <a:pt x="1" y="183"/>
                    <a:pt x="61" y="122"/>
                  </a:cubicBezTo>
                  <a:cubicBezTo>
                    <a:pt x="153" y="31"/>
                    <a:pt x="305" y="0"/>
                    <a:pt x="365" y="61"/>
                  </a:cubicBezTo>
                  <a:cubicBezTo>
                    <a:pt x="456" y="152"/>
                    <a:pt x="487" y="304"/>
                    <a:pt x="396" y="365"/>
                  </a:cubicBezTo>
                  <a:cubicBezTo>
                    <a:pt x="335" y="487"/>
                    <a:pt x="183" y="487"/>
                    <a:pt x="9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4746550" y="1112775"/>
              <a:ext cx="25100" cy="25100"/>
            </a:xfrm>
            <a:custGeom>
              <a:rect b="b" l="l" r="r" t="t"/>
              <a:pathLst>
                <a:path extrusionOk="0" h="1004" w="1004">
                  <a:moveTo>
                    <a:pt x="213" y="851"/>
                  </a:moveTo>
                  <a:cubicBezTo>
                    <a:pt x="31" y="669"/>
                    <a:pt x="1" y="426"/>
                    <a:pt x="183" y="243"/>
                  </a:cubicBezTo>
                  <a:cubicBezTo>
                    <a:pt x="335" y="31"/>
                    <a:pt x="609" y="0"/>
                    <a:pt x="791" y="183"/>
                  </a:cubicBezTo>
                  <a:cubicBezTo>
                    <a:pt x="973" y="335"/>
                    <a:pt x="1004" y="608"/>
                    <a:pt x="821" y="791"/>
                  </a:cubicBezTo>
                  <a:cubicBezTo>
                    <a:pt x="669" y="943"/>
                    <a:pt x="396" y="1003"/>
                    <a:pt x="21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5862825" y="681150"/>
              <a:ext cx="25875" cy="25100"/>
            </a:xfrm>
            <a:custGeom>
              <a:rect b="b" l="l" r="r" t="t"/>
              <a:pathLst>
                <a:path extrusionOk="0" h="1004" w="1035">
                  <a:moveTo>
                    <a:pt x="244" y="852"/>
                  </a:moveTo>
                  <a:cubicBezTo>
                    <a:pt x="62" y="700"/>
                    <a:pt x="1" y="426"/>
                    <a:pt x="214" y="244"/>
                  </a:cubicBezTo>
                  <a:cubicBezTo>
                    <a:pt x="366" y="61"/>
                    <a:pt x="609" y="1"/>
                    <a:pt x="822" y="213"/>
                  </a:cubicBezTo>
                  <a:cubicBezTo>
                    <a:pt x="1004" y="365"/>
                    <a:pt x="1034" y="608"/>
                    <a:pt x="852" y="821"/>
                  </a:cubicBezTo>
                  <a:cubicBezTo>
                    <a:pt x="700" y="973"/>
                    <a:pt x="396" y="1004"/>
                    <a:pt x="244"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5884875" y="936475"/>
              <a:ext cx="25850" cy="24350"/>
            </a:xfrm>
            <a:custGeom>
              <a:rect b="b" l="l" r="r" t="t"/>
              <a:pathLst>
                <a:path extrusionOk="0" h="974" w="1034">
                  <a:moveTo>
                    <a:pt x="244" y="821"/>
                  </a:moveTo>
                  <a:cubicBezTo>
                    <a:pt x="61" y="669"/>
                    <a:pt x="0" y="396"/>
                    <a:pt x="213" y="213"/>
                  </a:cubicBezTo>
                  <a:cubicBezTo>
                    <a:pt x="365" y="31"/>
                    <a:pt x="608" y="0"/>
                    <a:pt x="821" y="183"/>
                  </a:cubicBezTo>
                  <a:cubicBezTo>
                    <a:pt x="1004" y="335"/>
                    <a:pt x="1034" y="608"/>
                    <a:pt x="852" y="791"/>
                  </a:cubicBezTo>
                  <a:cubicBezTo>
                    <a:pt x="700" y="943"/>
                    <a:pt x="396" y="973"/>
                    <a:pt x="244"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6180475" y="627950"/>
              <a:ext cx="12175" cy="12950"/>
            </a:xfrm>
            <a:custGeom>
              <a:rect b="b" l="l" r="r" t="t"/>
              <a:pathLst>
                <a:path extrusionOk="0" h="518" w="487">
                  <a:moveTo>
                    <a:pt x="122" y="426"/>
                  </a:moveTo>
                  <a:cubicBezTo>
                    <a:pt x="31" y="366"/>
                    <a:pt x="0" y="214"/>
                    <a:pt x="61" y="122"/>
                  </a:cubicBezTo>
                  <a:cubicBezTo>
                    <a:pt x="152" y="62"/>
                    <a:pt x="304" y="1"/>
                    <a:pt x="365" y="92"/>
                  </a:cubicBezTo>
                  <a:cubicBezTo>
                    <a:pt x="456" y="153"/>
                    <a:pt x="487" y="305"/>
                    <a:pt x="426" y="396"/>
                  </a:cubicBezTo>
                  <a:cubicBezTo>
                    <a:pt x="335" y="487"/>
                    <a:pt x="244" y="518"/>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5481375" y="769300"/>
              <a:ext cx="12175" cy="12175"/>
            </a:xfrm>
            <a:custGeom>
              <a:rect b="b" l="l" r="r" t="t"/>
              <a:pathLst>
                <a:path extrusionOk="0" h="487" w="487">
                  <a:moveTo>
                    <a:pt x="122" y="396"/>
                  </a:moveTo>
                  <a:cubicBezTo>
                    <a:pt x="31" y="335"/>
                    <a:pt x="0" y="183"/>
                    <a:pt x="61" y="92"/>
                  </a:cubicBezTo>
                  <a:cubicBezTo>
                    <a:pt x="152" y="31"/>
                    <a:pt x="304" y="0"/>
                    <a:pt x="365" y="61"/>
                  </a:cubicBezTo>
                  <a:cubicBezTo>
                    <a:pt x="456" y="122"/>
                    <a:pt x="487" y="274"/>
                    <a:pt x="426" y="365"/>
                  </a:cubicBezTo>
                  <a:cubicBezTo>
                    <a:pt x="335" y="487"/>
                    <a:pt x="183" y="487"/>
                    <a:pt x="122" y="39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4619650" y="1207000"/>
              <a:ext cx="12950" cy="12175"/>
            </a:xfrm>
            <a:custGeom>
              <a:rect b="b" l="l" r="r" t="t"/>
              <a:pathLst>
                <a:path extrusionOk="0" h="487" w="518">
                  <a:moveTo>
                    <a:pt x="122" y="395"/>
                  </a:moveTo>
                  <a:cubicBezTo>
                    <a:pt x="61" y="335"/>
                    <a:pt x="1" y="183"/>
                    <a:pt x="92" y="122"/>
                  </a:cubicBezTo>
                  <a:cubicBezTo>
                    <a:pt x="153" y="31"/>
                    <a:pt x="305" y="0"/>
                    <a:pt x="396" y="61"/>
                  </a:cubicBezTo>
                  <a:cubicBezTo>
                    <a:pt x="457" y="152"/>
                    <a:pt x="517" y="304"/>
                    <a:pt x="426" y="365"/>
                  </a:cubicBezTo>
                  <a:cubicBezTo>
                    <a:pt x="365" y="487"/>
                    <a:pt x="213" y="487"/>
                    <a:pt x="122" y="39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4659175" y="763225"/>
              <a:ext cx="25100" cy="25100"/>
            </a:xfrm>
            <a:custGeom>
              <a:rect b="b" l="l" r="r" t="t"/>
              <a:pathLst>
                <a:path extrusionOk="0" h="1004" w="1004">
                  <a:moveTo>
                    <a:pt x="213" y="851"/>
                  </a:moveTo>
                  <a:cubicBezTo>
                    <a:pt x="31" y="699"/>
                    <a:pt x="0" y="426"/>
                    <a:pt x="183" y="243"/>
                  </a:cubicBezTo>
                  <a:cubicBezTo>
                    <a:pt x="335" y="31"/>
                    <a:pt x="608" y="0"/>
                    <a:pt x="790" y="183"/>
                  </a:cubicBezTo>
                  <a:cubicBezTo>
                    <a:pt x="973" y="335"/>
                    <a:pt x="1003" y="608"/>
                    <a:pt x="821" y="791"/>
                  </a:cubicBezTo>
                  <a:cubicBezTo>
                    <a:pt x="669" y="943"/>
                    <a:pt x="395" y="1003"/>
                    <a:pt x="21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4497300" y="819450"/>
              <a:ext cx="25875" cy="24350"/>
            </a:xfrm>
            <a:custGeom>
              <a:rect b="b" l="l" r="r" t="t"/>
              <a:pathLst>
                <a:path extrusionOk="0" h="974" w="1035">
                  <a:moveTo>
                    <a:pt x="244" y="821"/>
                  </a:moveTo>
                  <a:cubicBezTo>
                    <a:pt x="31" y="669"/>
                    <a:pt x="1" y="396"/>
                    <a:pt x="183" y="213"/>
                  </a:cubicBezTo>
                  <a:cubicBezTo>
                    <a:pt x="335" y="31"/>
                    <a:pt x="609" y="1"/>
                    <a:pt x="791" y="183"/>
                  </a:cubicBezTo>
                  <a:cubicBezTo>
                    <a:pt x="1004" y="335"/>
                    <a:pt x="1034" y="608"/>
                    <a:pt x="852" y="791"/>
                  </a:cubicBezTo>
                  <a:cubicBezTo>
                    <a:pt x="700" y="973"/>
                    <a:pt x="426" y="973"/>
                    <a:pt x="244"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6083975" y="1362025"/>
              <a:ext cx="12175" cy="12175"/>
            </a:xfrm>
            <a:custGeom>
              <a:rect b="b" l="l" r="r" t="t"/>
              <a:pathLst>
                <a:path extrusionOk="0" h="487" w="487">
                  <a:moveTo>
                    <a:pt x="91" y="395"/>
                  </a:moveTo>
                  <a:cubicBezTo>
                    <a:pt x="31" y="334"/>
                    <a:pt x="0" y="182"/>
                    <a:pt x="61" y="91"/>
                  </a:cubicBezTo>
                  <a:cubicBezTo>
                    <a:pt x="152" y="30"/>
                    <a:pt x="304" y="0"/>
                    <a:pt x="365" y="61"/>
                  </a:cubicBezTo>
                  <a:cubicBezTo>
                    <a:pt x="456" y="152"/>
                    <a:pt x="486" y="304"/>
                    <a:pt x="395" y="365"/>
                  </a:cubicBezTo>
                  <a:cubicBezTo>
                    <a:pt x="335" y="486"/>
                    <a:pt x="183" y="486"/>
                    <a:pt x="91" y="39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4670575" y="993475"/>
              <a:ext cx="12175" cy="12175"/>
            </a:xfrm>
            <a:custGeom>
              <a:rect b="b" l="l" r="r" t="t"/>
              <a:pathLst>
                <a:path extrusionOk="0" h="487" w="487">
                  <a:moveTo>
                    <a:pt x="91" y="395"/>
                  </a:moveTo>
                  <a:cubicBezTo>
                    <a:pt x="31" y="335"/>
                    <a:pt x="0" y="183"/>
                    <a:pt x="61" y="91"/>
                  </a:cubicBezTo>
                  <a:cubicBezTo>
                    <a:pt x="122" y="31"/>
                    <a:pt x="304" y="0"/>
                    <a:pt x="365" y="61"/>
                  </a:cubicBezTo>
                  <a:cubicBezTo>
                    <a:pt x="426" y="152"/>
                    <a:pt x="486" y="304"/>
                    <a:pt x="395" y="365"/>
                  </a:cubicBezTo>
                  <a:cubicBezTo>
                    <a:pt x="334" y="456"/>
                    <a:pt x="213" y="486"/>
                    <a:pt x="91" y="39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215400" y="701675"/>
              <a:ext cx="12200" cy="12175"/>
            </a:xfrm>
            <a:custGeom>
              <a:rect b="b" l="l" r="r" t="t"/>
              <a:pathLst>
                <a:path extrusionOk="0" h="487" w="488">
                  <a:moveTo>
                    <a:pt x="122" y="426"/>
                  </a:moveTo>
                  <a:cubicBezTo>
                    <a:pt x="31" y="335"/>
                    <a:pt x="1" y="183"/>
                    <a:pt x="62" y="122"/>
                  </a:cubicBezTo>
                  <a:cubicBezTo>
                    <a:pt x="153" y="31"/>
                    <a:pt x="305" y="0"/>
                    <a:pt x="366" y="61"/>
                  </a:cubicBezTo>
                  <a:cubicBezTo>
                    <a:pt x="457" y="152"/>
                    <a:pt x="487" y="304"/>
                    <a:pt x="426" y="365"/>
                  </a:cubicBezTo>
                  <a:cubicBezTo>
                    <a:pt x="335" y="487"/>
                    <a:pt x="183"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6818775" y="931150"/>
              <a:ext cx="12200" cy="12950"/>
            </a:xfrm>
            <a:custGeom>
              <a:rect b="b" l="l" r="r" t="t"/>
              <a:pathLst>
                <a:path extrusionOk="0" h="518" w="488">
                  <a:moveTo>
                    <a:pt x="122" y="426"/>
                  </a:moveTo>
                  <a:cubicBezTo>
                    <a:pt x="31" y="365"/>
                    <a:pt x="1" y="213"/>
                    <a:pt x="92" y="122"/>
                  </a:cubicBezTo>
                  <a:cubicBezTo>
                    <a:pt x="153" y="62"/>
                    <a:pt x="305" y="1"/>
                    <a:pt x="396" y="92"/>
                  </a:cubicBezTo>
                  <a:cubicBezTo>
                    <a:pt x="457" y="153"/>
                    <a:pt x="487" y="305"/>
                    <a:pt x="426" y="396"/>
                  </a:cubicBezTo>
                  <a:cubicBezTo>
                    <a:pt x="335" y="517"/>
                    <a:pt x="183" y="51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7305125" y="549700"/>
              <a:ext cx="25850" cy="24325"/>
            </a:xfrm>
            <a:custGeom>
              <a:rect b="b" l="l" r="r" t="t"/>
              <a:pathLst>
                <a:path extrusionOk="0" h="973" w="1034">
                  <a:moveTo>
                    <a:pt x="243" y="821"/>
                  </a:moveTo>
                  <a:cubicBezTo>
                    <a:pt x="30" y="669"/>
                    <a:pt x="0" y="426"/>
                    <a:pt x="182" y="213"/>
                  </a:cubicBezTo>
                  <a:cubicBezTo>
                    <a:pt x="334" y="31"/>
                    <a:pt x="608" y="0"/>
                    <a:pt x="790" y="183"/>
                  </a:cubicBezTo>
                  <a:cubicBezTo>
                    <a:pt x="1003" y="334"/>
                    <a:pt x="1034" y="608"/>
                    <a:pt x="851" y="790"/>
                  </a:cubicBezTo>
                  <a:cubicBezTo>
                    <a:pt x="699" y="973"/>
                    <a:pt x="426" y="973"/>
                    <a:pt x="243"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7207100" y="643150"/>
              <a:ext cx="25850" cy="25100"/>
            </a:xfrm>
            <a:custGeom>
              <a:rect b="b" l="l" r="r" t="t"/>
              <a:pathLst>
                <a:path extrusionOk="0" h="1004" w="1034">
                  <a:moveTo>
                    <a:pt x="243" y="852"/>
                  </a:moveTo>
                  <a:cubicBezTo>
                    <a:pt x="61" y="700"/>
                    <a:pt x="0" y="426"/>
                    <a:pt x="213" y="244"/>
                  </a:cubicBezTo>
                  <a:cubicBezTo>
                    <a:pt x="334" y="62"/>
                    <a:pt x="608" y="1"/>
                    <a:pt x="821" y="214"/>
                  </a:cubicBezTo>
                  <a:cubicBezTo>
                    <a:pt x="1003" y="366"/>
                    <a:pt x="1033" y="609"/>
                    <a:pt x="851" y="821"/>
                  </a:cubicBezTo>
                  <a:cubicBezTo>
                    <a:pt x="699" y="1004"/>
                    <a:pt x="426" y="1004"/>
                    <a:pt x="243"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7170625" y="1497275"/>
              <a:ext cx="25100" cy="25100"/>
            </a:xfrm>
            <a:custGeom>
              <a:rect b="b" l="l" r="r" t="t"/>
              <a:pathLst>
                <a:path extrusionOk="0" h="1004" w="1004">
                  <a:moveTo>
                    <a:pt x="213" y="851"/>
                  </a:moveTo>
                  <a:cubicBezTo>
                    <a:pt x="30" y="700"/>
                    <a:pt x="0" y="426"/>
                    <a:pt x="182" y="244"/>
                  </a:cubicBezTo>
                  <a:cubicBezTo>
                    <a:pt x="334" y="61"/>
                    <a:pt x="608" y="0"/>
                    <a:pt x="790" y="213"/>
                  </a:cubicBezTo>
                  <a:cubicBezTo>
                    <a:pt x="973" y="365"/>
                    <a:pt x="1003" y="608"/>
                    <a:pt x="821" y="821"/>
                  </a:cubicBezTo>
                  <a:cubicBezTo>
                    <a:pt x="669" y="973"/>
                    <a:pt x="395" y="1003"/>
                    <a:pt x="21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6975325" y="1216125"/>
              <a:ext cx="25850" cy="25100"/>
            </a:xfrm>
            <a:custGeom>
              <a:rect b="b" l="l" r="r" t="t"/>
              <a:pathLst>
                <a:path extrusionOk="0" h="1004" w="1034">
                  <a:moveTo>
                    <a:pt x="243" y="851"/>
                  </a:moveTo>
                  <a:cubicBezTo>
                    <a:pt x="61" y="699"/>
                    <a:pt x="0" y="426"/>
                    <a:pt x="213" y="243"/>
                  </a:cubicBezTo>
                  <a:cubicBezTo>
                    <a:pt x="365" y="61"/>
                    <a:pt x="608" y="0"/>
                    <a:pt x="821" y="213"/>
                  </a:cubicBezTo>
                  <a:cubicBezTo>
                    <a:pt x="1003" y="365"/>
                    <a:pt x="1034" y="608"/>
                    <a:pt x="851" y="821"/>
                  </a:cubicBezTo>
                  <a:cubicBezTo>
                    <a:pt x="699" y="1003"/>
                    <a:pt x="426" y="1003"/>
                    <a:pt x="24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6742025" y="581600"/>
              <a:ext cx="25875" cy="25100"/>
            </a:xfrm>
            <a:custGeom>
              <a:rect b="b" l="l" r="r" t="t"/>
              <a:pathLst>
                <a:path extrusionOk="0" h="1004" w="1035">
                  <a:moveTo>
                    <a:pt x="214" y="852"/>
                  </a:moveTo>
                  <a:cubicBezTo>
                    <a:pt x="31" y="700"/>
                    <a:pt x="1" y="426"/>
                    <a:pt x="183" y="244"/>
                  </a:cubicBezTo>
                  <a:cubicBezTo>
                    <a:pt x="335" y="62"/>
                    <a:pt x="609" y="1"/>
                    <a:pt x="791" y="214"/>
                  </a:cubicBezTo>
                  <a:cubicBezTo>
                    <a:pt x="973" y="366"/>
                    <a:pt x="1034" y="609"/>
                    <a:pt x="822" y="821"/>
                  </a:cubicBezTo>
                  <a:cubicBezTo>
                    <a:pt x="670" y="973"/>
                    <a:pt x="426" y="1004"/>
                    <a:pt x="214"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6898575" y="1967650"/>
              <a:ext cx="12175" cy="12175"/>
            </a:xfrm>
            <a:custGeom>
              <a:rect b="b" l="l" r="r" t="t"/>
              <a:pathLst>
                <a:path extrusionOk="0" h="487" w="487">
                  <a:moveTo>
                    <a:pt x="122" y="426"/>
                  </a:moveTo>
                  <a:cubicBezTo>
                    <a:pt x="31" y="335"/>
                    <a:pt x="0" y="183"/>
                    <a:pt x="92" y="122"/>
                  </a:cubicBezTo>
                  <a:cubicBezTo>
                    <a:pt x="152" y="31"/>
                    <a:pt x="304" y="0"/>
                    <a:pt x="395" y="61"/>
                  </a:cubicBezTo>
                  <a:cubicBezTo>
                    <a:pt x="456" y="152"/>
                    <a:pt x="487" y="304"/>
                    <a:pt x="426" y="395"/>
                  </a:cubicBezTo>
                  <a:cubicBezTo>
                    <a:pt x="335" y="487"/>
                    <a:pt x="244"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6875025" y="1507900"/>
              <a:ext cx="12175" cy="12200"/>
            </a:xfrm>
            <a:custGeom>
              <a:rect b="b" l="l" r="r" t="t"/>
              <a:pathLst>
                <a:path extrusionOk="0" h="488" w="487">
                  <a:moveTo>
                    <a:pt x="122" y="426"/>
                  </a:moveTo>
                  <a:cubicBezTo>
                    <a:pt x="30" y="335"/>
                    <a:pt x="0" y="183"/>
                    <a:pt x="61" y="123"/>
                  </a:cubicBezTo>
                  <a:cubicBezTo>
                    <a:pt x="152" y="31"/>
                    <a:pt x="304" y="1"/>
                    <a:pt x="365" y="92"/>
                  </a:cubicBezTo>
                  <a:cubicBezTo>
                    <a:pt x="456" y="153"/>
                    <a:pt x="486" y="305"/>
                    <a:pt x="426" y="396"/>
                  </a:cubicBezTo>
                  <a:cubicBezTo>
                    <a:pt x="334" y="457"/>
                    <a:pt x="182"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6900850" y="2232850"/>
              <a:ext cx="12175" cy="12175"/>
            </a:xfrm>
            <a:custGeom>
              <a:rect b="b" l="l" r="r" t="t"/>
              <a:pathLst>
                <a:path extrusionOk="0" h="487" w="487">
                  <a:moveTo>
                    <a:pt x="92" y="426"/>
                  </a:moveTo>
                  <a:cubicBezTo>
                    <a:pt x="31" y="335"/>
                    <a:pt x="1" y="183"/>
                    <a:pt x="61" y="122"/>
                  </a:cubicBezTo>
                  <a:cubicBezTo>
                    <a:pt x="153" y="31"/>
                    <a:pt x="304" y="0"/>
                    <a:pt x="365" y="61"/>
                  </a:cubicBezTo>
                  <a:cubicBezTo>
                    <a:pt x="456" y="152"/>
                    <a:pt x="487" y="304"/>
                    <a:pt x="396" y="365"/>
                  </a:cubicBezTo>
                  <a:cubicBezTo>
                    <a:pt x="335" y="487"/>
                    <a:pt x="183" y="487"/>
                    <a:pt x="9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510150" y="2106700"/>
              <a:ext cx="25100" cy="24350"/>
            </a:xfrm>
            <a:custGeom>
              <a:rect b="b" l="l" r="r" t="t"/>
              <a:pathLst>
                <a:path extrusionOk="0" h="974" w="1004">
                  <a:moveTo>
                    <a:pt x="213" y="821"/>
                  </a:moveTo>
                  <a:cubicBezTo>
                    <a:pt x="31" y="669"/>
                    <a:pt x="1" y="396"/>
                    <a:pt x="183" y="213"/>
                  </a:cubicBezTo>
                  <a:cubicBezTo>
                    <a:pt x="335" y="31"/>
                    <a:pt x="609" y="1"/>
                    <a:pt x="791" y="183"/>
                  </a:cubicBezTo>
                  <a:cubicBezTo>
                    <a:pt x="973" y="335"/>
                    <a:pt x="1004" y="609"/>
                    <a:pt x="821" y="791"/>
                  </a:cubicBezTo>
                  <a:cubicBezTo>
                    <a:pt x="669" y="973"/>
                    <a:pt x="396" y="973"/>
                    <a:pt x="213"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405300" y="1871900"/>
              <a:ext cx="25850" cy="24350"/>
            </a:xfrm>
            <a:custGeom>
              <a:rect b="b" l="l" r="r" t="t"/>
              <a:pathLst>
                <a:path extrusionOk="0" h="974" w="1034">
                  <a:moveTo>
                    <a:pt x="243" y="821"/>
                  </a:moveTo>
                  <a:cubicBezTo>
                    <a:pt x="30" y="669"/>
                    <a:pt x="0" y="426"/>
                    <a:pt x="182" y="213"/>
                  </a:cubicBezTo>
                  <a:cubicBezTo>
                    <a:pt x="334" y="31"/>
                    <a:pt x="608" y="0"/>
                    <a:pt x="790" y="183"/>
                  </a:cubicBezTo>
                  <a:cubicBezTo>
                    <a:pt x="1003" y="335"/>
                    <a:pt x="1034" y="608"/>
                    <a:pt x="851" y="791"/>
                  </a:cubicBezTo>
                  <a:cubicBezTo>
                    <a:pt x="638" y="973"/>
                    <a:pt x="426" y="973"/>
                    <a:pt x="243"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401500" y="1976000"/>
              <a:ext cx="25850" cy="25100"/>
            </a:xfrm>
            <a:custGeom>
              <a:rect b="b" l="l" r="r" t="t"/>
              <a:pathLst>
                <a:path extrusionOk="0" h="1004" w="1034">
                  <a:moveTo>
                    <a:pt x="243" y="852"/>
                  </a:moveTo>
                  <a:cubicBezTo>
                    <a:pt x="30" y="700"/>
                    <a:pt x="0" y="426"/>
                    <a:pt x="182" y="244"/>
                  </a:cubicBezTo>
                  <a:cubicBezTo>
                    <a:pt x="334" y="61"/>
                    <a:pt x="608" y="1"/>
                    <a:pt x="790" y="213"/>
                  </a:cubicBezTo>
                  <a:cubicBezTo>
                    <a:pt x="1003" y="365"/>
                    <a:pt x="1034" y="609"/>
                    <a:pt x="851" y="821"/>
                  </a:cubicBezTo>
                  <a:cubicBezTo>
                    <a:pt x="699" y="1004"/>
                    <a:pt x="426" y="1004"/>
                    <a:pt x="243"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741925" y="1534500"/>
              <a:ext cx="25100" cy="25100"/>
            </a:xfrm>
            <a:custGeom>
              <a:rect b="b" l="l" r="r" t="t"/>
              <a:pathLst>
                <a:path extrusionOk="0" h="1004" w="1004">
                  <a:moveTo>
                    <a:pt x="213" y="852"/>
                  </a:moveTo>
                  <a:cubicBezTo>
                    <a:pt x="31" y="700"/>
                    <a:pt x="0" y="426"/>
                    <a:pt x="183" y="244"/>
                  </a:cubicBezTo>
                  <a:cubicBezTo>
                    <a:pt x="335" y="31"/>
                    <a:pt x="608" y="1"/>
                    <a:pt x="791" y="183"/>
                  </a:cubicBezTo>
                  <a:cubicBezTo>
                    <a:pt x="973" y="335"/>
                    <a:pt x="1003" y="609"/>
                    <a:pt x="821" y="791"/>
                  </a:cubicBezTo>
                  <a:cubicBezTo>
                    <a:pt x="669" y="943"/>
                    <a:pt x="395" y="1004"/>
                    <a:pt x="213"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2335425" y="1804275"/>
              <a:ext cx="25850" cy="25100"/>
            </a:xfrm>
            <a:custGeom>
              <a:rect b="b" l="l" r="r" t="t"/>
              <a:pathLst>
                <a:path extrusionOk="0" h="1004" w="1034">
                  <a:moveTo>
                    <a:pt x="243" y="851"/>
                  </a:moveTo>
                  <a:cubicBezTo>
                    <a:pt x="31" y="669"/>
                    <a:pt x="0" y="426"/>
                    <a:pt x="183" y="243"/>
                  </a:cubicBezTo>
                  <a:cubicBezTo>
                    <a:pt x="334" y="31"/>
                    <a:pt x="608" y="0"/>
                    <a:pt x="790" y="183"/>
                  </a:cubicBezTo>
                  <a:cubicBezTo>
                    <a:pt x="1003" y="335"/>
                    <a:pt x="1034" y="608"/>
                    <a:pt x="851" y="791"/>
                  </a:cubicBezTo>
                  <a:cubicBezTo>
                    <a:pt x="699" y="1003"/>
                    <a:pt x="426" y="1003"/>
                    <a:pt x="24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264700" y="2153825"/>
              <a:ext cx="25875" cy="25100"/>
            </a:xfrm>
            <a:custGeom>
              <a:rect b="b" l="l" r="r" t="t"/>
              <a:pathLst>
                <a:path extrusionOk="0" h="1004" w="1035">
                  <a:moveTo>
                    <a:pt x="244" y="851"/>
                  </a:moveTo>
                  <a:cubicBezTo>
                    <a:pt x="31" y="699"/>
                    <a:pt x="1" y="426"/>
                    <a:pt x="183" y="243"/>
                  </a:cubicBezTo>
                  <a:cubicBezTo>
                    <a:pt x="335" y="31"/>
                    <a:pt x="609" y="0"/>
                    <a:pt x="791" y="183"/>
                  </a:cubicBezTo>
                  <a:cubicBezTo>
                    <a:pt x="1004" y="335"/>
                    <a:pt x="1034" y="608"/>
                    <a:pt x="852" y="790"/>
                  </a:cubicBezTo>
                  <a:cubicBezTo>
                    <a:pt x="670" y="942"/>
                    <a:pt x="426" y="1003"/>
                    <a:pt x="244"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444050" y="1482075"/>
              <a:ext cx="12925" cy="12950"/>
            </a:xfrm>
            <a:custGeom>
              <a:rect b="b" l="l" r="r" t="t"/>
              <a:pathLst>
                <a:path extrusionOk="0" h="518" w="517">
                  <a:moveTo>
                    <a:pt x="122" y="426"/>
                  </a:moveTo>
                  <a:cubicBezTo>
                    <a:pt x="61" y="365"/>
                    <a:pt x="0" y="213"/>
                    <a:pt x="91" y="122"/>
                  </a:cubicBezTo>
                  <a:cubicBezTo>
                    <a:pt x="152" y="61"/>
                    <a:pt x="304" y="1"/>
                    <a:pt x="395" y="92"/>
                  </a:cubicBezTo>
                  <a:cubicBezTo>
                    <a:pt x="456" y="152"/>
                    <a:pt x="517" y="304"/>
                    <a:pt x="426" y="396"/>
                  </a:cubicBezTo>
                  <a:cubicBezTo>
                    <a:pt x="365" y="517"/>
                    <a:pt x="213" y="51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741925" y="1636325"/>
              <a:ext cx="12175" cy="12200"/>
            </a:xfrm>
            <a:custGeom>
              <a:rect b="b" l="l" r="r" t="t"/>
              <a:pathLst>
                <a:path extrusionOk="0" h="488" w="487">
                  <a:moveTo>
                    <a:pt x="92" y="426"/>
                  </a:moveTo>
                  <a:cubicBezTo>
                    <a:pt x="31" y="335"/>
                    <a:pt x="0" y="183"/>
                    <a:pt x="61" y="122"/>
                  </a:cubicBezTo>
                  <a:cubicBezTo>
                    <a:pt x="152" y="31"/>
                    <a:pt x="304" y="1"/>
                    <a:pt x="365" y="62"/>
                  </a:cubicBezTo>
                  <a:cubicBezTo>
                    <a:pt x="456" y="153"/>
                    <a:pt x="487" y="305"/>
                    <a:pt x="395" y="366"/>
                  </a:cubicBezTo>
                  <a:cubicBezTo>
                    <a:pt x="335" y="487"/>
                    <a:pt x="183" y="487"/>
                    <a:pt x="9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1114275" y="1389375"/>
              <a:ext cx="25100" cy="24325"/>
            </a:xfrm>
            <a:custGeom>
              <a:rect b="b" l="l" r="r" t="t"/>
              <a:pathLst>
                <a:path extrusionOk="0" h="973" w="1004">
                  <a:moveTo>
                    <a:pt x="213" y="821"/>
                  </a:moveTo>
                  <a:cubicBezTo>
                    <a:pt x="31" y="669"/>
                    <a:pt x="0" y="426"/>
                    <a:pt x="183" y="213"/>
                  </a:cubicBezTo>
                  <a:cubicBezTo>
                    <a:pt x="335" y="31"/>
                    <a:pt x="608" y="0"/>
                    <a:pt x="791" y="183"/>
                  </a:cubicBezTo>
                  <a:cubicBezTo>
                    <a:pt x="973" y="335"/>
                    <a:pt x="1003" y="608"/>
                    <a:pt x="821" y="791"/>
                  </a:cubicBezTo>
                  <a:cubicBezTo>
                    <a:pt x="639" y="973"/>
                    <a:pt x="395" y="973"/>
                    <a:pt x="213"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565625" y="1643175"/>
              <a:ext cx="25875" cy="24350"/>
            </a:xfrm>
            <a:custGeom>
              <a:rect b="b" l="l" r="r" t="t"/>
              <a:pathLst>
                <a:path extrusionOk="0" h="974" w="1035">
                  <a:moveTo>
                    <a:pt x="244" y="821"/>
                  </a:moveTo>
                  <a:cubicBezTo>
                    <a:pt x="61" y="669"/>
                    <a:pt x="1" y="396"/>
                    <a:pt x="213" y="213"/>
                  </a:cubicBezTo>
                  <a:cubicBezTo>
                    <a:pt x="365" y="31"/>
                    <a:pt x="608" y="0"/>
                    <a:pt x="821" y="183"/>
                  </a:cubicBezTo>
                  <a:cubicBezTo>
                    <a:pt x="1004" y="335"/>
                    <a:pt x="1034" y="608"/>
                    <a:pt x="852" y="791"/>
                  </a:cubicBezTo>
                  <a:cubicBezTo>
                    <a:pt x="700" y="943"/>
                    <a:pt x="426" y="973"/>
                    <a:pt x="244"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450125" y="2663700"/>
              <a:ext cx="25850" cy="25100"/>
            </a:xfrm>
            <a:custGeom>
              <a:rect b="b" l="l" r="r" t="t"/>
              <a:pathLst>
                <a:path extrusionOk="0" h="1004" w="1034">
                  <a:moveTo>
                    <a:pt x="213" y="852"/>
                  </a:moveTo>
                  <a:cubicBezTo>
                    <a:pt x="31" y="700"/>
                    <a:pt x="0" y="426"/>
                    <a:pt x="183" y="244"/>
                  </a:cubicBezTo>
                  <a:cubicBezTo>
                    <a:pt x="335" y="61"/>
                    <a:pt x="608" y="1"/>
                    <a:pt x="791" y="213"/>
                  </a:cubicBezTo>
                  <a:cubicBezTo>
                    <a:pt x="973" y="365"/>
                    <a:pt x="1034" y="609"/>
                    <a:pt x="821" y="821"/>
                  </a:cubicBezTo>
                  <a:cubicBezTo>
                    <a:pt x="669" y="1004"/>
                    <a:pt x="426" y="1004"/>
                    <a:pt x="213"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902250" y="1643925"/>
              <a:ext cx="12200" cy="12200"/>
            </a:xfrm>
            <a:custGeom>
              <a:rect b="b" l="l" r="r" t="t"/>
              <a:pathLst>
                <a:path extrusionOk="0" h="488" w="488">
                  <a:moveTo>
                    <a:pt x="122" y="426"/>
                  </a:moveTo>
                  <a:cubicBezTo>
                    <a:pt x="31" y="335"/>
                    <a:pt x="1" y="183"/>
                    <a:pt x="62" y="122"/>
                  </a:cubicBezTo>
                  <a:cubicBezTo>
                    <a:pt x="153" y="31"/>
                    <a:pt x="305" y="1"/>
                    <a:pt x="366" y="62"/>
                  </a:cubicBezTo>
                  <a:cubicBezTo>
                    <a:pt x="457" y="153"/>
                    <a:pt x="487" y="305"/>
                    <a:pt x="426" y="366"/>
                  </a:cubicBezTo>
                  <a:cubicBezTo>
                    <a:pt x="335" y="457"/>
                    <a:pt x="183"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260150" y="1727525"/>
              <a:ext cx="12175" cy="12175"/>
            </a:xfrm>
            <a:custGeom>
              <a:rect b="b" l="l" r="r" t="t"/>
              <a:pathLst>
                <a:path extrusionOk="0" h="487" w="487">
                  <a:moveTo>
                    <a:pt x="122" y="426"/>
                  </a:moveTo>
                  <a:cubicBezTo>
                    <a:pt x="31" y="335"/>
                    <a:pt x="0" y="183"/>
                    <a:pt x="61" y="122"/>
                  </a:cubicBezTo>
                  <a:cubicBezTo>
                    <a:pt x="152" y="31"/>
                    <a:pt x="304" y="0"/>
                    <a:pt x="365" y="61"/>
                  </a:cubicBezTo>
                  <a:cubicBezTo>
                    <a:pt x="456" y="152"/>
                    <a:pt x="487" y="304"/>
                    <a:pt x="426" y="365"/>
                  </a:cubicBezTo>
                  <a:cubicBezTo>
                    <a:pt x="335" y="487"/>
                    <a:pt x="183"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317150" y="4411450"/>
              <a:ext cx="24325" cy="25100"/>
            </a:xfrm>
            <a:custGeom>
              <a:rect b="b" l="l" r="r" t="t"/>
              <a:pathLst>
                <a:path extrusionOk="0" h="1004" w="973">
                  <a:moveTo>
                    <a:pt x="882" y="274"/>
                  </a:moveTo>
                  <a:cubicBezTo>
                    <a:pt x="973" y="456"/>
                    <a:pt x="912" y="760"/>
                    <a:pt x="699" y="882"/>
                  </a:cubicBezTo>
                  <a:cubicBezTo>
                    <a:pt x="517" y="1004"/>
                    <a:pt x="213" y="912"/>
                    <a:pt x="122" y="730"/>
                  </a:cubicBezTo>
                  <a:cubicBezTo>
                    <a:pt x="0" y="548"/>
                    <a:pt x="61" y="244"/>
                    <a:pt x="274" y="122"/>
                  </a:cubicBezTo>
                  <a:cubicBezTo>
                    <a:pt x="456" y="0"/>
                    <a:pt x="699" y="6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710000" y="1333900"/>
              <a:ext cx="12200" cy="12950"/>
            </a:xfrm>
            <a:custGeom>
              <a:rect b="b" l="l" r="r" t="t"/>
              <a:pathLst>
                <a:path extrusionOk="0" h="518" w="488">
                  <a:moveTo>
                    <a:pt x="122" y="426"/>
                  </a:moveTo>
                  <a:cubicBezTo>
                    <a:pt x="62" y="365"/>
                    <a:pt x="1" y="213"/>
                    <a:pt x="92" y="122"/>
                  </a:cubicBezTo>
                  <a:cubicBezTo>
                    <a:pt x="153" y="61"/>
                    <a:pt x="305" y="0"/>
                    <a:pt x="396" y="92"/>
                  </a:cubicBezTo>
                  <a:cubicBezTo>
                    <a:pt x="457" y="152"/>
                    <a:pt x="487" y="304"/>
                    <a:pt x="426" y="396"/>
                  </a:cubicBezTo>
                  <a:cubicBezTo>
                    <a:pt x="365" y="517"/>
                    <a:pt x="244" y="51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406050" y="2372675"/>
              <a:ext cx="12950" cy="12175"/>
            </a:xfrm>
            <a:custGeom>
              <a:rect b="b" l="l" r="r" t="t"/>
              <a:pathLst>
                <a:path extrusionOk="0" h="487" w="518">
                  <a:moveTo>
                    <a:pt x="122" y="395"/>
                  </a:moveTo>
                  <a:cubicBezTo>
                    <a:pt x="61" y="334"/>
                    <a:pt x="0" y="183"/>
                    <a:pt x="92" y="91"/>
                  </a:cubicBezTo>
                  <a:cubicBezTo>
                    <a:pt x="152" y="31"/>
                    <a:pt x="304" y="0"/>
                    <a:pt x="396" y="61"/>
                  </a:cubicBezTo>
                  <a:cubicBezTo>
                    <a:pt x="456" y="152"/>
                    <a:pt x="517" y="304"/>
                    <a:pt x="426" y="365"/>
                  </a:cubicBezTo>
                  <a:cubicBezTo>
                    <a:pt x="365" y="486"/>
                    <a:pt x="213" y="486"/>
                    <a:pt x="122" y="39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1032200" y="561850"/>
              <a:ext cx="12175" cy="12175"/>
            </a:xfrm>
            <a:custGeom>
              <a:rect b="b" l="l" r="r" t="t"/>
              <a:pathLst>
                <a:path extrusionOk="0" h="487" w="487">
                  <a:moveTo>
                    <a:pt x="122" y="426"/>
                  </a:moveTo>
                  <a:cubicBezTo>
                    <a:pt x="31" y="335"/>
                    <a:pt x="1" y="183"/>
                    <a:pt x="92" y="122"/>
                  </a:cubicBezTo>
                  <a:cubicBezTo>
                    <a:pt x="152" y="31"/>
                    <a:pt x="304" y="0"/>
                    <a:pt x="396" y="61"/>
                  </a:cubicBezTo>
                  <a:cubicBezTo>
                    <a:pt x="456" y="152"/>
                    <a:pt x="487" y="304"/>
                    <a:pt x="426" y="396"/>
                  </a:cubicBezTo>
                  <a:cubicBezTo>
                    <a:pt x="335" y="487"/>
                    <a:pt x="183"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7012550" y="1659900"/>
              <a:ext cx="25875" cy="25100"/>
            </a:xfrm>
            <a:custGeom>
              <a:rect b="b" l="l" r="r" t="t"/>
              <a:pathLst>
                <a:path extrusionOk="0" h="1004" w="1035">
                  <a:moveTo>
                    <a:pt x="244" y="851"/>
                  </a:moveTo>
                  <a:cubicBezTo>
                    <a:pt x="31" y="699"/>
                    <a:pt x="1" y="426"/>
                    <a:pt x="183" y="243"/>
                  </a:cubicBezTo>
                  <a:cubicBezTo>
                    <a:pt x="335" y="30"/>
                    <a:pt x="609" y="0"/>
                    <a:pt x="791" y="182"/>
                  </a:cubicBezTo>
                  <a:cubicBezTo>
                    <a:pt x="1004" y="334"/>
                    <a:pt x="1034" y="608"/>
                    <a:pt x="852" y="790"/>
                  </a:cubicBezTo>
                  <a:cubicBezTo>
                    <a:pt x="700" y="1003"/>
                    <a:pt x="426" y="1003"/>
                    <a:pt x="244"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7330950" y="1606700"/>
              <a:ext cx="12175" cy="12175"/>
            </a:xfrm>
            <a:custGeom>
              <a:rect b="b" l="l" r="r" t="t"/>
              <a:pathLst>
                <a:path extrusionOk="0" h="487" w="487">
                  <a:moveTo>
                    <a:pt x="122" y="426"/>
                  </a:moveTo>
                  <a:cubicBezTo>
                    <a:pt x="31" y="335"/>
                    <a:pt x="1" y="183"/>
                    <a:pt x="61" y="122"/>
                  </a:cubicBezTo>
                  <a:cubicBezTo>
                    <a:pt x="152" y="31"/>
                    <a:pt x="304" y="0"/>
                    <a:pt x="365" y="92"/>
                  </a:cubicBezTo>
                  <a:cubicBezTo>
                    <a:pt x="456" y="152"/>
                    <a:pt x="487" y="304"/>
                    <a:pt x="426" y="396"/>
                  </a:cubicBezTo>
                  <a:cubicBezTo>
                    <a:pt x="335" y="487"/>
                    <a:pt x="183"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7109825" y="1142400"/>
              <a:ext cx="12175" cy="12200"/>
            </a:xfrm>
            <a:custGeom>
              <a:rect b="b" l="l" r="r" t="t"/>
              <a:pathLst>
                <a:path extrusionOk="0" h="488" w="487">
                  <a:moveTo>
                    <a:pt x="92" y="426"/>
                  </a:moveTo>
                  <a:cubicBezTo>
                    <a:pt x="31" y="335"/>
                    <a:pt x="0" y="183"/>
                    <a:pt x="61" y="122"/>
                  </a:cubicBezTo>
                  <a:cubicBezTo>
                    <a:pt x="152" y="31"/>
                    <a:pt x="304" y="1"/>
                    <a:pt x="365" y="61"/>
                  </a:cubicBezTo>
                  <a:cubicBezTo>
                    <a:pt x="456" y="153"/>
                    <a:pt x="487" y="305"/>
                    <a:pt x="395" y="365"/>
                  </a:cubicBezTo>
                  <a:cubicBezTo>
                    <a:pt x="335" y="487"/>
                    <a:pt x="183" y="487"/>
                    <a:pt x="9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7294475" y="1378725"/>
              <a:ext cx="12950" cy="12200"/>
            </a:xfrm>
            <a:custGeom>
              <a:rect b="b" l="l" r="r" t="t"/>
              <a:pathLst>
                <a:path extrusionOk="0" h="488" w="518">
                  <a:moveTo>
                    <a:pt x="122" y="426"/>
                  </a:moveTo>
                  <a:cubicBezTo>
                    <a:pt x="61" y="335"/>
                    <a:pt x="1" y="183"/>
                    <a:pt x="92" y="122"/>
                  </a:cubicBezTo>
                  <a:cubicBezTo>
                    <a:pt x="152" y="31"/>
                    <a:pt x="304" y="1"/>
                    <a:pt x="396" y="92"/>
                  </a:cubicBezTo>
                  <a:cubicBezTo>
                    <a:pt x="456" y="153"/>
                    <a:pt x="517" y="305"/>
                    <a:pt x="426" y="396"/>
                  </a:cubicBezTo>
                  <a:cubicBezTo>
                    <a:pt x="365" y="457"/>
                    <a:pt x="213"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6552825" y="1257150"/>
              <a:ext cx="25850" cy="25850"/>
            </a:xfrm>
            <a:custGeom>
              <a:rect b="b" l="l" r="r" t="t"/>
              <a:pathLst>
                <a:path extrusionOk="0" h="1034" w="1034">
                  <a:moveTo>
                    <a:pt x="243" y="851"/>
                  </a:moveTo>
                  <a:cubicBezTo>
                    <a:pt x="31" y="700"/>
                    <a:pt x="0" y="426"/>
                    <a:pt x="183" y="244"/>
                  </a:cubicBezTo>
                  <a:cubicBezTo>
                    <a:pt x="335" y="31"/>
                    <a:pt x="608" y="0"/>
                    <a:pt x="791" y="183"/>
                  </a:cubicBezTo>
                  <a:cubicBezTo>
                    <a:pt x="1003" y="335"/>
                    <a:pt x="1034" y="608"/>
                    <a:pt x="851" y="791"/>
                  </a:cubicBezTo>
                  <a:cubicBezTo>
                    <a:pt x="699" y="1003"/>
                    <a:pt x="426" y="1034"/>
                    <a:pt x="24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7284600" y="1005625"/>
              <a:ext cx="25100" cy="24350"/>
            </a:xfrm>
            <a:custGeom>
              <a:rect b="b" l="l" r="r" t="t"/>
              <a:pathLst>
                <a:path extrusionOk="0" h="974" w="1004">
                  <a:moveTo>
                    <a:pt x="213" y="821"/>
                  </a:moveTo>
                  <a:cubicBezTo>
                    <a:pt x="31" y="669"/>
                    <a:pt x="0" y="426"/>
                    <a:pt x="183" y="213"/>
                  </a:cubicBezTo>
                  <a:cubicBezTo>
                    <a:pt x="335" y="31"/>
                    <a:pt x="608" y="0"/>
                    <a:pt x="791" y="183"/>
                  </a:cubicBezTo>
                  <a:cubicBezTo>
                    <a:pt x="973" y="335"/>
                    <a:pt x="1003" y="608"/>
                    <a:pt x="821" y="791"/>
                  </a:cubicBezTo>
                  <a:cubicBezTo>
                    <a:pt x="669" y="943"/>
                    <a:pt x="396" y="973"/>
                    <a:pt x="213"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7193400" y="2672825"/>
              <a:ext cx="25100" cy="24350"/>
            </a:xfrm>
            <a:custGeom>
              <a:rect b="b" l="l" r="r" t="t"/>
              <a:pathLst>
                <a:path extrusionOk="0" h="974" w="1004">
                  <a:moveTo>
                    <a:pt x="214" y="821"/>
                  </a:moveTo>
                  <a:cubicBezTo>
                    <a:pt x="31" y="669"/>
                    <a:pt x="1" y="396"/>
                    <a:pt x="183" y="213"/>
                  </a:cubicBezTo>
                  <a:cubicBezTo>
                    <a:pt x="335" y="31"/>
                    <a:pt x="609" y="0"/>
                    <a:pt x="791" y="183"/>
                  </a:cubicBezTo>
                  <a:cubicBezTo>
                    <a:pt x="974" y="335"/>
                    <a:pt x="1004" y="608"/>
                    <a:pt x="822" y="791"/>
                  </a:cubicBezTo>
                  <a:cubicBezTo>
                    <a:pt x="670" y="943"/>
                    <a:pt x="396" y="973"/>
                    <a:pt x="214"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7316500" y="957750"/>
              <a:ext cx="12200" cy="12950"/>
            </a:xfrm>
            <a:custGeom>
              <a:rect b="b" l="l" r="r" t="t"/>
              <a:pathLst>
                <a:path extrusionOk="0" h="518" w="488">
                  <a:moveTo>
                    <a:pt x="123" y="426"/>
                  </a:moveTo>
                  <a:cubicBezTo>
                    <a:pt x="31" y="365"/>
                    <a:pt x="1" y="213"/>
                    <a:pt x="92" y="122"/>
                  </a:cubicBezTo>
                  <a:cubicBezTo>
                    <a:pt x="153" y="61"/>
                    <a:pt x="305" y="1"/>
                    <a:pt x="396" y="92"/>
                  </a:cubicBezTo>
                  <a:cubicBezTo>
                    <a:pt x="457" y="153"/>
                    <a:pt x="487" y="305"/>
                    <a:pt x="427" y="396"/>
                  </a:cubicBezTo>
                  <a:cubicBezTo>
                    <a:pt x="335" y="517"/>
                    <a:pt x="244" y="517"/>
                    <a:pt x="123"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321700" y="93000"/>
              <a:ext cx="7202275" cy="3167250"/>
            </a:xfrm>
            <a:custGeom>
              <a:rect b="b" l="l" r="r" t="t"/>
              <a:pathLst>
                <a:path extrusionOk="0" h="126690" w="288091">
                  <a:moveTo>
                    <a:pt x="232376" y="1155"/>
                  </a:moveTo>
                  <a:lnTo>
                    <a:pt x="242224" y="18116"/>
                  </a:lnTo>
                  <a:lnTo>
                    <a:pt x="237057" y="21368"/>
                  </a:lnTo>
                  <a:lnTo>
                    <a:pt x="232376" y="1155"/>
                  </a:lnTo>
                  <a:close/>
                  <a:moveTo>
                    <a:pt x="232193" y="791"/>
                  </a:moveTo>
                  <a:cubicBezTo>
                    <a:pt x="232133" y="791"/>
                    <a:pt x="232133" y="821"/>
                    <a:pt x="232133" y="821"/>
                  </a:cubicBezTo>
                  <a:lnTo>
                    <a:pt x="237026" y="21490"/>
                  </a:lnTo>
                  <a:lnTo>
                    <a:pt x="237057" y="21490"/>
                  </a:lnTo>
                  <a:lnTo>
                    <a:pt x="242285" y="18147"/>
                  </a:lnTo>
                  <a:cubicBezTo>
                    <a:pt x="242345" y="18147"/>
                    <a:pt x="242345" y="18116"/>
                    <a:pt x="242285" y="18086"/>
                  </a:cubicBezTo>
                  <a:lnTo>
                    <a:pt x="232254" y="821"/>
                  </a:lnTo>
                  <a:cubicBezTo>
                    <a:pt x="232254" y="791"/>
                    <a:pt x="232224" y="791"/>
                    <a:pt x="232193" y="791"/>
                  </a:cubicBezTo>
                  <a:close/>
                  <a:moveTo>
                    <a:pt x="211220" y="6566"/>
                  </a:moveTo>
                  <a:lnTo>
                    <a:pt x="225871" y="17113"/>
                  </a:lnTo>
                  <a:lnTo>
                    <a:pt x="224746" y="26536"/>
                  </a:lnTo>
                  <a:lnTo>
                    <a:pt x="211220" y="6566"/>
                  </a:lnTo>
                  <a:close/>
                  <a:moveTo>
                    <a:pt x="266206" y="21429"/>
                  </a:moveTo>
                  <a:lnTo>
                    <a:pt x="265507" y="27296"/>
                  </a:lnTo>
                  <a:lnTo>
                    <a:pt x="263227" y="22493"/>
                  </a:lnTo>
                  <a:lnTo>
                    <a:pt x="266206" y="21429"/>
                  </a:lnTo>
                  <a:close/>
                  <a:moveTo>
                    <a:pt x="274565" y="18481"/>
                  </a:moveTo>
                  <a:lnTo>
                    <a:pt x="265537" y="27356"/>
                  </a:lnTo>
                  <a:lnTo>
                    <a:pt x="266267" y="21368"/>
                  </a:lnTo>
                  <a:lnTo>
                    <a:pt x="274565" y="18481"/>
                  </a:lnTo>
                  <a:close/>
                  <a:moveTo>
                    <a:pt x="240127" y="24682"/>
                  </a:moveTo>
                  <a:lnTo>
                    <a:pt x="248273" y="27569"/>
                  </a:lnTo>
                  <a:lnTo>
                    <a:pt x="241646" y="32372"/>
                  </a:lnTo>
                  <a:lnTo>
                    <a:pt x="240127" y="24682"/>
                  </a:lnTo>
                  <a:close/>
                  <a:moveTo>
                    <a:pt x="131036" y="23253"/>
                  </a:moveTo>
                  <a:lnTo>
                    <a:pt x="163833" y="28663"/>
                  </a:lnTo>
                  <a:lnTo>
                    <a:pt x="149851" y="43405"/>
                  </a:lnTo>
                  <a:lnTo>
                    <a:pt x="131036" y="23253"/>
                  </a:lnTo>
                  <a:close/>
                  <a:moveTo>
                    <a:pt x="81643" y="47235"/>
                  </a:moveTo>
                  <a:cubicBezTo>
                    <a:pt x="81630" y="47249"/>
                    <a:pt x="81628" y="47256"/>
                    <a:pt x="81631" y="47260"/>
                  </a:cubicBezTo>
                  <a:lnTo>
                    <a:pt x="81631" y="47260"/>
                  </a:lnTo>
                  <a:cubicBezTo>
                    <a:pt x="81634" y="47253"/>
                    <a:pt x="81638" y="47245"/>
                    <a:pt x="81643" y="47235"/>
                  </a:cubicBezTo>
                  <a:close/>
                  <a:moveTo>
                    <a:pt x="36962" y="61"/>
                  </a:moveTo>
                  <a:lnTo>
                    <a:pt x="87115" y="20244"/>
                  </a:lnTo>
                  <a:lnTo>
                    <a:pt x="65351" y="50335"/>
                  </a:lnTo>
                  <a:lnTo>
                    <a:pt x="46810" y="35350"/>
                  </a:lnTo>
                  <a:lnTo>
                    <a:pt x="58451" y="23861"/>
                  </a:lnTo>
                  <a:lnTo>
                    <a:pt x="58451" y="23770"/>
                  </a:lnTo>
                  <a:lnTo>
                    <a:pt x="58360" y="23770"/>
                  </a:lnTo>
                  <a:lnTo>
                    <a:pt x="46749" y="35259"/>
                  </a:lnTo>
                  <a:lnTo>
                    <a:pt x="42281" y="20426"/>
                  </a:lnTo>
                  <a:lnTo>
                    <a:pt x="36962" y="61"/>
                  </a:lnTo>
                  <a:close/>
                  <a:moveTo>
                    <a:pt x="201919" y="36809"/>
                  </a:moveTo>
                  <a:lnTo>
                    <a:pt x="193044" y="43436"/>
                  </a:lnTo>
                  <a:lnTo>
                    <a:pt x="181584" y="50761"/>
                  </a:lnTo>
                  <a:lnTo>
                    <a:pt x="183773" y="40123"/>
                  </a:lnTo>
                  <a:lnTo>
                    <a:pt x="201919" y="36809"/>
                  </a:lnTo>
                  <a:close/>
                  <a:moveTo>
                    <a:pt x="46628" y="46110"/>
                  </a:moveTo>
                  <a:lnTo>
                    <a:pt x="46610" y="46116"/>
                  </a:lnTo>
                  <a:lnTo>
                    <a:pt x="46610" y="46116"/>
                  </a:lnTo>
                  <a:lnTo>
                    <a:pt x="42296" y="54743"/>
                  </a:lnTo>
                  <a:lnTo>
                    <a:pt x="42296" y="54743"/>
                  </a:lnTo>
                  <a:lnTo>
                    <a:pt x="46628" y="46110"/>
                  </a:lnTo>
                  <a:close/>
                  <a:moveTo>
                    <a:pt x="46780" y="35472"/>
                  </a:moveTo>
                  <a:lnTo>
                    <a:pt x="65230" y="50366"/>
                  </a:lnTo>
                  <a:lnTo>
                    <a:pt x="56506" y="51521"/>
                  </a:lnTo>
                  <a:cubicBezTo>
                    <a:pt x="56506" y="51521"/>
                    <a:pt x="56476" y="51521"/>
                    <a:pt x="56476" y="51551"/>
                  </a:cubicBezTo>
                  <a:lnTo>
                    <a:pt x="53801" y="58694"/>
                  </a:lnTo>
                  <a:lnTo>
                    <a:pt x="46749" y="45989"/>
                  </a:lnTo>
                  <a:lnTo>
                    <a:pt x="46780" y="35472"/>
                  </a:lnTo>
                  <a:close/>
                  <a:moveTo>
                    <a:pt x="56631" y="56701"/>
                  </a:moveTo>
                  <a:lnTo>
                    <a:pt x="53912" y="58641"/>
                  </a:lnTo>
                  <a:lnTo>
                    <a:pt x="53912" y="58641"/>
                  </a:lnTo>
                  <a:lnTo>
                    <a:pt x="53892" y="58694"/>
                  </a:lnTo>
                  <a:lnTo>
                    <a:pt x="56631" y="56701"/>
                  </a:lnTo>
                  <a:close/>
                  <a:moveTo>
                    <a:pt x="36901" y="0"/>
                  </a:moveTo>
                  <a:lnTo>
                    <a:pt x="36901" y="31"/>
                  </a:lnTo>
                  <a:lnTo>
                    <a:pt x="42251" y="20457"/>
                  </a:lnTo>
                  <a:lnTo>
                    <a:pt x="46688" y="35350"/>
                  </a:lnTo>
                  <a:lnTo>
                    <a:pt x="46658" y="45959"/>
                  </a:lnTo>
                  <a:lnTo>
                    <a:pt x="21186" y="53405"/>
                  </a:lnTo>
                  <a:cubicBezTo>
                    <a:pt x="21156" y="53405"/>
                    <a:pt x="21156" y="53436"/>
                    <a:pt x="21156" y="53497"/>
                  </a:cubicBezTo>
                  <a:cubicBezTo>
                    <a:pt x="21156" y="53527"/>
                    <a:pt x="21186" y="53527"/>
                    <a:pt x="21247" y="53527"/>
                  </a:cubicBezTo>
                  <a:lnTo>
                    <a:pt x="46610" y="46116"/>
                  </a:lnTo>
                  <a:lnTo>
                    <a:pt x="46610" y="46116"/>
                  </a:lnTo>
                  <a:lnTo>
                    <a:pt x="46628" y="46080"/>
                  </a:lnTo>
                  <a:lnTo>
                    <a:pt x="53679" y="58785"/>
                  </a:lnTo>
                  <a:lnTo>
                    <a:pt x="53710" y="58785"/>
                  </a:lnTo>
                  <a:lnTo>
                    <a:pt x="53912" y="58641"/>
                  </a:lnTo>
                  <a:lnTo>
                    <a:pt x="53912" y="58641"/>
                  </a:lnTo>
                  <a:lnTo>
                    <a:pt x="56506" y="51612"/>
                  </a:lnTo>
                  <a:lnTo>
                    <a:pt x="65169" y="50487"/>
                  </a:lnTo>
                  <a:lnTo>
                    <a:pt x="56631" y="56701"/>
                  </a:lnTo>
                  <a:lnTo>
                    <a:pt x="56631" y="56701"/>
                  </a:lnTo>
                  <a:lnTo>
                    <a:pt x="65382" y="50457"/>
                  </a:lnTo>
                  <a:lnTo>
                    <a:pt x="87236" y="20305"/>
                  </a:lnTo>
                  <a:lnTo>
                    <a:pt x="87236" y="20274"/>
                  </a:lnTo>
                  <a:cubicBezTo>
                    <a:pt x="87236" y="20274"/>
                    <a:pt x="87236" y="20244"/>
                    <a:pt x="87206" y="20244"/>
                  </a:cubicBezTo>
                  <a:lnTo>
                    <a:pt x="36931" y="0"/>
                  </a:lnTo>
                  <a:close/>
                  <a:moveTo>
                    <a:pt x="81631" y="47260"/>
                  </a:moveTo>
                  <a:cubicBezTo>
                    <a:pt x="81613" y="47297"/>
                    <a:pt x="81613" y="47301"/>
                    <a:pt x="81613" y="47326"/>
                  </a:cubicBezTo>
                  <a:lnTo>
                    <a:pt x="86324" y="57539"/>
                  </a:lnTo>
                  <a:lnTo>
                    <a:pt x="72008" y="59819"/>
                  </a:lnTo>
                  <a:cubicBezTo>
                    <a:pt x="71978" y="59819"/>
                    <a:pt x="71978" y="59819"/>
                    <a:pt x="71978" y="59849"/>
                  </a:cubicBezTo>
                  <a:cubicBezTo>
                    <a:pt x="71978" y="59910"/>
                    <a:pt x="71978" y="59910"/>
                    <a:pt x="72008" y="59910"/>
                  </a:cubicBezTo>
                  <a:lnTo>
                    <a:pt x="86355" y="57630"/>
                  </a:lnTo>
                  <a:lnTo>
                    <a:pt x="86416" y="57570"/>
                  </a:lnTo>
                  <a:lnTo>
                    <a:pt x="86416" y="57539"/>
                  </a:lnTo>
                  <a:lnTo>
                    <a:pt x="81643" y="47266"/>
                  </a:lnTo>
                  <a:cubicBezTo>
                    <a:pt x="81643" y="47266"/>
                    <a:pt x="81634" y="47266"/>
                    <a:pt x="81631" y="47260"/>
                  </a:cubicBezTo>
                  <a:close/>
                  <a:moveTo>
                    <a:pt x="192511" y="55209"/>
                  </a:moveTo>
                  <a:cubicBezTo>
                    <a:pt x="192497" y="55209"/>
                    <a:pt x="192471" y="55224"/>
                    <a:pt x="192436" y="55260"/>
                  </a:cubicBezTo>
                  <a:lnTo>
                    <a:pt x="186813" y="55989"/>
                  </a:lnTo>
                  <a:lnTo>
                    <a:pt x="186782" y="55989"/>
                  </a:lnTo>
                  <a:lnTo>
                    <a:pt x="181159" y="59910"/>
                  </a:lnTo>
                  <a:lnTo>
                    <a:pt x="181159" y="59971"/>
                  </a:lnTo>
                  <a:lnTo>
                    <a:pt x="181220" y="59971"/>
                  </a:lnTo>
                  <a:lnTo>
                    <a:pt x="186843" y="56080"/>
                  </a:lnTo>
                  <a:lnTo>
                    <a:pt x="192405" y="55351"/>
                  </a:lnTo>
                  <a:lnTo>
                    <a:pt x="192405" y="55351"/>
                  </a:lnTo>
                  <a:lnTo>
                    <a:pt x="191524" y="63010"/>
                  </a:lnTo>
                  <a:cubicBezTo>
                    <a:pt x="191524" y="63010"/>
                    <a:pt x="191524" y="63041"/>
                    <a:pt x="191585" y="63041"/>
                  </a:cubicBezTo>
                  <a:cubicBezTo>
                    <a:pt x="191585" y="63041"/>
                    <a:pt x="191615" y="63041"/>
                    <a:pt x="191615" y="63010"/>
                  </a:cubicBezTo>
                  <a:lnTo>
                    <a:pt x="192527" y="55260"/>
                  </a:lnTo>
                  <a:lnTo>
                    <a:pt x="192527" y="55229"/>
                  </a:lnTo>
                  <a:cubicBezTo>
                    <a:pt x="192527" y="55217"/>
                    <a:pt x="192522" y="55209"/>
                    <a:pt x="192511" y="55209"/>
                  </a:cubicBezTo>
                  <a:close/>
                  <a:moveTo>
                    <a:pt x="852" y="19241"/>
                  </a:moveTo>
                  <a:cubicBezTo>
                    <a:pt x="791" y="19241"/>
                    <a:pt x="760" y="19241"/>
                    <a:pt x="760" y="19302"/>
                  </a:cubicBezTo>
                  <a:cubicBezTo>
                    <a:pt x="760" y="19332"/>
                    <a:pt x="760" y="19362"/>
                    <a:pt x="791" y="19362"/>
                  </a:cubicBezTo>
                  <a:lnTo>
                    <a:pt x="35533" y="31764"/>
                  </a:lnTo>
                  <a:lnTo>
                    <a:pt x="35533" y="31764"/>
                  </a:lnTo>
                  <a:lnTo>
                    <a:pt x="16384" y="28937"/>
                  </a:lnTo>
                  <a:lnTo>
                    <a:pt x="16353" y="28967"/>
                  </a:lnTo>
                  <a:lnTo>
                    <a:pt x="1" y="51551"/>
                  </a:lnTo>
                  <a:lnTo>
                    <a:pt x="1" y="51582"/>
                  </a:lnTo>
                  <a:lnTo>
                    <a:pt x="10457" y="68755"/>
                  </a:lnTo>
                  <a:cubicBezTo>
                    <a:pt x="10457" y="68786"/>
                    <a:pt x="10487" y="68786"/>
                    <a:pt x="10487" y="68786"/>
                  </a:cubicBezTo>
                  <a:lnTo>
                    <a:pt x="10517" y="68786"/>
                  </a:lnTo>
                  <a:lnTo>
                    <a:pt x="10517" y="68725"/>
                  </a:lnTo>
                  <a:lnTo>
                    <a:pt x="92" y="51551"/>
                  </a:lnTo>
                  <a:lnTo>
                    <a:pt x="16414" y="29059"/>
                  </a:lnTo>
                  <a:lnTo>
                    <a:pt x="36019" y="31855"/>
                  </a:lnTo>
                  <a:cubicBezTo>
                    <a:pt x="36019" y="31855"/>
                    <a:pt x="36050" y="31855"/>
                    <a:pt x="36050" y="31825"/>
                  </a:cubicBezTo>
                  <a:cubicBezTo>
                    <a:pt x="36050" y="31825"/>
                    <a:pt x="36050" y="31794"/>
                    <a:pt x="36019" y="31794"/>
                  </a:cubicBezTo>
                  <a:lnTo>
                    <a:pt x="852" y="19241"/>
                  </a:lnTo>
                  <a:close/>
                  <a:moveTo>
                    <a:pt x="57844" y="67631"/>
                  </a:moveTo>
                  <a:lnTo>
                    <a:pt x="57844" y="67691"/>
                  </a:lnTo>
                  <a:lnTo>
                    <a:pt x="60518" y="72068"/>
                  </a:lnTo>
                  <a:cubicBezTo>
                    <a:pt x="60518" y="72099"/>
                    <a:pt x="60579" y="72099"/>
                    <a:pt x="60579" y="72099"/>
                  </a:cubicBezTo>
                  <a:lnTo>
                    <a:pt x="60610" y="72099"/>
                  </a:lnTo>
                  <a:lnTo>
                    <a:pt x="60610" y="72038"/>
                  </a:lnTo>
                  <a:lnTo>
                    <a:pt x="57904" y="67631"/>
                  </a:lnTo>
                  <a:close/>
                  <a:moveTo>
                    <a:pt x="229610" y="78117"/>
                  </a:moveTo>
                  <a:lnTo>
                    <a:pt x="220217" y="79667"/>
                  </a:lnTo>
                  <a:cubicBezTo>
                    <a:pt x="220187" y="79667"/>
                    <a:pt x="220187" y="79667"/>
                    <a:pt x="220187" y="79698"/>
                  </a:cubicBezTo>
                  <a:cubicBezTo>
                    <a:pt x="220187" y="79728"/>
                    <a:pt x="220187" y="79728"/>
                    <a:pt x="220217" y="79728"/>
                  </a:cubicBezTo>
                  <a:lnTo>
                    <a:pt x="229610" y="78178"/>
                  </a:lnTo>
                  <a:cubicBezTo>
                    <a:pt x="229640" y="78178"/>
                    <a:pt x="229640" y="78178"/>
                    <a:pt x="229640" y="78147"/>
                  </a:cubicBezTo>
                  <a:lnTo>
                    <a:pt x="229610" y="78117"/>
                  </a:lnTo>
                  <a:close/>
                  <a:moveTo>
                    <a:pt x="42296" y="54743"/>
                  </a:moveTo>
                  <a:lnTo>
                    <a:pt x="37965" y="63375"/>
                  </a:lnTo>
                  <a:lnTo>
                    <a:pt x="26232" y="72494"/>
                  </a:lnTo>
                  <a:cubicBezTo>
                    <a:pt x="26171" y="72494"/>
                    <a:pt x="26171" y="72524"/>
                    <a:pt x="26232" y="72555"/>
                  </a:cubicBezTo>
                  <a:lnTo>
                    <a:pt x="26293" y="72555"/>
                  </a:lnTo>
                  <a:lnTo>
                    <a:pt x="37965" y="63466"/>
                  </a:lnTo>
                  <a:lnTo>
                    <a:pt x="42950" y="79728"/>
                  </a:lnTo>
                  <a:cubicBezTo>
                    <a:pt x="42950" y="79758"/>
                    <a:pt x="42980" y="79758"/>
                    <a:pt x="42980" y="79758"/>
                  </a:cubicBezTo>
                  <a:cubicBezTo>
                    <a:pt x="43010" y="79758"/>
                    <a:pt x="43010" y="79728"/>
                    <a:pt x="43010" y="79698"/>
                  </a:cubicBezTo>
                  <a:lnTo>
                    <a:pt x="37995" y="63345"/>
                  </a:lnTo>
                  <a:lnTo>
                    <a:pt x="42296" y="54743"/>
                  </a:lnTo>
                  <a:close/>
                  <a:moveTo>
                    <a:pt x="6505" y="73862"/>
                  </a:moveTo>
                  <a:cubicBezTo>
                    <a:pt x="6475" y="73862"/>
                    <a:pt x="6475" y="73862"/>
                    <a:pt x="6414" y="73892"/>
                  </a:cubicBezTo>
                  <a:cubicBezTo>
                    <a:pt x="6414" y="73922"/>
                    <a:pt x="6414" y="73953"/>
                    <a:pt x="6475" y="73953"/>
                  </a:cubicBezTo>
                  <a:lnTo>
                    <a:pt x="14408" y="77296"/>
                  </a:lnTo>
                  <a:lnTo>
                    <a:pt x="23344" y="81461"/>
                  </a:lnTo>
                  <a:lnTo>
                    <a:pt x="23375" y="81461"/>
                  </a:lnTo>
                  <a:lnTo>
                    <a:pt x="23405" y="81400"/>
                  </a:lnTo>
                  <a:cubicBezTo>
                    <a:pt x="23405" y="81369"/>
                    <a:pt x="23405" y="81339"/>
                    <a:pt x="23375" y="81339"/>
                  </a:cubicBezTo>
                  <a:lnTo>
                    <a:pt x="14438" y="77205"/>
                  </a:lnTo>
                  <a:lnTo>
                    <a:pt x="6505" y="73862"/>
                  </a:lnTo>
                  <a:close/>
                  <a:moveTo>
                    <a:pt x="237543" y="87448"/>
                  </a:moveTo>
                  <a:lnTo>
                    <a:pt x="237513" y="87600"/>
                  </a:lnTo>
                  <a:lnTo>
                    <a:pt x="237573" y="87631"/>
                  </a:lnTo>
                  <a:lnTo>
                    <a:pt x="237543" y="87448"/>
                  </a:lnTo>
                  <a:close/>
                  <a:moveTo>
                    <a:pt x="47448" y="89971"/>
                  </a:moveTo>
                  <a:cubicBezTo>
                    <a:pt x="47448" y="89981"/>
                    <a:pt x="47448" y="89990"/>
                    <a:pt x="47447" y="89998"/>
                  </a:cubicBezTo>
                  <a:lnTo>
                    <a:pt x="47447" y="89998"/>
                  </a:lnTo>
                  <a:lnTo>
                    <a:pt x="47509" y="89971"/>
                  </a:lnTo>
                  <a:close/>
                  <a:moveTo>
                    <a:pt x="134897" y="244"/>
                  </a:moveTo>
                  <a:lnTo>
                    <a:pt x="108483" y="37873"/>
                  </a:lnTo>
                  <a:lnTo>
                    <a:pt x="92343" y="34439"/>
                  </a:lnTo>
                  <a:lnTo>
                    <a:pt x="97753" y="18147"/>
                  </a:lnTo>
                  <a:lnTo>
                    <a:pt x="97753" y="18116"/>
                  </a:lnTo>
                  <a:lnTo>
                    <a:pt x="93498" y="10274"/>
                  </a:lnTo>
                  <a:cubicBezTo>
                    <a:pt x="93498" y="10244"/>
                    <a:pt x="93467" y="10244"/>
                    <a:pt x="93437" y="10244"/>
                  </a:cubicBezTo>
                  <a:cubicBezTo>
                    <a:pt x="93407" y="10244"/>
                    <a:pt x="93407" y="10274"/>
                    <a:pt x="93437" y="10304"/>
                  </a:cubicBezTo>
                  <a:lnTo>
                    <a:pt x="97662" y="18147"/>
                  </a:lnTo>
                  <a:lnTo>
                    <a:pt x="92221" y="34499"/>
                  </a:lnTo>
                  <a:lnTo>
                    <a:pt x="92221" y="34530"/>
                  </a:lnTo>
                  <a:cubicBezTo>
                    <a:pt x="92221" y="34530"/>
                    <a:pt x="92221" y="34560"/>
                    <a:pt x="92251" y="34560"/>
                  </a:cubicBezTo>
                  <a:lnTo>
                    <a:pt x="108361" y="37934"/>
                  </a:lnTo>
                  <a:lnTo>
                    <a:pt x="94653" y="45715"/>
                  </a:lnTo>
                  <a:cubicBezTo>
                    <a:pt x="94592" y="45715"/>
                    <a:pt x="94592" y="45776"/>
                    <a:pt x="94653" y="45807"/>
                  </a:cubicBezTo>
                  <a:lnTo>
                    <a:pt x="94683" y="45837"/>
                  </a:lnTo>
                  <a:lnTo>
                    <a:pt x="94714" y="45837"/>
                  </a:lnTo>
                  <a:lnTo>
                    <a:pt x="108513" y="38056"/>
                  </a:lnTo>
                  <a:lnTo>
                    <a:pt x="110884" y="54864"/>
                  </a:lnTo>
                  <a:cubicBezTo>
                    <a:pt x="110884" y="54895"/>
                    <a:pt x="110914" y="54895"/>
                    <a:pt x="110914" y="54895"/>
                  </a:cubicBezTo>
                  <a:cubicBezTo>
                    <a:pt x="110945" y="54895"/>
                    <a:pt x="110945" y="54864"/>
                    <a:pt x="110945" y="54864"/>
                  </a:cubicBezTo>
                  <a:lnTo>
                    <a:pt x="108604" y="38086"/>
                  </a:lnTo>
                  <a:lnTo>
                    <a:pt x="133377" y="52159"/>
                  </a:lnTo>
                  <a:lnTo>
                    <a:pt x="133438" y="52159"/>
                  </a:lnTo>
                  <a:lnTo>
                    <a:pt x="133438" y="52068"/>
                  </a:lnTo>
                  <a:lnTo>
                    <a:pt x="108665" y="38025"/>
                  </a:lnTo>
                  <a:lnTo>
                    <a:pt x="130976" y="23344"/>
                  </a:lnTo>
                  <a:lnTo>
                    <a:pt x="149882" y="43618"/>
                  </a:lnTo>
                  <a:lnTo>
                    <a:pt x="149973" y="43618"/>
                  </a:lnTo>
                  <a:lnTo>
                    <a:pt x="164016" y="28785"/>
                  </a:lnTo>
                  <a:lnTo>
                    <a:pt x="181615" y="50943"/>
                  </a:lnTo>
                  <a:lnTo>
                    <a:pt x="181645" y="50943"/>
                  </a:lnTo>
                  <a:lnTo>
                    <a:pt x="193196" y="43618"/>
                  </a:lnTo>
                  <a:lnTo>
                    <a:pt x="202223" y="36870"/>
                  </a:lnTo>
                  <a:lnTo>
                    <a:pt x="215445" y="52494"/>
                  </a:lnTo>
                  <a:lnTo>
                    <a:pt x="208181" y="61886"/>
                  </a:lnTo>
                  <a:lnTo>
                    <a:pt x="208181" y="61916"/>
                  </a:lnTo>
                  <a:cubicBezTo>
                    <a:pt x="208181" y="61916"/>
                    <a:pt x="208181" y="61947"/>
                    <a:pt x="208211" y="61947"/>
                  </a:cubicBezTo>
                  <a:lnTo>
                    <a:pt x="221524" y="67874"/>
                  </a:lnTo>
                  <a:lnTo>
                    <a:pt x="221555" y="67874"/>
                  </a:lnTo>
                  <a:cubicBezTo>
                    <a:pt x="221555" y="67874"/>
                    <a:pt x="221585" y="67874"/>
                    <a:pt x="221585" y="67843"/>
                  </a:cubicBezTo>
                  <a:cubicBezTo>
                    <a:pt x="221585" y="67813"/>
                    <a:pt x="221585" y="67813"/>
                    <a:pt x="221555" y="67783"/>
                  </a:cubicBezTo>
                  <a:lnTo>
                    <a:pt x="208333" y="61855"/>
                  </a:lnTo>
                  <a:lnTo>
                    <a:pt x="215597" y="52494"/>
                  </a:lnTo>
                  <a:lnTo>
                    <a:pt x="226631" y="51156"/>
                  </a:lnTo>
                  <a:lnTo>
                    <a:pt x="234473" y="64925"/>
                  </a:lnTo>
                  <a:lnTo>
                    <a:pt x="237695" y="87266"/>
                  </a:lnTo>
                  <a:lnTo>
                    <a:pt x="237573" y="87631"/>
                  </a:lnTo>
                  <a:cubicBezTo>
                    <a:pt x="237573" y="87692"/>
                    <a:pt x="237573" y="87692"/>
                    <a:pt x="237634" y="87722"/>
                  </a:cubicBezTo>
                  <a:lnTo>
                    <a:pt x="247999" y="91856"/>
                  </a:lnTo>
                  <a:cubicBezTo>
                    <a:pt x="247999" y="91856"/>
                    <a:pt x="248029" y="91856"/>
                    <a:pt x="248029" y="91825"/>
                  </a:cubicBezTo>
                  <a:lnTo>
                    <a:pt x="262802" y="57053"/>
                  </a:lnTo>
                  <a:lnTo>
                    <a:pt x="267939" y="68330"/>
                  </a:lnTo>
                  <a:lnTo>
                    <a:pt x="267969" y="68390"/>
                  </a:lnTo>
                  <a:lnTo>
                    <a:pt x="268030" y="68390"/>
                  </a:lnTo>
                  <a:cubicBezTo>
                    <a:pt x="268060" y="68390"/>
                    <a:pt x="268060" y="68330"/>
                    <a:pt x="268060" y="68299"/>
                  </a:cubicBezTo>
                  <a:lnTo>
                    <a:pt x="262923" y="56992"/>
                  </a:lnTo>
                  <a:lnTo>
                    <a:pt x="262923" y="56992"/>
                  </a:lnTo>
                  <a:lnTo>
                    <a:pt x="279823" y="58998"/>
                  </a:lnTo>
                  <a:cubicBezTo>
                    <a:pt x="279884" y="58998"/>
                    <a:pt x="279884" y="58998"/>
                    <a:pt x="279884" y="58968"/>
                  </a:cubicBezTo>
                  <a:cubicBezTo>
                    <a:pt x="279884" y="58907"/>
                    <a:pt x="279884" y="58907"/>
                    <a:pt x="279823" y="58907"/>
                  </a:cubicBezTo>
                  <a:lnTo>
                    <a:pt x="262893" y="56901"/>
                  </a:lnTo>
                  <a:lnTo>
                    <a:pt x="266905" y="41825"/>
                  </a:lnTo>
                  <a:cubicBezTo>
                    <a:pt x="266905" y="41794"/>
                    <a:pt x="266905" y="41794"/>
                    <a:pt x="266875" y="41734"/>
                  </a:cubicBezTo>
                  <a:cubicBezTo>
                    <a:pt x="266844" y="41734"/>
                    <a:pt x="266844" y="41734"/>
                    <a:pt x="266814" y="41794"/>
                  </a:cubicBezTo>
                  <a:lnTo>
                    <a:pt x="262771" y="56901"/>
                  </a:lnTo>
                  <a:lnTo>
                    <a:pt x="247969" y="91734"/>
                  </a:lnTo>
                  <a:lnTo>
                    <a:pt x="237847" y="87722"/>
                  </a:lnTo>
                  <a:lnTo>
                    <a:pt x="237877" y="87692"/>
                  </a:lnTo>
                  <a:lnTo>
                    <a:pt x="237847" y="87296"/>
                  </a:lnTo>
                  <a:lnTo>
                    <a:pt x="248060" y="59211"/>
                  </a:lnTo>
                  <a:cubicBezTo>
                    <a:pt x="248060" y="59181"/>
                    <a:pt x="248060" y="59181"/>
                    <a:pt x="248029" y="59150"/>
                  </a:cubicBezTo>
                  <a:cubicBezTo>
                    <a:pt x="247999" y="59150"/>
                    <a:pt x="247999" y="59150"/>
                    <a:pt x="247969" y="59181"/>
                  </a:cubicBezTo>
                  <a:lnTo>
                    <a:pt x="237817" y="87084"/>
                  </a:lnTo>
                  <a:lnTo>
                    <a:pt x="234595" y="64895"/>
                  </a:lnTo>
                  <a:lnTo>
                    <a:pt x="226783" y="51126"/>
                  </a:lnTo>
                  <a:lnTo>
                    <a:pt x="258212" y="38542"/>
                  </a:lnTo>
                  <a:lnTo>
                    <a:pt x="258242" y="38542"/>
                  </a:lnTo>
                  <a:lnTo>
                    <a:pt x="265750" y="27569"/>
                  </a:lnTo>
                  <a:lnTo>
                    <a:pt x="288000" y="39819"/>
                  </a:lnTo>
                  <a:lnTo>
                    <a:pt x="288030" y="39819"/>
                  </a:lnTo>
                  <a:cubicBezTo>
                    <a:pt x="288030" y="39819"/>
                    <a:pt x="288091" y="39819"/>
                    <a:pt x="288091" y="39758"/>
                  </a:cubicBezTo>
                  <a:cubicBezTo>
                    <a:pt x="288091" y="39758"/>
                    <a:pt x="288091" y="39727"/>
                    <a:pt x="288030" y="39727"/>
                  </a:cubicBezTo>
                  <a:lnTo>
                    <a:pt x="265659" y="27508"/>
                  </a:lnTo>
                  <a:lnTo>
                    <a:pt x="281282" y="25745"/>
                  </a:lnTo>
                  <a:cubicBezTo>
                    <a:pt x="281313" y="25745"/>
                    <a:pt x="281313" y="25715"/>
                    <a:pt x="281313" y="25715"/>
                  </a:cubicBezTo>
                  <a:cubicBezTo>
                    <a:pt x="281313" y="25654"/>
                    <a:pt x="281282" y="25654"/>
                    <a:pt x="281282" y="25654"/>
                  </a:cubicBezTo>
                  <a:lnTo>
                    <a:pt x="265659" y="27417"/>
                  </a:lnTo>
                  <a:lnTo>
                    <a:pt x="274778" y="18420"/>
                  </a:lnTo>
                  <a:lnTo>
                    <a:pt x="274778" y="18329"/>
                  </a:lnTo>
                  <a:lnTo>
                    <a:pt x="274747" y="18299"/>
                  </a:lnTo>
                  <a:lnTo>
                    <a:pt x="266297" y="21217"/>
                  </a:lnTo>
                  <a:lnTo>
                    <a:pt x="268729" y="821"/>
                  </a:lnTo>
                  <a:cubicBezTo>
                    <a:pt x="268729" y="791"/>
                    <a:pt x="268729" y="791"/>
                    <a:pt x="268699" y="791"/>
                  </a:cubicBezTo>
                  <a:cubicBezTo>
                    <a:pt x="268668" y="791"/>
                    <a:pt x="268668" y="791"/>
                    <a:pt x="268668" y="821"/>
                  </a:cubicBezTo>
                  <a:lnTo>
                    <a:pt x="266237" y="21247"/>
                  </a:lnTo>
                  <a:lnTo>
                    <a:pt x="263197" y="22311"/>
                  </a:lnTo>
                  <a:lnTo>
                    <a:pt x="259580" y="14803"/>
                  </a:lnTo>
                  <a:cubicBezTo>
                    <a:pt x="259580" y="14773"/>
                    <a:pt x="259549" y="14773"/>
                    <a:pt x="259519" y="14773"/>
                  </a:cubicBezTo>
                  <a:cubicBezTo>
                    <a:pt x="259458" y="14773"/>
                    <a:pt x="259458" y="14803"/>
                    <a:pt x="259458" y="14833"/>
                  </a:cubicBezTo>
                  <a:lnTo>
                    <a:pt x="263045" y="22402"/>
                  </a:lnTo>
                  <a:lnTo>
                    <a:pt x="248333" y="27539"/>
                  </a:lnTo>
                  <a:lnTo>
                    <a:pt x="240035" y="24560"/>
                  </a:lnTo>
                  <a:lnTo>
                    <a:pt x="240005" y="24560"/>
                  </a:lnTo>
                  <a:lnTo>
                    <a:pt x="240005" y="24621"/>
                  </a:lnTo>
                  <a:lnTo>
                    <a:pt x="241555" y="32432"/>
                  </a:lnTo>
                  <a:cubicBezTo>
                    <a:pt x="241555" y="32432"/>
                    <a:pt x="241555" y="32463"/>
                    <a:pt x="241616" y="32463"/>
                  </a:cubicBezTo>
                  <a:lnTo>
                    <a:pt x="241646" y="32463"/>
                  </a:lnTo>
                  <a:lnTo>
                    <a:pt x="248394" y="27600"/>
                  </a:lnTo>
                  <a:lnTo>
                    <a:pt x="263136" y="22493"/>
                  </a:lnTo>
                  <a:lnTo>
                    <a:pt x="265507" y="27448"/>
                  </a:lnTo>
                  <a:lnTo>
                    <a:pt x="258030" y="38451"/>
                  </a:lnTo>
                  <a:lnTo>
                    <a:pt x="226722" y="50943"/>
                  </a:lnTo>
                  <a:lnTo>
                    <a:pt x="236601" y="37843"/>
                  </a:lnTo>
                  <a:lnTo>
                    <a:pt x="236601" y="37752"/>
                  </a:lnTo>
                  <a:lnTo>
                    <a:pt x="236509" y="37752"/>
                  </a:lnTo>
                  <a:lnTo>
                    <a:pt x="226540" y="50943"/>
                  </a:lnTo>
                  <a:lnTo>
                    <a:pt x="224777" y="26688"/>
                  </a:lnTo>
                  <a:lnTo>
                    <a:pt x="233227" y="16809"/>
                  </a:lnTo>
                  <a:lnTo>
                    <a:pt x="233227" y="16748"/>
                  </a:lnTo>
                  <a:lnTo>
                    <a:pt x="233136" y="16748"/>
                  </a:lnTo>
                  <a:lnTo>
                    <a:pt x="224777" y="26505"/>
                  </a:lnTo>
                  <a:lnTo>
                    <a:pt x="225932" y="17113"/>
                  </a:lnTo>
                  <a:cubicBezTo>
                    <a:pt x="225932" y="17113"/>
                    <a:pt x="225932" y="17083"/>
                    <a:pt x="225871" y="17083"/>
                  </a:cubicBezTo>
                  <a:lnTo>
                    <a:pt x="210947" y="6323"/>
                  </a:lnTo>
                  <a:lnTo>
                    <a:pt x="210856" y="6323"/>
                  </a:lnTo>
                  <a:cubicBezTo>
                    <a:pt x="210856" y="6323"/>
                    <a:pt x="210825" y="6353"/>
                    <a:pt x="210856" y="6414"/>
                  </a:cubicBezTo>
                  <a:lnTo>
                    <a:pt x="224625" y="26688"/>
                  </a:lnTo>
                  <a:lnTo>
                    <a:pt x="226388" y="51065"/>
                  </a:lnTo>
                  <a:lnTo>
                    <a:pt x="215354" y="52372"/>
                  </a:lnTo>
                  <a:lnTo>
                    <a:pt x="202132" y="36718"/>
                  </a:lnTo>
                  <a:lnTo>
                    <a:pt x="196053" y="17630"/>
                  </a:lnTo>
                  <a:cubicBezTo>
                    <a:pt x="196053" y="17569"/>
                    <a:pt x="196022" y="17569"/>
                    <a:pt x="195962" y="17569"/>
                  </a:cubicBezTo>
                  <a:cubicBezTo>
                    <a:pt x="195931" y="17569"/>
                    <a:pt x="195931" y="17630"/>
                    <a:pt x="195931" y="17660"/>
                  </a:cubicBezTo>
                  <a:lnTo>
                    <a:pt x="202010" y="36627"/>
                  </a:lnTo>
                  <a:lnTo>
                    <a:pt x="184715" y="22858"/>
                  </a:lnTo>
                  <a:lnTo>
                    <a:pt x="184654" y="22858"/>
                  </a:lnTo>
                  <a:lnTo>
                    <a:pt x="184654" y="22949"/>
                  </a:lnTo>
                  <a:lnTo>
                    <a:pt x="201980" y="36718"/>
                  </a:lnTo>
                  <a:lnTo>
                    <a:pt x="183743" y="40031"/>
                  </a:lnTo>
                  <a:lnTo>
                    <a:pt x="172679" y="30305"/>
                  </a:lnTo>
                  <a:lnTo>
                    <a:pt x="172618" y="30305"/>
                  </a:lnTo>
                  <a:lnTo>
                    <a:pt x="172618" y="30396"/>
                  </a:lnTo>
                  <a:lnTo>
                    <a:pt x="183712" y="40123"/>
                  </a:lnTo>
                  <a:lnTo>
                    <a:pt x="181493" y="50761"/>
                  </a:lnTo>
                  <a:lnTo>
                    <a:pt x="163955" y="28633"/>
                  </a:lnTo>
                  <a:lnTo>
                    <a:pt x="162709" y="8086"/>
                  </a:lnTo>
                  <a:cubicBezTo>
                    <a:pt x="162709" y="8025"/>
                    <a:pt x="162648" y="8025"/>
                    <a:pt x="162648" y="8025"/>
                  </a:cubicBezTo>
                  <a:cubicBezTo>
                    <a:pt x="162618" y="8025"/>
                    <a:pt x="162618" y="8086"/>
                    <a:pt x="162618" y="8086"/>
                  </a:cubicBezTo>
                  <a:lnTo>
                    <a:pt x="163894" y="28572"/>
                  </a:lnTo>
                  <a:lnTo>
                    <a:pt x="130915" y="23131"/>
                  </a:lnTo>
                  <a:lnTo>
                    <a:pt x="130884" y="23131"/>
                  </a:lnTo>
                  <a:lnTo>
                    <a:pt x="108696" y="37721"/>
                  </a:lnTo>
                  <a:lnTo>
                    <a:pt x="134957" y="335"/>
                  </a:lnTo>
                  <a:lnTo>
                    <a:pt x="134957" y="244"/>
                  </a:lnTo>
                  <a:close/>
                  <a:moveTo>
                    <a:pt x="47447" y="89998"/>
                  </a:moveTo>
                  <a:lnTo>
                    <a:pt x="37965" y="94135"/>
                  </a:lnTo>
                  <a:lnTo>
                    <a:pt x="37934" y="94166"/>
                  </a:lnTo>
                  <a:lnTo>
                    <a:pt x="37905" y="94226"/>
                  </a:lnTo>
                  <a:lnTo>
                    <a:pt x="37905" y="94226"/>
                  </a:lnTo>
                  <a:lnTo>
                    <a:pt x="47418" y="90032"/>
                  </a:lnTo>
                  <a:cubicBezTo>
                    <a:pt x="47439" y="90032"/>
                    <a:pt x="47445" y="90017"/>
                    <a:pt x="47447" y="89998"/>
                  </a:cubicBezTo>
                  <a:close/>
                  <a:moveTo>
                    <a:pt x="37905" y="94226"/>
                  </a:moveTo>
                  <a:lnTo>
                    <a:pt x="37904" y="94227"/>
                  </a:lnTo>
                  <a:lnTo>
                    <a:pt x="37904" y="94227"/>
                  </a:lnTo>
                  <a:lnTo>
                    <a:pt x="37904" y="94227"/>
                  </a:lnTo>
                  <a:lnTo>
                    <a:pt x="37905" y="94226"/>
                  </a:lnTo>
                  <a:close/>
                  <a:moveTo>
                    <a:pt x="37965" y="94379"/>
                  </a:moveTo>
                  <a:lnTo>
                    <a:pt x="37952" y="94405"/>
                  </a:lnTo>
                  <a:lnTo>
                    <a:pt x="37952" y="94405"/>
                  </a:lnTo>
                  <a:lnTo>
                    <a:pt x="41916" y="109212"/>
                  </a:lnTo>
                  <a:lnTo>
                    <a:pt x="37965" y="94379"/>
                  </a:lnTo>
                  <a:close/>
                  <a:moveTo>
                    <a:pt x="2322" y="79036"/>
                  </a:moveTo>
                  <a:cubicBezTo>
                    <a:pt x="2311" y="79036"/>
                    <a:pt x="2295" y="79044"/>
                    <a:pt x="2280" y="79059"/>
                  </a:cubicBezTo>
                  <a:cubicBezTo>
                    <a:pt x="2250" y="79059"/>
                    <a:pt x="2250" y="79090"/>
                    <a:pt x="2280" y="79120"/>
                  </a:cubicBezTo>
                  <a:lnTo>
                    <a:pt x="15381" y="94439"/>
                  </a:lnTo>
                  <a:lnTo>
                    <a:pt x="14925" y="117844"/>
                  </a:lnTo>
                  <a:cubicBezTo>
                    <a:pt x="14925" y="117874"/>
                    <a:pt x="14955" y="117874"/>
                    <a:pt x="14955" y="117874"/>
                  </a:cubicBezTo>
                  <a:cubicBezTo>
                    <a:pt x="15016" y="117874"/>
                    <a:pt x="15016" y="117844"/>
                    <a:pt x="15016" y="117844"/>
                  </a:cubicBezTo>
                  <a:lnTo>
                    <a:pt x="15472" y="94531"/>
                  </a:lnTo>
                  <a:lnTo>
                    <a:pt x="27661" y="101248"/>
                  </a:lnTo>
                  <a:lnTo>
                    <a:pt x="30731" y="108604"/>
                  </a:lnTo>
                  <a:lnTo>
                    <a:pt x="30761" y="108665"/>
                  </a:lnTo>
                  <a:lnTo>
                    <a:pt x="41855" y="109272"/>
                  </a:lnTo>
                  <a:lnTo>
                    <a:pt x="41916" y="109272"/>
                  </a:lnTo>
                  <a:lnTo>
                    <a:pt x="41916" y="109212"/>
                  </a:lnTo>
                  <a:lnTo>
                    <a:pt x="41916" y="109212"/>
                  </a:lnTo>
                  <a:lnTo>
                    <a:pt x="41916" y="109212"/>
                  </a:lnTo>
                  <a:lnTo>
                    <a:pt x="30943" y="108604"/>
                  </a:lnTo>
                  <a:lnTo>
                    <a:pt x="37952" y="94405"/>
                  </a:lnTo>
                  <a:lnTo>
                    <a:pt x="37952" y="94405"/>
                  </a:lnTo>
                  <a:lnTo>
                    <a:pt x="37904" y="94227"/>
                  </a:lnTo>
                  <a:lnTo>
                    <a:pt x="37904" y="94227"/>
                  </a:lnTo>
                  <a:lnTo>
                    <a:pt x="30852" y="108543"/>
                  </a:lnTo>
                  <a:lnTo>
                    <a:pt x="27813" y="101248"/>
                  </a:lnTo>
                  <a:lnTo>
                    <a:pt x="27782" y="101218"/>
                  </a:lnTo>
                  <a:lnTo>
                    <a:pt x="15533" y="94470"/>
                  </a:lnTo>
                  <a:lnTo>
                    <a:pt x="29576" y="87114"/>
                  </a:lnTo>
                  <a:cubicBezTo>
                    <a:pt x="29606" y="87114"/>
                    <a:pt x="29606" y="87084"/>
                    <a:pt x="29606" y="87023"/>
                  </a:cubicBezTo>
                  <a:cubicBezTo>
                    <a:pt x="29606" y="86993"/>
                    <a:pt x="29576" y="86993"/>
                    <a:pt x="29515" y="86993"/>
                  </a:cubicBezTo>
                  <a:lnTo>
                    <a:pt x="15411" y="94379"/>
                  </a:lnTo>
                  <a:lnTo>
                    <a:pt x="2341" y="79059"/>
                  </a:lnTo>
                  <a:cubicBezTo>
                    <a:pt x="2341" y="79044"/>
                    <a:pt x="2333" y="79036"/>
                    <a:pt x="2322" y="79036"/>
                  </a:cubicBezTo>
                  <a:close/>
                  <a:moveTo>
                    <a:pt x="261069" y="112403"/>
                  </a:moveTo>
                  <a:lnTo>
                    <a:pt x="256236" y="119060"/>
                  </a:lnTo>
                  <a:lnTo>
                    <a:pt x="250340" y="113011"/>
                  </a:lnTo>
                  <a:lnTo>
                    <a:pt x="261069" y="112403"/>
                  </a:lnTo>
                  <a:close/>
                  <a:moveTo>
                    <a:pt x="262103" y="74925"/>
                  </a:moveTo>
                  <a:cubicBezTo>
                    <a:pt x="262042" y="74925"/>
                    <a:pt x="262042" y="74925"/>
                    <a:pt x="262042" y="74956"/>
                  </a:cubicBezTo>
                  <a:lnTo>
                    <a:pt x="255355" y="107327"/>
                  </a:lnTo>
                  <a:lnTo>
                    <a:pt x="255355" y="107358"/>
                  </a:lnTo>
                  <a:lnTo>
                    <a:pt x="261039" y="112342"/>
                  </a:lnTo>
                  <a:lnTo>
                    <a:pt x="250248" y="112950"/>
                  </a:lnTo>
                  <a:cubicBezTo>
                    <a:pt x="250248" y="112950"/>
                    <a:pt x="250188" y="112950"/>
                    <a:pt x="250188" y="112981"/>
                  </a:cubicBezTo>
                  <a:lnTo>
                    <a:pt x="250188" y="113011"/>
                  </a:lnTo>
                  <a:lnTo>
                    <a:pt x="256206" y="119181"/>
                  </a:lnTo>
                  <a:lnTo>
                    <a:pt x="256236" y="119181"/>
                  </a:lnTo>
                  <a:cubicBezTo>
                    <a:pt x="256236" y="119181"/>
                    <a:pt x="256267" y="119181"/>
                    <a:pt x="256267" y="119151"/>
                  </a:cubicBezTo>
                  <a:lnTo>
                    <a:pt x="261191" y="112342"/>
                  </a:lnTo>
                  <a:lnTo>
                    <a:pt x="261191" y="112312"/>
                  </a:lnTo>
                  <a:lnTo>
                    <a:pt x="261191" y="112251"/>
                  </a:lnTo>
                  <a:lnTo>
                    <a:pt x="255476" y="107236"/>
                  </a:lnTo>
                  <a:lnTo>
                    <a:pt x="285872" y="94105"/>
                  </a:lnTo>
                  <a:cubicBezTo>
                    <a:pt x="285903" y="94105"/>
                    <a:pt x="285903" y="94075"/>
                    <a:pt x="285903" y="94014"/>
                  </a:cubicBezTo>
                  <a:lnTo>
                    <a:pt x="285903" y="94014"/>
                  </a:lnTo>
                  <a:cubicBezTo>
                    <a:pt x="285902" y="94075"/>
                    <a:pt x="285872" y="94075"/>
                    <a:pt x="285842" y="94075"/>
                  </a:cubicBezTo>
                  <a:lnTo>
                    <a:pt x="255446" y="107206"/>
                  </a:lnTo>
                  <a:lnTo>
                    <a:pt x="255446" y="107206"/>
                  </a:lnTo>
                  <a:lnTo>
                    <a:pt x="262133" y="74956"/>
                  </a:lnTo>
                  <a:cubicBezTo>
                    <a:pt x="262133" y="74925"/>
                    <a:pt x="262133" y="74925"/>
                    <a:pt x="262103" y="74925"/>
                  </a:cubicBezTo>
                  <a:close/>
                  <a:moveTo>
                    <a:pt x="278334" y="114136"/>
                  </a:moveTo>
                  <a:lnTo>
                    <a:pt x="265081" y="126628"/>
                  </a:lnTo>
                  <a:lnTo>
                    <a:pt x="265081" y="126689"/>
                  </a:lnTo>
                  <a:lnTo>
                    <a:pt x="265173" y="126689"/>
                  </a:lnTo>
                  <a:lnTo>
                    <a:pt x="278304" y="114288"/>
                  </a:lnTo>
                  <a:lnTo>
                    <a:pt x="276449" y="126172"/>
                  </a:lnTo>
                  <a:cubicBezTo>
                    <a:pt x="276449" y="126172"/>
                    <a:pt x="276449" y="126203"/>
                    <a:pt x="276480" y="126203"/>
                  </a:cubicBezTo>
                  <a:cubicBezTo>
                    <a:pt x="276480" y="126203"/>
                    <a:pt x="276541" y="126203"/>
                    <a:pt x="276541" y="126172"/>
                  </a:cubicBezTo>
                  <a:lnTo>
                    <a:pt x="278425" y="114166"/>
                  </a:lnTo>
                  <a:lnTo>
                    <a:pt x="278395" y="114136"/>
                  </a:ln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116525" y="83125"/>
              <a:ext cx="7355800" cy="3179400"/>
            </a:xfrm>
            <a:custGeom>
              <a:rect b="b" l="l" r="r" t="t"/>
              <a:pathLst>
                <a:path extrusionOk="0" h="127176" w="294232">
                  <a:moveTo>
                    <a:pt x="101462" y="10912"/>
                  </a:moveTo>
                  <a:lnTo>
                    <a:pt x="95382" y="20548"/>
                  </a:lnTo>
                  <a:lnTo>
                    <a:pt x="77449" y="19271"/>
                  </a:lnTo>
                  <a:lnTo>
                    <a:pt x="101462" y="10912"/>
                  </a:lnTo>
                  <a:close/>
                  <a:moveTo>
                    <a:pt x="69915" y="7310"/>
                  </a:moveTo>
                  <a:cubicBezTo>
                    <a:pt x="69888" y="7310"/>
                    <a:pt x="69865" y="7326"/>
                    <a:pt x="69850" y="7356"/>
                  </a:cubicBezTo>
                  <a:lnTo>
                    <a:pt x="59880" y="24195"/>
                  </a:lnTo>
                  <a:lnTo>
                    <a:pt x="59880" y="24317"/>
                  </a:lnTo>
                  <a:lnTo>
                    <a:pt x="66598" y="24317"/>
                  </a:lnTo>
                  <a:cubicBezTo>
                    <a:pt x="66658" y="24317"/>
                    <a:pt x="66689" y="24286"/>
                    <a:pt x="66689" y="24256"/>
                  </a:cubicBezTo>
                  <a:cubicBezTo>
                    <a:pt x="66689" y="24195"/>
                    <a:pt x="66658" y="24165"/>
                    <a:pt x="66598" y="24165"/>
                  </a:cubicBezTo>
                  <a:lnTo>
                    <a:pt x="60154" y="24165"/>
                  </a:lnTo>
                  <a:lnTo>
                    <a:pt x="69941" y="7630"/>
                  </a:lnTo>
                  <a:lnTo>
                    <a:pt x="76932" y="19453"/>
                  </a:lnTo>
                  <a:cubicBezTo>
                    <a:pt x="76932" y="19453"/>
                    <a:pt x="76993" y="19453"/>
                    <a:pt x="76993" y="19484"/>
                  </a:cubicBezTo>
                  <a:lnTo>
                    <a:pt x="77023" y="19484"/>
                  </a:lnTo>
                  <a:lnTo>
                    <a:pt x="95443" y="20821"/>
                  </a:lnTo>
                  <a:cubicBezTo>
                    <a:pt x="95474" y="20821"/>
                    <a:pt x="95534" y="20821"/>
                    <a:pt x="95534" y="20791"/>
                  </a:cubicBezTo>
                  <a:lnTo>
                    <a:pt x="101766" y="10791"/>
                  </a:lnTo>
                  <a:cubicBezTo>
                    <a:pt x="101796" y="10760"/>
                    <a:pt x="101766" y="10699"/>
                    <a:pt x="101766" y="10669"/>
                  </a:cubicBezTo>
                  <a:cubicBezTo>
                    <a:pt x="101705" y="10639"/>
                    <a:pt x="101674" y="10639"/>
                    <a:pt x="101644" y="10639"/>
                  </a:cubicBezTo>
                  <a:lnTo>
                    <a:pt x="77023" y="19241"/>
                  </a:lnTo>
                  <a:lnTo>
                    <a:pt x="70002" y="7356"/>
                  </a:lnTo>
                  <a:cubicBezTo>
                    <a:pt x="69972" y="7326"/>
                    <a:pt x="69941" y="7310"/>
                    <a:pt x="69915" y="7310"/>
                  </a:cubicBezTo>
                  <a:close/>
                  <a:moveTo>
                    <a:pt x="40579" y="18329"/>
                  </a:moveTo>
                  <a:lnTo>
                    <a:pt x="50336" y="20943"/>
                  </a:lnTo>
                  <a:lnTo>
                    <a:pt x="44257" y="32007"/>
                  </a:lnTo>
                  <a:lnTo>
                    <a:pt x="40579" y="18329"/>
                  </a:lnTo>
                  <a:close/>
                  <a:moveTo>
                    <a:pt x="219610" y="24438"/>
                  </a:moveTo>
                  <a:lnTo>
                    <a:pt x="232862" y="27204"/>
                  </a:lnTo>
                  <a:lnTo>
                    <a:pt x="210643" y="36900"/>
                  </a:lnTo>
                  <a:lnTo>
                    <a:pt x="210643" y="36900"/>
                  </a:lnTo>
                  <a:lnTo>
                    <a:pt x="219610" y="24438"/>
                  </a:lnTo>
                  <a:close/>
                  <a:moveTo>
                    <a:pt x="19150" y="17204"/>
                  </a:moveTo>
                  <a:lnTo>
                    <a:pt x="24500" y="29606"/>
                  </a:lnTo>
                  <a:lnTo>
                    <a:pt x="8056" y="40761"/>
                  </a:lnTo>
                  <a:lnTo>
                    <a:pt x="9119" y="19788"/>
                  </a:lnTo>
                  <a:lnTo>
                    <a:pt x="19150" y="17204"/>
                  </a:lnTo>
                  <a:close/>
                  <a:moveTo>
                    <a:pt x="267817" y="14924"/>
                  </a:moveTo>
                  <a:lnTo>
                    <a:pt x="282650" y="18846"/>
                  </a:lnTo>
                  <a:lnTo>
                    <a:pt x="289337" y="26110"/>
                  </a:lnTo>
                  <a:lnTo>
                    <a:pt x="274595" y="42098"/>
                  </a:lnTo>
                  <a:lnTo>
                    <a:pt x="266267" y="38846"/>
                  </a:lnTo>
                  <a:lnTo>
                    <a:pt x="267817" y="14924"/>
                  </a:lnTo>
                  <a:close/>
                  <a:moveTo>
                    <a:pt x="170825" y="8693"/>
                  </a:moveTo>
                  <a:lnTo>
                    <a:pt x="180734" y="30730"/>
                  </a:lnTo>
                  <a:lnTo>
                    <a:pt x="176691" y="43800"/>
                  </a:lnTo>
                  <a:lnTo>
                    <a:pt x="158150" y="43800"/>
                  </a:lnTo>
                  <a:lnTo>
                    <a:pt x="158697" y="30669"/>
                  </a:lnTo>
                  <a:lnTo>
                    <a:pt x="170825" y="8693"/>
                  </a:lnTo>
                  <a:close/>
                  <a:moveTo>
                    <a:pt x="80823" y="24803"/>
                  </a:moveTo>
                  <a:lnTo>
                    <a:pt x="100307" y="34925"/>
                  </a:lnTo>
                  <a:lnTo>
                    <a:pt x="89790" y="47569"/>
                  </a:lnTo>
                  <a:lnTo>
                    <a:pt x="67935" y="33466"/>
                  </a:lnTo>
                  <a:lnTo>
                    <a:pt x="80823" y="24803"/>
                  </a:lnTo>
                  <a:close/>
                  <a:moveTo>
                    <a:pt x="114927" y="23070"/>
                  </a:moveTo>
                  <a:lnTo>
                    <a:pt x="141341" y="52372"/>
                  </a:lnTo>
                  <a:lnTo>
                    <a:pt x="119091" y="55107"/>
                  </a:lnTo>
                  <a:lnTo>
                    <a:pt x="102981" y="46110"/>
                  </a:lnTo>
                  <a:lnTo>
                    <a:pt x="114927" y="23070"/>
                  </a:lnTo>
                  <a:close/>
                  <a:moveTo>
                    <a:pt x="244868" y="38299"/>
                  </a:moveTo>
                  <a:lnTo>
                    <a:pt x="266054" y="38937"/>
                  </a:lnTo>
                  <a:lnTo>
                    <a:pt x="261951" y="50913"/>
                  </a:lnTo>
                  <a:lnTo>
                    <a:pt x="248455" y="55655"/>
                  </a:lnTo>
                  <a:lnTo>
                    <a:pt x="244868" y="38299"/>
                  </a:lnTo>
                  <a:close/>
                  <a:moveTo>
                    <a:pt x="275811" y="68755"/>
                  </a:moveTo>
                  <a:lnTo>
                    <a:pt x="270462" y="75229"/>
                  </a:lnTo>
                  <a:cubicBezTo>
                    <a:pt x="270401" y="75229"/>
                    <a:pt x="270401" y="75260"/>
                    <a:pt x="270401" y="75290"/>
                  </a:cubicBezTo>
                  <a:lnTo>
                    <a:pt x="270340" y="75351"/>
                  </a:lnTo>
                  <a:lnTo>
                    <a:pt x="268668" y="69302"/>
                  </a:lnTo>
                  <a:lnTo>
                    <a:pt x="275811" y="68755"/>
                  </a:lnTo>
                  <a:close/>
                  <a:moveTo>
                    <a:pt x="40579" y="55867"/>
                  </a:moveTo>
                  <a:lnTo>
                    <a:pt x="53224" y="60305"/>
                  </a:lnTo>
                  <a:lnTo>
                    <a:pt x="51096" y="80032"/>
                  </a:lnTo>
                  <a:lnTo>
                    <a:pt x="34500" y="73041"/>
                  </a:lnTo>
                  <a:lnTo>
                    <a:pt x="40579" y="55867"/>
                  </a:lnTo>
                  <a:close/>
                  <a:moveTo>
                    <a:pt x="40579" y="55655"/>
                  </a:moveTo>
                  <a:cubicBezTo>
                    <a:pt x="40549" y="55655"/>
                    <a:pt x="40457" y="55655"/>
                    <a:pt x="40457" y="55746"/>
                  </a:cubicBezTo>
                  <a:lnTo>
                    <a:pt x="34317" y="73102"/>
                  </a:lnTo>
                  <a:cubicBezTo>
                    <a:pt x="34317" y="73132"/>
                    <a:pt x="34317" y="73223"/>
                    <a:pt x="34348" y="73223"/>
                  </a:cubicBezTo>
                  <a:lnTo>
                    <a:pt x="51187" y="80275"/>
                  </a:lnTo>
                  <a:lnTo>
                    <a:pt x="51248" y="80275"/>
                  </a:lnTo>
                  <a:cubicBezTo>
                    <a:pt x="51278" y="80275"/>
                    <a:pt x="51278" y="80245"/>
                    <a:pt x="51278" y="80214"/>
                  </a:cubicBezTo>
                  <a:lnTo>
                    <a:pt x="53406" y="60305"/>
                  </a:lnTo>
                  <a:cubicBezTo>
                    <a:pt x="53436" y="60214"/>
                    <a:pt x="53376" y="60183"/>
                    <a:pt x="53345" y="60153"/>
                  </a:cubicBezTo>
                  <a:lnTo>
                    <a:pt x="40579" y="55655"/>
                  </a:lnTo>
                  <a:close/>
                  <a:moveTo>
                    <a:pt x="18785" y="69181"/>
                  </a:moveTo>
                  <a:lnTo>
                    <a:pt x="26992" y="87266"/>
                  </a:lnTo>
                  <a:lnTo>
                    <a:pt x="26992" y="87266"/>
                  </a:lnTo>
                  <a:lnTo>
                    <a:pt x="10487" y="79515"/>
                  </a:lnTo>
                  <a:lnTo>
                    <a:pt x="18785" y="69181"/>
                  </a:lnTo>
                  <a:close/>
                  <a:moveTo>
                    <a:pt x="255902" y="59697"/>
                  </a:moveTo>
                  <a:lnTo>
                    <a:pt x="255933" y="91734"/>
                  </a:lnTo>
                  <a:lnTo>
                    <a:pt x="242680" y="65138"/>
                  </a:lnTo>
                  <a:lnTo>
                    <a:pt x="255902" y="59697"/>
                  </a:lnTo>
                  <a:close/>
                  <a:moveTo>
                    <a:pt x="255980" y="59488"/>
                  </a:moveTo>
                  <a:cubicBezTo>
                    <a:pt x="255970" y="59488"/>
                    <a:pt x="255963" y="59495"/>
                    <a:pt x="255963" y="59515"/>
                  </a:cubicBezTo>
                  <a:lnTo>
                    <a:pt x="242528" y="65016"/>
                  </a:lnTo>
                  <a:cubicBezTo>
                    <a:pt x="242498" y="65016"/>
                    <a:pt x="242498" y="65047"/>
                    <a:pt x="242498" y="65047"/>
                  </a:cubicBezTo>
                  <a:lnTo>
                    <a:pt x="242498" y="65138"/>
                  </a:lnTo>
                  <a:lnTo>
                    <a:pt x="255963" y="92190"/>
                  </a:lnTo>
                  <a:cubicBezTo>
                    <a:pt x="255963" y="92220"/>
                    <a:pt x="256024" y="92220"/>
                    <a:pt x="256054" y="92220"/>
                  </a:cubicBezTo>
                  <a:lnTo>
                    <a:pt x="256084" y="92220"/>
                  </a:lnTo>
                  <a:cubicBezTo>
                    <a:pt x="256115" y="92220"/>
                    <a:pt x="256176" y="92190"/>
                    <a:pt x="256176" y="92129"/>
                  </a:cubicBezTo>
                  <a:lnTo>
                    <a:pt x="256115" y="59545"/>
                  </a:lnTo>
                  <a:cubicBezTo>
                    <a:pt x="256084" y="59545"/>
                    <a:pt x="256084" y="59515"/>
                    <a:pt x="256054" y="59515"/>
                  </a:cubicBezTo>
                  <a:cubicBezTo>
                    <a:pt x="256034" y="59515"/>
                    <a:pt x="256000" y="59488"/>
                    <a:pt x="255980" y="59488"/>
                  </a:cubicBezTo>
                  <a:close/>
                  <a:moveTo>
                    <a:pt x="245780" y="87935"/>
                  </a:moveTo>
                  <a:cubicBezTo>
                    <a:pt x="245750" y="87935"/>
                    <a:pt x="245750" y="87995"/>
                    <a:pt x="245750" y="88026"/>
                  </a:cubicBezTo>
                  <a:lnTo>
                    <a:pt x="249215" y="96962"/>
                  </a:lnTo>
                  <a:cubicBezTo>
                    <a:pt x="249215" y="96993"/>
                    <a:pt x="249245" y="97053"/>
                    <a:pt x="249276" y="97053"/>
                  </a:cubicBezTo>
                  <a:lnTo>
                    <a:pt x="249337" y="97053"/>
                  </a:lnTo>
                  <a:cubicBezTo>
                    <a:pt x="249367" y="97053"/>
                    <a:pt x="249367" y="96962"/>
                    <a:pt x="249367" y="96932"/>
                  </a:cubicBezTo>
                  <a:lnTo>
                    <a:pt x="245902" y="87995"/>
                  </a:lnTo>
                  <a:cubicBezTo>
                    <a:pt x="245902" y="87935"/>
                    <a:pt x="245872" y="87935"/>
                    <a:pt x="245780" y="87935"/>
                  </a:cubicBezTo>
                  <a:close/>
                  <a:moveTo>
                    <a:pt x="37836" y="87312"/>
                  </a:moveTo>
                  <a:cubicBezTo>
                    <a:pt x="37813" y="87312"/>
                    <a:pt x="37798" y="87327"/>
                    <a:pt x="37783" y="87357"/>
                  </a:cubicBezTo>
                  <a:cubicBezTo>
                    <a:pt x="37722" y="87418"/>
                    <a:pt x="37722" y="87448"/>
                    <a:pt x="37783" y="87509"/>
                  </a:cubicBezTo>
                  <a:lnTo>
                    <a:pt x="46050" y="94561"/>
                  </a:lnTo>
                  <a:lnTo>
                    <a:pt x="35868" y="101552"/>
                  </a:lnTo>
                  <a:cubicBezTo>
                    <a:pt x="35837" y="101552"/>
                    <a:pt x="35807" y="101643"/>
                    <a:pt x="35837" y="101673"/>
                  </a:cubicBezTo>
                  <a:cubicBezTo>
                    <a:pt x="35837" y="101704"/>
                    <a:pt x="35868" y="101704"/>
                    <a:pt x="35898" y="101704"/>
                  </a:cubicBezTo>
                  <a:lnTo>
                    <a:pt x="35959" y="101704"/>
                  </a:lnTo>
                  <a:lnTo>
                    <a:pt x="46233" y="94682"/>
                  </a:lnTo>
                  <a:cubicBezTo>
                    <a:pt x="46293" y="94652"/>
                    <a:pt x="46293" y="94652"/>
                    <a:pt x="46293" y="94622"/>
                  </a:cubicBezTo>
                  <a:cubicBezTo>
                    <a:pt x="46293" y="94561"/>
                    <a:pt x="46293" y="94561"/>
                    <a:pt x="46233" y="94530"/>
                  </a:cubicBezTo>
                  <a:lnTo>
                    <a:pt x="37935" y="87357"/>
                  </a:lnTo>
                  <a:cubicBezTo>
                    <a:pt x="37889" y="87327"/>
                    <a:pt x="37859" y="87312"/>
                    <a:pt x="37836" y="87312"/>
                  </a:cubicBezTo>
                  <a:close/>
                  <a:moveTo>
                    <a:pt x="10426" y="79667"/>
                  </a:moveTo>
                  <a:lnTo>
                    <a:pt x="27083" y="87540"/>
                  </a:lnTo>
                  <a:lnTo>
                    <a:pt x="29910" y="102980"/>
                  </a:lnTo>
                  <a:lnTo>
                    <a:pt x="9150" y="108391"/>
                  </a:lnTo>
                  <a:lnTo>
                    <a:pt x="10426" y="79667"/>
                  </a:lnTo>
                  <a:close/>
                  <a:moveTo>
                    <a:pt x="270553" y="75503"/>
                  </a:moveTo>
                  <a:lnTo>
                    <a:pt x="294018" y="94409"/>
                  </a:lnTo>
                  <a:lnTo>
                    <a:pt x="269459" y="112555"/>
                  </a:lnTo>
                  <a:lnTo>
                    <a:pt x="270553" y="75503"/>
                  </a:lnTo>
                  <a:close/>
                  <a:moveTo>
                    <a:pt x="143164" y="0"/>
                  </a:moveTo>
                  <a:lnTo>
                    <a:pt x="123042" y="456"/>
                  </a:lnTo>
                  <a:cubicBezTo>
                    <a:pt x="122982" y="456"/>
                    <a:pt x="122951" y="487"/>
                    <a:pt x="122951" y="517"/>
                  </a:cubicBezTo>
                  <a:lnTo>
                    <a:pt x="114866" y="22827"/>
                  </a:lnTo>
                  <a:lnTo>
                    <a:pt x="100458" y="34803"/>
                  </a:lnTo>
                  <a:lnTo>
                    <a:pt x="80853" y="24621"/>
                  </a:lnTo>
                  <a:lnTo>
                    <a:pt x="80732" y="24621"/>
                  </a:lnTo>
                  <a:lnTo>
                    <a:pt x="67692" y="33405"/>
                  </a:lnTo>
                  <a:lnTo>
                    <a:pt x="67692" y="33435"/>
                  </a:lnTo>
                  <a:lnTo>
                    <a:pt x="64652" y="51764"/>
                  </a:lnTo>
                  <a:lnTo>
                    <a:pt x="44348" y="32220"/>
                  </a:lnTo>
                  <a:lnTo>
                    <a:pt x="50579" y="20912"/>
                  </a:lnTo>
                  <a:lnTo>
                    <a:pt x="50579" y="20821"/>
                  </a:lnTo>
                  <a:cubicBezTo>
                    <a:pt x="50579" y="20791"/>
                    <a:pt x="50549" y="20791"/>
                    <a:pt x="50488" y="20791"/>
                  </a:cubicBezTo>
                  <a:lnTo>
                    <a:pt x="40427" y="18086"/>
                  </a:lnTo>
                  <a:lnTo>
                    <a:pt x="40397" y="18086"/>
                  </a:lnTo>
                  <a:lnTo>
                    <a:pt x="24621" y="29514"/>
                  </a:lnTo>
                  <a:lnTo>
                    <a:pt x="19272" y="17113"/>
                  </a:lnTo>
                  <a:cubicBezTo>
                    <a:pt x="19272" y="17068"/>
                    <a:pt x="19223" y="17040"/>
                    <a:pt x="19185" y="17040"/>
                  </a:cubicBezTo>
                  <a:cubicBezTo>
                    <a:pt x="19171" y="17040"/>
                    <a:pt x="19158" y="17044"/>
                    <a:pt x="19150" y="17052"/>
                  </a:cubicBezTo>
                  <a:lnTo>
                    <a:pt x="8967" y="19697"/>
                  </a:lnTo>
                  <a:cubicBezTo>
                    <a:pt x="8937" y="19697"/>
                    <a:pt x="8907" y="19727"/>
                    <a:pt x="8907" y="19757"/>
                  </a:cubicBezTo>
                  <a:lnTo>
                    <a:pt x="7873" y="40973"/>
                  </a:lnTo>
                  <a:cubicBezTo>
                    <a:pt x="7873" y="41004"/>
                    <a:pt x="7873" y="41034"/>
                    <a:pt x="7904" y="41034"/>
                  </a:cubicBezTo>
                  <a:lnTo>
                    <a:pt x="7964" y="41034"/>
                  </a:lnTo>
                  <a:lnTo>
                    <a:pt x="24621" y="29758"/>
                  </a:lnTo>
                  <a:lnTo>
                    <a:pt x="40305" y="18359"/>
                  </a:lnTo>
                  <a:lnTo>
                    <a:pt x="44074" y="32250"/>
                  </a:lnTo>
                  <a:lnTo>
                    <a:pt x="29333" y="53770"/>
                  </a:lnTo>
                  <a:lnTo>
                    <a:pt x="8329" y="51855"/>
                  </a:lnTo>
                  <a:cubicBezTo>
                    <a:pt x="8238" y="51855"/>
                    <a:pt x="8208" y="51916"/>
                    <a:pt x="8208" y="51946"/>
                  </a:cubicBezTo>
                  <a:cubicBezTo>
                    <a:pt x="8208" y="51977"/>
                    <a:pt x="8238" y="52068"/>
                    <a:pt x="8299" y="52068"/>
                  </a:cubicBezTo>
                  <a:lnTo>
                    <a:pt x="29181" y="53922"/>
                  </a:lnTo>
                  <a:lnTo>
                    <a:pt x="18694" y="68937"/>
                  </a:lnTo>
                  <a:lnTo>
                    <a:pt x="10214" y="79485"/>
                  </a:lnTo>
                  <a:lnTo>
                    <a:pt x="10214" y="79515"/>
                  </a:lnTo>
                  <a:lnTo>
                    <a:pt x="10214" y="79576"/>
                  </a:lnTo>
                  <a:lnTo>
                    <a:pt x="8937" y="108482"/>
                  </a:lnTo>
                  <a:lnTo>
                    <a:pt x="61" y="111522"/>
                  </a:lnTo>
                  <a:cubicBezTo>
                    <a:pt x="31" y="111522"/>
                    <a:pt x="1" y="111552"/>
                    <a:pt x="1" y="111582"/>
                  </a:cubicBezTo>
                  <a:cubicBezTo>
                    <a:pt x="1" y="111643"/>
                    <a:pt x="1" y="111674"/>
                    <a:pt x="31" y="111674"/>
                  </a:cubicBezTo>
                  <a:lnTo>
                    <a:pt x="17174" y="121643"/>
                  </a:lnTo>
                  <a:lnTo>
                    <a:pt x="17265" y="121643"/>
                  </a:lnTo>
                  <a:lnTo>
                    <a:pt x="23223" y="119029"/>
                  </a:lnTo>
                  <a:cubicBezTo>
                    <a:pt x="23253" y="118999"/>
                    <a:pt x="23284" y="118969"/>
                    <a:pt x="23253" y="118938"/>
                  </a:cubicBezTo>
                  <a:cubicBezTo>
                    <a:pt x="23231" y="118894"/>
                    <a:pt x="23209" y="118865"/>
                    <a:pt x="23175" y="118865"/>
                  </a:cubicBezTo>
                  <a:cubicBezTo>
                    <a:pt x="23162" y="118865"/>
                    <a:pt x="23148" y="118869"/>
                    <a:pt x="23132" y="118877"/>
                  </a:cubicBezTo>
                  <a:lnTo>
                    <a:pt x="17205" y="121461"/>
                  </a:lnTo>
                  <a:lnTo>
                    <a:pt x="305" y="111613"/>
                  </a:lnTo>
                  <a:lnTo>
                    <a:pt x="8998" y="108664"/>
                  </a:lnTo>
                  <a:lnTo>
                    <a:pt x="29971" y="103193"/>
                  </a:lnTo>
                  <a:cubicBezTo>
                    <a:pt x="30001" y="103193"/>
                    <a:pt x="30062" y="103102"/>
                    <a:pt x="30062" y="103072"/>
                  </a:cubicBezTo>
                  <a:lnTo>
                    <a:pt x="27205" y="87509"/>
                  </a:lnTo>
                  <a:lnTo>
                    <a:pt x="18846" y="69059"/>
                  </a:lnTo>
                  <a:lnTo>
                    <a:pt x="29393" y="53983"/>
                  </a:lnTo>
                  <a:lnTo>
                    <a:pt x="44166" y="32493"/>
                  </a:lnTo>
                  <a:lnTo>
                    <a:pt x="64561" y="52098"/>
                  </a:lnTo>
                  <a:cubicBezTo>
                    <a:pt x="64592" y="52129"/>
                    <a:pt x="64622" y="52129"/>
                    <a:pt x="64683" y="52129"/>
                  </a:cubicBezTo>
                  <a:cubicBezTo>
                    <a:pt x="64713" y="52129"/>
                    <a:pt x="64744" y="52098"/>
                    <a:pt x="64744" y="52037"/>
                  </a:cubicBezTo>
                  <a:lnTo>
                    <a:pt x="67783" y="33709"/>
                  </a:lnTo>
                  <a:lnTo>
                    <a:pt x="89698" y="47843"/>
                  </a:lnTo>
                  <a:lnTo>
                    <a:pt x="89759" y="47843"/>
                  </a:lnTo>
                  <a:cubicBezTo>
                    <a:pt x="89790" y="47843"/>
                    <a:pt x="89790" y="47843"/>
                    <a:pt x="89820" y="47782"/>
                  </a:cubicBezTo>
                  <a:lnTo>
                    <a:pt x="100458" y="35016"/>
                  </a:lnTo>
                  <a:lnTo>
                    <a:pt x="114562" y="23283"/>
                  </a:lnTo>
                  <a:lnTo>
                    <a:pt x="102708" y="46171"/>
                  </a:lnTo>
                  <a:cubicBezTo>
                    <a:pt x="102647" y="46202"/>
                    <a:pt x="102708" y="46262"/>
                    <a:pt x="102738" y="46262"/>
                  </a:cubicBezTo>
                  <a:lnTo>
                    <a:pt x="118969" y="55290"/>
                  </a:lnTo>
                  <a:lnTo>
                    <a:pt x="119000" y="55290"/>
                  </a:lnTo>
                  <a:lnTo>
                    <a:pt x="141462" y="52493"/>
                  </a:lnTo>
                  <a:cubicBezTo>
                    <a:pt x="141493" y="52493"/>
                    <a:pt x="141523" y="52463"/>
                    <a:pt x="141523" y="52433"/>
                  </a:cubicBezTo>
                  <a:lnTo>
                    <a:pt x="141523" y="52311"/>
                  </a:lnTo>
                  <a:lnTo>
                    <a:pt x="114988" y="22827"/>
                  </a:lnTo>
                  <a:lnTo>
                    <a:pt x="123042" y="608"/>
                  </a:lnTo>
                  <a:lnTo>
                    <a:pt x="142952" y="122"/>
                  </a:lnTo>
                  <a:lnTo>
                    <a:pt x="139000" y="23526"/>
                  </a:lnTo>
                  <a:cubicBezTo>
                    <a:pt x="139000" y="23557"/>
                    <a:pt x="139000" y="23587"/>
                    <a:pt x="139061" y="23648"/>
                  </a:cubicBezTo>
                  <a:lnTo>
                    <a:pt x="158514" y="30700"/>
                  </a:lnTo>
                  <a:lnTo>
                    <a:pt x="157937" y="43891"/>
                  </a:lnTo>
                  <a:cubicBezTo>
                    <a:pt x="157937" y="43922"/>
                    <a:pt x="157937" y="43922"/>
                    <a:pt x="157998" y="43952"/>
                  </a:cubicBezTo>
                  <a:cubicBezTo>
                    <a:pt x="157998" y="43952"/>
                    <a:pt x="158028" y="44013"/>
                    <a:pt x="158058" y="44013"/>
                  </a:cubicBezTo>
                  <a:lnTo>
                    <a:pt x="176782" y="44013"/>
                  </a:lnTo>
                  <a:cubicBezTo>
                    <a:pt x="176843" y="44013"/>
                    <a:pt x="176873" y="43952"/>
                    <a:pt x="176873" y="43922"/>
                  </a:cubicBezTo>
                  <a:lnTo>
                    <a:pt x="180946" y="30882"/>
                  </a:lnTo>
                  <a:lnTo>
                    <a:pt x="201220" y="43952"/>
                  </a:lnTo>
                  <a:lnTo>
                    <a:pt x="204290" y="53588"/>
                  </a:lnTo>
                  <a:cubicBezTo>
                    <a:pt x="204290" y="53618"/>
                    <a:pt x="204351" y="53618"/>
                    <a:pt x="204381" y="53648"/>
                  </a:cubicBezTo>
                  <a:cubicBezTo>
                    <a:pt x="204412" y="53648"/>
                    <a:pt x="204442" y="53648"/>
                    <a:pt x="204442" y="53618"/>
                  </a:cubicBezTo>
                  <a:lnTo>
                    <a:pt x="233136" y="27326"/>
                  </a:lnTo>
                  <a:lnTo>
                    <a:pt x="244656" y="38268"/>
                  </a:lnTo>
                  <a:lnTo>
                    <a:pt x="248273" y="55776"/>
                  </a:lnTo>
                  <a:cubicBezTo>
                    <a:pt x="248273" y="55807"/>
                    <a:pt x="248303" y="55807"/>
                    <a:pt x="248303" y="55867"/>
                  </a:cubicBezTo>
                  <a:lnTo>
                    <a:pt x="248364" y="55867"/>
                  </a:lnTo>
                  <a:lnTo>
                    <a:pt x="262012" y="51065"/>
                  </a:lnTo>
                  <a:cubicBezTo>
                    <a:pt x="262042" y="51065"/>
                    <a:pt x="262042" y="51034"/>
                    <a:pt x="262103" y="51004"/>
                  </a:cubicBezTo>
                  <a:lnTo>
                    <a:pt x="266237" y="38998"/>
                  </a:lnTo>
                  <a:lnTo>
                    <a:pt x="274565" y="42281"/>
                  </a:lnTo>
                  <a:lnTo>
                    <a:pt x="287666" y="59272"/>
                  </a:lnTo>
                  <a:lnTo>
                    <a:pt x="268486" y="69150"/>
                  </a:lnTo>
                  <a:lnTo>
                    <a:pt x="268425" y="69181"/>
                  </a:lnTo>
                  <a:lnTo>
                    <a:pt x="268425" y="69211"/>
                  </a:lnTo>
                  <a:lnTo>
                    <a:pt x="268425" y="69272"/>
                  </a:lnTo>
                  <a:lnTo>
                    <a:pt x="270218" y="75564"/>
                  </a:lnTo>
                  <a:cubicBezTo>
                    <a:pt x="270218" y="75594"/>
                    <a:pt x="270249" y="75655"/>
                    <a:pt x="270310" y="75655"/>
                  </a:cubicBezTo>
                  <a:lnTo>
                    <a:pt x="270340" y="75655"/>
                  </a:lnTo>
                  <a:cubicBezTo>
                    <a:pt x="270370" y="75655"/>
                    <a:pt x="270370" y="75655"/>
                    <a:pt x="270401" y="75594"/>
                  </a:cubicBezTo>
                  <a:lnTo>
                    <a:pt x="270401" y="75594"/>
                  </a:lnTo>
                  <a:lnTo>
                    <a:pt x="269307" y="112737"/>
                  </a:lnTo>
                  <a:lnTo>
                    <a:pt x="273258" y="127084"/>
                  </a:lnTo>
                  <a:cubicBezTo>
                    <a:pt x="273258" y="127145"/>
                    <a:pt x="273288" y="127175"/>
                    <a:pt x="273349" y="127175"/>
                  </a:cubicBezTo>
                  <a:lnTo>
                    <a:pt x="284687" y="126659"/>
                  </a:lnTo>
                  <a:cubicBezTo>
                    <a:pt x="284748" y="126659"/>
                    <a:pt x="284778" y="126628"/>
                    <a:pt x="284778" y="126567"/>
                  </a:cubicBezTo>
                  <a:cubicBezTo>
                    <a:pt x="284778" y="126507"/>
                    <a:pt x="284748" y="126476"/>
                    <a:pt x="284687" y="126476"/>
                  </a:cubicBezTo>
                  <a:lnTo>
                    <a:pt x="273410" y="126963"/>
                  </a:lnTo>
                  <a:lnTo>
                    <a:pt x="269459" y="112768"/>
                  </a:lnTo>
                  <a:lnTo>
                    <a:pt x="294201" y="94500"/>
                  </a:lnTo>
                  <a:cubicBezTo>
                    <a:pt x="294231" y="94470"/>
                    <a:pt x="294231" y="94470"/>
                    <a:pt x="294231" y="94409"/>
                  </a:cubicBezTo>
                  <a:cubicBezTo>
                    <a:pt x="294231" y="94379"/>
                    <a:pt x="294231" y="94348"/>
                    <a:pt x="294201" y="94348"/>
                  </a:cubicBezTo>
                  <a:lnTo>
                    <a:pt x="270614" y="75320"/>
                  </a:lnTo>
                  <a:lnTo>
                    <a:pt x="276085" y="68725"/>
                  </a:lnTo>
                  <a:cubicBezTo>
                    <a:pt x="276115" y="68694"/>
                    <a:pt x="276115" y="68664"/>
                    <a:pt x="276085" y="68603"/>
                  </a:cubicBezTo>
                  <a:cubicBezTo>
                    <a:pt x="276085" y="68573"/>
                    <a:pt x="276024" y="68573"/>
                    <a:pt x="275994" y="68573"/>
                  </a:cubicBezTo>
                  <a:lnTo>
                    <a:pt x="268972" y="69120"/>
                  </a:lnTo>
                  <a:lnTo>
                    <a:pt x="287848" y="59393"/>
                  </a:lnTo>
                  <a:cubicBezTo>
                    <a:pt x="287878" y="59393"/>
                    <a:pt x="287878" y="59363"/>
                    <a:pt x="287878" y="59302"/>
                  </a:cubicBezTo>
                  <a:lnTo>
                    <a:pt x="287878" y="59241"/>
                  </a:lnTo>
                  <a:lnTo>
                    <a:pt x="274747" y="42220"/>
                  </a:lnTo>
                  <a:lnTo>
                    <a:pt x="289520" y="26140"/>
                  </a:lnTo>
                  <a:cubicBezTo>
                    <a:pt x="289550" y="26110"/>
                    <a:pt x="289550" y="26080"/>
                    <a:pt x="289520" y="26019"/>
                  </a:cubicBezTo>
                  <a:lnTo>
                    <a:pt x="282802" y="18694"/>
                  </a:lnTo>
                  <a:lnTo>
                    <a:pt x="282772" y="18663"/>
                  </a:lnTo>
                  <a:lnTo>
                    <a:pt x="267787" y="14742"/>
                  </a:lnTo>
                  <a:lnTo>
                    <a:pt x="267726" y="14742"/>
                  </a:lnTo>
                  <a:cubicBezTo>
                    <a:pt x="267665" y="14742"/>
                    <a:pt x="267665" y="14773"/>
                    <a:pt x="267665" y="14803"/>
                  </a:cubicBezTo>
                  <a:lnTo>
                    <a:pt x="266115" y="38785"/>
                  </a:lnTo>
                  <a:lnTo>
                    <a:pt x="244808" y="38116"/>
                  </a:lnTo>
                  <a:lnTo>
                    <a:pt x="233227" y="27144"/>
                  </a:lnTo>
                  <a:lnTo>
                    <a:pt x="233166" y="27144"/>
                  </a:lnTo>
                  <a:lnTo>
                    <a:pt x="219914" y="24317"/>
                  </a:lnTo>
                  <a:lnTo>
                    <a:pt x="241343" y="17295"/>
                  </a:lnTo>
                  <a:lnTo>
                    <a:pt x="245142" y="21915"/>
                  </a:lnTo>
                  <a:cubicBezTo>
                    <a:pt x="245157" y="21946"/>
                    <a:pt x="245180" y="21961"/>
                    <a:pt x="245207" y="21961"/>
                  </a:cubicBezTo>
                  <a:cubicBezTo>
                    <a:pt x="245233" y="21961"/>
                    <a:pt x="245264" y="21946"/>
                    <a:pt x="245294" y="21915"/>
                  </a:cubicBezTo>
                  <a:cubicBezTo>
                    <a:pt x="245324" y="21885"/>
                    <a:pt x="245324" y="21855"/>
                    <a:pt x="245294" y="21763"/>
                  </a:cubicBezTo>
                  <a:lnTo>
                    <a:pt x="241495" y="17113"/>
                  </a:lnTo>
                  <a:cubicBezTo>
                    <a:pt x="241464" y="17052"/>
                    <a:pt x="241403" y="17052"/>
                    <a:pt x="241373" y="17052"/>
                  </a:cubicBezTo>
                  <a:lnTo>
                    <a:pt x="219549" y="24256"/>
                  </a:lnTo>
                  <a:cubicBezTo>
                    <a:pt x="219549" y="24256"/>
                    <a:pt x="219488" y="24256"/>
                    <a:pt x="219488" y="24286"/>
                  </a:cubicBezTo>
                  <a:lnTo>
                    <a:pt x="210278" y="37083"/>
                  </a:lnTo>
                  <a:cubicBezTo>
                    <a:pt x="210217" y="37113"/>
                    <a:pt x="210217" y="37174"/>
                    <a:pt x="210278" y="37204"/>
                  </a:cubicBezTo>
                  <a:cubicBezTo>
                    <a:pt x="210278" y="37235"/>
                    <a:pt x="210309" y="37235"/>
                    <a:pt x="210339" y="37235"/>
                  </a:cubicBezTo>
                  <a:lnTo>
                    <a:pt x="210369" y="37235"/>
                  </a:lnTo>
                  <a:lnTo>
                    <a:pt x="232680" y="27508"/>
                  </a:lnTo>
                  <a:lnTo>
                    <a:pt x="204442" y="53375"/>
                  </a:lnTo>
                  <a:lnTo>
                    <a:pt x="201372" y="43891"/>
                  </a:lnTo>
                  <a:cubicBezTo>
                    <a:pt x="201372" y="43831"/>
                    <a:pt x="201342" y="43831"/>
                    <a:pt x="201342" y="43831"/>
                  </a:cubicBezTo>
                  <a:lnTo>
                    <a:pt x="181037" y="30761"/>
                  </a:lnTo>
                  <a:lnTo>
                    <a:pt x="192953" y="23557"/>
                  </a:lnTo>
                  <a:lnTo>
                    <a:pt x="204199" y="18207"/>
                  </a:lnTo>
                  <a:cubicBezTo>
                    <a:pt x="204229" y="18177"/>
                    <a:pt x="204260" y="18116"/>
                    <a:pt x="204229" y="18086"/>
                  </a:cubicBezTo>
                  <a:cubicBezTo>
                    <a:pt x="204208" y="18064"/>
                    <a:pt x="204171" y="18043"/>
                    <a:pt x="204141" y="18043"/>
                  </a:cubicBezTo>
                  <a:cubicBezTo>
                    <a:pt x="204128" y="18043"/>
                    <a:pt x="204117" y="18046"/>
                    <a:pt x="204108" y="18055"/>
                  </a:cubicBezTo>
                  <a:lnTo>
                    <a:pt x="192861" y="23405"/>
                  </a:lnTo>
                  <a:lnTo>
                    <a:pt x="180946" y="30609"/>
                  </a:lnTo>
                  <a:lnTo>
                    <a:pt x="170946" y="8481"/>
                  </a:lnTo>
                  <a:cubicBezTo>
                    <a:pt x="170946" y="8420"/>
                    <a:pt x="170916" y="8420"/>
                    <a:pt x="170855" y="8420"/>
                  </a:cubicBezTo>
                  <a:cubicBezTo>
                    <a:pt x="170825" y="8420"/>
                    <a:pt x="170794" y="8420"/>
                    <a:pt x="170794" y="8481"/>
                  </a:cubicBezTo>
                  <a:lnTo>
                    <a:pt x="158636" y="30548"/>
                  </a:lnTo>
                  <a:lnTo>
                    <a:pt x="139243" y="23496"/>
                  </a:lnTo>
                  <a:lnTo>
                    <a:pt x="143286" y="122"/>
                  </a:lnTo>
                  <a:cubicBezTo>
                    <a:pt x="143286" y="61"/>
                    <a:pt x="143286" y="61"/>
                    <a:pt x="143256" y="31"/>
                  </a:cubicBezTo>
                  <a:cubicBezTo>
                    <a:pt x="143256" y="0"/>
                    <a:pt x="143195" y="0"/>
                    <a:pt x="143164"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326250" y="3390150"/>
              <a:ext cx="360975" cy="210525"/>
            </a:xfrm>
            <a:custGeom>
              <a:rect b="b" l="l" r="r" t="t"/>
              <a:pathLst>
                <a:path extrusionOk="0" h="8421" w="14439">
                  <a:moveTo>
                    <a:pt x="2493" y="1"/>
                  </a:moveTo>
                  <a:lnTo>
                    <a:pt x="1" y="8390"/>
                  </a:lnTo>
                  <a:lnTo>
                    <a:pt x="92" y="8420"/>
                  </a:lnTo>
                  <a:lnTo>
                    <a:pt x="2554" y="183"/>
                  </a:lnTo>
                  <a:lnTo>
                    <a:pt x="14408" y="6171"/>
                  </a:lnTo>
                  <a:lnTo>
                    <a:pt x="14439" y="6080"/>
                  </a:lnTo>
                  <a:lnTo>
                    <a:pt x="2524" y="62"/>
                  </a:lnTo>
                  <a:lnTo>
                    <a:pt x="2493" y="1"/>
                  </a:ln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377175" y="3380275"/>
              <a:ext cx="24350" cy="24350"/>
            </a:xfrm>
            <a:custGeom>
              <a:rect b="b" l="l" r="r" t="t"/>
              <a:pathLst>
                <a:path extrusionOk="0" h="974" w="974">
                  <a:moveTo>
                    <a:pt x="487" y="1"/>
                  </a:moveTo>
                  <a:cubicBezTo>
                    <a:pt x="213" y="1"/>
                    <a:pt x="0" y="213"/>
                    <a:pt x="0" y="487"/>
                  </a:cubicBezTo>
                  <a:cubicBezTo>
                    <a:pt x="0" y="761"/>
                    <a:pt x="213" y="973"/>
                    <a:pt x="487" y="973"/>
                  </a:cubicBezTo>
                  <a:cubicBezTo>
                    <a:pt x="760" y="973"/>
                    <a:pt x="973" y="761"/>
                    <a:pt x="973" y="487"/>
                  </a:cubicBezTo>
                  <a:cubicBezTo>
                    <a:pt x="973" y="213"/>
                    <a:pt x="73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675050" y="3531500"/>
              <a:ext cx="24350" cy="24350"/>
            </a:xfrm>
            <a:custGeom>
              <a:rect b="b" l="l" r="r" t="t"/>
              <a:pathLst>
                <a:path extrusionOk="0" h="974" w="974">
                  <a:moveTo>
                    <a:pt x="487" y="0"/>
                  </a:moveTo>
                  <a:cubicBezTo>
                    <a:pt x="244" y="0"/>
                    <a:pt x="1" y="213"/>
                    <a:pt x="1" y="487"/>
                  </a:cubicBezTo>
                  <a:cubicBezTo>
                    <a:pt x="1" y="760"/>
                    <a:pt x="244" y="973"/>
                    <a:pt x="487" y="973"/>
                  </a:cubicBezTo>
                  <a:cubicBezTo>
                    <a:pt x="760" y="973"/>
                    <a:pt x="973" y="760"/>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314850" y="3586975"/>
              <a:ext cx="25125" cy="25100"/>
            </a:xfrm>
            <a:custGeom>
              <a:rect b="b" l="l" r="r" t="t"/>
              <a:pathLst>
                <a:path extrusionOk="0" h="1004" w="1005">
                  <a:moveTo>
                    <a:pt x="518" y="0"/>
                  </a:moveTo>
                  <a:cubicBezTo>
                    <a:pt x="244" y="0"/>
                    <a:pt x="1" y="243"/>
                    <a:pt x="1" y="517"/>
                  </a:cubicBezTo>
                  <a:cubicBezTo>
                    <a:pt x="1" y="760"/>
                    <a:pt x="244" y="1003"/>
                    <a:pt x="518" y="1003"/>
                  </a:cubicBezTo>
                  <a:cubicBezTo>
                    <a:pt x="761" y="1003"/>
                    <a:pt x="1004" y="760"/>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3022350" y="1029175"/>
              <a:ext cx="24350" cy="25100"/>
            </a:xfrm>
            <a:custGeom>
              <a:rect b="b" l="l" r="r" t="t"/>
              <a:pathLst>
                <a:path extrusionOk="0" h="1004" w="974">
                  <a:moveTo>
                    <a:pt x="487" y="1"/>
                  </a:moveTo>
                  <a:cubicBezTo>
                    <a:pt x="183" y="1"/>
                    <a:pt x="1" y="244"/>
                    <a:pt x="1" y="487"/>
                  </a:cubicBezTo>
                  <a:cubicBezTo>
                    <a:pt x="1" y="761"/>
                    <a:pt x="214" y="1004"/>
                    <a:pt x="487" y="1004"/>
                  </a:cubicBezTo>
                  <a:cubicBezTo>
                    <a:pt x="761" y="1004"/>
                    <a:pt x="974" y="761"/>
                    <a:pt x="974" y="487"/>
                  </a:cubicBezTo>
                  <a:cubicBezTo>
                    <a:pt x="974"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4840025" y="1577050"/>
              <a:ext cx="25100" cy="25125"/>
            </a:xfrm>
            <a:custGeom>
              <a:rect b="b" l="l" r="r" t="t"/>
              <a:pathLst>
                <a:path extrusionOk="0" h="1005" w="1004">
                  <a:moveTo>
                    <a:pt x="517" y="1"/>
                  </a:moveTo>
                  <a:cubicBezTo>
                    <a:pt x="244" y="62"/>
                    <a:pt x="0" y="244"/>
                    <a:pt x="0" y="518"/>
                  </a:cubicBezTo>
                  <a:cubicBezTo>
                    <a:pt x="0" y="761"/>
                    <a:pt x="244" y="1004"/>
                    <a:pt x="517" y="1004"/>
                  </a:cubicBezTo>
                  <a:cubicBezTo>
                    <a:pt x="760" y="1004"/>
                    <a:pt x="1003" y="761"/>
                    <a:pt x="1003" y="518"/>
                  </a:cubicBezTo>
                  <a:cubicBezTo>
                    <a:pt x="1003" y="244"/>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4408400" y="796650"/>
              <a:ext cx="24350" cy="24350"/>
            </a:xfrm>
            <a:custGeom>
              <a:rect b="b" l="l" r="r" t="t"/>
              <a:pathLst>
                <a:path extrusionOk="0" h="974" w="974">
                  <a:moveTo>
                    <a:pt x="487" y="1"/>
                  </a:moveTo>
                  <a:cubicBezTo>
                    <a:pt x="213" y="1"/>
                    <a:pt x="1" y="213"/>
                    <a:pt x="1" y="487"/>
                  </a:cubicBezTo>
                  <a:cubicBezTo>
                    <a:pt x="1" y="761"/>
                    <a:pt x="213" y="973"/>
                    <a:pt x="487" y="973"/>
                  </a:cubicBezTo>
                  <a:cubicBezTo>
                    <a:pt x="761" y="973"/>
                    <a:pt x="973" y="761"/>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4847625" y="1352125"/>
              <a:ext cx="25100" cy="25100"/>
            </a:xfrm>
            <a:custGeom>
              <a:rect b="b" l="l" r="r" t="t"/>
              <a:pathLst>
                <a:path extrusionOk="0" h="1004" w="1004">
                  <a:moveTo>
                    <a:pt x="517" y="1"/>
                  </a:moveTo>
                  <a:cubicBezTo>
                    <a:pt x="244" y="1"/>
                    <a:pt x="0" y="183"/>
                    <a:pt x="0" y="487"/>
                  </a:cubicBezTo>
                  <a:cubicBezTo>
                    <a:pt x="0" y="761"/>
                    <a:pt x="244" y="1004"/>
                    <a:pt x="517" y="1004"/>
                  </a:cubicBezTo>
                  <a:cubicBezTo>
                    <a:pt x="760" y="1004"/>
                    <a:pt x="1003" y="761"/>
                    <a:pt x="1003" y="487"/>
                  </a:cubicBezTo>
                  <a:cubicBezTo>
                    <a:pt x="1003" y="244"/>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
            <p:cNvSpPr/>
            <p:nvPr/>
          </p:nvSpPr>
          <p:spPr>
            <a:xfrm>
              <a:off x="4903850" y="1082375"/>
              <a:ext cx="25100" cy="25100"/>
            </a:xfrm>
            <a:custGeom>
              <a:rect b="b" l="l" r="r" t="t"/>
              <a:pathLst>
                <a:path extrusionOk="0" h="1004" w="1004">
                  <a:moveTo>
                    <a:pt x="487" y="0"/>
                  </a:moveTo>
                  <a:cubicBezTo>
                    <a:pt x="244" y="0"/>
                    <a:pt x="1" y="244"/>
                    <a:pt x="1" y="487"/>
                  </a:cubicBezTo>
                  <a:cubicBezTo>
                    <a:pt x="1" y="760"/>
                    <a:pt x="244" y="1003"/>
                    <a:pt x="487" y="1003"/>
                  </a:cubicBezTo>
                  <a:cubicBezTo>
                    <a:pt x="761" y="1003"/>
                    <a:pt x="1004" y="760"/>
                    <a:pt x="1004" y="487"/>
                  </a:cubicBezTo>
                  <a:cubicBezTo>
                    <a:pt x="1004" y="244"/>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5694150" y="1390900"/>
              <a:ext cx="24325" cy="25100"/>
            </a:xfrm>
            <a:custGeom>
              <a:rect b="b" l="l" r="r" t="t"/>
              <a:pathLst>
                <a:path extrusionOk="0" h="1004" w="973">
                  <a:moveTo>
                    <a:pt x="486" y="0"/>
                  </a:moveTo>
                  <a:cubicBezTo>
                    <a:pt x="243" y="0"/>
                    <a:pt x="0" y="243"/>
                    <a:pt x="0" y="517"/>
                  </a:cubicBezTo>
                  <a:cubicBezTo>
                    <a:pt x="0" y="760"/>
                    <a:pt x="243" y="1003"/>
                    <a:pt x="486" y="1003"/>
                  </a:cubicBezTo>
                  <a:cubicBezTo>
                    <a:pt x="760" y="1003"/>
                    <a:pt x="973" y="760"/>
                    <a:pt x="973" y="517"/>
                  </a:cubicBezTo>
                  <a:cubicBezTo>
                    <a:pt x="973" y="24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5516325" y="1629500"/>
              <a:ext cx="25100" cy="25100"/>
            </a:xfrm>
            <a:custGeom>
              <a:rect b="b" l="l" r="r" t="t"/>
              <a:pathLst>
                <a:path extrusionOk="0" h="1004" w="1004">
                  <a:moveTo>
                    <a:pt x="517" y="0"/>
                  </a:moveTo>
                  <a:cubicBezTo>
                    <a:pt x="244" y="0"/>
                    <a:pt x="1" y="243"/>
                    <a:pt x="1" y="487"/>
                  </a:cubicBezTo>
                  <a:cubicBezTo>
                    <a:pt x="1" y="760"/>
                    <a:pt x="244" y="1003"/>
                    <a:pt x="517" y="1003"/>
                  </a:cubicBezTo>
                  <a:cubicBezTo>
                    <a:pt x="760" y="1003"/>
                    <a:pt x="1004" y="760"/>
                    <a:pt x="1004" y="487"/>
                  </a:cubicBezTo>
                  <a:cubicBezTo>
                    <a:pt x="1004" y="243"/>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5972250" y="1356700"/>
              <a:ext cx="25125" cy="25100"/>
            </a:xfrm>
            <a:custGeom>
              <a:rect b="b" l="l" r="r" t="t"/>
              <a:pathLst>
                <a:path extrusionOk="0" h="1004" w="1005">
                  <a:moveTo>
                    <a:pt x="518" y="0"/>
                  </a:moveTo>
                  <a:cubicBezTo>
                    <a:pt x="214" y="61"/>
                    <a:pt x="1" y="243"/>
                    <a:pt x="1" y="517"/>
                  </a:cubicBezTo>
                  <a:cubicBezTo>
                    <a:pt x="1" y="760"/>
                    <a:pt x="244" y="1003"/>
                    <a:pt x="518" y="1003"/>
                  </a:cubicBezTo>
                  <a:cubicBezTo>
                    <a:pt x="761" y="1003"/>
                    <a:pt x="1004" y="760"/>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5958575" y="508650"/>
              <a:ext cx="24350" cy="25100"/>
            </a:xfrm>
            <a:custGeom>
              <a:rect b="b" l="l" r="r" t="t"/>
              <a:pathLst>
                <a:path extrusionOk="0" h="1004" w="974">
                  <a:moveTo>
                    <a:pt x="457" y="1"/>
                  </a:moveTo>
                  <a:cubicBezTo>
                    <a:pt x="183" y="1"/>
                    <a:pt x="1" y="214"/>
                    <a:pt x="1" y="487"/>
                  </a:cubicBezTo>
                  <a:cubicBezTo>
                    <a:pt x="1" y="761"/>
                    <a:pt x="214" y="1004"/>
                    <a:pt x="487" y="1004"/>
                  </a:cubicBezTo>
                  <a:cubicBezTo>
                    <a:pt x="730" y="1004"/>
                    <a:pt x="974" y="761"/>
                    <a:pt x="974" y="487"/>
                  </a:cubicBezTo>
                  <a:cubicBezTo>
                    <a:pt x="974" y="214"/>
                    <a:pt x="700" y="1"/>
                    <a:pt x="45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6366650" y="534500"/>
              <a:ext cx="24325" cy="24325"/>
            </a:xfrm>
            <a:custGeom>
              <a:rect b="b" l="l" r="r" t="t"/>
              <a:pathLst>
                <a:path extrusionOk="0" h="973" w="973">
                  <a:moveTo>
                    <a:pt x="487" y="0"/>
                  </a:moveTo>
                  <a:cubicBezTo>
                    <a:pt x="244" y="0"/>
                    <a:pt x="0" y="183"/>
                    <a:pt x="0" y="487"/>
                  </a:cubicBezTo>
                  <a:cubicBezTo>
                    <a:pt x="0" y="760"/>
                    <a:pt x="244" y="973"/>
                    <a:pt x="487" y="973"/>
                  </a:cubicBezTo>
                  <a:cubicBezTo>
                    <a:pt x="760" y="973"/>
                    <a:pt x="973" y="760"/>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5844600" y="1774625"/>
              <a:ext cx="24350" cy="25100"/>
            </a:xfrm>
            <a:custGeom>
              <a:rect b="b" l="l" r="r" t="t"/>
              <a:pathLst>
                <a:path extrusionOk="0" h="1004" w="974">
                  <a:moveTo>
                    <a:pt x="487" y="1"/>
                  </a:moveTo>
                  <a:cubicBezTo>
                    <a:pt x="213" y="1"/>
                    <a:pt x="1" y="244"/>
                    <a:pt x="1" y="518"/>
                  </a:cubicBezTo>
                  <a:cubicBezTo>
                    <a:pt x="1" y="761"/>
                    <a:pt x="213" y="1004"/>
                    <a:pt x="487" y="1004"/>
                  </a:cubicBezTo>
                  <a:cubicBezTo>
                    <a:pt x="760" y="1004"/>
                    <a:pt x="973" y="761"/>
                    <a:pt x="973" y="518"/>
                  </a:cubicBezTo>
                  <a:cubicBezTo>
                    <a:pt x="973" y="244"/>
                    <a:pt x="76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6049000" y="2034525"/>
              <a:ext cx="25100" cy="24325"/>
            </a:xfrm>
            <a:custGeom>
              <a:rect b="b" l="l" r="r" t="t"/>
              <a:pathLst>
                <a:path extrusionOk="0" h="973" w="1004">
                  <a:moveTo>
                    <a:pt x="518" y="0"/>
                  </a:moveTo>
                  <a:cubicBezTo>
                    <a:pt x="244" y="0"/>
                    <a:pt x="1" y="213"/>
                    <a:pt x="1" y="486"/>
                  </a:cubicBezTo>
                  <a:cubicBezTo>
                    <a:pt x="1" y="760"/>
                    <a:pt x="244" y="973"/>
                    <a:pt x="518" y="973"/>
                  </a:cubicBezTo>
                  <a:cubicBezTo>
                    <a:pt x="761" y="973"/>
                    <a:pt x="1004" y="760"/>
                    <a:pt x="1004" y="486"/>
                  </a:cubicBezTo>
                  <a:cubicBezTo>
                    <a:pt x="1004" y="213"/>
                    <a:pt x="761" y="0"/>
                    <a:pt x="51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6694150" y="2762500"/>
              <a:ext cx="25100" cy="25100"/>
            </a:xfrm>
            <a:custGeom>
              <a:rect b="b" l="l" r="r" t="t"/>
              <a:pathLst>
                <a:path extrusionOk="0" h="1004" w="1004">
                  <a:moveTo>
                    <a:pt x="518" y="0"/>
                  </a:moveTo>
                  <a:cubicBezTo>
                    <a:pt x="244" y="0"/>
                    <a:pt x="1" y="213"/>
                    <a:pt x="1" y="517"/>
                  </a:cubicBezTo>
                  <a:cubicBezTo>
                    <a:pt x="1" y="760"/>
                    <a:pt x="244" y="1003"/>
                    <a:pt x="518" y="1003"/>
                  </a:cubicBezTo>
                  <a:cubicBezTo>
                    <a:pt x="761" y="1003"/>
                    <a:pt x="1004" y="760"/>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a:off x="6564975" y="2904600"/>
              <a:ext cx="25100" cy="24325"/>
            </a:xfrm>
            <a:custGeom>
              <a:rect b="b" l="l" r="r" t="t"/>
              <a:pathLst>
                <a:path extrusionOk="0" h="973" w="1004">
                  <a:moveTo>
                    <a:pt x="517" y="0"/>
                  </a:moveTo>
                  <a:cubicBezTo>
                    <a:pt x="244" y="30"/>
                    <a:pt x="1" y="213"/>
                    <a:pt x="1" y="486"/>
                  </a:cubicBezTo>
                  <a:cubicBezTo>
                    <a:pt x="1" y="760"/>
                    <a:pt x="244" y="973"/>
                    <a:pt x="517" y="973"/>
                  </a:cubicBezTo>
                  <a:cubicBezTo>
                    <a:pt x="761" y="973"/>
                    <a:pt x="1004" y="760"/>
                    <a:pt x="1004" y="486"/>
                  </a:cubicBezTo>
                  <a:cubicBezTo>
                    <a:pt x="1004" y="213"/>
                    <a:pt x="76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
            <p:cNvSpPr/>
            <p:nvPr/>
          </p:nvSpPr>
          <p:spPr>
            <a:xfrm>
              <a:off x="6713150" y="3058075"/>
              <a:ext cx="25100" cy="25100"/>
            </a:xfrm>
            <a:custGeom>
              <a:rect b="b" l="l" r="r" t="t"/>
              <a:pathLst>
                <a:path extrusionOk="0" h="1004" w="1004">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
            <p:cNvSpPr/>
            <p:nvPr/>
          </p:nvSpPr>
          <p:spPr>
            <a:xfrm>
              <a:off x="7274725" y="2934225"/>
              <a:ext cx="24325" cy="25100"/>
            </a:xfrm>
            <a:custGeom>
              <a:rect b="b" l="l" r="r" t="t"/>
              <a:pathLst>
                <a:path extrusionOk="0" h="1004" w="973">
                  <a:moveTo>
                    <a:pt x="487" y="0"/>
                  </a:moveTo>
                  <a:cubicBezTo>
                    <a:pt x="243" y="61"/>
                    <a:pt x="0" y="244"/>
                    <a:pt x="0" y="517"/>
                  </a:cubicBezTo>
                  <a:cubicBezTo>
                    <a:pt x="0" y="760"/>
                    <a:pt x="243" y="1004"/>
                    <a:pt x="487" y="1004"/>
                  </a:cubicBezTo>
                  <a:cubicBezTo>
                    <a:pt x="760" y="1004"/>
                    <a:pt x="973" y="760"/>
                    <a:pt x="973" y="517"/>
                  </a:cubicBezTo>
                  <a:cubicBezTo>
                    <a:pt x="973" y="244"/>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
            <p:cNvSpPr/>
            <p:nvPr/>
          </p:nvSpPr>
          <p:spPr>
            <a:xfrm>
              <a:off x="5814975" y="2073275"/>
              <a:ext cx="24325" cy="24325"/>
            </a:xfrm>
            <a:custGeom>
              <a:rect b="b" l="l" r="r" t="t"/>
              <a:pathLst>
                <a:path extrusionOk="0" h="973" w="973">
                  <a:moveTo>
                    <a:pt x="486" y="0"/>
                  </a:moveTo>
                  <a:cubicBezTo>
                    <a:pt x="213" y="0"/>
                    <a:pt x="0" y="213"/>
                    <a:pt x="0" y="487"/>
                  </a:cubicBezTo>
                  <a:cubicBezTo>
                    <a:pt x="0" y="760"/>
                    <a:pt x="213" y="973"/>
                    <a:pt x="486" y="973"/>
                  </a:cubicBezTo>
                  <a:cubicBezTo>
                    <a:pt x="760" y="973"/>
                    <a:pt x="973" y="760"/>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6249625" y="2269325"/>
              <a:ext cx="25100" cy="25100"/>
            </a:xfrm>
            <a:custGeom>
              <a:rect b="b" l="l" r="r" t="t"/>
              <a:pathLst>
                <a:path extrusionOk="0" h="1004" w="1004">
                  <a:moveTo>
                    <a:pt x="487" y="0"/>
                  </a:moveTo>
                  <a:cubicBezTo>
                    <a:pt x="244" y="0"/>
                    <a:pt x="0" y="243"/>
                    <a:pt x="0" y="517"/>
                  </a:cubicBezTo>
                  <a:cubicBezTo>
                    <a:pt x="0" y="760"/>
                    <a:pt x="244" y="1003"/>
                    <a:pt x="487" y="1003"/>
                  </a:cubicBezTo>
                  <a:cubicBezTo>
                    <a:pt x="760" y="1003"/>
                    <a:pt x="1003" y="791"/>
                    <a:pt x="1003" y="517"/>
                  </a:cubicBezTo>
                  <a:cubicBezTo>
                    <a:pt x="1003" y="24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1756375" y="1772350"/>
              <a:ext cx="24350" cy="24350"/>
            </a:xfrm>
            <a:custGeom>
              <a:rect b="b" l="l" r="r" t="t"/>
              <a:pathLst>
                <a:path extrusionOk="0" h="974" w="974">
                  <a:moveTo>
                    <a:pt x="487" y="1"/>
                  </a:moveTo>
                  <a:cubicBezTo>
                    <a:pt x="213" y="1"/>
                    <a:pt x="1" y="213"/>
                    <a:pt x="1" y="487"/>
                  </a:cubicBezTo>
                  <a:cubicBezTo>
                    <a:pt x="1" y="761"/>
                    <a:pt x="213" y="973"/>
                    <a:pt x="487" y="973"/>
                  </a:cubicBezTo>
                  <a:cubicBezTo>
                    <a:pt x="761" y="973"/>
                    <a:pt x="973" y="761"/>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1823250" y="1881025"/>
              <a:ext cx="25100" cy="25100"/>
            </a:xfrm>
            <a:custGeom>
              <a:rect b="b" l="l" r="r" t="t"/>
              <a:pathLst>
                <a:path extrusionOk="0" h="1004" w="1004">
                  <a:moveTo>
                    <a:pt x="517" y="0"/>
                  </a:moveTo>
                  <a:cubicBezTo>
                    <a:pt x="244" y="0"/>
                    <a:pt x="0" y="243"/>
                    <a:pt x="0" y="517"/>
                  </a:cubicBezTo>
                  <a:cubicBezTo>
                    <a:pt x="0" y="760"/>
                    <a:pt x="244" y="1003"/>
                    <a:pt x="517" y="1003"/>
                  </a:cubicBezTo>
                  <a:cubicBezTo>
                    <a:pt x="760" y="1003"/>
                    <a:pt x="1003" y="760"/>
                    <a:pt x="1003" y="517"/>
                  </a:cubicBezTo>
                  <a:cubicBezTo>
                    <a:pt x="1003" y="243"/>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7180500" y="3434225"/>
              <a:ext cx="106400" cy="78300"/>
            </a:xfrm>
            <a:custGeom>
              <a:rect b="b" l="l" r="r" t="t"/>
              <a:pathLst>
                <a:path extrusionOk="0" h="3132" w="4256">
                  <a:moveTo>
                    <a:pt x="4195" y="1"/>
                  </a:moveTo>
                  <a:lnTo>
                    <a:pt x="0" y="3040"/>
                  </a:lnTo>
                  <a:lnTo>
                    <a:pt x="0" y="3131"/>
                  </a:lnTo>
                  <a:lnTo>
                    <a:pt x="91" y="3131"/>
                  </a:lnTo>
                  <a:lnTo>
                    <a:pt x="4225" y="92"/>
                  </a:lnTo>
                  <a:cubicBezTo>
                    <a:pt x="4256" y="92"/>
                    <a:pt x="4256" y="31"/>
                    <a:pt x="4256" y="31"/>
                  </a:cubicBezTo>
                  <a:lnTo>
                    <a:pt x="4256" y="1"/>
                  </a:ln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7169100" y="3498050"/>
              <a:ext cx="25100" cy="24425"/>
            </a:xfrm>
            <a:custGeom>
              <a:rect b="b" l="l" r="r" t="t"/>
              <a:pathLst>
                <a:path extrusionOk="0" h="977" w="1004">
                  <a:moveTo>
                    <a:pt x="456" y="1"/>
                  </a:moveTo>
                  <a:cubicBezTo>
                    <a:pt x="213" y="31"/>
                    <a:pt x="0" y="275"/>
                    <a:pt x="0" y="518"/>
                  </a:cubicBezTo>
                  <a:cubicBezTo>
                    <a:pt x="57" y="800"/>
                    <a:pt x="244" y="977"/>
                    <a:pt x="489" y="977"/>
                  </a:cubicBezTo>
                  <a:cubicBezTo>
                    <a:pt x="508" y="977"/>
                    <a:pt x="527" y="976"/>
                    <a:pt x="547" y="974"/>
                  </a:cubicBezTo>
                  <a:cubicBezTo>
                    <a:pt x="821" y="943"/>
                    <a:pt x="1003" y="730"/>
                    <a:pt x="1003" y="457"/>
                  </a:cubicBezTo>
                  <a:cubicBezTo>
                    <a:pt x="973" y="183"/>
                    <a:pt x="730" y="1"/>
                    <a:pt x="45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7273950" y="3422075"/>
              <a:ext cx="24350" cy="24425"/>
            </a:xfrm>
            <a:custGeom>
              <a:rect b="b" l="l" r="r" t="t"/>
              <a:pathLst>
                <a:path extrusionOk="0" h="977" w="974">
                  <a:moveTo>
                    <a:pt x="457" y="0"/>
                  </a:moveTo>
                  <a:cubicBezTo>
                    <a:pt x="183" y="31"/>
                    <a:pt x="1" y="274"/>
                    <a:pt x="1" y="517"/>
                  </a:cubicBezTo>
                  <a:cubicBezTo>
                    <a:pt x="1" y="799"/>
                    <a:pt x="236" y="976"/>
                    <a:pt x="464" y="976"/>
                  </a:cubicBezTo>
                  <a:cubicBezTo>
                    <a:pt x="482" y="976"/>
                    <a:pt x="500" y="975"/>
                    <a:pt x="518" y="973"/>
                  </a:cubicBezTo>
                  <a:cubicBezTo>
                    <a:pt x="791" y="943"/>
                    <a:pt x="973" y="730"/>
                    <a:pt x="973" y="456"/>
                  </a:cubicBezTo>
                  <a:cubicBezTo>
                    <a:pt x="943" y="183"/>
                    <a:pt x="730" y="0"/>
                    <a:pt x="45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1498025" y="2330875"/>
              <a:ext cx="24325" cy="24350"/>
            </a:xfrm>
            <a:custGeom>
              <a:rect b="b" l="l" r="r" t="t"/>
              <a:pathLst>
                <a:path extrusionOk="0" h="974" w="973">
                  <a:moveTo>
                    <a:pt x="486" y="0"/>
                  </a:moveTo>
                  <a:cubicBezTo>
                    <a:pt x="213" y="0"/>
                    <a:pt x="0" y="213"/>
                    <a:pt x="0" y="487"/>
                  </a:cubicBezTo>
                  <a:cubicBezTo>
                    <a:pt x="0" y="760"/>
                    <a:pt x="213" y="973"/>
                    <a:pt x="486" y="973"/>
                  </a:cubicBezTo>
                  <a:cubicBezTo>
                    <a:pt x="760" y="973"/>
                    <a:pt x="973" y="760"/>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893900" y="2115825"/>
              <a:ext cx="24350" cy="25100"/>
            </a:xfrm>
            <a:custGeom>
              <a:rect b="b" l="l" r="r" t="t"/>
              <a:pathLst>
                <a:path extrusionOk="0" h="1004" w="974">
                  <a:moveTo>
                    <a:pt x="487" y="0"/>
                  </a:moveTo>
                  <a:cubicBezTo>
                    <a:pt x="213" y="0"/>
                    <a:pt x="0" y="244"/>
                    <a:pt x="0" y="487"/>
                  </a:cubicBezTo>
                  <a:cubicBezTo>
                    <a:pt x="0" y="760"/>
                    <a:pt x="213" y="1003"/>
                    <a:pt x="487" y="1003"/>
                  </a:cubicBezTo>
                  <a:cubicBezTo>
                    <a:pt x="760" y="1003"/>
                    <a:pt x="973" y="760"/>
                    <a:pt x="973" y="487"/>
                  </a:cubicBezTo>
                  <a:cubicBezTo>
                    <a:pt x="973" y="244"/>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473675" y="1927375"/>
              <a:ext cx="25100" cy="25100"/>
            </a:xfrm>
            <a:custGeom>
              <a:rect b="b" l="l" r="r" t="t"/>
              <a:pathLst>
                <a:path extrusionOk="0" h="1004" w="1004">
                  <a:moveTo>
                    <a:pt x="487" y="0"/>
                  </a:moveTo>
                  <a:cubicBezTo>
                    <a:pt x="244" y="0"/>
                    <a:pt x="1" y="243"/>
                    <a:pt x="1" y="517"/>
                  </a:cubicBezTo>
                  <a:cubicBezTo>
                    <a:pt x="1" y="760"/>
                    <a:pt x="244" y="1003"/>
                    <a:pt x="487" y="1003"/>
                  </a:cubicBezTo>
                  <a:cubicBezTo>
                    <a:pt x="761" y="1003"/>
                    <a:pt x="1004" y="791"/>
                    <a:pt x="1004" y="517"/>
                  </a:cubicBezTo>
                  <a:cubicBezTo>
                    <a:pt x="1004" y="24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760925" y="771575"/>
              <a:ext cx="24325" cy="25100"/>
            </a:xfrm>
            <a:custGeom>
              <a:rect b="b" l="l" r="r" t="t"/>
              <a:pathLst>
                <a:path extrusionOk="0" h="1004" w="973">
                  <a:moveTo>
                    <a:pt x="487" y="1"/>
                  </a:moveTo>
                  <a:cubicBezTo>
                    <a:pt x="213" y="1"/>
                    <a:pt x="0" y="244"/>
                    <a:pt x="0" y="517"/>
                  </a:cubicBezTo>
                  <a:cubicBezTo>
                    <a:pt x="0" y="761"/>
                    <a:pt x="213" y="1004"/>
                    <a:pt x="487" y="1004"/>
                  </a:cubicBezTo>
                  <a:cubicBezTo>
                    <a:pt x="760" y="1004"/>
                    <a:pt x="973" y="761"/>
                    <a:pt x="973" y="517"/>
                  </a:cubicBezTo>
                  <a:cubicBezTo>
                    <a:pt x="973" y="244"/>
                    <a:pt x="73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670500" y="2012475"/>
              <a:ext cx="24325" cy="24350"/>
            </a:xfrm>
            <a:custGeom>
              <a:rect b="b" l="l" r="r" t="t"/>
              <a:pathLst>
                <a:path extrusionOk="0" h="974" w="973">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696325" y="2446375"/>
              <a:ext cx="24350" cy="25100"/>
            </a:xfrm>
            <a:custGeom>
              <a:rect b="b" l="l" r="r" t="t"/>
              <a:pathLst>
                <a:path extrusionOk="0" h="1004" w="974">
                  <a:moveTo>
                    <a:pt x="487" y="0"/>
                  </a:moveTo>
                  <a:cubicBezTo>
                    <a:pt x="213" y="0"/>
                    <a:pt x="1" y="244"/>
                    <a:pt x="1" y="487"/>
                  </a:cubicBezTo>
                  <a:cubicBezTo>
                    <a:pt x="1" y="760"/>
                    <a:pt x="213" y="1004"/>
                    <a:pt x="487" y="1004"/>
                  </a:cubicBezTo>
                  <a:cubicBezTo>
                    <a:pt x="761" y="1004"/>
                    <a:pt x="973" y="760"/>
                    <a:pt x="973" y="487"/>
                  </a:cubicBezTo>
                  <a:cubicBezTo>
                    <a:pt x="973" y="244"/>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1080825" y="2792875"/>
              <a:ext cx="24350" cy="25100"/>
            </a:xfrm>
            <a:custGeom>
              <a:rect b="b" l="l" r="r" t="t"/>
              <a:pathLst>
                <a:path extrusionOk="0" h="1004" w="974">
                  <a:moveTo>
                    <a:pt x="487" y="1"/>
                  </a:moveTo>
                  <a:cubicBezTo>
                    <a:pt x="214" y="1"/>
                    <a:pt x="1" y="244"/>
                    <a:pt x="1" y="518"/>
                  </a:cubicBezTo>
                  <a:cubicBezTo>
                    <a:pt x="1" y="761"/>
                    <a:pt x="214" y="1004"/>
                    <a:pt x="487" y="1004"/>
                  </a:cubicBezTo>
                  <a:cubicBezTo>
                    <a:pt x="761" y="1004"/>
                    <a:pt x="973" y="761"/>
                    <a:pt x="973" y="518"/>
                  </a:cubicBezTo>
                  <a:cubicBezTo>
                    <a:pt x="973"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1358950" y="2805800"/>
              <a:ext cx="25100" cy="24350"/>
            </a:xfrm>
            <a:custGeom>
              <a:rect b="b" l="l" r="r" t="t"/>
              <a:pathLst>
                <a:path extrusionOk="0" h="974" w="1004">
                  <a:moveTo>
                    <a:pt x="487" y="1"/>
                  </a:moveTo>
                  <a:cubicBezTo>
                    <a:pt x="244" y="1"/>
                    <a:pt x="1" y="213"/>
                    <a:pt x="1" y="487"/>
                  </a:cubicBezTo>
                  <a:cubicBezTo>
                    <a:pt x="1" y="760"/>
                    <a:pt x="244" y="973"/>
                    <a:pt x="487" y="973"/>
                  </a:cubicBezTo>
                  <a:cubicBezTo>
                    <a:pt x="761" y="973"/>
                    <a:pt x="1004" y="760"/>
                    <a:pt x="1004" y="487"/>
                  </a:cubicBezTo>
                  <a:cubicBezTo>
                    <a:pt x="1004" y="213"/>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2108200" y="1576300"/>
              <a:ext cx="25100" cy="25100"/>
            </a:xfrm>
            <a:custGeom>
              <a:rect b="b" l="l" r="r" t="t"/>
              <a:pathLst>
                <a:path extrusionOk="0" h="1004" w="1004">
                  <a:moveTo>
                    <a:pt x="518" y="1"/>
                  </a:moveTo>
                  <a:cubicBezTo>
                    <a:pt x="244" y="1"/>
                    <a:pt x="1" y="244"/>
                    <a:pt x="1" y="487"/>
                  </a:cubicBezTo>
                  <a:cubicBezTo>
                    <a:pt x="1" y="760"/>
                    <a:pt x="244" y="1004"/>
                    <a:pt x="518" y="1004"/>
                  </a:cubicBezTo>
                  <a:cubicBezTo>
                    <a:pt x="761" y="1004"/>
                    <a:pt x="1004" y="760"/>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2468400" y="1520075"/>
              <a:ext cx="25100" cy="25100"/>
            </a:xfrm>
            <a:custGeom>
              <a:rect b="b" l="l" r="r" t="t"/>
              <a:pathLst>
                <a:path extrusionOk="0" h="1004" w="1004">
                  <a:moveTo>
                    <a:pt x="487" y="0"/>
                  </a:moveTo>
                  <a:cubicBezTo>
                    <a:pt x="213" y="0"/>
                    <a:pt x="0" y="243"/>
                    <a:pt x="0" y="517"/>
                  </a:cubicBezTo>
                  <a:cubicBezTo>
                    <a:pt x="0" y="760"/>
                    <a:pt x="213" y="1003"/>
                    <a:pt x="487" y="1003"/>
                  </a:cubicBezTo>
                  <a:cubicBezTo>
                    <a:pt x="760" y="1003"/>
                    <a:pt x="1003" y="760"/>
                    <a:pt x="1003" y="517"/>
                  </a:cubicBezTo>
                  <a:cubicBezTo>
                    <a:pt x="1003" y="24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
            <p:cNvSpPr/>
            <p:nvPr/>
          </p:nvSpPr>
          <p:spPr>
            <a:xfrm>
              <a:off x="1943300" y="1340725"/>
              <a:ext cx="24350" cy="25100"/>
            </a:xfrm>
            <a:custGeom>
              <a:rect b="b" l="l" r="r" t="t"/>
              <a:pathLst>
                <a:path extrusionOk="0" h="1004" w="974">
                  <a:moveTo>
                    <a:pt x="487" y="1"/>
                  </a:moveTo>
                  <a:cubicBezTo>
                    <a:pt x="214" y="1"/>
                    <a:pt x="1" y="244"/>
                    <a:pt x="1" y="487"/>
                  </a:cubicBezTo>
                  <a:cubicBezTo>
                    <a:pt x="1" y="761"/>
                    <a:pt x="214" y="1004"/>
                    <a:pt x="487" y="1004"/>
                  </a:cubicBezTo>
                  <a:cubicBezTo>
                    <a:pt x="761" y="1004"/>
                    <a:pt x="974" y="761"/>
                    <a:pt x="974" y="487"/>
                  </a:cubicBezTo>
                  <a:cubicBezTo>
                    <a:pt x="974"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
            <p:cNvSpPr/>
            <p:nvPr/>
          </p:nvSpPr>
          <p:spPr>
            <a:xfrm>
              <a:off x="1476725" y="964600"/>
              <a:ext cx="25125" cy="24325"/>
            </a:xfrm>
            <a:custGeom>
              <a:rect b="b" l="l" r="r" t="t"/>
              <a:pathLst>
                <a:path extrusionOk="0" h="973" w="1005">
                  <a:moveTo>
                    <a:pt x="487" y="0"/>
                  </a:moveTo>
                  <a:cubicBezTo>
                    <a:pt x="244" y="31"/>
                    <a:pt x="1" y="243"/>
                    <a:pt x="1" y="486"/>
                  </a:cubicBezTo>
                  <a:cubicBezTo>
                    <a:pt x="1" y="760"/>
                    <a:pt x="244" y="973"/>
                    <a:pt x="487" y="973"/>
                  </a:cubicBezTo>
                  <a:cubicBezTo>
                    <a:pt x="761" y="973"/>
                    <a:pt x="1004" y="760"/>
                    <a:pt x="1004" y="486"/>
                  </a:cubicBezTo>
                  <a:cubicBezTo>
                    <a:pt x="1004" y="24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
            <p:cNvSpPr/>
            <p:nvPr/>
          </p:nvSpPr>
          <p:spPr>
            <a:xfrm>
              <a:off x="1476725" y="1230550"/>
              <a:ext cx="25125" cy="25100"/>
            </a:xfrm>
            <a:custGeom>
              <a:rect b="b" l="l" r="r" t="t"/>
              <a:pathLst>
                <a:path extrusionOk="0" h="1004" w="1005">
                  <a:moveTo>
                    <a:pt x="487" y="1"/>
                  </a:moveTo>
                  <a:cubicBezTo>
                    <a:pt x="183" y="1"/>
                    <a:pt x="1" y="213"/>
                    <a:pt x="1" y="487"/>
                  </a:cubicBezTo>
                  <a:cubicBezTo>
                    <a:pt x="1" y="760"/>
                    <a:pt x="244" y="1004"/>
                    <a:pt x="487" y="1004"/>
                  </a:cubicBezTo>
                  <a:cubicBezTo>
                    <a:pt x="761" y="1004"/>
                    <a:pt x="1004" y="760"/>
                    <a:pt x="1004" y="487"/>
                  </a:cubicBezTo>
                  <a:cubicBezTo>
                    <a:pt x="1004" y="213"/>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
            <p:cNvSpPr/>
            <p:nvPr/>
          </p:nvSpPr>
          <p:spPr>
            <a:xfrm>
              <a:off x="1259400" y="1665975"/>
              <a:ext cx="24350" cy="24325"/>
            </a:xfrm>
            <a:custGeom>
              <a:rect b="b" l="l" r="r" t="t"/>
              <a:pathLst>
                <a:path extrusionOk="0" h="973" w="974">
                  <a:moveTo>
                    <a:pt x="487" y="0"/>
                  </a:moveTo>
                  <a:cubicBezTo>
                    <a:pt x="214" y="0"/>
                    <a:pt x="1" y="213"/>
                    <a:pt x="1" y="487"/>
                  </a:cubicBezTo>
                  <a:cubicBezTo>
                    <a:pt x="1" y="760"/>
                    <a:pt x="214" y="973"/>
                    <a:pt x="487" y="973"/>
                  </a:cubicBezTo>
                  <a:cubicBezTo>
                    <a:pt x="761" y="973"/>
                    <a:pt x="973" y="760"/>
                    <a:pt x="973" y="487"/>
                  </a:cubicBezTo>
                  <a:cubicBezTo>
                    <a:pt x="973" y="21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4067975" y="835400"/>
              <a:ext cx="25100" cy="25100"/>
            </a:xfrm>
            <a:custGeom>
              <a:rect b="b" l="l" r="r" t="t"/>
              <a:pathLst>
                <a:path extrusionOk="0" h="1004" w="1004">
                  <a:moveTo>
                    <a:pt x="487" y="1"/>
                  </a:moveTo>
                  <a:cubicBezTo>
                    <a:pt x="244" y="1"/>
                    <a:pt x="0" y="244"/>
                    <a:pt x="0" y="487"/>
                  </a:cubicBezTo>
                  <a:cubicBezTo>
                    <a:pt x="0" y="761"/>
                    <a:pt x="244" y="1004"/>
                    <a:pt x="487" y="1004"/>
                  </a:cubicBezTo>
                  <a:cubicBezTo>
                    <a:pt x="760" y="1004"/>
                    <a:pt x="943" y="761"/>
                    <a:pt x="1003" y="487"/>
                  </a:cubicBezTo>
                  <a:cubicBezTo>
                    <a:pt x="1003" y="244"/>
                    <a:pt x="76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3581650" y="660625"/>
              <a:ext cx="25100" cy="25100"/>
            </a:xfrm>
            <a:custGeom>
              <a:rect b="b" l="l" r="r" t="t"/>
              <a:pathLst>
                <a:path extrusionOk="0" h="1004" w="1004">
                  <a:moveTo>
                    <a:pt x="486" y="1"/>
                  </a:moveTo>
                  <a:cubicBezTo>
                    <a:pt x="243" y="1"/>
                    <a:pt x="0" y="244"/>
                    <a:pt x="0" y="487"/>
                  </a:cubicBezTo>
                  <a:cubicBezTo>
                    <a:pt x="0" y="761"/>
                    <a:pt x="243" y="1004"/>
                    <a:pt x="486" y="1004"/>
                  </a:cubicBezTo>
                  <a:cubicBezTo>
                    <a:pt x="760" y="1004"/>
                    <a:pt x="1003" y="761"/>
                    <a:pt x="1003" y="487"/>
                  </a:cubicBezTo>
                  <a:cubicBezTo>
                    <a:pt x="1003" y="24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2974475" y="644675"/>
              <a:ext cx="25100" cy="24350"/>
            </a:xfrm>
            <a:custGeom>
              <a:rect b="b" l="l" r="r" t="t"/>
              <a:pathLst>
                <a:path extrusionOk="0" h="974" w="1004">
                  <a:moveTo>
                    <a:pt x="487" y="1"/>
                  </a:moveTo>
                  <a:cubicBezTo>
                    <a:pt x="244" y="1"/>
                    <a:pt x="1" y="213"/>
                    <a:pt x="1" y="487"/>
                  </a:cubicBezTo>
                  <a:cubicBezTo>
                    <a:pt x="1" y="760"/>
                    <a:pt x="244" y="973"/>
                    <a:pt x="487" y="973"/>
                  </a:cubicBezTo>
                  <a:cubicBezTo>
                    <a:pt x="761" y="973"/>
                    <a:pt x="1004" y="760"/>
                    <a:pt x="1004" y="487"/>
                  </a:cubicBezTo>
                  <a:cubicBezTo>
                    <a:pt x="1004" y="213"/>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
            <p:cNvSpPr/>
            <p:nvPr/>
          </p:nvSpPr>
          <p:spPr>
            <a:xfrm>
              <a:off x="2615825" y="942550"/>
              <a:ext cx="24325" cy="25100"/>
            </a:xfrm>
            <a:custGeom>
              <a:rect b="b" l="l" r="r" t="t"/>
              <a:pathLst>
                <a:path extrusionOk="0" h="1004" w="973">
                  <a:moveTo>
                    <a:pt x="486" y="1"/>
                  </a:moveTo>
                  <a:cubicBezTo>
                    <a:pt x="213" y="1"/>
                    <a:pt x="0" y="244"/>
                    <a:pt x="0" y="517"/>
                  </a:cubicBezTo>
                  <a:cubicBezTo>
                    <a:pt x="0" y="761"/>
                    <a:pt x="213" y="1004"/>
                    <a:pt x="486" y="1004"/>
                  </a:cubicBezTo>
                  <a:cubicBezTo>
                    <a:pt x="760" y="1004"/>
                    <a:pt x="973" y="821"/>
                    <a:pt x="973" y="517"/>
                  </a:cubicBezTo>
                  <a:cubicBezTo>
                    <a:pt x="973" y="24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
            <p:cNvSpPr/>
            <p:nvPr/>
          </p:nvSpPr>
          <p:spPr>
            <a:xfrm>
              <a:off x="2124925" y="688000"/>
              <a:ext cx="24350" cy="25100"/>
            </a:xfrm>
            <a:custGeom>
              <a:rect b="b" l="l" r="r" t="t"/>
              <a:pathLst>
                <a:path extrusionOk="0" h="1004" w="974">
                  <a:moveTo>
                    <a:pt x="487" y="0"/>
                  </a:moveTo>
                  <a:cubicBezTo>
                    <a:pt x="213" y="0"/>
                    <a:pt x="1" y="243"/>
                    <a:pt x="1" y="517"/>
                  </a:cubicBezTo>
                  <a:cubicBezTo>
                    <a:pt x="1" y="760"/>
                    <a:pt x="213" y="1003"/>
                    <a:pt x="487" y="1003"/>
                  </a:cubicBezTo>
                  <a:cubicBezTo>
                    <a:pt x="760" y="1003"/>
                    <a:pt x="943" y="760"/>
                    <a:pt x="973" y="517"/>
                  </a:cubicBezTo>
                  <a:cubicBezTo>
                    <a:pt x="973" y="24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
            <p:cNvSpPr/>
            <p:nvPr/>
          </p:nvSpPr>
          <p:spPr>
            <a:xfrm>
              <a:off x="1798925" y="906850"/>
              <a:ext cx="24350" cy="24325"/>
            </a:xfrm>
            <a:custGeom>
              <a:rect b="b" l="l" r="r" t="t"/>
              <a:pathLst>
                <a:path extrusionOk="0" h="973" w="974">
                  <a:moveTo>
                    <a:pt x="487" y="0"/>
                  </a:moveTo>
                  <a:cubicBezTo>
                    <a:pt x="214" y="0"/>
                    <a:pt x="1" y="213"/>
                    <a:pt x="1" y="486"/>
                  </a:cubicBezTo>
                  <a:cubicBezTo>
                    <a:pt x="1" y="760"/>
                    <a:pt x="214" y="973"/>
                    <a:pt x="487" y="973"/>
                  </a:cubicBezTo>
                  <a:cubicBezTo>
                    <a:pt x="761" y="973"/>
                    <a:pt x="973" y="790"/>
                    <a:pt x="973" y="486"/>
                  </a:cubicBezTo>
                  <a:cubicBezTo>
                    <a:pt x="973" y="21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
            <p:cNvSpPr/>
            <p:nvPr/>
          </p:nvSpPr>
          <p:spPr>
            <a:xfrm>
              <a:off x="2349850" y="1263225"/>
              <a:ext cx="24350" cy="24350"/>
            </a:xfrm>
            <a:custGeom>
              <a:rect b="b" l="l" r="r" t="t"/>
              <a:pathLst>
                <a:path extrusionOk="0" h="974" w="974">
                  <a:moveTo>
                    <a:pt x="487" y="1"/>
                  </a:moveTo>
                  <a:cubicBezTo>
                    <a:pt x="213" y="1"/>
                    <a:pt x="1" y="213"/>
                    <a:pt x="1" y="487"/>
                  </a:cubicBezTo>
                  <a:cubicBezTo>
                    <a:pt x="1" y="760"/>
                    <a:pt x="213" y="973"/>
                    <a:pt x="487" y="973"/>
                  </a:cubicBezTo>
                  <a:cubicBezTo>
                    <a:pt x="761" y="973"/>
                    <a:pt x="943" y="760"/>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
            <p:cNvSpPr/>
            <p:nvPr/>
          </p:nvSpPr>
          <p:spPr>
            <a:xfrm>
              <a:off x="2489675" y="587675"/>
              <a:ext cx="24350" cy="24350"/>
            </a:xfrm>
            <a:custGeom>
              <a:rect b="b" l="l" r="r" t="t"/>
              <a:pathLst>
                <a:path extrusionOk="0" h="974" w="974">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
            <p:cNvSpPr/>
            <p:nvPr/>
          </p:nvSpPr>
          <p:spPr>
            <a:xfrm>
              <a:off x="2751075" y="536775"/>
              <a:ext cx="25100" cy="25100"/>
            </a:xfrm>
            <a:custGeom>
              <a:rect b="b" l="l" r="r" t="t"/>
              <a:pathLst>
                <a:path extrusionOk="0" h="1004" w="1004">
                  <a:moveTo>
                    <a:pt x="517" y="0"/>
                  </a:moveTo>
                  <a:cubicBezTo>
                    <a:pt x="244" y="0"/>
                    <a:pt x="1" y="244"/>
                    <a:pt x="1" y="517"/>
                  </a:cubicBezTo>
                  <a:cubicBezTo>
                    <a:pt x="1" y="791"/>
                    <a:pt x="244" y="1003"/>
                    <a:pt x="517" y="1003"/>
                  </a:cubicBezTo>
                  <a:cubicBezTo>
                    <a:pt x="791" y="1003"/>
                    <a:pt x="1004" y="791"/>
                    <a:pt x="1004" y="517"/>
                  </a:cubicBezTo>
                  <a:cubicBezTo>
                    <a:pt x="1004" y="244"/>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
            <p:cNvSpPr/>
            <p:nvPr/>
          </p:nvSpPr>
          <p:spPr>
            <a:xfrm>
              <a:off x="2039825" y="554250"/>
              <a:ext cx="25100" cy="25100"/>
            </a:xfrm>
            <a:custGeom>
              <a:rect b="b" l="l" r="r" t="t"/>
              <a:pathLst>
                <a:path extrusionOk="0" h="1004" w="1004">
                  <a:moveTo>
                    <a:pt x="517" y="1"/>
                  </a:moveTo>
                  <a:cubicBezTo>
                    <a:pt x="243" y="1"/>
                    <a:pt x="0" y="244"/>
                    <a:pt x="0" y="487"/>
                  </a:cubicBezTo>
                  <a:cubicBezTo>
                    <a:pt x="0" y="760"/>
                    <a:pt x="243" y="1004"/>
                    <a:pt x="517" y="1004"/>
                  </a:cubicBezTo>
                  <a:cubicBezTo>
                    <a:pt x="760" y="1004"/>
                    <a:pt x="1003" y="791"/>
                    <a:pt x="1003" y="487"/>
                  </a:cubicBezTo>
                  <a:cubicBezTo>
                    <a:pt x="1003" y="213"/>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
            <p:cNvSpPr/>
            <p:nvPr/>
          </p:nvSpPr>
          <p:spPr>
            <a:xfrm>
              <a:off x="1602875" y="675825"/>
              <a:ext cx="25100" cy="25100"/>
            </a:xfrm>
            <a:custGeom>
              <a:rect b="b" l="l" r="r" t="t"/>
              <a:pathLst>
                <a:path extrusionOk="0" h="1004" w="1004">
                  <a:moveTo>
                    <a:pt x="517" y="1"/>
                  </a:moveTo>
                  <a:cubicBezTo>
                    <a:pt x="244" y="1"/>
                    <a:pt x="1" y="244"/>
                    <a:pt x="1" y="487"/>
                  </a:cubicBezTo>
                  <a:cubicBezTo>
                    <a:pt x="1" y="761"/>
                    <a:pt x="244" y="1004"/>
                    <a:pt x="517" y="1004"/>
                  </a:cubicBezTo>
                  <a:cubicBezTo>
                    <a:pt x="761" y="1004"/>
                    <a:pt x="1004" y="791"/>
                    <a:pt x="1004" y="487"/>
                  </a:cubicBezTo>
                  <a:cubicBezTo>
                    <a:pt x="1004" y="244"/>
                    <a:pt x="76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
            <p:cNvSpPr/>
            <p:nvPr/>
          </p:nvSpPr>
          <p:spPr>
            <a:xfrm>
              <a:off x="1769300" y="675825"/>
              <a:ext cx="25100" cy="25100"/>
            </a:xfrm>
            <a:custGeom>
              <a:rect b="b" l="l" r="r" t="t"/>
              <a:pathLst>
                <a:path extrusionOk="0" h="1004" w="1004">
                  <a:moveTo>
                    <a:pt x="487" y="1"/>
                  </a:moveTo>
                  <a:cubicBezTo>
                    <a:pt x="213" y="1"/>
                    <a:pt x="0" y="244"/>
                    <a:pt x="0" y="487"/>
                  </a:cubicBezTo>
                  <a:cubicBezTo>
                    <a:pt x="0" y="761"/>
                    <a:pt x="244" y="1004"/>
                    <a:pt x="487" y="1004"/>
                  </a:cubicBezTo>
                  <a:cubicBezTo>
                    <a:pt x="760" y="1004"/>
                    <a:pt x="943" y="791"/>
                    <a:pt x="1003" y="487"/>
                  </a:cubicBezTo>
                  <a:cubicBezTo>
                    <a:pt x="1003" y="244"/>
                    <a:pt x="76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
            <p:cNvSpPr/>
            <p:nvPr/>
          </p:nvSpPr>
          <p:spPr>
            <a:xfrm>
              <a:off x="1365800" y="592250"/>
              <a:ext cx="24325" cy="25100"/>
            </a:xfrm>
            <a:custGeom>
              <a:rect b="b" l="l" r="r" t="t"/>
              <a:pathLst>
                <a:path extrusionOk="0" h="1004" w="973">
                  <a:moveTo>
                    <a:pt x="487" y="0"/>
                  </a:moveTo>
                  <a:cubicBezTo>
                    <a:pt x="213" y="0"/>
                    <a:pt x="0" y="243"/>
                    <a:pt x="0" y="487"/>
                  </a:cubicBezTo>
                  <a:cubicBezTo>
                    <a:pt x="0" y="760"/>
                    <a:pt x="213" y="1003"/>
                    <a:pt x="487" y="1003"/>
                  </a:cubicBezTo>
                  <a:cubicBezTo>
                    <a:pt x="760" y="1003"/>
                    <a:pt x="973" y="791"/>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
            <p:cNvSpPr/>
            <p:nvPr/>
          </p:nvSpPr>
          <p:spPr>
            <a:xfrm>
              <a:off x="1115025" y="524625"/>
              <a:ext cx="24350" cy="25100"/>
            </a:xfrm>
            <a:custGeom>
              <a:rect b="b" l="l" r="r" t="t"/>
              <a:pathLst>
                <a:path extrusionOk="0" h="1004" w="974">
                  <a:moveTo>
                    <a:pt x="487" y="0"/>
                  </a:moveTo>
                  <a:cubicBezTo>
                    <a:pt x="213" y="0"/>
                    <a:pt x="1" y="243"/>
                    <a:pt x="1" y="517"/>
                  </a:cubicBezTo>
                  <a:cubicBezTo>
                    <a:pt x="1" y="760"/>
                    <a:pt x="213" y="1003"/>
                    <a:pt x="487" y="1003"/>
                  </a:cubicBezTo>
                  <a:cubicBezTo>
                    <a:pt x="761" y="1003"/>
                    <a:pt x="973" y="760"/>
                    <a:pt x="973" y="517"/>
                  </a:cubicBezTo>
                  <a:cubicBezTo>
                    <a:pt x="973" y="24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
            <p:cNvSpPr/>
            <p:nvPr/>
          </p:nvSpPr>
          <p:spPr>
            <a:xfrm>
              <a:off x="1210025" y="877200"/>
              <a:ext cx="24325" cy="25100"/>
            </a:xfrm>
            <a:custGeom>
              <a:rect b="b" l="l" r="r" t="t"/>
              <a:pathLst>
                <a:path extrusionOk="0" h="1004" w="973">
                  <a:moveTo>
                    <a:pt x="486" y="1"/>
                  </a:moveTo>
                  <a:cubicBezTo>
                    <a:pt x="213" y="1"/>
                    <a:pt x="0" y="244"/>
                    <a:pt x="0" y="487"/>
                  </a:cubicBezTo>
                  <a:cubicBezTo>
                    <a:pt x="0" y="761"/>
                    <a:pt x="213" y="1004"/>
                    <a:pt x="486" y="1004"/>
                  </a:cubicBezTo>
                  <a:cubicBezTo>
                    <a:pt x="760" y="1004"/>
                    <a:pt x="942" y="761"/>
                    <a:pt x="973" y="487"/>
                  </a:cubicBezTo>
                  <a:cubicBezTo>
                    <a:pt x="973" y="24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
            <p:cNvSpPr/>
            <p:nvPr/>
          </p:nvSpPr>
          <p:spPr>
            <a:xfrm>
              <a:off x="839200" y="1416725"/>
              <a:ext cx="25100" cy="25100"/>
            </a:xfrm>
            <a:custGeom>
              <a:rect b="b" l="l" r="r" t="t"/>
              <a:pathLst>
                <a:path extrusionOk="0" h="1004" w="1004">
                  <a:moveTo>
                    <a:pt x="486" y="0"/>
                  </a:moveTo>
                  <a:cubicBezTo>
                    <a:pt x="243" y="0"/>
                    <a:pt x="0" y="244"/>
                    <a:pt x="0" y="487"/>
                  </a:cubicBezTo>
                  <a:cubicBezTo>
                    <a:pt x="0" y="760"/>
                    <a:pt x="243" y="1004"/>
                    <a:pt x="486" y="1004"/>
                  </a:cubicBezTo>
                  <a:cubicBezTo>
                    <a:pt x="760" y="1004"/>
                    <a:pt x="973" y="760"/>
                    <a:pt x="1003" y="487"/>
                  </a:cubicBezTo>
                  <a:cubicBezTo>
                    <a:pt x="1003" y="244"/>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
            <p:cNvSpPr/>
            <p:nvPr/>
          </p:nvSpPr>
          <p:spPr>
            <a:xfrm>
              <a:off x="1118075" y="1464600"/>
              <a:ext cx="24325" cy="24350"/>
            </a:xfrm>
            <a:custGeom>
              <a:rect b="b" l="l" r="r" t="t"/>
              <a:pathLst>
                <a:path extrusionOk="0" h="974" w="973">
                  <a:moveTo>
                    <a:pt x="487" y="0"/>
                  </a:moveTo>
                  <a:cubicBezTo>
                    <a:pt x="213" y="0"/>
                    <a:pt x="0" y="213"/>
                    <a:pt x="0" y="487"/>
                  </a:cubicBezTo>
                  <a:cubicBezTo>
                    <a:pt x="0" y="760"/>
                    <a:pt x="213" y="973"/>
                    <a:pt x="487" y="973"/>
                  </a:cubicBezTo>
                  <a:cubicBezTo>
                    <a:pt x="760" y="973"/>
                    <a:pt x="942" y="760"/>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
            <p:cNvSpPr/>
            <p:nvPr/>
          </p:nvSpPr>
          <p:spPr>
            <a:xfrm>
              <a:off x="1437975" y="1576300"/>
              <a:ext cx="24350" cy="25100"/>
            </a:xfrm>
            <a:custGeom>
              <a:rect b="b" l="l" r="r" t="t"/>
              <a:pathLst>
                <a:path extrusionOk="0" h="1004" w="974">
                  <a:moveTo>
                    <a:pt x="487" y="1"/>
                  </a:moveTo>
                  <a:cubicBezTo>
                    <a:pt x="214" y="1"/>
                    <a:pt x="1" y="244"/>
                    <a:pt x="1" y="487"/>
                  </a:cubicBezTo>
                  <a:cubicBezTo>
                    <a:pt x="1" y="760"/>
                    <a:pt x="214" y="1004"/>
                    <a:pt x="487" y="1004"/>
                  </a:cubicBezTo>
                  <a:cubicBezTo>
                    <a:pt x="700" y="1004"/>
                    <a:pt x="943" y="760"/>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
            <p:cNvSpPr/>
            <p:nvPr/>
          </p:nvSpPr>
          <p:spPr>
            <a:xfrm>
              <a:off x="1384025" y="2074025"/>
              <a:ext cx="24350" cy="25100"/>
            </a:xfrm>
            <a:custGeom>
              <a:rect b="b" l="l" r="r" t="t"/>
              <a:pathLst>
                <a:path extrusionOk="0" h="1004" w="974">
                  <a:moveTo>
                    <a:pt x="487" y="1"/>
                  </a:moveTo>
                  <a:cubicBezTo>
                    <a:pt x="213" y="1"/>
                    <a:pt x="1" y="244"/>
                    <a:pt x="1" y="487"/>
                  </a:cubicBezTo>
                  <a:cubicBezTo>
                    <a:pt x="1" y="761"/>
                    <a:pt x="213" y="1004"/>
                    <a:pt x="487" y="1004"/>
                  </a:cubicBezTo>
                  <a:cubicBezTo>
                    <a:pt x="761" y="1004"/>
                    <a:pt x="973" y="761"/>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
            <p:cNvSpPr/>
            <p:nvPr/>
          </p:nvSpPr>
          <p:spPr>
            <a:xfrm>
              <a:off x="1049675" y="2257150"/>
              <a:ext cx="24350" cy="25125"/>
            </a:xfrm>
            <a:custGeom>
              <a:rect b="b" l="l" r="r" t="t"/>
              <a:pathLst>
                <a:path extrusionOk="0" h="1005" w="974">
                  <a:moveTo>
                    <a:pt x="487" y="1"/>
                  </a:moveTo>
                  <a:cubicBezTo>
                    <a:pt x="213" y="1"/>
                    <a:pt x="1" y="244"/>
                    <a:pt x="1" y="487"/>
                  </a:cubicBezTo>
                  <a:cubicBezTo>
                    <a:pt x="1" y="761"/>
                    <a:pt x="213" y="1004"/>
                    <a:pt x="487" y="1004"/>
                  </a:cubicBezTo>
                  <a:cubicBezTo>
                    <a:pt x="761" y="1004"/>
                    <a:pt x="943" y="761"/>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
            <p:cNvSpPr/>
            <p:nvPr/>
          </p:nvSpPr>
          <p:spPr>
            <a:xfrm>
              <a:off x="571700" y="1798200"/>
              <a:ext cx="24350" cy="25100"/>
            </a:xfrm>
            <a:custGeom>
              <a:rect b="b" l="l" r="r" t="t"/>
              <a:pathLst>
                <a:path extrusionOk="0" h="1004" w="974">
                  <a:moveTo>
                    <a:pt x="487" y="0"/>
                  </a:moveTo>
                  <a:cubicBezTo>
                    <a:pt x="213" y="0"/>
                    <a:pt x="1" y="243"/>
                    <a:pt x="1" y="517"/>
                  </a:cubicBezTo>
                  <a:cubicBezTo>
                    <a:pt x="1" y="790"/>
                    <a:pt x="213" y="1003"/>
                    <a:pt x="487" y="1003"/>
                  </a:cubicBezTo>
                  <a:cubicBezTo>
                    <a:pt x="761" y="1003"/>
                    <a:pt x="973" y="821"/>
                    <a:pt x="973" y="517"/>
                  </a:cubicBezTo>
                  <a:cubicBezTo>
                    <a:pt x="973" y="24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
            <p:cNvSpPr/>
            <p:nvPr/>
          </p:nvSpPr>
          <p:spPr>
            <a:xfrm>
              <a:off x="310300" y="1369600"/>
              <a:ext cx="25100" cy="24350"/>
            </a:xfrm>
            <a:custGeom>
              <a:rect b="b" l="l" r="r" t="t"/>
              <a:pathLst>
                <a:path extrusionOk="0" h="974" w="1004">
                  <a:moveTo>
                    <a:pt x="487" y="1"/>
                  </a:moveTo>
                  <a:cubicBezTo>
                    <a:pt x="244" y="1"/>
                    <a:pt x="1" y="214"/>
                    <a:pt x="1" y="487"/>
                  </a:cubicBezTo>
                  <a:cubicBezTo>
                    <a:pt x="1" y="761"/>
                    <a:pt x="244" y="974"/>
                    <a:pt x="487" y="974"/>
                  </a:cubicBezTo>
                  <a:cubicBezTo>
                    <a:pt x="760" y="974"/>
                    <a:pt x="973" y="761"/>
                    <a:pt x="1004" y="487"/>
                  </a:cubicBezTo>
                  <a:cubicBezTo>
                    <a:pt x="1004" y="214"/>
                    <a:pt x="76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
            <p:cNvSpPr/>
            <p:nvPr/>
          </p:nvSpPr>
          <p:spPr>
            <a:xfrm>
              <a:off x="719125" y="805025"/>
              <a:ext cx="24350" cy="24325"/>
            </a:xfrm>
            <a:custGeom>
              <a:rect b="b" l="l" r="r" t="t"/>
              <a:pathLst>
                <a:path extrusionOk="0" h="973" w="974">
                  <a:moveTo>
                    <a:pt x="487" y="0"/>
                  </a:moveTo>
                  <a:cubicBezTo>
                    <a:pt x="213" y="0"/>
                    <a:pt x="0" y="213"/>
                    <a:pt x="0" y="486"/>
                  </a:cubicBezTo>
                  <a:cubicBezTo>
                    <a:pt x="0" y="760"/>
                    <a:pt x="213" y="973"/>
                    <a:pt x="487" y="973"/>
                  </a:cubicBezTo>
                  <a:cubicBezTo>
                    <a:pt x="760" y="973"/>
                    <a:pt x="973" y="760"/>
                    <a:pt x="973" y="486"/>
                  </a:cubicBezTo>
                  <a:cubicBezTo>
                    <a:pt x="973" y="24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
            <p:cNvSpPr/>
            <p:nvPr/>
          </p:nvSpPr>
          <p:spPr>
            <a:xfrm>
              <a:off x="583875" y="499550"/>
              <a:ext cx="25100" cy="23575"/>
            </a:xfrm>
            <a:custGeom>
              <a:rect b="b" l="l" r="r" t="t"/>
              <a:pathLst>
                <a:path extrusionOk="0" h="943" w="1004">
                  <a:moveTo>
                    <a:pt x="486" y="0"/>
                  </a:moveTo>
                  <a:cubicBezTo>
                    <a:pt x="243" y="0"/>
                    <a:pt x="0" y="213"/>
                    <a:pt x="0" y="456"/>
                  </a:cubicBezTo>
                  <a:cubicBezTo>
                    <a:pt x="0" y="699"/>
                    <a:pt x="243" y="942"/>
                    <a:pt x="486" y="942"/>
                  </a:cubicBezTo>
                  <a:cubicBezTo>
                    <a:pt x="760" y="942"/>
                    <a:pt x="1003" y="760"/>
                    <a:pt x="1003" y="486"/>
                  </a:cubicBezTo>
                  <a:cubicBezTo>
                    <a:pt x="1003" y="21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
            <p:cNvSpPr/>
            <p:nvPr/>
          </p:nvSpPr>
          <p:spPr>
            <a:xfrm>
              <a:off x="333850" y="563375"/>
              <a:ext cx="25100" cy="25100"/>
            </a:xfrm>
            <a:custGeom>
              <a:rect b="b" l="l" r="r" t="t"/>
              <a:pathLst>
                <a:path extrusionOk="0" h="1004" w="1004">
                  <a:moveTo>
                    <a:pt x="518" y="0"/>
                  </a:moveTo>
                  <a:cubicBezTo>
                    <a:pt x="244" y="0"/>
                    <a:pt x="1" y="243"/>
                    <a:pt x="1" y="517"/>
                  </a:cubicBezTo>
                  <a:cubicBezTo>
                    <a:pt x="1" y="791"/>
                    <a:pt x="244" y="1003"/>
                    <a:pt x="518" y="1003"/>
                  </a:cubicBezTo>
                  <a:cubicBezTo>
                    <a:pt x="761" y="1003"/>
                    <a:pt x="1004" y="791"/>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
            <p:cNvSpPr/>
            <p:nvPr/>
          </p:nvSpPr>
          <p:spPr>
            <a:xfrm>
              <a:off x="302700" y="1090725"/>
              <a:ext cx="25100" cy="25100"/>
            </a:xfrm>
            <a:custGeom>
              <a:rect b="b" l="l" r="r" t="t"/>
              <a:pathLst>
                <a:path extrusionOk="0" h="1004" w="1004">
                  <a:moveTo>
                    <a:pt x="487" y="1"/>
                  </a:moveTo>
                  <a:cubicBezTo>
                    <a:pt x="244" y="1"/>
                    <a:pt x="1" y="244"/>
                    <a:pt x="1" y="518"/>
                  </a:cubicBezTo>
                  <a:cubicBezTo>
                    <a:pt x="1" y="761"/>
                    <a:pt x="244" y="1004"/>
                    <a:pt x="487" y="1004"/>
                  </a:cubicBezTo>
                  <a:cubicBezTo>
                    <a:pt x="761" y="1004"/>
                    <a:pt x="1004" y="761"/>
                    <a:pt x="1004" y="518"/>
                  </a:cubicBezTo>
                  <a:cubicBezTo>
                    <a:pt x="1004"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
            <p:cNvSpPr/>
            <p:nvPr/>
          </p:nvSpPr>
          <p:spPr>
            <a:xfrm>
              <a:off x="782200" y="2256400"/>
              <a:ext cx="25100" cy="25100"/>
            </a:xfrm>
            <a:custGeom>
              <a:rect b="b" l="l" r="r" t="t"/>
              <a:pathLst>
                <a:path extrusionOk="0" h="1004" w="1004">
                  <a:moveTo>
                    <a:pt x="517" y="1"/>
                  </a:moveTo>
                  <a:cubicBezTo>
                    <a:pt x="243" y="1"/>
                    <a:pt x="0" y="244"/>
                    <a:pt x="0" y="487"/>
                  </a:cubicBezTo>
                  <a:cubicBezTo>
                    <a:pt x="0" y="760"/>
                    <a:pt x="243" y="1004"/>
                    <a:pt x="517" y="1004"/>
                  </a:cubicBezTo>
                  <a:cubicBezTo>
                    <a:pt x="760" y="1004"/>
                    <a:pt x="973" y="760"/>
                    <a:pt x="1003" y="487"/>
                  </a:cubicBezTo>
                  <a:cubicBezTo>
                    <a:pt x="1003" y="213"/>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
            <p:cNvSpPr/>
            <p:nvPr/>
          </p:nvSpPr>
          <p:spPr>
            <a:xfrm>
              <a:off x="852875" y="2645475"/>
              <a:ext cx="24325" cy="25100"/>
            </a:xfrm>
            <a:custGeom>
              <a:rect b="b" l="l" r="r" t="t"/>
              <a:pathLst>
                <a:path extrusionOk="0" h="1004" w="973">
                  <a:moveTo>
                    <a:pt x="486" y="0"/>
                  </a:moveTo>
                  <a:cubicBezTo>
                    <a:pt x="213" y="0"/>
                    <a:pt x="0" y="243"/>
                    <a:pt x="0" y="517"/>
                  </a:cubicBezTo>
                  <a:cubicBezTo>
                    <a:pt x="0" y="790"/>
                    <a:pt x="213" y="1003"/>
                    <a:pt x="486" y="1003"/>
                  </a:cubicBezTo>
                  <a:cubicBezTo>
                    <a:pt x="760" y="1003"/>
                    <a:pt x="973" y="790"/>
                    <a:pt x="973" y="517"/>
                  </a:cubicBezTo>
                  <a:cubicBezTo>
                    <a:pt x="973" y="24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
            <p:cNvSpPr/>
            <p:nvPr/>
          </p:nvSpPr>
          <p:spPr>
            <a:xfrm>
              <a:off x="332350" y="2780725"/>
              <a:ext cx="24325" cy="25100"/>
            </a:xfrm>
            <a:custGeom>
              <a:rect b="b" l="l" r="r" t="t"/>
              <a:pathLst>
                <a:path extrusionOk="0" h="1004" w="973">
                  <a:moveTo>
                    <a:pt x="486" y="1"/>
                  </a:moveTo>
                  <a:cubicBezTo>
                    <a:pt x="213" y="1"/>
                    <a:pt x="0" y="244"/>
                    <a:pt x="0" y="487"/>
                  </a:cubicBezTo>
                  <a:cubicBezTo>
                    <a:pt x="0" y="760"/>
                    <a:pt x="213" y="1004"/>
                    <a:pt x="486" y="1004"/>
                  </a:cubicBezTo>
                  <a:cubicBezTo>
                    <a:pt x="760" y="1004"/>
                    <a:pt x="973" y="760"/>
                    <a:pt x="973" y="487"/>
                  </a:cubicBezTo>
                  <a:cubicBezTo>
                    <a:pt x="973" y="24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
            <p:cNvSpPr/>
            <p:nvPr/>
          </p:nvSpPr>
          <p:spPr>
            <a:xfrm>
              <a:off x="535225" y="3108250"/>
              <a:ext cx="25100" cy="25100"/>
            </a:xfrm>
            <a:custGeom>
              <a:rect b="b" l="l" r="r" t="t"/>
              <a:pathLst>
                <a:path extrusionOk="0" h="1004" w="1004">
                  <a:moveTo>
                    <a:pt x="517" y="0"/>
                  </a:moveTo>
                  <a:cubicBezTo>
                    <a:pt x="244" y="0"/>
                    <a:pt x="1" y="243"/>
                    <a:pt x="1" y="517"/>
                  </a:cubicBezTo>
                  <a:cubicBezTo>
                    <a:pt x="1" y="760"/>
                    <a:pt x="244" y="1003"/>
                    <a:pt x="517" y="1003"/>
                  </a:cubicBezTo>
                  <a:cubicBezTo>
                    <a:pt x="761" y="1003"/>
                    <a:pt x="1004" y="821"/>
                    <a:pt x="1004" y="517"/>
                  </a:cubicBezTo>
                  <a:cubicBezTo>
                    <a:pt x="1004" y="243"/>
                    <a:pt x="76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
            <p:cNvSpPr/>
            <p:nvPr/>
          </p:nvSpPr>
          <p:spPr>
            <a:xfrm>
              <a:off x="684925" y="3042900"/>
              <a:ext cx="24350" cy="24325"/>
            </a:xfrm>
            <a:custGeom>
              <a:rect b="b" l="l" r="r" t="t"/>
              <a:pathLst>
                <a:path extrusionOk="0" h="973" w="974">
                  <a:moveTo>
                    <a:pt x="487" y="0"/>
                  </a:moveTo>
                  <a:cubicBezTo>
                    <a:pt x="213" y="0"/>
                    <a:pt x="1" y="213"/>
                    <a:pt x="1" y="486"/>
                  </a:cubicBezTo>
                  <a:cubicBezTo>
                    <a:pt x="1" y="760"/>
                    <a:pt x="213" y="973"/>
                    <a:pt x="487" y="973"/>
                  </a:cubicBezTo>
                  <a:cubicBezTo>
                    <a:pt x="761" y="973"/>
                    <a:pt x="973" y="790"/>
                    <a:pt x="973" y="486"/>
                  </a:cubicBezTo>
                  <a:cubicBezTo>
                    <a:pt x="973" y="21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
            <p:cNvSpPr/>
            <p:nvPr/>
          </p:nvSpPr>
          <p:spPr>
            <a:xfrm>
              <a:off x="368050" y="2058825"/>
              <a:ext cx="25100" cy="25100"/>
            </a:xfrm>
            <a:custGeom>
              <a:rect b="b" l="l" r="r" t="t"/>
              <a:pathLst>
                <a:path extrusionOk="0" h="1004" w="1004">
                  <a:moveTo>
                    <a:pt x="517" y="1"/>
                  </a:moveTo>
                  <a:cubicBezTo>
                    <a:pt x="244" y="1"/>
                    <a:pt x="1" y="244"/>
                    <a:pt x="1" y="487"/>
                  </a:cubicBezTo>
                  <a:cubicBezTo>
                    <a:pt x="1" y="761"/>
                    <a:pt x="244" y="1004"/>
                    <a:pt x="517" y="1004"/>
                  </a:cubicBezTo>
                  <a:cubicBezTo>
                    <a:pt x="761" y="1004"/>
                    <a:pt x="1004" y="761"/>
                    <a:pt x="1004" y="487"/>
                  </a:cubicBezTo>
                  <a:cubicBezTo>
                    <a:pt x="1004" y="244"/>
                    <a:pt x="76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
            <p:cNvSpPr/>
            <p:nvPr/>
          </p:nvSpPr>
          <p:spPr>
            <a:xfrm>
              <a:off x="1259400" y="2434225"/>
              <a:ext cx="24350" cy="24325"/>
            </a:xfrm>
            <a:custGeom>
              <a:rect b="b" l="l" r="r" t="t"/>
              <a:pathLst>
                <a:path extrusionOk="0" h="973" w="974">
                  <a:moveTo>
                    <a:pt x="487" y="0"/>
                  </a:moveTo>
                  <a:cubicBezTo>
                    <a:pt x="214" y="0"/>
                    <a:pt x="1" y="213"/>
                    <a:pt x="1" y="486"/>
                  </a:cubicBezTo>
                  <a:cubicBezTo>
                    <a:pt x="1" y="760"/>
                    <a:pt x="214" y="973"/>
                    <a:pt x="487" y="973"/>
                  </a:cubicBezTo>
                  <a:cubicBezTo>
                    <a:pt x="761" y="973"/>
                    <a:pt x="943" y="760"/>
                    <a:pt x="973" y="486"/>
                  </a:cubicBezTo>
                  <a:cubicBezTo>
                    <a:pt x="973" y="21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
            <p:cNvSpPr/>
            <p:nvPr/>
          </p:nvSpPr>
          <p:spPr>
            <a:xfrm>
              <a:off x="1004075" y="2611275"/>
              <a:ext cx="24350" cy="25100"/>
            </a:xfrm>
            <a:custGeom>
              <a:rect b="b" l="l" r="r" t="t"/>
              <a:pathLst>
                <a:path extrusionOk="0" h="1004" w="974">
                  <a:moveTo>
                    <a:pt x="487" y="0"/>
                  </a:moveTo>
                  <a:cubicBezTo>
                    <a:pt x="214" y="0"/>
                    <a:pt x="1" y="244"/>
                    <a:pt x="1" y="517"/>
                  </a:cubicBezTo>
                  <a:cubicBezTo>
                    <a:pt x="1" y="791"/>
                    <a:pt x="214" y="1003"/>
                    <a:pt x="487" y="1003"/>
                  </a:cubicBezTo>
                  <a:cubicBezTo>
                    <a:pt x="761" y="1003"/>
                    <a:pt x="974" y="791"/>
                    <a:pt x="974" y="517"/>
                  </a:cubicBezTo>
                  <a:cubicBezTo>
                    <a:pt x="974" y="244"/>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
            <p:cNvSpPr/>
            <p:nvPr/>
          </p:nvSpPr>
          <p:spPr>
            <a:xfrm>
              <a:off x="966100" y="1893175"/>
              <a:ext cx="24325" cy="25100"/>
            </a:xfrm>
            <a:custGeom>
              <a:rect b="b" l="l" r="r" t="t"/>
              <a:pathLst>
                <a:path extrusionOk="0" h="1004" w="973">
                  <a:moveTo>
                    <a:pt x="486" y="1"/>
                  </a:moveTo>
                  <a:cubicBezTo>
                    <a:pt x="213" y="1"/>
                    <a:pt x="0" y="244"/>
                    <a:pt x="0" y="517"/>
                  </a:cubicBezTo>
                  <a:cubicBezTo>
                    <a:pt x="0" y="791"/>
                    <a:pt x="213" y="1004"/>
                    <a:pt x="486" y="1004"/>
                  </a:cubicBezTo>
                  <a:cubicBezTo>
                    <a:pt x="730" y="1004"/>
                    <a:pt x="942" y="791"/>
                    <a:pt x="973" y="517"/>
                  </a:cubicBezTo>
                  <a:cubicBezTo>
                    <a:pt x="973" y="24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
            <p:cNvSpPr/>
            <p:nvPr/>
          </p:nvSpPr>
          <p:spPr>
            <a:xfrm>
              <a:off x="1721425" y="1369600"/>
              <a:ext cx="25100" cy="24350"/>
            </a:xfrm>
            <a:custGeom>
              <a:rect b="b" l="l" r="r" t="t"/>
              <a:pathLst>
                <a:path extrusionOk="0" h="974" w="1004">
                  <a:moveTo>
                    <a:pt x="517" y="1"/>
                  </a:moveTo>
                  <a:cubicBezTo>
                    <a:pt x="244" y="1"/>
                    <a:pt x="0" y="214"/>
                    <a:pt x="0" y="487"/>
                  </a:cubicBezTo>
                  <a:cubicBezTo>
                    <a:pt x="0" y="761"/>
                    <a:pt x="244" y="974"/>
                    <a:pt x="517" y="974"/>
                  </a:cubicBezTo>
                  <a:cubicBezTo>
                    <a:pt x="760" y="974"/>
                    <a:pt x="973" y="761"/>
                    <a:pt x="1003" y="487"/>
                  </a:cubicBezTo>
                  <a:cubicBezTo>
                    <a:pt x="1003" y="214"/>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
            <p:cNvSpPr/>
            <p:nvPr/>
          </p:nvSpPr>
          <p:spPr>
            <a:xfrm>
              <a:off x="2675100" y="1223725"/>
              <a:ext cx="25100" cy="25100"/>
            </a:xfrm>
            <a:custGeom>
              <a:rect b="b" l="l" r="r" t="t"/>
              <a:pathLst>
                <a:path extrusionOk="0" h="1004" w="1004">
                  <a:moveTo>
                    <a:pt x="517" y="0"/>
                  </a:moveTo>
                  <a:cubicBezTo>
                    <a:pt x="243" y="0"/>
                    <a:pt x="0" y="243"/>
                    <a:pt x="0" y="517"/>
                  </a:cubicBezTo>
                  <a:cubicBezTo>
                    <a:pt x="0" y="760"/>
                    <a:pt x="243" y="1003"/>
                    <a:pt x="517" y="1003"/>
                  </a:cubicBezTo>
                  <a:cubicBezTo>
                    <a:pt x="790" y="1003"/>
                    <a:pt x="1003" y="821"/>
                    <a:pt x="1003" y="517"/>
                  </a:cubicBezTo>
                  <a:cubicBezTo>
                    <a:pt x="1003" y="243"/>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
            <p:cNvSpPr/>
            <p:nvPr/>
          </p:nvSpPr>
          <p:spPr>
            <a:xfrm>
              <a:off x="3080875" y="1450150"/>
              <a:ext cx="25100" cy="24350"/>
            </a:xfrm>
            <a:custGeom>
              <a:rect b="b" l="l" r="r" t="t"/>
              <a:pathLst>
                <a:path extrusionOk="0" h="974" w="1004">
                  <a:moveTo>
                    <a:pt x="517" y="1"/>
                  </a:moveTo>
                  <a:cubicBezTo>
                    <a:pt x="243" y="1"/>
                    <a:pt x="0" y="214"/>
                    <a:pt x="0" y="487"/>
                  </a:cubicBezTo>
                  <a:cubicBezTo>
                    <a:pt x="0" y="761"/>
                    <a:pt x="243" y="974"/>
                    <a:pt x="517" y="974"/>
                  </a:cubicBezTo>
                  <a:cubicBezTo>
                    <a:pt x="760" y="974"/>
                    <a:pt x="973" y="761"/>
                    <a:pt x="1003" y="487"/>
                  </a:cubicBezTo>
                  <a:cubicBezTo>
                    <a:pt x="1003" y="214"/>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
            <p:cNvSpPr/>
            <p:nvPr/>
          </p:nvSpPr>
          <p:spPr>
            <a:xfrm>
              <a:off x="3642425" y="1381775"/>
              <a:ext cx="25100" cy="24325"/>
            </a:xfrm>
            <a:custGeom>
              <a:rect b="b" l="l" r="r" t="t"/>
              <a:pathLst>
                <a:path extrusionOk="0" h="973" w="1004">
                  <a:moveTo>
                    <a:pt x="487" y="0"/>
                  </a:moveTo>
                  <a:cubicBezTo>
                    <a:pt x="244" y="0"/>
                    <a:pt x="1" y="213"/>
                    <a:pt x="1" y="487"/>
                  </a:cubicBezTo>
                  <a:cubicBezTo>
                    <a:pt x="1" y="760"/>
                    <a:pt x="244" y="973"/>
                    <a:pt x="487" y="973"/>
                  </a:cubicBezTo>
                  <a:cubicBezTo>
                    <a:pt x="761" y="973"/>
                    <a:pt x="1004" y="760"/>
                    <a:pt x="1004" y="487"/>
                  </a:cubicBezTo>
                  <a:cubicBezTo>
                    <a:pt x="1004" y="21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
            <p:cNvSpPr/>
            <p:nvPr/>
          </p:nvSpPr>
          <p:spPr>
            <a:xfrm>
              <a:off x="4980600" y="1479800"/>
              <a:ext cx="25100" cy="24325"/>
            </a:xfrm>
            <a:custGeom>
              <a:rect b="b" l="l" r="r" t="t"/>
              <a:pathLst>
                <a:path extrusionOk="0" h="973" w="1004">
                  <a:moveTo>
                    <a:pt x="517" y="0"/>
                  </a:moveTo>
                  <a:cubicBezTo>
                    <a:pt x="244" y="0"/>
                    <a:pt x="1" y="213"/>
                    <a:pt x="1" y="487"/>
                  </a:cubicBezTo>
                  <a:cubicBezTo>
                    <a:pt x="1" y="760"/>
                    <a:pt x="244" y="973"/>
                    <a:pt x="517" y="973"/>
                  </a:cubicBezTo>
                  <a:cubicBezTo>
                    <a:pt x="760" y="973"/>
                    <a:pt x="973" y="791"/>
                    <a:pt x="1004" y="487"/>
                  </a:cubicBezTo>
                  <a:cubicBezTo>
                    <a:pt x="1004" y="213"/>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
            <p:cNvSpPr/>
            <p:nvPr/>
          </p:nvSpPr>
          <p:spPr>
            <a:xfrm>
              <a:off x="5121175" y="1461550"/>
              <a:ext cx="25100" cy="24350"/>
            </a:xfrm>
            <a:custGeom>
              <a:rect b="b" l="l" r="r" t="t"/>
              <a:pathLst>
                <a:path extrusionOk="0" h="974" w="1004">
                  <a:moveTo>
                    <a:pt x="518" y="1"/>
                  </a:moveTo>
                  <a:cubicBezTo>
                    <a:pt x="244" y="1"/>
                    <a:pt x="1" y="214"/>
                    <a:pt x="1" y="487"/>
                  </a:cubicBezTo>
                  <a:cubicBezTo>
                    <a:pt x="1" y="761"/>
                    <a:pt x="244" y="973"/>
                    <a:pt x="518" y="973"/>
                  </a:cubicBezTo>
                  <a:cubicBezTo>
                    <a:pt x="761" y="973"/>
                    <a:pt x="1004" y="791"/>
                    <a:pt x="1004" y="487"/>
                  </a:cubicBezTo>
                  <a:cubicBezTo>
                    <a:pt x="1004" y="214"/>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
            <p:cNvSpPr/>
            <p:nvPr/>
          </p:nvSpPr>
          <p:spPr>
            <a:xfrm>
              <a:off x="5098375" y="1655325"/>
              <a:ext cx="25100" cy="24350"/>
            </a:xfrm>
            <a:custGeom>
              <a:rect b="b" l="l" r="r" t="t"/>
              <a:pathLst>
                <a:path extrusionOk="0" h="974" w="1004">
                  <a:moveTo>
                    <a:pt x="518" y="1"/>
                  </a:moveTo>
                  <a:cubicBezTo>
                    <a:pt x="244" y="1"/>
                    <a:pt x="1" y="213"/>
                    <a:pt x="1" y="487"/>
                  </a:cubicBezTo>
                  <a:cubicBezTo>
                    <a:pt x="1" y="761"/>
                    <a:pt x="244" y="973"/>
                    <a:pt x="518" y="973"/>
                  </a:cubicBezTo>
                  <a:cubicBezTo>
                    <a:pt x="761" y="973"/>
                    <a:pt x="1004" y="761"/>
                    <a:pt x="1004" y="487"/>
                  </a:cubicBezTo>
                  <a:cubicBezTo>
                    <a:pt x="1004" y="213"/>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
            <p:cNvSpPr/>
            <p:nvPr/>
          </p:nvSpPr>
          <p:spPr>
            <a:xfrm>
              <a:off x="4055825" y="1168250"/>
              <a:ext cx="24325" cy="24325"/>
            </a:xfrm>
            <a:custGeom>
              <a:rect b="b" l="l" r="r" t="t"/>
              <a:pathLst>
                <a:path extrusionOk="0" h="973" w="973">
                  <a:moveTo>
                    <a:pt x="486" y="0"/>
                  </a:moveTo>
                  <a:cubicBezTo>
                    <a:pt x="213" y="0"/>
                    <a:pt x="0" y="213"/>
                    <a:pt x="0" y="486"/>
                  </a:cubicBezTo>
                  <a:cubicBezTo>
                    <a:pt x="0" y="760"/>
                    <a:pt x="213" y="973"/>
                    <a:pt x="486" y="973"/>
                  </a:cubicBezTo>
                  <a:cubicBezTo>
                    <a:pt x="760" y="973"/>
                    <a:pt x="942" y="760"/>
                    <a:pt x="973" y="486"/>
                  </a:cubicBezTo>
                  <a:cubicBezTo>
                    <a:pt x="973" y="21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
            <p:cNvSpPr/>
            <p:nvPr/>
          </p:nvSpPr>
          <p:spPr>
            <a:xfrm>
              <a:off x="4523150" y="1168250"/>
              <a:ext cx="24350" cy="24325"/>
            </a:xfrm>
            <a:custGeom>
              <a:rect b="b" l="l" r="r" t="t"/>
              <a:pathLst>
                <a:path extrusionOk="0" h="973" w="974">
                  <a:moveTo>
                    <a:pt x="487" y="0"/>
                  </a:moveTo>
                  <a:cubicBezTo>
                    <a:pt x="213" y="0"/>
                    <a:pt x="0" y="213"/>
                    <a:pt x="0" y="486"/>
                  </a:cubicBezTo>
                  <a:cubicBezTo>
                    <a:pt x="0" y="760"/>
                    <a:pt x="213" y="973"/>
                    <a:pt x="487" y="973"/>
                  </a:cubicBezTo>
                  <a:cubicBezTo>
                    <a:pt x="760" y="973"/>
                    <a:pt x="973" y="760"/>
                    <a:pt x="973" y="486"/>
                  </a:cubicBezTo>
                  <a:cubicBezTo>
                    <a:pt x="973" y="21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
            <p:cNvSpPr/>
            <p:nvPr/>
          </p:nvSpPr>
          <p:spPr>
            <a:xfrm>
              <a:off x="4625725" y="839200"/>
              <a:ext cx="24350" cy="25100"/>
            </a:xfrm>
            <a:custGeom>
              <a:rect b="b" l="l" r="r" t="t"/>
              <a:pathLst>
                <a:path extrusionOk="0" h="1004" w="974">
                  <a:moveTo>
                    <a:pt x="487" y="1"/>
                  </a:moveTo>
                  <a:cubicBezTo>
                    <a:pt x="214" y="1"/>
                    <a:pt x="1" y="244"/>
                    <a:pt x="1" y="487"/>
                  </a:cubicBezTo>
                  <a:cubicBezTo>
                    <a:pt x="1" y="761"/>
                    <a:pt x="214" y="1004"/>
                    <a:pt x="487" y="1004"/>
                  </a:cubicBezTo>
                  <a:cubicBezTo>
                    <a:pt x="761" y="1004"/>
                    <a:pt x="973" y="761"/>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
            <p:cNvSpPr/>
            <p:nvPr/>
          </p:nvSpPr>
          <p:spPr>
            <a:xfrm>
              <a:off x="4927400" y="652275"/>
              <a:ext cx="25100" cy="24350"/>
            </a:xfrm>
            <a:custGeom>
              <a:rect b="b" l="l" r="r" t="t"/>
              <a:pathLst>
                <a:path extrusionOk="0" h="974" w="1004">
                  <a:moveTo>
                    <a:pt x="518" y="1"/>
                  </a:moveTo>
                  <a:cubicBezTo>
                    <a:pt x="244" y="1"/>
                    <a:pt x="1" y="213"/>
                    <a:pt x="1" y="487"/>
                  </a:cubicBezTo>
                  <a:cubicBezTo>
                    <a:pt x="1" y="760"/>
                    <a:pt x="244" y="973"/>
                    <a:pt x="518" y="973"/>
                  </a:cubicBezTo>
                  <a:cubicBezTo>
                    <a:pt x="761" y="973"/>
                    <a:pt x="1004" y="791"/>
                    <a:pt x="1004" y="487"/>
                  </a:cubicBezTo>
                  <a:cubicBezTo>
                    <a:pt x="1004" y="213"/>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
            <p:cNvSpPr/>
            <p:nvPr/>
          </p:nvSpPr>
          <p:spPr>
            <a:xfrm>
              <a:off x="5136375" y="1168250"/>
              <a:ext cx="25100" cy="24325"/>
            </a:xfrm>
            <a:custGeom>
              <a:rect b="b" l="l" r="r" t="t"/>
              <a:pathLst>
                <a:path extrusionOk="0" h="973" w="1004">
                  <a:moveTo>
                    <a:pt x="517" y="0"/>
                  </a:moveTo>
                  <a:cubicBezTo>
                    <a:pt x="244" y="0"/>
                    <a:pt x="1" y="213"/>
                    <a:pt x="1" y="486"/>
                  </a:cubicBezTo>
                  <a:cubicBezTo>
                    <a:pt x="1" y="760"/>
                    <a:pt x="244" y="973"/>
                    <a:pt x="517" y="973"/>
                  </a:cubicBezTo>
                  <a:cubicBezTo>
                    <a:pt x="761" y="973"/>
                    <a:pt x="1004" y="760"/>
                    <a:pt x="1004" y="486"/>
                  </a:cubicBezTo>
                  <a:cubicBezTo>
                    <a:pt x="1004" y="213"/>
                    <a:pt x="76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
            <p:cNvSpPr/>
            <p:nvPr/>
          </p:nvSpPr>
          <p:spPr>
            <a:xfrm>
              <a:off x="5214650" y="1409125"/>
              <a:ext cx="24350" cy="25100"/>
            </a:xfrm>
            <a:custGeom>
              <a:rect b="b" l="l" r="r" t="t"/>
              <a:pathLst>
                <a:path extrusionOk="0" h="1004" w="974">
                  <a:moveTo>
                    <a:pt x="487" y="1"/>
                  </a:moveTo>
                  <a:cubicBezTo>
                    <a:pt x="213" y="1"/>
                    <a:pt x="0" y="244"/>
                    <a:pt x="0" y="487"/>
                  </a:cubicBezTo>
                  <a:cubicBezTo>
                    <a:pt x="0" y="760"/>
                    <a:pt x="213" y="1004"/>
                    <a:pt x="487" y="1004"/>
                  </a:cubicBezTo>
                  <a:cubicBezTo>
                    <a:pt x="760" y="1004"/>
                    <a:pt x="943" y="760"/>
                    <a:pt x="973" y="487"/>
                  </a:cubicBezTo>
                  <a:cubicBezTo>
                    <a:pt x="973" y="244"/>
                    <a:pt x="76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
            <p:cNvSpPr/>
            <p:nvPr/>
          </p:nvSpPr>
          <p:spPr>
            <a:xfrm>
              <a:off x="5928200" y="747250"/>
              <a:ext cx="24325" cy="24350"/>
            </a:xfrm>
            <a:custGeom>
              <a:rect b="b" l="l" r="r" t="t"/>
              <a:pathLst>
                <a:path extrusionOk="0" h="974" w="973">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
            <p:cNvSpPr/>
            <p:nvPr/>
          </p:nvSpPr>
          <p:spPr>
            <a:xfrm>
              <a:off x="5362825" y="998775"/>
              <a:ext cx="24350" cy="25100"/>
            </a:xfrm>
            <a:custGeom>
              <a:rect b="b" l="l" r="r" t="t"/>
              <a:pathLst>
                <a:path extrusionOk="0" h="1004" w="974">
                  <a:moveTo>
                    <a:pt x="487" y="1"/>
                  </a:moveTo>
                  <a:cubicBezTo>
                    <a:pt x="213" y="1"/>
                    <a:pt x="1" y="244"/>
                    <a:pt x="1" y="487"/>
                  </a:cubicBezTo>
                  <a:cubicBezTo>
                    <a:pt x="1" y="761"/>
                    <a:pt x="213" y="1004"/>
                    <a:pt x="487" y="1004"/>
                  </a:cubicBezTo>
                  <a:cubicBezTo>
                    <a:pt x="761" y="1004"/>
                    <a:pt x="973" y="761"/>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
            <p:cNvSpPr/>
            <p:nvPr/>
          </p:nvSpPr>
          <p:spPr>
            <a:xfrm>
              <a:off x="5593825" y="678875"/>
              <a:ext cx="24350" cy="24350"/>
            </a:xfrm>
            <a:custGeom>
              <a:rect b="b" l="l" r="r" t="t"/>
              <a:pathLst>
                <a:path extrusionOk="0" h="974" w="974">
                  <a:moveTo>
                    <a:pt x="487" y="0"/>
                  </a:moveTo>
                  <a:cubicBezTo>
                    <a:pt x="214" y="0"/>
                    <a:pt x="1" y="213"/>
                    <a:pt x="1" y="487"/>
                  </a:cubicBezTo>
                  <a:cubicBezTo>
                    <a:pt x="1" y="760"/>
                    <a:pt x="214" y="973"/>
                    <a:pt x="487" y="973"/>
                  </a:cubicBezTo>
                  <a:cubicBezTo>
                    <a:pt x="730" y="973"/>
                    <a:pt x="943" y="760"/>
                    <a:pt x="974" y="487"/>
                  </a:cubicBezTo>
                  <a:cubicBezTo>
                    <a:pt x="974" y="21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
            <p:cNvSpPr/>
            <p:nvPr/>
          </p:nvSpPr>
          <p:spPr>
            <a:xfrm>
              <a:off x="6139450" y="500300"/>
              <a:ext cx="25100" cy="24350"/>
            </a:xfrm>
            <a:custGeom>
              <a:rect b="b" l="l" r="r" t="t"/>
              <a:pathLst>
                <a:path extrusionOk="0" h="974" w="1004">
                  <a:moveTo>
                    <a:pt x="517" y="0"/>
                  </a:moveTo>
                  <a:cubicBezTo>
                    <a:pt x="243" y="0"/>
                    <a:pt x="0" y="213"/>
                    <a:pt x="0" y="487"/>
                  </a:cubicBezTo>
                  <a:cubicBezTo>
                    <a:pt x="0" y="760"/>
                    <a:pt x="243" y="973"/>
                    <a:pt x="517" y="973"/>
                  </a:cubicBezTo>
                  <a:cubicBezTo>
                    <a:pt x="760" y="973"/>
                    <a:pt x="942" y="760"/>
                    <a:pt x="1003" y="487"/>
                  </a:cubicBezTo>
                  <a:cubicBezTo>
                    <a:pt x="1003" y="213"/>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
            <p:cNvSpPr/>
            <p:nvPr/>
          </p:nvSpPr>
          <p:spPr>
            <a:xfrm>
              <a:off x="6234425" y="616550"/>
              <a:ext cx="25100" cy="25125"/>
            </a:xfrm>
            <a:custGeom>
              <a:rect b="b" l="l" r="r" t="t"/>
              <a:pathLst>
                <a:path extrusionOk="0" h="1005" w="1004">
                  <a:moveTo>
                    <a:pt x="517" y="1"/>
                  </a:moveTo>
                  <a:cubicBezTo>
                    <a:pt x="244" y="1"/>
                    <a:pt x="0" y="244"/>
                    <a:pt x="0" y="518"/>
                  </a:cubicBezTo>
                  <a:cubicBezTo>
                    <a:pt x="0" y="761"/>
                    <a:pt x="244" y="1004"/>
                    <a:pt x="517" y="1004"/>
                  </a:cubicBezTo>
                  <a:cubicBezTo>
                    <a:pt x="760" y="1004"/>
                    <a:pt x="1004" y="761"/>
                    <a:pt x="1004" y="518"/>
                  </a:cubicBezTo>
                  <a:cubicBezTo>
                    <a:pt x="1004" y="244"/>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
            <p:cNvSpPr/>
            <p:nvPr/>
          </p:nvSpPr>
          <p:spPr>
            <a:xfrm>
              <a:off x="6222275" y="1025375"/>
              <a:ext cx="24325" cy="25100"/>
            </a:xfrm>
            <a:custGeom>
              <a:rect b="b" l="l" r="r" t="t"/>
              <a:pathLst>
                <a:path extrusionOk="0" h="1004" w="973">
                  <a:moveTo>
                    <a:pt x="486" y="1"/>
                  </a:moveTo>
                  <a:cubicBezTo>
                    <a:pt x="243" y="1"/>
                    <a:pt x="0" y="244"/>
                    <a:pt x="0" y="487"/>
                  </a:cubicBezTo>
                  <a:cubicBezTo>
                    <a:pt x="0" y="761"/>
                    <a:pt x="213" y="1004"/>
                    <a:pt x="486" y="1004"/>
                  </a:cubicBezTo>
                  <a:cubicBezTo>
                    <a:pt x="730" y="1004"/>
                    <a:pt x="942" y="791"/>
                    <a:pt x="973" y="487"/>
                  </a:cubicBezTo>
                  <a:cubicBezTo>
                    <a:pt x="973" y="24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
            <p:cNvSpPr/>
            <p:nvPr/>
          </p:nvSpPr>
          <p:spPr>
            <a:xfrm>
              <a:off x="6758750" y="1042850"/>
              <a:ext cx="25100" cy="24350"/>
            </a:xfrm>
            <a:custGeom>
              <a:rect b="b" l="l" r="r" t="t"/>
              <a:pathLst>
                <a:path extrusionOk="0" h="974" w="1004">
                  <a:moveTo>
                    <a:pt x="517" y="1"/>
                  </a:moveTo>
                  <a:cubicBezTo>
                    <a:pt x="244" y="1"/>
                    <a:pt x="1" y="214"/>
                    <a:pt x="1" y="487"/>
                  </a:cubicBezTo>
                  <a:cubicBezTo>
                    <a:pt x="1" y="761"/>
                    <a:pt x="244" y="974"/>
                    <a:pt x="517" y="974"/>
                  </a:cubicBezTo>
                  <a:cubicBezTo>
                    <a:pt x="760" y="974"/>
                    <a:pt x="1004" y="761"/>
                    <a:pt x="1004" y="487"/>
                  </a:cubicBezTo>
                  <a:cubicBezTo>
                    <a:pt x="1004" y="214"/>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
            <p:cNvSpPr/>
            <p:nvPr/>
          </p:nvSpPr>
          <p:spPr>
            <a:xfrm>
              <a:off x="6947200" y="767025"/>
              <a:ext cx="24350" cy="24325"/>
            </a:xfrm>
            <a:custGeom>
              <a:rect b="b" l="l" r="r" t="t"/>
              <a:pathLst>
                <a:path extrusionOk="0" h="973" w="974">
                  <a:moveTo>
                    <a:pt x="487" y="0"/>
                  </a:moveTo>
                  <a:cubicBezTo>
                    <a:pt x="213" y="0"/>
                    <a:pt x="1" y="243"/>
                    <a:pt x="1" y="487"/>
                  </a:cubicBezTo>
                  <a:cubicBezTo>
                    <a:pt x="1" y="760"/>
                    <a:pt x="213" y="973"/>
                    <a:pt x="487" y="973"/>
                  </a:cubicBezTo>
                  <a:cubicBezTo>
                    <a:pt x="761" y="973"/>
                    <a:pt x="973" y="760"/>
                    <a:pt x="973" y="487"/>
                  </a:cubicBezTo>
                  <a:cubicBezTo>
                    <a:pt x="973" y="24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
            <p:cNvSpPr/>
            <p:nvPr/>
          </p:nvSpPr>
          <p:spPr>
            <a:xfrm>
              <a:off x="6654650" y="1344525"/>
              <a:ext cx="24325" cy="25100"/>
            </a:xfrm>
            <a:custGeom>
              <a:rect b="b" l="l" r="r" t="t"/>
              <a:pathLst>
                <a:path extrusionOk="0" h="1004" w="973">
                  <a:moveTo>
                    <a:pt x="487" y="1"/>
                  </a:moveTo>
                  <a:cubicBezTo>
                    <a:pt x="213" y="1"/>
                    <a:pt x="0" y="244"/>
                    <a:pt x="0" y="487"/>
                  </a:cubicBezTo>
                  <a:cubicBezTo>
                    <a:pt x="0" y="761"/>
                    <a:pt x="213" y="1004"/>
                    <a:pt x="487" y="1004"/>
                  </a:cubicBezTo>
                  <a:cubicBezTo>
                    <a:pt x="760" y="1004"/>
                    <a:pt x="973" y="791"/>
                    <a:pt x="973" y="487"/>
                  </a:cubicBezTo>
                  <a:cubicBezTo>
                    <a:pt x="973" y="244"/>
                    <a:pt x="76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
            <p:cNvSpPr/>
            <p:nvPr/>
          </p:nvSpPr>
          <p:spPr>
            <a:xfrm>
              <a:off x="6313450" y="1464600"/>
              <a:ext cx="25100" cy="24350"/>
            </a:xfrm>
            <a:custGeom>
              <a:rect b="b" l="l" r="r" t="t"/>
              <a:pathLst>
                <a:path extrusionOk="0" h="974" w="1004">
                  <a:moveTo>
                    <a:pt x="487" y="0"/>
                  </a:moveTo>
                  <a:cubicBezTo>
                    <a:pt x="244" y="0"/>
                    <a:pt x="1" y="213"/>
                    <a:pt x="1" y="487"/>
                  </a:cubicBezTo>
                  <a:cubicBezTo>
                    <a:pt x="1" y="760"/>
                    <a:pt x="213" y="973"/>
                    <a:pt x="487" y="973"/>
                  </a:cubicBezTo>
                  <a:cubicBezTo>
                    <a:pt x="761" y="973"/>
                    <a:pt x="1004" y="791"/>
                    <a:pt x="973" y="487"/>
                  </a:cubicBezTo>
                  <a:cubicBezTo>
                    <a:pt x="973" y="21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
            <p:cNvSpPr/>
            <p:nvPr/>
          </p:nvSpPr>
          <p:spPr>
            <a:xfrm>
              <a:off x="6168325" y="1701675"/>
              <a:ext cx="24325" cy="24350"/>
            </a:xfrm>
            <a:custGeom>
              <a:rect b="b" l="l" r="r" t="t"/>
              <a:pathLst>
                <a:path extrusionOk="0" h="974" w="973">
                  <a:moveTo>
                    <a:pt x="486" y="1"/>
                  </a:moveTo>
                  <a:cubicBezTo>
                    <a:pt x="213" y="1"/>
                    <a:pt x="0" y="214"/>
                    <a:pt x="0" y="487"/>
                  </a:cubicBezTo>
                  <a:cubicBezTo>
                    <a:pt x="0" y="761"/>
                    <a:pt x="213" y="973"/>
                    <a:pt x="486" y="973"/>
                  </a:cubicBezTo>
                  <a:cubicBezTo>
                    <a:pt x="730" y="973"/>
                    <a:pt x="942" y="791"/>
                    <a:pt x="973" y="487"/>
                  </a:cubicBezTo>
                  <a:cubicBezTo>
                    <a:pt x="973" y="21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
            <p:cNvSpPr/>
            <p:nvPr/>
          </p:nvSpPr>
          <p:spPr>
            <a:xfrm>
              <a:off x="6817275" y="1800475"/>
              <a:ext cx="24325" cy="25100"/>
            </a:xfrm>
            <a:custGeom>
              <a:rect b="b" l="l" r="r" t="t"/>
              <a:pathLst>
                <a:path extrusionOk="0" h="1004" w="973">
                  <a:moveTo>
                    <a:pt x="486" y="0"/>
                  </a:moveTo>
                  <a:cubicBezTo>
                    <a:pt x="213" y="0"/>
                    <a:pt x="0" y="243"/>
                    <a:pt x="0" y="487"/>
                  </a:cubicBezTo>
                  <a:cubicBezTo>
                    <a:pt x="0" y="760"/>
                    <a:pt x="213" y="1003"/>
                    <a:pt x="486" y="1003"/>
                  </a:cubicBezTo>
                  <a:cubicBezTo>
                    <a:pt x="760" y="1003"/>
                    <a:pt x="973" y="791"/>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
            <p:cNvSpPr/>
            <p:nvPr/>
          </p:nvSpPr>
          <p:spPr>
            <a:xfrm>
              <a:off x="6861325" y="1953200"/>
              <a:ext cx="25100" cy="25100"/>
            </a:xfrm>
            <a:custGeom>
              <a:rect b="b" l="l" r="r" t="t"/>
              <a:pathLst>
                <a:path extrusionOk="0" h="1004" w="1004">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
            <p:cNvSpPr/>
            <p:nvPr/>
          </p:nvSpPr>
          <p:spPr>
            <a:xfrm>
              <a:off x="7004200" y="1786800"/>
              <a:ext cx="24325" cy="25100"/>
            </a:xfrm>
            <a:custGeom>
              <a:rect b="b" l="l" r="r" t="t"/>
              <a:pathLst>
                <a:path extrusionOk="0" h="1004" w="973">
                  <a:moveTo>
                    <a:pt x="487" y="0"/>
                  </a:moveTo>
                  <a:cubicBezTo>
                    <a:pt x="213" y="0"/>
                    <a:pt x="0" y="243"/>
                    <a:pt x="0" y="517"/>
                  </a:cubicBezTo>
                  <a:cubicBezTo>
                    <a:pt x="0" y="790"/>
                    <a:pt x="213" y="1003"/>
                    <a:pt x="487" y="1003"/>
                  </a:cubicBezTo>
                  <a:cubicBezTo>
                    <a:pt x="760" y="1003"/>
                    <a:pt x="973" y="790"/>
                    <a:pt x="973" y="517"/>
                  </a:cubicBezTo>
                  <a:cubicBezTo>
                    <a:pt x="973" y="24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
            <p:cNvSpPr/>
            <p:nvPr/>
          </p:nvSpPr>
          <p:spPr>
            <a:xfrm>
              <a:off x="7299800" y="1552750"/>
              <a:ext cx="24325" cy="24325"/>
            </a:xfrm>
            <a:custGeom>
              <a:rect b="b" l="l" r="r" t="t"/>
              <a:pathLst>
                <a:path extrusionOk="0" h="973" w="973">
                  <a:moveTo>
                    <a:pt x="487" y="0"/>
                  </a:moveTo>
                  <a:cubicBezTo>
                    <a:pt x="213" y="0"/>
                    <a:pt x="0" y="213"/>
                    <a:pt x="0" y="487"/>
                  </a:cubicBezTo>
                  <a:cubicBezTo>
                    <a:pt x="0" y="760"/>
                    <a:pt x="213" y="973"/>
                    <a:pt x="487" y="973"/>
                  </a:cubicBezTo>
                  <a:cubicBezTo>
                    <a:pt x="760" y="973"/>
                    <a:pt x="973" y="791"/>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
            <p:cNvSpPr/>
            <p:nvPr/>
          </p:nvSpPr>
          <p:spPr>
            <a:xfrm>
              <a:off x="6975325" y="1124175"/>
              <a:ext cx="25100" cy="25100"/>
            </a:xfrm>
            <a:custGeom>
              <a:rect b="b" l="l" r="r" t="t"/>
              <a:pathLst>
                <a:path extrusionOk="0" h="1004" w="1004">
                  <a:moveTo>
                    <a:pt x="517" y="0"/>
                  </a:moveTo>
                  <a:cubicBezTo>
                    <a:pt x="243" y="0"/>
                    <a:pt x="0" y="243"/>
                    <a:pt x="0" y="487"/>
                  </a:cubicBezTo>
                  <a:cubicBezTo>
                    <a:pt x="0" y="760"/>
                    <a:pt x="243" y="1003"/>
                    <a:pt x="517" y="1003"/>
                  </a:cubicBezTo>
                  <a:cubicBezTo>
                    <a:pt x="760" y="1003"/>
                    <a:pt x="973" y="760"/>
                    <a:pt x="1003" y="487"/>
                  </a:cubicBezTo>
                  <a:cubicBezTo>
                    <a:pt x="1003" y="243"/>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
            <p:cNvSpPr/>
            <p:nvPr/>
          </p:nvSpPr>
          <p:spPr>
            <a:xfrm>
              <a:off x="6875025" y="1502600"/>
              <a:ext cx="24325" cy="24325"/>
            </a:xfrm>
            <a:custGeom>
              <a:rect b="b" l="l" r="r" t="t"/>
              <a:pathLst>
                <a:path extrusionOk="0" h="973" w="973">
                  <a:moveTo>
                    <a:pt x="486" y="0"/>
                  </a:moveTo>
                  <a:cubicBezTo>
                    <a:pt x="213" y="0"/>
                    <a:pt x="0" y="213"/>
                    <a:pt x="0" y="487"/>
                  </a:cubicBezTo>
                  <a:cubicBezTo>
                    <a:pt x="0" y="760"/>
                    <a:pt x="213" y="973"/>
                    <a:pt x="486" y="973"/>
                  </a:cubicBezTo>
                  <a:cubicBezTo>
                    <a:pt x="760" y="973"/>
                    <a:pt x="942" y="760"/>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
            <p:cNvSpPr/>
            <p:nvPr/>
          </p:nvSpPr>
          <p:spPr>
            <a:xfrm>
              <a:off x="7341600" y="725975"/>
              <a:ext cx="24325" cy="25100"/>
            </a:xfrm>
            <a:custGeom>
              <a:rect b="b" l="l" r="r" t="t"/>
              <a:pathLst>
                <a:path extrusionOk="0" h="1004" w="973">
                  <a:moveTo>
                    <a:pt x="486" y="1"/>
                  </a:moveTo>
                  <a:cubicBezTo>
                    <a:pt x="213" y="1"/>
                    <a:pt x="0" y="244"/>
                    <a:pt x="0" y="518"/>
                  </a:cubicBezTo>
                  <a:cubicBezTo>
                    <a:pt x="0" y="761"/>
                    <a:pt x="213" y="1004"/>
                    <a:pt x="486" y="1004"/>
                  </a:cubicBezTo>
                  <a:cubicBezTo>
                    <a:pt x="699" y="1004"/>
                    <a:pt x="942" y="761"/>
                    <a:pt x="973" y="518"/>
                  </a:cubicBezTo>
                  <a:cubicBezTo>
                    <a:pt x="973" y="24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
            <p:cNvSpPr/>
            <p:nvPr/>
          </p:nvSpPr>
          <p:spPr>
            <a:xfrm>
              <a:off x="7178200" y="539800"/>
              <a:ext cx="24350" cy="25125"/>
            </a:xfrm>
            <a:custGeom>
              <a:rect b="b" l="l" r="r" t="t"/>
              <a:pathLst>
                <a:path extrusionOk="0" h="1005" w="974">
                  <a:moveTo>
                    <a:pt x="487" y="1"/>
                  </a:moveTo>
                  <a:cubicBezTo>
                    <a:pt x="214" y="1"/>
                    <a:pt x="1" y="244"/>
                    <a:pt x="1" y="518"/>
                  </a:cubicBezTo>
                  <a:cubicBezTo>
                    <a:pt x="1" y="761"/>
                    <a:pt x="214" y="1004"/>
                    <a:pt x="487" y="1004"/>
                  </a:cubicBezTo>
                  <a:cubicBezTo>
                    <a:pt x="761" y="1004"/>
                    <a:pt x="974" y="761"/>
                    <a:pt x="974" y="518"/>
                  </a:cubicBezTo>
                  <a:cubicBezTo>
                    <a:pt x="974"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
            <p:cNvSpPr/>
            <p:nvPr/>
          </p:nvSpPr>
          <p:spPr>
            <a:xfrm>
              <a:off x="6249625" y="2268550"/>
              <a:ext cx="25100" cy="25100"/>
            </a:xfrm>
            <a:custGeom>
              <a:rect b="b" l="l" r="r" t="t"/>
              <a:pathLst>
                <a:path extrusionOk="0" h="1004" w="1004">
                  <a:moveTo>
                    <a:pt x="517" y="1"/>
                  </a:moveTo>
                  <a:cubicBezTo>
                    <a:pt x="244" y="1"/>
                    <a:pt x="0" y="244"/>
                    <a:pt x="0" y="518"/>
                  </a:cubicBezTo>
                  <a:cubicBezTo>
                    <a:pt x="0" y="761"/>
                    <a:pt x="244" y="1004"/>
                    <a:pt x="517" y="1004"/>
                  </a:cubicBezTo>
                  <a:cubicBezTo>
                    <a:pt x="760" y="1004"/>
                    <a:pt x="1003" y="822"/>
                    <a:pt x="1003" y="518"/>
                  </a:cubicBezTo>
                  <a:cubicBezTo>
                    <a:pt x="1003" y="244"/>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
            <p:cNvSpPr/>
            <p:nvPr/>
          </p:nvSpPr>
          <p:spPr>
            <a:xfrm>
              <a:off x="6336250" y="2493500"/>
              <a:ext cx="25100" cy="25100"/>
            </a:xfrm>
            <a:custGeom>
              <a:rect b="b" l="l" r="r" t="t"/>
              <a:pathLst>
                <a:path extrusionOk="0" h="1004" w="1004">
                  <a:moveTo>
                    <a:pt x="487" y="0"/>
                  </a:moveTo>
                  <a:cubicBezTo>
                    <a:pt x="244" y="0"/>
                    <a:pt x="1" y="243"/>
                    <a:pt x="1" y="517"/>
                  </a:cubicBezTo>
                  <a:cubicBezTo>
                    <a:pt x="1" y="790"/>
                    <a:pt x="213" y="1003"/>
                    <a:pt x="487" y="1003"/>
                  </a:cubicBezTo>
                  <a:cubicBezTo>
                    <a:pt x="760" y="1003"/>
                    <a:pt x="1004" y="790"/>
                    <a:pt x="973" y="517"/>
                  </a:cubicBezTo>
                  <a:cubicBezTo>
                    <a:pt x="973" y="24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
            <p:cNvSpPr/>
            <p:nvPr/>
          </p:nvSpPr>
          <p:spPr>
            <a:xfrm>
              <a:off x="6861325" y="1953200"/>
              <a:ext cx="25100" cy="25100"/>
            </a:xfrm>
            <a:custGeom>
              <a:rect b="b" l="l" r="r" t="t"/>
              <a:pathLst>
                <a:path extrusionOk="0" h="1004" w="1004">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
            <p:cNvSpPr/>
            <p:nvPr/>
          </p:nvSpPr>
          <p:spPr>
            <a:xfrm>
              <a:off x="6837775" y="2887875"/>
              <a:ext cx="25100" cy="25100"/>
            </a:xfrm>
            <a:custGeom>
              <a:rect b="b" l="l" r="r" t="t"/>
              <a:pathLst>
                <a:path extrusionOk="0" h="1004" w="1004">
                  <a:moveTo>
                    <a:pt x="487" y="0"/>
                  </a:moveTo>
                  <a:cubicBezTo>
                    <a:pt x="244" y="0"/>
                    <a:pt x="1" y="243"/>
                    <a:pt x="1" y="517"/>
                  </a:cubicBezTo>
                  <a:cubicBezTo>
                    <a:pt x="1" y="760"/>
                    <a:pt x="244" y="1003"/>
                    <a:pt x="487" y="1003"/>
                  </a:cubicBezTo>
                  <a:cubicBezTo>
                    <a:pt x="761" y="1003"/>
                    <a:pt x="1004" y="821"/>
                    <a:pt x="1004" y="517"/>
                  </a:cubicBezTo>
                  <a:cubicBezTo>
                    <a:pt x="1004" y="24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
            <p:cNvSpPr/>
            <p:nvPr/>
          </p:nvSpPr>
          <p:spPr>
            <a:xfrm>
              <a:off x="6937325" y="3247300"/>
              <a:ext cx="25100" cy="24350"/>
            </a:xfrm>
            <a:custGeom>
              <a:rect b="b" l="l" r="r" t="t"/>
              <a:pathLst>
                <a:path extrusionOk="0" h="974" w="1004">
                  <a:moveTo>
                    <a:pt x="517" y="0"/>
                  </a:moveTo>
                  <a:cubicBezTo>
                    <a:pt x="244" y="0"/>
                    <a:pt x="1" y="213"/>
                    <a:pt x="1" y="487"/>
                  </a:cubicBezTo>
                  <a:cubicBezTo>
                    <a:pt x="1" y="760"/>
                    <a:pt x="244" y="973"/>
                    <a:pt x="517" y="973"/>
                  </a:cubicBezTo>
                  <a:cubicBezTo>
                    <a:pt x="760" y="973"/>
                    <a:pt x="1004" y="760"/>
                    <a:pt x="1004" y="487"/>
                  </a:cubicBezTo>
                  <a:cubicBezTo>
                    <a:pt x="1004" y="213"/>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
            <p:cNvSpPr/>
            <p:nvPr/>
          </p:nvSpPr>
          <p:spPr>
            <a:xfrm>
              <a:off x="7221525" y="3235150"/>
              <a:ext cx="25100" cy="24325"/>
            </a:xfrm>
            <a:custGeom>
              <a:rect b="b" l="l" r="r" t="t"/>
              <a:pathLst>
                <a:path extrusionOk="0" h="973" w="1004">
                  <a:moveTo>
                    <a:pt x="487" y="0"/>
                  </a:moveTo>
                  <a:cubicBezTo>
                    <a:pt x="244" y="0"/>
                    <a:pt x="1" y="213"/>
                    <a:pt x="1" y="486"/>
                  </a:cubicBezTo>
                  <a:cubicBezTo>
                    <a:pt x="1" y="760"/>
                    <a:pt x="244" y="973"/>
                    <a:pt x="487" y="973"/>
                  </a:cubicBezTo>
                  <a:cubicBezTo>
                    <a:pt x="760" y="973"/>
                    <a:pt x="1004" y="790"/>
                    <a:pt x="1004" y="486"/>
                  </a:cubicBezTo>
                  <a:cubicBezTo>
                    <a:pt x="1004" y="21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
            <p:cNvSpPr/>
            <p:nvPr/>
          </p:nvSpPr>
          <p:spPr>
            <a:xfrm>
              <a:off x="6504175" y="1559575"/>
              <a:ext cx="25125" cy="24350"/>
            </a:xfrm>
            <a:custGeom>
              <a:rect b="b" l="l" r="r" t="t"/>
              <a:pathLst>
                <a:path extrusionOk="0" h="974" w="1005">
                  <a:moveTo>
                    <a:pt x="518" y="1"/>
                  </a:moveTo>
                  <a:cubicBezTo>
                    <a:pt x="244" y="1"/>
                    <a:pt x="1" y="214"/>
                    <a:pt x="1" y="487"/>
                  </a:cubicBezTo>
                  <a:cubicBezTo>
                    <a:pt x="1" y="761"/>
                    <a:pt x="244" y="974"/>
                    <a:pt x="518" y="974"/>
                  </a:cubicBezTo>
                  <a:cubicBezTo>
                    <a:pt x="761" y="974"/>
                    <a:pt x="974" y="791"/>
                    <a:pt x="1004" y="487"/>
                  </a:cubicBezTo>
                  <a:cubicBezTo>
                    <a:pt x="1004" y="214"/>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
            <p:cNvSpPr/>
            <p:nvPr/>
          </p:nvSpPr>
          <p:spPr>
            <a:xfrm>
              <a:off x="6504175" y="2374175"/>
              <a:ext cx="25125" cy="25100"/>
            </a:xfrm>
            <a:custGeom>
              <a:rect b="b" l="l" r="r" t="t"/>
              <a:pathLst>
                <a:path extrusionOk="0" h="1004" w="1005">
                  <a:moveTo>
                    <a:pt x="518" y="1"/>
                  </a:moveTo>
                  <a:cubicBezTo>
                    <a:pt x="244" y="1"/>
                    <a:pt x="1" y="244"/>
                    <a:pt x="1" y="487"/>
                  </a:cubicBezTo>
                  <a:cubicBezTo>
                    <a:pt x="1" y="761"/>
                    <a:pt x="244" y="1004"/>
                    <a:pt x="518" y="1004"/>
                  </a:cubicBezTo>
                  <a:cubicBezTo>
                    <a:pt x="761" y="1004"/>
                    <a:pt x="974" y="761"/>
                    <a:pt x="1004" y="487"/>
                  </a:cubicBezTo>
                  <a:cubicBezTo>
                    <a:pt x="1004" y="214"/>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
            <p:cNvSpPr/>
            <p:nvPr/>
          </p:nvSpPr>
          <p:spPr>
            <a:xfrm>
              <a:off x="5210100" y="520825"/>
              <a:ext cx="24325" cy="25100"/>
            </a:xfrm>
            <a:custGeom>
              <a:rect b="b" l="l" r="r" t="t"/>
              <a:pathLst>
                <a:path extrusionOk="0" h="1004" w="973">
                  <a:moveTo>
                    <a:pt x="486" y="0"/>
                  </a:moveTo>
                  <a:cubicBezTo>
                    <a:pt x="213" y="0"/>
                    <a:pt x="0" y="243"/>
                    <a:pt x="0" y="517"/>
                  </a:cubicBezTo>
                  <a:cubicBezTo>
                    <a:pt x="0" y="760"/>
                    <a:pt x="213" y="1003"/>
                    <a:pt x="486" y="1003"/>
                  </a:cubicBezTo>
                  <a:cubicBezTo>
                    <a:pt x="760" y="1003"/>
                    <a:pt x="942" y="760"/>
                    <a:pt x="973" y="517"/>
                  </a:cubicBezTo>
                  <a:cubicBezTo>
                    <a:pt x="973" y="24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
            <p:cNvSpPr/>
            <p:nvPr/>
          </p:nvSpPr>
          <p:spPr>
            <a:xfrm>
              <a:off x="-120550" y="-115200"/>
              <a:ext cx="7728125" cy="3313125"/>
            </a:xfrm>
            <a:custGeom>
              <a:rect b="b" l="l" r="r" t="t"/>
              <a:pathLst>
                <a:path extrusionOk="0" h="132525" w="309125">
                  <a:moveTo>
                    <a:pt x="260066" y="49454"/>
                  </a:moveTo>
                  <a:lnTo>
                    <a:pt x="265294" y="67478"/>
                  </a:lnTo>
                  <a:lnTo>
                    <a:pt x="259975" y="84864"/>
                  </a:lnTo>
                  <a:cubicBezTo>
                    <a:pt x="259944" y="84956"/>
                    <a:pt x="260035" y="85016"/>
                    <a:pt x="260066" y="85047"/>
                  </a:cubicBezTo>
                  <a:lnTo>
                    <a:pt x="260096" y="85047"/>
                  </a:lnTo>
                  <a:cubicBezTo>
                    <a:pt x="260187" y="85047"/>
                    <a:pt x="260218" y="85016"/>
                    <a:pt x="260248" y="84956"/>
                  </a:cubicBezTo>
                  <a:lnTo>
                    <a:pt x="265537" y="67691"/>
                  </a:lnTo>
                  <a:lnTo>
                    <a:pt x="277878" y="77266"/>
                  </a:lnTo>
                  <a:cubicBezTo>
                    <a:pt x="277908" y="77296"/>
                    <a:pt x="277908" y="77296"/>
                    <a:pt x="277969" y="77296"/>
                  </a:cubicBezTo>
                  <a:cubicBezTo>
                    <a:pt x="277999" y="77296"/>
                    <a:pt x="278030" y="77296"/>
                    <a:pt x="278060" y="77266"/>
                  </a:cubicBezTo>
                  <a:cubicBezTo>
                    <a:pt x="278121" y="77205"/>
                    <a:pt x="278121" y="77114"/>
                    <a:pt x="278030" y="77083"/>
                  </a:cubicBezTo>
                  <a:lnTo>
                    <a:pt x="265537" y="67387"/>
                  </a:lnTo>
                  <a:lnTo>
                    <a:pt x="260279" y="49393"/>
                  </a:lnTo>
                  <a:lnTo>
                    <a:pt x="283288" y="56992"/>
                  </a:lnTo>
                  <a:cubicBezTo>
                    <a:pt x="283349" y="57022"/>
                    <a:pt x="283440" y="56992"/>
                    <a:pt x="283471" y="56901"/>
                  </a:cubicBezTo>
                  <a:cubicBezTo>
                    <a:pt x="283501" y="56840"/>
                    <a:pt x="283471" y="56749"/>
                    <a:pt x="283379" y="56718"/>
                  </a:cubicBezTo>
                  <a:lnTo>
                    <a:pt x="260187" y="49028"/>
                  </a:lnTo>
                  <a:lnTo>
                    <a:pt x="252072" y="36323"/>
                  </a:lnTo>
                  <a:lnTo>
                    <a:pt x="260187" y="26627"/>
                  </a:lnTo>
                  <a:cubicBezTo>
                    <a:pt x="260218" y="26596"/>
                    <a:pt x="260218" y="26535"/>
                    <a:pt x="260218" y="26505"/>
                  </a:cubicBezTo>
                  <a:lnTo>
                    <a:pt x="259519" y="10395"/>
                  </a:lnTo>
                  <a:cubicBezTo>
                    <a:pt x="259519" y="10365"/>
                    <a:pt x="259488" y="10335"/>
                    <a:pt x="259458" y="10274"/>
                  </a:cubicBezTo>
                  <a:cubicBezTo>
                    <a:pt x="259428" y="10243"/>
                    <a:pt x="259367" y="10243"/>
                    <a:pt x="259336" y="10274"/>
                  </a:cubicBezTo>
                  <a:lnTo>
                    <a:pt x="213834" y="25654"/>
                  </a:lnTo>
                  <a:cubicBezTo>
                    <a:pt x="213773" y="25654"/>
                    <a:pt x="213743" y="25684"/>
                    <a:pt x="213743" y="25745"/>
                  </a:cubicBezTo>
                  <a:cubicBezTo>
                    <a:pt x="213743" y="25775"/>
                    <a:pt x="213743" y="25836"/>
                    <a:pt x="213773" y="25867"/>
                  </a:cubicBezTo>
                  <a:lnTo>
                    <a:pt x="236205" y="53709"/>
                  </a:lnTo>
                  <a:cubicBezTo>
                    <a:pt x="236205" y="53709"/>
                    <a:pt x="236205" y="53770"/>
                    <a:pt x="236236" y="53770"/>
                  </a:cubicBezTo>
                  <a:lnTo>
                    <a:pt x="248546" y="62736"/>
                  </a:lnTo>
                  <a:lnTo>
                    <a:pt x="248546" y="62736"/>
                  </a:lnTo>
                  <a:cubicBezTo>
                    <a:pt x="248576" y="62736"/>
                    <a:pt x="248576" y="62767"/>
                    <a:pt x="248637" y="62767"/>
                  </a:cubicBezTo>
                  <a:lnTo>
                    <a:pt x="248667" y="62767"/>
                  </a:lnTo>
                  <a:lnTo>
                    <a:pt x="248667" y="62767"/>
                  </a:lnTo>
                  <a:lnTo>
                    <a:pt x="248698" y="62767"/>
                  </a:lnTo>
                  <a:cubicBezTo>
                    <a:pt x="248698" y="62767"/>
                    <a:pt x="248728" y="62767"/>
                    <a:pt x="248728" y="62736"/>
                  </a:cubicBezTo>
                  <a:lnTo>
                    <a:pt x="248728" y="62736"/>
                  </a:lnTo>
                  <a:close/>
                  <a:moveTo>
                    <a:pt x="259944" y="49150"/>
                  </a:moveTo>
                  <a:lnTo>
                    <a:pt x="248667" y="62311"/>
                  </a:lnTo>
                  <a:lnTo>
                    <a:pt x="245841" y="54773"/>
                  </a:lnTo>
                  <a:cubicBezTo>
                    <a:pt x="245841" y="54742"/>
                    <a:pt x="245780" y="54712"/>
                    <a:pt x="245749" y="54712"/>
                  </a:cubicBezTo>
                  <a:lnTo>
                    <a:pt x="236570" y="53496"/>
                  </a:lnTo>
                  <a:lnTo>
                    <a:pt x="251920" y="36535"/>
                  </a:lnTo>
                  <a:close/>
                  <a:moveTo>
                    <a:pt x="248303" y="62189"/>
                  </a:moveTo>
                  <a:lnTo>
                    <a:pt x="236844" y="53831"/>
                  </a:lnTo>
                  <a:lnTo>
                    <a:pt x="245658" y="54986"/>
                  </a:lnTo>
                  <a:close/>
                  <a:moveTo>
                    <a:pt x="259336" y="10638"/>
                  </a:moveTo>
                  <a:lnTo>
                    <a:pt x="259975" y="26475"/>
                  </a:lnTo>
                  <a:lnTo>
                    <a:pt x="251981" y="36080"/>
                  </a:lnTo>
                  <a:lnTo>
                    <a:pt x="243835" y="25168"/>
                  </a:lnTo>
                  <a:cubicBezTo>
                    <a:pt x="243804" y="25107"/>
                    <a:pt x="243683" y="25107"/>
                    <a:pt x="243652" y="25137"/>
                  </a:cubicBezTo>
                  <a:cubicBezTo>
                    <a:pt x="243561" y="25168"/>
                    <a:pt x="243561" y="25289"/>
                    <a:pt x="243622" y="25350"/>
                  </a:cubicBezTo>
                  <a:lnTo>
                    <a:pt x="251768" y="36262"/>
                  </a:lnTo>
                  <a:lnTo>
                    <a:pt x="236296" y="53375"/>
                  </a:lnTo>
                  <a:lnTo>
                    <a:pt x="214108" y="25867"/>
                  </a:lnTo>
                  <a:close/>
                  <a:moveTo>
                    <a:pt x="226752" y="54834"/>
                  </a:moveTo>
                  <a:cubicBezTo>
                    <a:pt x="226752" y="54773"/>
                    <a:pt x="226691" y="54742"/>
                    <a:pt x="226661" y="54742"/>
                  </a:cubicBezTo>
                  <a:lnTo>
                    <a:pt x="226539" y="54742"/>
                  </a:lnTo>
                  <a:lnTo>
                    <a:pt x="214199" y="60974"/>
                  </a:lnTo>
                  <a:lnTo>
                    <a:pt x="219092" y="50365"/>
                  </a:lnTo>
                  <a:cubicBezTo>
                    <a:pt x="219153" y="50305"/>
                    <a:pt x="219092" y="50214"/>
                    <a:pt x="219032" y="50183"/>
                  </a:cubicBezTo>
                  <a:cubicBezTo>
                    <a:pt x="218940" y="50153"/>
                    <a:pt x="218880" y="50183"/>
                    <a:pt x="218819" y="50274"/>
                  </a:cubicBezTo>
                  <a:lnTo>
                    <a:pt x="213773" y="61247"/>
                  </a:lnTo>
                  <a:lnTo>
                    <a:pt x="213773" y="61247"/>
                  </a:lnTo>
                  <a:lnTo>
                    <a:pt x="213773" y="61369"/>
                  </a:lnTo>
                  <a:cubicBezTo>
                    <a:pt x="213773" y="61399"/>
                    <a:pt x="213834" y="61429"/>
                    <a:pt x="213864" y="61429"/>
                  </a:cubicBezTo>
                  <a:lnTo>
                    <a:pt x="213864" y="61429"/>
                  </a:lnTo>
                  <a:lnTo>
                    <a:pt x="213864" y="61429"/>
                  </a:lnTo>
                  <a:lnTo>
                    <a:pt x="213864" y="61429"/>
                  </a:lnTo>
                  <a:lnTo>
                    <a:pt x="213864" y="61429"/>
                  </a:lnTo>
                  <a:lnTo>
                    <a:pt x="213864" y="61429"/>
                  </a:lnTo>
                  <a:lnTo>
                    <a:pt x="213864" y="61429"/>
                  </a:lnTo>
                  <a:lnTo>
                    <a:pt x="213864" y="61429"/>
                  </a:lnTo>
                  <a:lnTo>
                    <a:pt x="213864" y="61429"/>
                  </a:lnTo>
                  <a:lnTo>
                    <a:pt x="213895" y="61429"/>
                  </a:lnTo>
                  <a:lnTo>
                    <a:pt x="229245" y="63861"/>
                  </a:lnTo>
                  <a:lnTo>
                    <a:pt x="229275" y="63861"/>
                  </a:lnTo>
                  <a:cubicBezTo>
                    <a:pt x="229336" y="63861"/>
                    <a:pt x="229366" y="63861"/>
                    <a:pt x="229397" y="63831"/>
                  </a:cubicBezTo>
                  <a:cubicBezTo>
                    <a:pt x="229427" y="63800"/>
                    <a:pt x="229427" y="63740"/>
                    <a:pt x="229427" y="63679"/>
                  </a:cubicBezTo>
                  <a:close/>
                  <a:moveTo>
                    <a:pt x="214351" y="61217"/>
                  </a:moveTo>
                  <a:lnTo>
                    <a:pt x="226509" y="55046"/>
                  </a:lnTo>
                  <a:lnTo>
                    <a:pt x="229032" y="63527"/>
                  </a:lnTo>
                  <a:close/>
                  <a:moveTo>
                    <a:pt x="202588" y="23891"/>
                  </a:moveTo>
                  <a:lnTo>
                    <a:pt x="206448" y="10882"/>
                  </a:lnTo>
                  <a:cubicBezTo>
                    <a:pt x="206478" y="10821"/>
                    <a:pt x="206417" y="10730"/>
                    <a:pt x="206326" y="10699"/>
                  </a:cubicBezTo>
                  <a:cubicBezTo>
                    <a:pt x="206265" y="10669"/>
                    <a:pt x="206174" y="10730"/>
                    <a:pt x="206144" y="10821"/>
                  </a:cubicBezTo>
                  <a:lnTo>
                    <a:pt x="202314" y="23891"/>
                  </a:lnTo>
                  <a:cubicBezTo>
                    <a:pt x="202314" y="23921"/>
                    <a:pt x="202314" y="23982"/>
                    <a:pt x="202344" y="24013"/>
                  </a:cubicBezTo>
                  <a:lnTo>
                    <a:pt x="211402" y="35532"/>
                  </a:lnTo>
                  <a:lnTo>
                    <a:pt x="190429" y="38633"/>
                  </a:lnTo>
                  <a:lnTo>
                    <a:pt x="162192" y="61"/>
                  </a:lnTo>
                  <a:cubicBezTo>
                    <a:pt x="162161" y="0"/>
                    <a:pt x="162040" y="0"/>
                    <a:pt x="162009" y="30"/>
                  </a:cubicBezTo>
                  <a:cubicBezTo>
                    <a:pt x="161918" y="61"/>
                    <a:pt x="161918" y="182"/>
                    <a:pt x="161949" y="213"/>
                  </a:cubicBezTo>
                  <a:lnTo>
                    <a:pt x="189821" y="38238"/>
                  </a:lnTo>
                  <a:lnTo>
                    <a:pt x="166447" y="24468"/>
                  </a:lnTo>
                  <a:lnTo>
                    <a:pt x="166447" y="24468"/>
                  </a:lnTo>
                  <a:cubicBezTo>
                    <a:pt x="166417" y="24468"/>
                    <a:pt x="166417" y="24438"/>
                    <a:pt x="166356" y="24468"/>
                  </a:cubicBezTo>
                  <a:lnTo>
                    <a:pt x="166356" y="24468"/>
                  </a:lnTo>
                  <a:lnTo>
                    <a:pt x="166356" y="24468"/>
                  </a:lnTo>
                  <a:lnTo>
                    <a:pt x="131310" y="30244"/>
                  </a:lnTo>
                  <a:lnTo>
                    <a:pt x="132677" y="8511"/>
                  </a:lnTo>
                  <a:cubicBezTo>
                    <a:pt x="132677" y="8420"/>
                    <a:pt x="132617" y="8359"/>
                    <a:pt x="132526" y="8359"/>
                  </a:cubicBezTo>
                  <a:cubicBezTo>
                    <a:pt x="132434" y="8359"/>
                    <a:pt x="132374" y="8389"/>
                    <a:pt x="132374" y="8511"/>
                  </a:cubicBezTo>
                  <a:lnTo>
                    <a:pt x="131006" y="30365"/>
                  </a:lnTo>
                  <a:lnTo>
                    <a:pt x="112404" y="53770"/>
                  </a:lnTo>
                  <a:lnTo>
                    <a:pt x="110093" y="42675"/>
                  </a:lnTo>
                  <a:lnTo>
                    <a:pt x="116173" y="35228"/>
                  </a:lnTo>
                  <a:cubicBezTo>
                    <a:pt x="116203" y="35137"/>
                    <a:pt x="116203" y="35077"/>
                    <a:pt x="116142" y="35016"/>
                  </a:cubicBezTo>
                  <a:cubicBezTo>
                    <a:pt x="116051" y="34985"/>
                    <a:pt x="115990" y="34985"/>
                    <a:pt x="115929" y="35077"/>
                  </a:cubicBezTo>
                  <a:lnTo>
                    <a:pt x="109911" y="42432"/>
                  </a:lnTo>
                  <a:lnTo>
                    <a:pt x="88938" y="33010"/>
                  </a:lnTo>
                  <a:lnTo>
                    <a:pt x="104926" y="28754"/>
                  </a:lnTo>
                  <a:cubicBezTo>
                    <a:pt x="105017" y="28724"/>
                    <a:pt x="105048" y="28633"/>
                    <a:pt x="105048" y="28572"/>
                  </a:cubicBezTo>
                  <a:cubicBezTo>
                    <a:pt x="105017" y="28481"/>
                    <a:pt x="104926" y="28450"/>
                    <a:pt x="104865" y="28450"/>
                  </a:cubicBezTo>
                  <a:lnTo>
                    <a:pt x="88847" y="32736"/>
                  </a:lnTo>
                  <a:lnTo>
                    <a:pt x="105716" y="9575"/>
                  </a:lnTo>
                  <a:cubicBezTo>
                    <a:pt x="105777" y="9483"/>
                    <a:pt x="105777" y="9423"/>
                    <a:pt x="105686" y="9362"/>
                  </a:cubicBezTo>
                  <a:cubicBezTo>
                    <a:pt x="105625" y="9331"/>
                    <a:pt x="105534" y="9331"/>
                    <a:pt x="105504" y="9423"/>
                  </a:cubicBezTo>
                  <a:lnTo>
                    <a:pt x="88391" y="32949"/>
                  </a:lnTo>
                  <a:lnTo>
                    <a:pt x="88391" y="32949"/>
                  </a:lnTo>
                  <a:lnTo>
                    <a:pt x="88391" y="32949"/>
                  </a:lnTo>
                  <a:lnTo>
                    <a:pt x="76141" y="55624"/>
                  </a:lnTo>
                  <a:lnTo>
                    <a:pt x="64561" y="54226"/>
                  </a:lnTo>
                  <a:lnTo>
                    <a:pt x="70154" y="40122"/>
                  </a:lnTo>
                  <a:lnTo>
                    <a:pt x="85412" y="14833"/>
                  </a:lnTo>
                  <a:cubicBezTo>
                    <a:pt x="85443" y="14803"/>
                    <a:pt x="85443" y="14742"/>
                    <a:pt x="85412" y="14681"/>
                  </a:cubicBezTo>
                  <a:cubicBezTo>
                    <a:pt x="85351" y="14651"/>
                    <a:pt x="85321" y="14620"/>
                    <a:pt x="85291" y="14620"/>
                  </a:cubicBezTo>
                  <a:lnTo>
                    <a:pt x="63740" y="14620"/>
                  </a:lnTo>
                  <a:cubicBezTo>
                    <a:pt x="63710" y="14620"/>
                    <a:pt x="63679" y="14651"/>
                    <a:pt x="63618" y="14651"/>
                  </a:cubicBezTo>
                  <a:cubicBezTo>
                    <a:pt x="63588" y="14711"/>
                    <a:pt x="63588" y="14742"/>
                    <a:pt x="63588" y="14772"/>
                  </a:cubicBezTo>
                  <a:lnTo>
                    <a:pt x="69698" y="39514"/>
                  </a:lnTo>
                  <a:lnTo>
                    <a:pt x="60001" y="28663"/>
                  </a:lnTo>
                  <a:cubicBezTo>
                    <a:pt x="59971" y="28602"/>
                    <a:pt x="59849" y="28602"/>
                    <a:pt x="59819" y="28663"/>
                  </a:cubicBezTo>
                  <a:cubicBezTo>
                    <a:pt x="59758" y="28724"/>
                    <a:pt x="59758" y="28815"/>
                    <a:pt x="59819" y="28876"/>
                  </a:cubicBezTo>
                  <a:lnTo>
                    <a:pt x="69819" y="40031"/>
                  </a:lnTo>
                  <a:lnTo>
                    <a:pt x="64287" y="53983"/>
                  </a:lnTo>
                  <a:lnTo>
                    <a:pt x="53740" y="40031"/>
                  </a:lnTo>
                  <a:cubicBezTo>
                    <a:pt x="53709" y="39970"/>
                    <a:pt x="53588" y="39970"/>
                    <a:pt x="53557" y="40001"/>
                  </a:cubicBezTo>
                  <a:cubicBezTo>
                    <a:pt x="53497" y="40031"/>
                    <a:pt x="53497" y="40153"/>
                    <a:pt x="53527" y="40183"/>
                  </a:cubicBezTo>
                  <a:lnTo>
                    <a:pt x="63770" y="53800"/>
                  </a:lnTo>
                  <a:lnTo>
                    <a:pt x="34256" y="37204"/>
                  </a:lnTo>
                  <a:lnTo>
                    <a:pt x="34226" y="37204"/>
                  </a:lnTo>
                  <a:lnTo>
                    <a:pt x="23648" y="34377"/>
                  </a:lnTo>
                  <a:lnTo>
                    <a:pt x="28663" y="25107"/>
                  </a:lnTo>
                  <a:lnTo>
                    <a:pt x="40974" y="29393"/>
                  </a:lnTo>
                  <a:lnTo>
                    <a:pt x="48177" y="34560"/>
                  </a:lnTo>
                  <a:cubicBezTo>
                    <a:pt x="48208" y="34560"/>
                    <a:pt x="48208" y="34621"/>
                    <a:pt x="48238" y="34621"/>
                  </a:cubicBezTo>
                  <a:lnTo>
                    <a:pt x="48269" y="34621"/>
                  </a:lnTo>
                  <a:cubicBezTo>
                    <a:pt x="48329" y="34621"/>
                    <a:pt x="48360" y="34529"/>
                    <a:pt x="48360" y="34499"/>
                  </a:cubicBezTo>
                  <a:lnTo>
                    <a:pt x="50001" y="26140"/>
                  </a:lnTo>
                  <a:cubicBezTo>
                    <a:pt x="50001" y="26110"/>
                    <a:pt x="50001" y="26019"/>
                    <a:pt x="49940" y="25988"/>
                  </a:cubicBezTo>
                  <a:cubicBezTo>
                    <a:pt x="49910" y="25958"/>
                    <a:pt x="49880" y="25958"/>
                    <a:pt x="49788" y="25958"/>
                  </a:cubicBezTo>
                  <a:lnTo>
                    <a:pt x="41065" y="29149"/>
                  </a:lnTo>
                  <a:lnTo>
                    <a:pt x="28815" y="24894"/>
                  </a:lnTo>
                  <a:lnTo>
                    <a:pt x="34287" y="14772"/>
                  </a:lnTo>
                  <a:cubicBezTo>
                    <a:pt x="34347" y="14681"/>
                    <a:pt x="34287" y="14620"/>
                    <a:pt x="34226" y="14590"/>
                  </a:cubicBezTo>
                  <a:cubicBezTo>
                    <a:pt x="34135" y="14529"/>
                    <a:pt x="34074" y="14590"/>
                    <a:pt x="34043" y="14651"/>
                  </a:cubicBezTo>
                  <a:lnTo>
                    <a:pt x="28572" y="24772"/>
                  </a:lnTo>
                  <a:lnTo>
                    <a:pt x="22128" y="22523"/>
                  </a:lnTo>
                  <a:lnTo>
                    <a:pt x="19514" y="760"/>
                  </a:lnTo>
                  <a:cubicBezTo>
                    <a:pt x="19514" y="669"/>
                    <a:pt x="19453" y="608"/>
                    <a:pt x="19362" y="638"/>
                  </a:cubicBezTo>
                  <a:cubicBezTo>
                    <a:pt x="19302" y="638"/>
                    <a:pt x="19210" y="730"/>
                    <a:pt x="19241" y="790"/>
                  </a:cubicBezTo>
                  <a:lnTo>
                    <a:pt x="21855" y="22402"/>
                  </a:lnTo>
                  <a:lnTo>
                    <a:pt x="12949" y="19301"/>
                  </a:lnTo>
                  <a:cubicBezTo>
                    <a:pt x="12858" y="19271"/>
                    <a:pt x="12827" y="19301"/>
                    <a:pt x="12797" y="19332"/>
                  </a:cubicBezTo>
                  <a:cubicBezTo>
                    <a:pt x="12736" y="19362"/>
                    <a:pt x="12736" y="19453"/>
                    <a:pt x="12797" y="19484"/>
                  </a:cubicBezTo>
                  <a:lnTo>
                    <a:pt x="23101" y="34073"/>
                  </a:lnTo>
                  <a:lnTo>
                    <a:pt x="5988" y="27113"/>
                  </a:lnTo>
                  <a:cubicBezTo>
                    <a:pt x="5897" y="27082"/>
                    <a:pt x="5836" y="27113"/>
                    <a:pt x="5806" y="27204"/>
                  </a:cubicBezTo>
                  <a:cubicBezTo>
                    <a:pt x="5745" y="27265"/>
                    <a:pt x="5806" y="27356"/>
                    <a:pt x="5867" y="27386"/>
                  </a:cubicBezTo>
                  <a:lnTo>
                    <a:pt x="22979" y="34408"/>
                  </a:lnTo>
                  <a:lnTo>
                    <a:pt x="91" y="39362"/>
                  </a:lnTo>
                  <a:cubicBezTo>
                    <a:pt x="31" y="39362"/>
                    <a:pt x="0" y="39423"/>
                    <a:pt x="0" y="39514"/>
                  </a:cubicBezTo>
                  <a:cubicBezTo>
                    <a:pt x="0" y="39575"/>
                    <a:pt x="61" y="39605"/>
                    <a:pt x="122" y="39605"/>
                  </a:cubicBezTo>
                  <a:lnTo>
                    <a:pt x="183" y="39605"/>
                  </a:lnTo>
                  <a:lnTo>
                    <a:pt x="23466" y="34621"/>
                  </a:lnTo>
                  <a:lnTo>
                    <a:pt x="34104" y="37447"/>
                  </a:lnTo>
                  <a:lnTo>
                    <a:pt x="64074" y="54378"/>
                  </a:lnTo>
                  <a:lnTo>
                    <a:pt x="51004" y="62767"/>
                  </a:lnTo>
                  <a:cubicBezTo>
                    <a:pt x="50974" y="62797"/>
                    <a:pt x="50943" y="62828"/>
                    <a:pt x="50943" y="62919"/>
                  </a:cubicBezTo>
                  <a:lnTo>
                    <a:pt x="55077" y="91551"/>
                  </a:lnTo>
                  <a:lnTo>
                    <a:pt x="37843" y="63375"/>
                  </a:lnTo>
                  <a:cubicBezTo>
                    <a:pt x="37782" y="63284"/>
                    <a:pt x="37721" y="63284"/>
                    <a:pt x="37630" y="63344"/>
                  </a:cubicBezTo>
                  <a:cubicBezTo>
                    <a:pt x="37569" y="63375"/>
                    <a:pt x="37569" y="63436"/>
                    <a:pt x="37600" y="63527"/>
                  </a:cubicBezTo>
                  <a:lnTo>
                    <a:pt x="55047" y="92068"/>
                  </a:lnTo>
                  <a:lnTo>
                    <a:pt x="41126" y="89637"/>
                  </a:lnTo>
                  <a:lnTo>
                    <a:pt x="28967" y="63132"/>
                  </a:lnTo>
                  <a:lnTo>
                    <a:pt x="21672" y="44347"/>
                  </a:lnTo>
                  <a:cubicBezTo>
                    <a:pt x="21642" y="44256"/>
                    <a:pt x="21581" y="44226"/>
                    <a:pt x="21490" y="44256"/>
                  </a:cubicBezTo>
                  <a:cubicBezTo>
                    <a:pt x="21429" y="44286"/>
                    <a:pt x="21368" y="44378"/>
                    <a:pt x="21429" y="44438"/>
                  </a:cubicBezTo>
                  <a:lnTo>
                    <a:pt x="28633" y="62980"/>
                  </a:lnTo>
                  <a:lnTo>
                    <a:pt x="11034" y="59423"/>
                  </a:lnTo>
                  <a:cubicBezTo>
                    <a:pt x="10973" y="59423"/>
                    <a:pt x="10882" y="59454"/>
                    <a:pt x="10882" y="59515"/>
                  </a:cubicBezTo>
                  <a:cubicBezTo>
                    <a:pt x="10882" y="59606"/>
                    <a:pt x="10943" y="59697"/>
                    <a:pt x="11003" y="59697"/>
                  </a:cubicBezTo>
                  <a:lnTo>
                    <a:pt x="28511" y="63223"/>
                  </a:lnTo>
                  <a:lnTo>
                    <a:pt x="7812" y="77053"/>
                  </a:lnTo>
                  <a:cubicBezTo>
                    <a:pt x="7751" y="77083"/>
                    <a:pt x="7751" y="77174"/>
                    <a:pt x="7782" y="77235"/>
                  </a:cubicBezTo>
                  <a:cubicBezTo>
                    <a:pt x="7812" y="77266"/>
                    <a:pt x="7842" y="77296"/>
                    <a:pt x="7903" y="77296"/>
                  </a:cubicBezTo>
                  <a:cubicBezTo>
                    <a:pt x="7934" y="77296"/>
                    <a:pt x="7934" y="77296"/>
                    <a:pt x="7964" y="77266"/>
                  </a:cubicBezTo>
                  <a:lnTo>
                    <a:pt x="28785" y="63405"/>
                  </a:lnTo>
                  <a:lnTo>
                    <a:pt x="40913" y="89819"/>
                  </a:lnTo>
                  <a:cubicBezTo>
                    <a:pt x="40943" y="89849"/>
                    <a:pt x="40974" y="89880"/>
                    <a:pt x="41034" y="89880"/>
                  </a:cubicBezTo>
                  <a:lnTo>
                    <a:pt x="55320" y="92403"/>
                  </a:lnTo>
                  <a:lnTo>
                    <a:pt x="55351" y="92403"/>
                  </a:lnTo>
                  <a:lnTo>
                    <a:pt x="55381" y="92403"/>
                  </a:lnTo>
                  <a:lnTo>
                    <a:pt x="55412" y="92403"/>
                  </a:lnTo>
                  <a:lnTo>
                    <a:pt x="55412" y="92403"/>
                  </a:lnTo>
                  <a:lnTo>
                    <a:pt x="55442" y="92342"/>
                  </a:lnTo>
                  <a:lnTo>
                    <a:pt x="55442" y="92342"/>
                  </a:lnTo>
                  <a:lnTo>
                    <a:pt x="55442" y="92342"/>
                  </a:lnTo>
                  <a:cubicBezTo>
                    <a:pt x="55442" y="92342"/>
                    <a:pt x="55442" y="92311"/>
                    <a:pt x="55503" y="92281"/>
                  </a:cubicBezTo>
                  <a:lnTo>
                    <a:pt x="55503" y="92281"/>
                  </a:lnTo>
                  <a:lnTo>
                    <a:pt x="55503" y="92281"/>
                  </a:lnTo>
                  <a:lnTo>
                    <a:pt x="51278" y="63010"/>
                  </a:lnTo>
                  <a:lnTo>
                    <a:pt x="64409" y="54560"/>
                  </a:lnTo>
                  <a:lnTo>
                    <a:pt x="76172" y="55958"/>
                  </a:lnTo>
                  <a:lnTo>
                    <a:pt x="83801" y="65837"/>
                  </a:lnTo>
                  <a:lnTo>
                    <a:pt x="69789" y="72098"/>
                  </a:lnTo>
                  <a:cubicBezTo>
                    <a:pt x="69698" y="72129"/>
                    <a:pt x="69667" y="72220"/>
                    <a:pt x="69698" y="72311"/>
                  </a:cubicBezTo>
                  <a:cubicBezTo>
                    <a:pt x="69728" y="72341"/>
                    <a:pt x="69789" y="72372"/>
                    <a:pt x="69819" y="72372"/>
                  </a:cubicBezTo>
                  <a:lnTo>
                    <a:pt x="69880" y="72372"/>
                  </a:lnTo>
                  <a:lnTo>
                    <a:pt x="84075" y="66019"/>
                  </a:lnTo>
                  <a:cubicBezTo>
                    <a:pt x="84105" y="66019"/>
                    <a:pt x="84136" y="65989"/>
                    <a:pt x="84136" y="65898"/>
                  </a:cubicBezTo>
                  <a:cubicBezTo>
                    <a:pt x="84136" y="65867"/>
                    <a:pt x="84136" y="65837"/>
                    <a:pt x="84105" y="65806"/>
                  </a:cubicBezTo>
                  <a:lnTo>
                    <a:pt x="76385" y="55806"/>
                  </a:lnTo>
                  <a:lnTo>
                    <a:pt x="88573" y="33283"/>
                  </a:lnTo>
                  <a:lnTo>
                    <a:pt x="96567" y="41095"/>
                  </a:lnTo>
                  <a:lnTo>
                    <a:pt x="112252" y="54226"/>
                  </a:lnTo>
                  <a:lnTo>
                    <a:pt x="112252" y="54226"/>
                  </a:lnTo>
                  <a:cubicBezTo>
                    <a:pt x="112312" y="54256"/>
                    <a:pt x="112312" y="54256"/>
                    <a:pt x="112343" y="54256"/>
                  </a:cubicBezTo>
                  <a:lnTo>
                    <a:pt x="112343" y="54256"/>
                  </a:lnTo>
                  <a:lnTo>
                    <a:pt x="112343" y="54256"/>
                  </a:lnTo>
                  <a:lnTo>
                    <a:pt x="112343" y="54256"/>
                  </a:lnTo>
                  <a:lnTo>
                    <a:pt x="112373" y="54256"/>
                  </a:lnTo>
                  <a:lnTo>
                    <a:pt x="112404" y="54256"/>
                  </a:lnTo>
                  <a:lnTo>
                    <a:pt x="112464" y="54256"/>
                  </a:lnTo>
                  <a:lnTo>
                    <a:pt x="112464" y="54256"/>
                  </a:lnTo>
                  <a:lnTo>
                    <a:pt x="131158" y="30700"/>
                  </a:lnTo>
                  <a:lnTo>
                    <a:pt x="146052" y="46414"/>
                  </a:lnTo>
                  <a:cubicBezTo>
                    <a:pt x="146082" y="46444"/>
                    <a:pt x="146112" y="46444"/>
                    <a:pt x="146143" y="46444"/>
                  </a:cubicBezTo>
                  <a:lnTo>
                    <a:pt x="146143" y="46444"/>
                  </a:lnTo>
                  <a:cubicBezTo>
                    <a:pt x="146204" y="46444"/>
                    <a:pt x="146234" y="46444"/>
                    <a:pt x="146264" y="46414"/>
                  </a:cubicBezTo>
                  <a:lnTo>
                    <a:pt x="166417" y="24833"/>
                  </a:lnTo>
                  <a:lnTo>
                    <a:pt x="190004" y="38785"/>
                  </a:lnTo>
                  <a:lnTo>
                    <a:pt x="170277" y="43587"/>
                  </a:lnTo>
                  <a:cubicBezTo>
                    <a:pt x="170216" y="43587"/>
                    <a:pt x="170155" y="43678"/>
                    <a:pt x="170155" y="43770"/>
                  </a:cubicBezTo>
                  <a:cubicBezTo>
                    <a:pt x="170155" y="43830"/>
                    <a:pt x="170247" y="43891"/>
                    <a:pt x="170368" y="43891"/>
                  </a:cubicBezTo>
                  <a:lnTo>
                    <a:pt x="190186" y="39058"/>
                  </a:lnTo>
                  <a:lnTo>
                    <a:pt x="187603" y="58268"/>
                  </a:lnTo>
                  <a:cubicBezTo>
                    <a:pt x="187603" y="58360"/>
                    <a:pt x="187633" y="58420"/>
                    <a:pt x="187724" y="58420"/>
                  </a:cubicBezTo>
                  <a:lnTo>
                    <a:pt x="187724" y="58420"/>
                  </a:lnTo>
                  <a:cubicBezTo>
                    <a:pt x="187785" y="58420"/>
                    <a:pt x="187846" y="58390"/>
                    <a:pt x="187876" y="58329"/>
                  </a:cubicBezTo>
                  <a:lnTo>
                    <a:pt x="190460" y="39180"/>
                  </a:lnTo>
                  <a:lnTo>
                    <a:pt x="199001" y="50791"/>
                  </a:lnTo>
                  <a:cubicBezTo>
                    <a:pt x="199031" y="50821"/>
                    <a:pt x="199092" y="50882"/>
                    <a:pt x="199122" y="50882"/>
                  </a:cubicBezTo>
                  <a:cubicBezTo>
                    <a:pt x="199153" y="50882"/>
                    <a:pt x="199183" y="50882"/>
                    <a:pt x="199183" y="50821"/>
                  </a:cubicBezTo>
                  <a:cubicBezTo>
                    <a:pt x="199274" y="50791"/>
                    <a:pt x="199274" y="50669"/>
                    <a:pt x="199244" y="50639"/>
                  </a:cubicBezTo>
                  <a:lnTo>
                    <a:pt x="190612" y="38906"/>
                  </a:lnTo>
                  <a:lnTo>
                    <a:pt x="211646" y="35776"/>
                  </a:lnTo>
                  <a:cubicBezTo>
                    <a:pt x="211706" y="35776"/>
                    <a:pt x="211737" y="35745"/>
                    <a:pt x="211767" y="35715"/>
                  </a:cubicBezTo>
                  <a:cubicBezTo>
                    <a:pt x="211767" y="35684"/>
                    <a:pt x="211767" y="35593"/>
                    <a:pt x="211737" y="35563"/>
                  </a:cubicBezTo>
                  <a:close/>
                  <a:moveTo>
                    <a:pt x="85017" y="14924"/>
                  </a:moveTo>
                  <a:lnTo>
                    <a:pt x="70062" y="39697"/>
                  </a:lnTo>
                  <a:lnTo>
                    <a:pt x="63922" y="14924"/>
                  </a:lnTo>
                  <a:close/>
                  <a:moveTo>
                    <a:pt x="49728" y="26323"/>
                  </a:moveTo>
                  <a:lnTo>
                    <a:pt x="48177" y="34225"/>
                  </a:lnTo>
                  <a:lnTo>
                    <a:pt x="41369" y="29332"/>
                  </a:lnTo>
                  <a:close/>
                  <a:moveTo>
                    <a:pt x="28420" y="25046"/>
                  </a:moveTo>
                  <a:lnTo>
                    <a:pt x="23557" y="34013"/>
                  </a:lnTo>
                  <a:lnTo>
                    <a:pt x="22189" y="22857"/>
                  </a:lnTo>
                  <a:close/>
                  <a:moveTo>
                    <a:pt x="21916" y="22736"/>
                  </a:moveTo>
                  <a:lnTo>
                    <a:pt x="23283" y="33921"/>
                  </a:lnTo>
                  <a:lnTo>
                    <a:pt x="13283" y="19757"/>
                  </a:lnTo>
                  <a:close/>
                  <a:moveTo>
                    <a:pt x="89212" y="33435"/>
                  </a:moveTo>
                  <a:lnTo>
                    <a:pt x="109820" y="42706"/>
                  </a:lnTo>
                  <a:lnTo>
                    <a:pt x="112100" y="53709"/>
                  </a:lnTo>
                  <a:lnTo>
                    <a:pt x="96689" y="40852"/>
                  </a:lnTo>
                  <a:close/>
                  <a:moveTo>
                    <a:pt x="146143" y="46049"/>
                  </a:moveTo>
                  <a:lnTo>
                    <a:pt x="131401" y="30517"/>
                  </a:lnTo>
                  <a:lnTo>
                    <a:pt x="165991" y="24803"/>
                  </a:lnTo>
                  <a:close/>
                  <a:moveTo>
                    <a:pt x="37843" y="19757"/>
                  </a:moveTo>
                  <a:lnTo>
                    <a:pt x="53102" y="22888"/>
                  </a:lnTo>
                  <a:lnTo>
                    <a:pt x="53132" y="22888"/>
                  </a:lnTo>
                  <a:cubicBezTo>
                    <a:pt x="53162" y="22888"/>
                    <a:pt x="53223" y="22888"/>
                    <a:pt x="53223" y="22857"/>
                  </a:cubicBezTo>
                  <a:cubicBezTo>
                    <a:pt x="53254" y="22827"/>
                    <a:pt x="53254" y="22797"/>
                    <a:pt x="53284" y="22736"/>
                  </a:cubicBezTo>
                  <a:lnTo>
                    <a:pt x="54773" y="8389"/>
                  </a:lnTo>
                  <a:cubicBezTo>
                    <a:pt x="54773" y="8359"/>
                    <a:pt x="54743" y="8268"/>
                    <a:pt x="54712" y="8237"/>
                  </a:cubicBezTo>
                  <a:cubicBezTo>
                    <a:pt x="54652" y="8207"/>
                    <a:pt x="54591" y="8207"/>
                    <a:pt x="54561" y="8237"/>
                  </a:cubicBezTo>
                  <a:lnTo>
                    <a:pt x="37782" y="19484"/>
                  </a:lnTo>
                  <a:cubicBezTo>
                    <a:pt x="37752" y="19514"/>
                    <a:pt x="37721" y="19544"/>
                    <a:pt x="37721" y="19636"/>
                  </a:cubicBezTo>
                  <a:cubicBezTo>
                    <a:pt x="37752" y="19696"/>
                    <a:pt x="37782" y="19757"/>
                    <a:pt x="37843" y="19757"/>
                  </a:cubicBezTo>
                  <a:close/>
                  <a:moveTo>
                    <a:pt x="54439" y="8693"/>
                  </a:moveTo>
                  <a:lnTo>
                    <a:pt x="52980" y="22614"/>
                  </a:lnTo>
                  <a:lnTo>
                    <a:pt x="38208" y="19575"/>
                  </a:lnTo>
                  <a:close/>
                  <a:moveTo>
                    <a:pt x="162192" y="56961"/>
                  </a:moveTo>
                  <a:cubicBezTo>
                    <a:pt x="162222" y="57022"/>
                    <a:pt x="162192" y="57113"/>
                    <a:pt x="162101" y="57144"/>
                  </a:cubicBezTo>
                  <a:cubicBezTo>
                    <a:pt x="162040" y="57174"/>
                    <a:pt x="161949" y="57144"/>
                    <a:pt x="161918" y="57053"/>
                  </a:cubicBezTo>
                  <a:lnTo>
                    <a:pt x="159669" y="51551"/>
                  </a:lnTo>
                  <a:lnTo>
                    <a:pt x="150185" y="52189"/>
                  </a:lnTo>
                  <a:lnTo>
                    <a:pt x="151128" y="60335"/>
                  </a:lnTo>
                  <a:cubicBezTo>
                    <a:pt x="151128" y="60396"/>
                    <a:pt x="151097" y="60487"/>
                    <a:pt x="151006" y="60487"/>
                  </a:cubicBezTo>
                  <a:lnTo>
                    <a:pt x="151006" y="60487"/>
                  </a:lnTo>
                  <a:cubicBezTo>
                    <a:pt x="150945" y="60487"/>
                    <a:pt x="150854" y="60457"/>
                    <a:pt x="150854" y="60366"/>
                  </a:cubicBezTo>
                  <a:lnTo>
                    <a:pt x="149912" y="52128"/>
                  </a:lnTo>
                  <a:cubicBezTo>
                    <a:pt x="149912" y="52098"/>
                    <a:pt x="149912" y="52037"/>
                    <a:pt x="149942" y="52007"/>
                  </a:cubicBezTo>
                  <a:cubicBezTo>
                    <a:pt x="150003" y="51976"/>
                    <a:pt x="150033" y="51976"/>
                    <a:pt x="150064" y="51976"/>
                  </a:cubicBezTo>
                  <a:lnTo>
                    <a:pt x="159790" y="51277"/>
                  </a:lnTo>
                  <a:cubicBezTo>
                    <a:pt x="159882" y="51277"/>
                    <a:pt x="159912" y="51338"/>
                    <a:pt x="159942" y="51369"/>
                  </a:cubicBezTo>
                  <a:close/>
                  <a:moveTo>
                    <a:pt x="39089" y="120215"/>
                  </a:moveTo>
                  <a:lnTo>
                    <a:pt x="27721" y="119576"/>
                  </a:lnTo>
                  <a:lnTo>
                    <a:pt x="37144" y="110458"/>
                  </a:lnTo>
                  <a:lnTo>
                    <a:pt x="37144" y="110458"/>
                  </a:lnTo>
                  <a:lnTo>
                    <a:pt x="37144" y="110458"/>
                  </a:lnTo>
                  <a:cubicBezTo>
                    <a:pt x="37174" y="110397"/>
                    <a:pt x="37174" y="110397"/>
                    <a:pt x="37174" y="110366"/>
                  </a:cubicBezTo>
                  <a:lnTo>
                    <a:pt x="37174" y="110336"/>
                  </a:lnTo>
                  <a:lnTo>
                    <a:pt x="37174" y="110306"/>
                  </a:lnTo>
                  <a:lnTo>
                    <a:pt x="29666" y="94865"/>
                  </a:lnTo>
                  <a:cubicBezTo>
                    <a:pt x="29606" y="94804"/>
                    <a:pt x="29545" y="94743"/>
                    <a:pt x="29454" y="94804"/>
                  </a:cubicBezTo>
                  <a:cubicBezTo>
                    <a:pt x="29393" y="94834"/>
                    <a:pt x="29362" y="94895"/>
                    <a:pt x="29393" y="94986"/>
                  </a:cubicBezTo>
                  <a:lnTo>
                    <a:pt x="36779" y="110062"/>
                  </a:lnTo>
                  <a:lnTo>
                    <a:pt x="8602" y="98755"/>
                  </a:lnTo>
                  <a:cubicBezTo>
                    <a:pt x="8541" y="98694"/>
                    <a:pt x="8450" y="98755"/>
                    <a:pt x="8420" y="98816"/>
                  </a:cubicBezTo>
                  <a:cubicBezTo>
                    <a:pt x="8389" y="98877"/>
                    <a:pt x="8420" y="98968"/>
                    <a:pt x="8511" y="98998"/>
                  </a:cubicBezTo>
                  <a:lnTo>
                    <a:pt x="36809" y="110366"/>
                  </a:lnTo>
                  <a:lnTo>
                    <a:pt x="27296" y="119546"/>
                  </a:lnTo>
                  <a:cubicBezTo>
                    <a:pt x="27265" y="119607"/>
                    <a:pt x="27265" y="119607"/>
                    <a:pt x="27265" y="119637"/>
                  </a:cubicBezTo>
                  <a:lnTo>
                    <a:pt x="27265" y="119637"/>
                  </a:lnTo>
                  <a:lnTo>
                    <a:pt x="27265" y="119637"/>
                  </a:lnTo>
                  <a:lnTo>
                    <a:pt x="27265" y="119637"/>
                  </a:lnTo>
                  <a:cubicBezTo>
                    <a:pt x="27265" y="119667"/>
                    <a:pt x="27265" y="119698"/>
                    <a:pt x="27296" y="119698"/>
                  </a:cubicBezTo>
                  <a:lnTo>
                    <a:pt x="32554" y="126962"/>
                  </a:lnTo>
                  <a:cubicBezTo>
                    <a:pt x="32584" y="126993"/>
                    <a:pt x="32615" y="126993"/>
                    <a:pt x="32676" y="127054"/>
                  </a:cubicBezTo>
                  <a:lnTo>
                    <a:pt x="32676" y="127054"/>
                  </a:lnTo>
                  <a:cubicBezTo>
                    <a:pt x="32706" y="127054"/>
                    <a:pt x="32736" y="127054"/>
                    <a:pt x="32767" y="126993"/>
                  </a:cubicBezTo>
                  <a:lnTo>
                    <a:pt x="39211" y="120427"/>
                  </a:lnTo>
                  <a:cubicBezTo>
                    <a:pt x="39241" y="120397"/>
                    <a:pt x="39241" y="120306"/>
                    <a:pt x="39241" y="120275"/>
                  </a:cubicBezTo>
                  <a:cubicBezTo>
                    <a:pt x="39150" y="120245"/>
                    <a:pt x="39119" y="120215"/>
                    <a:pt x="39089" y="120215"/>
                  </a:cubicBezTo>
                  <a:close/>
                  <a:moveTo>
                    <a:pt x="32676" y="126719"/>
                  </a:moveTo>
                  <a:lnTo>
                    <a:pt x="27691" y="119819"/>
                  </a:lnTo>
                  <a:lnTo>
                    <a:pt x="38755" y="120488"/>
                  </a:lnTo>
                  <a:close/>
                  <a:moveTo>
                    <a:pt x="20153" y="132282"/>
                  </a:moveTo>
                  <a:cubicBezTo>
                    <a:pt x="20213" y="132373"/>
                    <a:pt x="20213" y="132434"/>
                    <a:pt x="20122" y="132494"/>
                  </a:cubicBezTo>
                  <a:cubicBezTo>
                    <a:pt x="20092" y="132525"/>
                    <a:pt x="20061" y="132525"/>
                    <a:pt x="20061" y="132525"/>
                  </a:cubicBezTo>
                  <a:cubicBezTo>
                    <a:pt x="20001" y="132525"/>
                    <a:pt x="19970" y="132525"/>
                    <a:pt x="19940" y="132494"/>
                  </a:cubicBezTo>
                  <a:lnTo>
                    <a:pt x="10061" y="120032"/>
                  </a:lnTo>
                  <a:lnTo>
                    <a:pt x="7630" y="130093"/>
                  </a:lnTo>
                  <a:cubicBezTo>
                    <a:pt x="7630" y="130154"/>
                    <a:pt x="7538" y="130215"/>
                    <a:pt x="7417" y="130215"/>
                  </a:cubicBezTo>
                  <a:cubicBezTo>
                    <a:pt x="7356" y="130215"/>
                    <a:pt x="7326" y="130093"/>
                    <a:pt x="7326" y="130002"/>
                  </a:cubicBezTo>
                  <a:lnTo>
                    <a:pt x="9818" y="119667"/>
                  </a:lnTo>
                  <a:cubicBezTo>
                    <a:pt x="9818" y="119637"/>
                    <a:pt x="9848" y="119607"/>
                    <a:pt x="9940" y="119576"/>
                  </a:cubicBezTo>
                  <a:cubicBezTo>
                    <a:pt x="9970" y="119576"/>
                    <a:pt x="10061" y="119576"/>
                    <a:pt x="10092" y="119607"/>
                  </a:cubicBezTo>
                  <a:close/>
                  <a:moveTo>
                    <a:pt x="71217" y="84925"/>
                  </a:moveTo>
                  <a:cubicBezTo>
                    <a:pt x="71217" y="84986"/>
                    <a:pt x="71157" y="85016"/>
                    <a:pt x="71065" y="85016"/>
                  </a:cubicBezTo>
                  <a:lnTo>
                    <a:pt x="71035" y="85016"/>
                  </a:lnTo>
                  <a:lnTo>
                    <a:pt x="61004" y="83405"/>
                  </a:lnTo>
                  <a:cubicBezTo>
                    <a:pt x="60913" y="83405"/>
                    <a:pt x="60883" y="83314"/>
                    <a:pt x="60883" y="83253"/>
                  </a:cubicBezTo>
                  <a:cubicBezTo>
                    <a:pt x="60883" y="83162"/>
                    <a:pt x="60974" y="83132"/>
                    <a:pt x="61035" y="83132"/>
                  </a:cubicBezTo>
                  <a:lnTo>
                    <a:pt x="71065" y="84773"/>
                  </a:lnTo>
                  <a:cubicBezTo>
                    <a:pt x="71187" y="84773"/>
                    <a:pt x="71217" y="84834"/>
                    <a:pt x="71217" y="84925"/>
                  </a:cubicBezTo>
                  <a:close/>
                  <a:moveTo>
                    <a:pt x="265416" y="100123"/>
                  </a:moveTo>
                  <a:lnTo>
                    <a:pt x="255263" y="96020"/>
                  </a:lnTo>
                  <a:cubicBezTo>
                    <a:pt x="255203" y="95959"/>
                    <a:pt x="255172" y="95898"/>
                    <a:pt x="255203" y="95807"/>
                  </a:cubicBezTo>
                  <a:cubicBezTo>
                    <a:pt x="255233" y="95746"/>
                    <a:pt x="255294" y="95716"/>
                    <a:pt x="255385" y="95746"/>
                  </a:cubicBezTo>
                  <a:lnTo>
                    <a:pt x="265537" y="99849"/>
                  </a:lnTo>
                  <a:cubicBezTo>
                    <a:pt x="265598" y="99880"/>
                    <a:pt x="265659" y="99971"/>
                    <a:pt x="265598" y="100032"/>
                  </a:cubicBezTo>
                  <a:cubicBezTo>
                    <a:pt x="265568" y="100062"/>
                    <a:pt x="265537" y="100123"/>
                    <a:pt x="265507" y="100123"/>
                  </a:cubicBezTo>
                  <a:close/>
                  <a:moveTo>
                    <a:pt x="309064" y="94044"/>
                  </a:moveTo>
                  <a:cubicBezTo>
                    <a:pt x="309033" y="93953"/>
                    <a:pt x="308973" y="93953"/>
                    <a:pt x="308881" y="93983"/>
                  </a:cubicBezTo>
                  <a:lnTo>
                    <a:pt x="293532" y="103163"/>
                  </a:lnTo>
                  <a:lnTo>
                    <a:pt x="274534" y="92615"/>
                  </a:lnTo>
                  <a:cubicBezTo>
                    <a:pt x="274473" y="92585"/>
                    <a:pt x="274382" y="92615"/>
                    <a:pt x="274352" y="92676"/>
                  </a:cubicBezTo>
                  <a:cubicBezTo>
                    <a:pt x="274321" y="92737"/>
                    <a:pt x="274352" y="92828"/>
                    <a:pt x="274382" y="92858"/>
                  </a:cubicBezTo>
                  <a:lnTo>
                    <a:pt x="293015" y="103163"/>
                  </a:lnTo>
                  <a:lnTo>
                    <a:pt x="273774" y="103801"/>
                  </a:lnTo>
                  <a:cubicBezTo>
                    <a:pt x="273714" y="103801"/>
                    <a:pt x="273622" y="103862"/>
                    <a:pt x="273622" y="103953"/>
                  </a:cubicBezTo>
                  <a:lnTo>
                    <a:pt x="272984" y="115199"/>
                  </a:lnTo>
                  <a:lnTo>
                    <a:pt x="265598" y="100883"/>
                  </a:lnTo>
                  <a:cubicBezTo>
                    <a:pt x="265568" y="100822"/>
                    <a:pt x="265537" y="100792"/>
                    <a:pt x="265446" y="100792"/>
                  </a:cubicBezTo>
                  <a:cubicBezTo>
                    <a:pt x="265385" y="100792"/>
                    <a:pt x="265355" y="100822"/>
                    <a:pt x="265355" y="100913"/>
                  </a:cubicBezTo>
                  <a:lnTo>
                    <a:pt x="261099" y="116385"/>
                  </a:lnTo>
                  <a:cubicBezTo>
                    <a:pt x="261099" y="116415"/>
                    <a:pt x="261099" y="116445"/>
                    <a:pt x="261130" y="116476"/>
                  </a:cubicBezTo>
                  <a:cubicBezTo>
                    <a:pt x="261160" y="116537"/>
                    <a:pt x="261191" y="116537"/>
                    <a:pt x="261251" y="116537"/>
                  </a:cubicBezTo>
                  <a:lnTo>
                    <a:pt x="261251" y="116537"/>
                  </a:lnTo>
                  <a:lnTo>
                    <a:pt x="273106" y="115868"/>
                  </a:lnTo>
                  <a:lnTo>
                    <a:pt x="273136" y="115868"/>
                  </a:lnTo>
                  <a:lnTo>
                    <a:pt x="273166" y="115868"/>
                  </a:lnTo>
                  <a:cubicBezTo>
                    <a:pt x="273197" y="115868"/>
                    <a:pt x="273197" y="115838"/>
                    <a:pt x="273197" y="115838"/>
                  </a:cubicBezTo>
                  <a:lnTo>
                    <a:pt x="273197" y="115807"/>
                  </a:lnTo>
                  <a:lnTo>
                    <a:pt x="273197" y="115807"/>
                  </a:lnTo>
                  <a:lnTo>
                    <a:pt x="273896" y="104135"/>
                  </a:lnTo>
                  <a:lnTo>
                    <a:pt x="293349" y="103467"/>
                  </a:lnTo>
                  <a:lnTo>
                    <a:pt x="291069" y="129941"/>
                  </a:lnTo>
                  <a:cubicBezTo>
                    <a:pt x="291069" y="130002"/>
                    <a:pt x="291100" y="130093"/>
                    <a:pt x="291191" y="130093"/>
                  </a:cubicBezTo>
                  <a:lnTo>
                    <a:pt x="291191" y="130093"/>
                  </a:lnTo>
                  <a:cubicBezTo>
                    <a:pt x="291252" y="130093"/>
                    <a:pt x="291343" y="130063"/>
                    <a:pt x="291343" y="129971"/>
                  </a:cubicBezTo>
                  <a:lnTo>
                    <a:pt x="293623" y="103375"/>
                  </a:lnTo>
                  <a:lnTo>
                    <a:pt x="309003" y="94226"/>
                  </a:lnTo>
                  <a:cubicBezTo>
                    <a:pt x="309064" y="94196"/>
                    <a:pt x="309125" y="94105"/>
                    <a:pt x="309064" y="94044"/>
                  </a:cubicBezTo>
                  <a:close/>
                  <a:moveTo>
                    <a:pt x="261434" y="116263"/>
                  </a:moveTo>
                  <a:lnTo>
                    <a:pt x="265537" y="101369"/>
                  </a:lnTo>
                  <a:lnTo>
                    <a:pt x="272862" y="115655"/>
                  </a:lnTo>
                  <a:close/>
                  <a:moveTo>
                    <a:pt x="277239" y="22857"/>
                  </a:moveTo>
                  <a:cubicBezTo>
                    <a:pt x="277148" y="22827"/>
                    <a:pt x="277148" y="22706"/>
                    <a:pt x="277209" y="22675"/>
                  </a:cubicBezTo>
                  <a:cubicBezTo>
                    <a:pt x="277239" y="22584"/>
                    <a:pt x="277361" y="22584"/>
                    <a:pt x="277391" y="22645"/>
                  </a:cubicBezTo>
                  <a:lnTo>
                    <a:pt x="286693" y="29149"/>
                  </a:lnTo>
                  <a:lnTo>
                    <a:pt x="305386" y="19332"/>
                  </a:lnTo>
                  <a:cubicBezTo>
                    <a:pt x="305477" y="19301"/>
                    <a:pt x="305538" y="19332"/>
                    <a:pt x="305568" y="19392"/>
                  </a:cubicBezTo>
                  <a:cubicBezTo>
                    <a:pt x="305629" y="19484"/>
                    <a:pt x="305568" y="19544"/>
                    <a:pt x="305507" y="19605"/>
                  </a:cubicBezTo>
                  <a:lnTo>
                    <a:pt x="286936" y="29332"/>
                  </a:lnTo>
                  <a:lnTo>
                    <a:pt x="306298" y="42858"/>
                  </a:lnTo>
                  <a:cubicBezTo>
                    <a:pt x="306389" y="42888"/>
                    <a:pt x="306389" y="43010"/>
                    <a:pt x="306328" y="43040"/>
                  </a:cubicBezTo>
                  <a:cubicBezTo>
                    <a:pt x="306298" y="43071"/>
                    <a:pt x="306267" y="43131"/>
                    <a:pt x="306237" y="43131"/>
                  </a:cubicBezTo>
                  <a:cubicBezTo>
                    <a:pt x="306176" y="43131"/>
                    <a:pt x="306176" y="43131"/>
                    <a:pt x="306146" y="43071"/>
                  </a:cubicBezTo>
                  <a:lnTo>
                    <a:pt x="286662" y="29453"/>
                  </a:lnTo>
                  <a:lnTo>
                    <a:pt x="260887" y="42979"/>
                  </a:lnTo>
                  <a:lnTo>
                    <a:pt x="285507" y="39818"/>
                  </a:lnTo>
                  <a:cubicBezTo>
                    <a:pt x="285568" y="39818"/>
                    <a:pt x="285598" y="39818"/>
                    <a:pt x="285629" y="39849"/>
                  </a:cubicBezTo>
                  <a:lnTo>
                    <a:pt x="306024" y="54742"/>
                  </a:lnTo>
                  <a:cubicBezTo>
                    <a:pt x="306115" y="54773"/>
                    <a:pt x="306115" y="54894"/>
                    <a:pt x="306085" y="54925"/>
                  </a:cubicBezTo>
                  <a:lnTo>
                    <a:pt x="291829" y="75229"/>
                  </a:lnTo>
                  <a:cubicBezTo>
                    <a:pt x="291799" y="75259"/>
                    <a:pt x="291738" y="75290"/>
                    <a:pt x="291708" y="75290"/>
                  </a:cubicBezTo>
                  <a:cubicBezTo>
                    <a:pt x="291677" y="75290"/>
                    <a:pt x="291677" y="75290"/>
                    <a:pt x="291647" y="75259"/>
                  </a:cubicBezTo>
                  <a:cubicBezTo>
                    <a:pt x="291556" y="75229"/>
                    <a:pt x="291556" y="75107"/>
                    <a:pt x="291586" y="75077"/>
                  </a:cubicBezTo>
                  <a:lnTo>
                    <a:pt x="305781" y="54894"/>
                  </a:lnTo>
                  <a:lnTo>
                    <a:pt x="285507" y="40122"/>
                  </a:lnTo>
                  <a:lnTo>
                    <a:pt x="260187" y="43344"/>
                  </a:lnTo>
                  <a:cubicBezTo>
                    <a:pt x="260096" y="43344"/>
                    <a:pt x="260035" y="43314"/>
                    <a:pt x="260035" y="43223"/>
                  </a:cubicBezTo>
                  <a:cubicBezTo>
                    <a:pt x="259975" y="43162"/>
                    <a:pt x="260035" y="43071"/>
                    <a:pt x="260096" y="43071"/>
                  </a:cubicBezTo>
                  <a:lnTo>
                    <a:pt x="286419" y="29241"/>
                  </a:lnTo>
                  <a:close/>
                  <a:moveTo>
                    <a:pt x="279823" y="83102"/>
                  </a:moveTo>
                  <a:lnTo>
                    <a:pt x="292741" y="87235"/>
                  </a:lnTo>
                  <a:lnTo>
                    <a:pt x="285446" y="76597"/>
                  </a:lnTo>
                  <a:cubicBezTo>
                    <a:pt x="285416" y="76506"/>
                    <a:pt x="285416" y="76445"/>
                    <a:pt x="285477" y="76414"/>
                  </a:cubicBezTo>
                  <a:cubicBezTo>
                    <a:pt x="285568" y="76354"/>
                    <a:pt x="285629" y="76354"/>
                    <a:pt x="285659" y="76445"/>
                  </a:cubicBezTo>
                  <a:lnTo>
                    <a:pt x="293197" y="87418"/>
                  </a:lnTo>
                  <a:cubicBezTo>
                    <a:pt x="293228" y="87448"/>
                    <a:pt x="293228" y="87539"/>
                    <a:pt x="293197" y="87570"/>
                  </a:cubicBezTo>
                  <a:cubicBezTo>
                    <a:pt x="293167" y="87600"/>
                    <a:pt x="293106" y="87661"/>
                    <a:pt x="293076" y="87661"/>
                  </a:cubicBezTo>
                  <a:lnTo>
                    <a:pt x="293045" y="87661"/>
                  </a:lnTo>
                  <a:lnTo>
                    <a:pt x="279732" y="83405"/>
                  </a:lnTo>
                  <a:cubicBezTo>
                    <a:pt x="279671" y="83345"/>
                    <a:pt x="279641" y="83284"/>
                    <a:pt x="279671" y="83193"/>
                  </a:cubicBezTo>
                  <a:cubicBezTo>
                    <a:pt x="279671" y="83132"/>
                    <a:pt x="279732" y="83102"/>
                    <a:pt x="279823" y="83102"/>
                  </a:cubicBezTo>
                  <a:close/>
                  <a:moveTo>
                    <a:pt x="245172" y="68086"/>
                  </a:moveTo>
                  <a:lnTo>
                    <a:pt x="242284" y="72767"/>
                  </a:lnTo>
                  <a:cubicBezTo>
                    <a:pt x="242224" y="72797"/>
                    <a:pt x="242193" y="72828"/>
                    <a:pt x="242163" y="72828"/>
                  </a:cubicBezTo>
                  <a:cubicBezTo>
                    <a:pt x="242132" y="72828"/>
                    <a:pt x="242132" y="72828"/>
                    <a:pt x="242102" y="72797"/>
                  </a:cubicBezTo>
                  <a:cubicBezTo>
                    <a:pt x="242011" y="72767"/>
                    <a:pt x="242011" y="72676"/>
                    <a:pt x="242041" y="72615"/>
                  </a:cubicBezTo>
                  <a:lnTo>
                    <a:pt x="244929" y="67934"/>
                  </a:lnTo>
                  <a:cubicBezTo>
                    <a:pt x="244990" y="67843"/>
                    <a:pt x="245050" y="67843"/>
                    <a:pt x="245142" y="67904"/>
                  </a:cubicBezTo>
                  <a:cubicBezTo>
                    <a:pt x="245202" y="67934"/>
                    <a:pt x="245202" y="67995"/>
                    <a:pt x="245172" y="6808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
            <p:cNvSpPr/>
            <p:nvPr/>
          </p:nvSpPr>
          <p:spPr>
            <a:xfrm>
              <a:off x="4624975" y="841500"/>
              <a:ext cx="26625" cy="26600"/>
            </a:xfrm>
            <a:custGeom>
              <a:rect b="b" l="l" r="r" t="t"/>
              <a:pathLst>
                <a:path extrusionOk="0" h="1064" w="1065">
                  <a:moveTo>
                    <a:pt x="517" y="0"/>
                  </a:moveTo>
                  <a:cubicBezTo>
                    <a:pt x="213" y="0"/>
                    <a:pt x="0" y="213"/>
                    <a:pt x="0" y="517"/>
                  </a:cubicBezTo>
                  <a:cubicBezTo>
                    <a:pt x="0" y="821"/>
                    <a:pt x="213" y="1064"/>
                    <a:pt x="517" y="1064"/>
                  </a:cubicBezTo>
                  <a:cubicBezTo>
                    <a:pt x="821" y="1064"/>
                    <a:pt x="1064" y="821"/>
                    <a:pt x="1064" y="517"/>
                  </a:cubicBezTo>
                  <a:cubicBezTo>
                    <a:pt x="1064" y="213"/>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
            <p:cNvSpPr/>
            <p:nvPr/>
          </p:nvSpPr>
          <p:spPr>
            <a:xfrm>
              <a:off x="3917500" y="1295900"/>
              <a:ext cx="26625" cy="26625"/>
            </a:xfrm>
            <a:custGeom>
              <a:rect b="b" l="l" r="r" t="t"/>
              <a:pathLst>
                <a:path extrusionOk="0" h="1065" w="1065">
                  <a:moveTo>
                    <a:pt x="548" y="1"/>
                  </a:moveTo>
                  <a:cubicBezTo>
                    <a:pt x="244" y="1"/>
                    <a:pt x="1" y="244"/>
                    <a:pt x="1" y="548"/>
                  </a:cubicBezTo>
                  <a:cubicBezTo>
                    <a:pt x="1" y="821"/>
                    <a:pt x="244" y="1064"/>
                    <a:pt x="548" y="1064"/>
                  </a:cubicBezTo>
                  <a:cubicBezTo>
                    <a:pt x="852" y="1064"/>
                    <a:pt x="1065" y="821"/>
                    <a:pt x="1065" y="548"/>
                  </a:cubicBezTo>
                  <a:cubicBezTo>
                    <a:pt x="1065" y="244"/>
                    <a:pt x="852" y="1"/>
                    <a:pt x="54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
            <p:cNvSpPr/>
            <p:nvPr/>
          </p:nvSpPr>
          <p:spPr>
            <a:xfrm>
              <a:off x="3143950" y="631000"/>
              <a:ext cx="26625" cy="26625"/>
            </a:xfrm>
            <a:custGeom>
              <a:rect b="b" l="l" r="r" t="t"/>
              <a:pathLst>
                <a:path extrusionOk="0" h="1065" w="1065">
                  <a:moveTo>
                    <a:pt x="517" y="0"/>
                  </a:moveTo>
                  <a:cubicBezTo>
                    <a:pt x="243" y="0"/>
                    <a:pt x="0" y="244"/>
                    <a:pt x="0" y="548"/>
                  </a:cubicBezTo>
                  <a:cubicBezTo>
                    <a:pt x="0" y="821"/>
                    <a:pt x="243" y="1064"/>
                    <a:pt x="517" y="1064"/>
                  </a:cubicBezTo>
                  <a:cubicBezTo>
                    <a:pt x="821" y="1064"/>
                    <a:pt x="1064" y="821"/>
                    <a:pt x="1064" y="548"/>
                  </a:cubicBezTo>
                  <a:cubicBezTo>
                    <a:pt x="1064" y="244"/>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
            <p:cNvSpPr/>
            <p:nvPr/>
          </p:nvSpPr>
          <p:spPr>
            <a:xfrm>
              <a:off x="2674325" y="1223725"/>
              <a:ext cx="26625" cy="26600"/>
            </a:xfrm>
            <a:custGeom>
              <a:rect b="b" l="l" r="r" t="t"/>
              <a:pathLst>
                <a:path extrusionOk="0" h="1064" w="1065">
                  <a:moveTo>
                    <a:pt x="548" y="0"/>
                  </a:moveTo>
                  <a:cubicBezTo>
                    <a:pt x="244" y="0"/>
                    <a:pt x="1" y="243"/>
                    <a:pt x="1" y="547"/>
                  </a:cubicBezTo>
                  <a:cubicBezTo>
                    <a:pt x="1" y="821"/>
                    <a:pt x="244" y="1064"/>
                    <a:pt x="548" y="1064"/>
                  </a:cubicBezTo>
                  <a:cubicBezTo>
                    <a:pt x="821" y="1064"/>
                    <a:pt x="1064" y="821"/>
                    <a:pt x="1064" y="547"/>
                  </a:cubicBezTo>
                  <a:cubicBezTo>
                    <a:pt x="1064" y="243"/>
                    <a:pt x="821" y="0"/>
                    <a:pt x="54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
            <p:cNvSpPr/>
            <p:nvPr/>
          </p:nvSpPr>
          <p:spPr>
            <a:xfrm>
              <a:off x="2615050" y="937225"/>
              <a:ext cx="26625" cy="26625"/>
            </a:xfrm>
            <a:custGeom>
              <a:rect b="b" l="l" r="r" t="t"/>
              <a:pathLst>
                <a:path extrusionOk="0" h="1065" w="1065">
                  <a:moveTo>
                    <a:pt x="517" y="1"/>
                  </a:moveTo>
                  <a:cubicBezTo>
                    <a:pt x="214" y="1"/>
                    <a:pt x="1" y="214"/>
                    <a:pt x="1" y="518"/>
                  </a:cubicBezTo>
                  <a:cubicBezTo>
                    <a:pt x="1" y="822"/>
                    <a:pt x="214" y="1065"/>
                    <a:pt x="517" y="1065"/>
                  </a:cubicBezTo>
                  <a:cubicBezTo>
                    <a:pt x="821" y="1065"/>
                    <a:pt x="1065" y="822"/>
                    <a:pt x="1065" y="518"/>
                  </a:cubicBezTo>
                  <a:cubicBezTo>
                    <a:pt x="1065" y="21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
            <p:cNvSpPr/>
            <p:nvPr/>
          </p:nvSpPr>
          <p:spPr>
            <a:xfrm>
              <a:off x="1771575" y="1265500"/>
              <a:ext cx="26625" cy="26625"/>
            </a:xfrm>
            <a:custGeom>
              <a:rect b="b" l="l" r="r" t="t"/>
              <a:pathLst>
                <a:path extrusionOk="0" h="1065" w="1065">
                  <a:moveTo>
                    <a:pt x="517" y="1"/>
                  </a:moveTo>
                  <a:cubicBezTo>
                    <a:pt x="213" y="1"/>
                    <a:pt x="1" y="244"/>
                    <a:pt x="1" y="548"/>
                  </a:cubicBezTo>
                  <a:cubicBezTo>
                    <a:pt x="1" y="821"/>
                    <a:pt x="213" y="1065"/>
                    <a:pt x="517" y="1065"/>
                  </a:cubicBezTo>
                  <a:cubicBezTo>
                    <a:pt x="821" y="1065"/>
                    <a:pt x="1064" y="821"/>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
            <p:cNvSpPr/>
            <p:nvPr/>
          </p:nvSpPr>
          <p:spPr>
            <a:xfrm>
              <a:off x="1961550" y="1520075"/>
              <a:ext cx="26625" cy="26625"/>
            </a:xfrm>
            <a:custGeom>
              <a:rect b="b" l="l" r="r" t="t"/>
              <a:pathLst>
                <a:path extrusionOk="0" h="1065" w="1065">
                  <a:moveTo>
                    <a:pt x="517" y="0"/>
                  </a:moveTo>
                  <a:cubicBezTo>
                    <a:pt x="213" y="0"/>
                    <a:pt x="0" y="243"/>
                    <a:pt x="0" y="547"/>
                  </a:cubicBezTo>
                  <a:cubicBezTo>
                    <a:pt x="0" y="821"/>
                    <a:pt x="213" y="1064"/>
                    <a:pt x="517" y="1064"/>
                  </a:cubicBezTo>
                  <a:cubicBezTo>
                    <a:pt x="821" y="1064"/>
                    <a:pt x="1064" y="821"/>
                    <a:pt x="1064" y="547"/>
                  </a:cubicBezTo>
                  <a:cubicBezTo>
                    <a:pt x="1064" y="243"/>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
            <p:cNvSpPr/>
            <p:nvPr/>
          </p:nvSpPr>
          <p:spPr>
            <a:xfrm>
              <a:off x="1475225" y="1229800"/>
              <a:ext cx="26625" cy="26625"/>
            </a:xfrm>
            <a:custGeom>
              <a:rect b="b" l="l" r="r" t="t"/>
              <a:pathLst>
                <a:path extrusionOk="0" h="1065" w="1065">
                  <a:moveTo>
                    <a:pt x="517" y="0"/>
                  </a:moveTo>
                  <a:cubicBezTo>
                    <a:pt x="213" y="0"/>
                    <a:pt x="0" y="243"/>
                    <a:pt x="0" y="517"/>
                  </a:cubicBezTo>
                  <a:cubicBezTo>
                    <a:pt x="0" y="821"/>
                    <a:pt x="213" y="1064"/>
                    <a:pt x="517" y="1064"/>
                  </a:cubicBezTo>
                  <a:cubicBezTo>
                    <a:pt x="821" y="1064"/>
                    <a:pt x="1064" y="821"/>
                    <a:pt x="1064" y="517"/>
                  </a:cubicBezTo>
                  <a:cubicBezTo>
                    <a:pt x="1064" y="243"/>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
            <p:cNvSpPr/>
            <p:nvPr/>
          </p:nvSpPr>
          <p:spPr>
            <a:xfrm>
              <a:off x="1612000" y="1675075"/>
              <a:ext cx="25850" cy="26625"/>
            </a:xfrm>
            <a:custGeom>
              <a:rect b="b" l="l" r="r" t="t"/>
              <a:pathLst>
                <a:path extrusionOk="0" h="1065" w="1034">
                  <a:moveTo>
                    <a:pt x="517" y="1"/>
                  </a:moveTo>
                  <a:cubicBezTo>
                    <a:pt x="213" y="1"/>
                    <a:pt x="0" y="244"/>
                    <a:pt x="0" y="518"/>
                  </a:cubicBezTo>
                  <a:cubicBezTo>
                    <a:pt x="0" y="822"/>
                    <a:pt x="213" y="1065"/>
                    <a:pt x="517" y="1065"/>
                  </a:cubicBezTo>
                  <a:cubicBezTo>
                    <a:pt x="821" y="1065"/>
                    <a:pt x="1034" y="822"/>
                    <a:pt x="1034" y="518"/>
                  </a:cubicBezTo>
                  <a:cubicBezTo>
                    <a:pt x="1034"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
            <p:cNvSpPr/>
            <p:nvPr/>
          </p:nvSpPr>
          <p:spPr>
            <a:xfrm>
              <a:off x="1392400" y="1952450"/>
              <a:ext cx="26600" cy="26625"/>
            </a:xfrm>
            <a:custGeom>
              <a:rect b="b" l="l" r="r" t="t"/>
              <a:pathLst>
                <a:path extrusionOk="0" h="1065" w="1064">
                  <a:moveTo>
                    <a:pt x="517" y="0"/>
                  </a:moveTo>
                  <a:cubicBezTo>
                    <a:pt x="243" y="0"/>
                    <a:pt x="0" y="244"/>
                    <a:pt x="0" y="517"/>
                  </a:cubicBezTo>
                  <a:cubicBezTo>
                    <a:pt x="0" y="821"/>
                    <a:pt x="243" y="1064"/>
                    <a:pt x="517" y="1064"/>
                  </a:cubicBezTo>
                  <a:cubicBezTo>
                    <a:pt x="821" y="1064"/>
                    <a:pt x="1064" y="821"/>
                    <a:pt x="1064" y="517"/>
                  </a:cubicBezTo>
                  <a:cubicBezTo>
                    <a:pt x="1064" y="244"/>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
            <p:cNvSpPr/>
            <p:nvPr/>
          </p:nvSpPr>
          <p:spPr>
            <a:xfrm>
              <a:off x="792825" y="2629500"/>
              <a:ext cx="26625" cy="26625"/>
            </a:xfrm>
            <a:custGeom>
              <a:rect b="b" l="l" r="r" t="t"/>
              <a:pathLst>
                <a:path extrusionOk="0" h="1065" w="1065">
                  <a:moveTo>
                    <a:pt x="518" y="1"/>
                  </a:moveTo>
                  <a:cubicBezTo>
                    <a:pt x="244" y="1"/>
                    <a:pt x="1" y="244"/>
                    <a:pt x="1" y="548"/>
                  </a:cubicBezTo>
                  <a:cubicBezTo>
                    <a:pt x="1" y="822"/>
                    <a:pt x="244" y="1065"/>
                    <a:pt x="518" y="1065"/>
                  </a:cubicBezTo>
                  <a:cubicBezTo>
                    <a:pt x="822" y="1065"/>
                    <a:pt x="1065" y="822"/>
                    <a:pt x="1065" y="548"/>
                  </a:cubicBezTo>
                  <a:cubicBezTo>
                    <a:pt x="1065" y="244"/>
                    <a:pt x="822"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
            <p:cNvSpPr/>
            <p:nvPr/>
          </p:nvSpPr>
          <p:spPr>
            <a:xfrm>
              <a:off x="842225" y="2880275"/>
              <a:ext cx="26625" cy="26625"/>
            </a:xfrm>
            <a:custGeom>
              <a:rect b="b" l="l" r="r" t="t"/>
              <a:pathLst>
                <a:path extrusionOk="0" h="1065" w="1065">
                  <a:moveTo>
                    <a:pt x="548" y="0"/>
                  </a:moveTo>
                  <a:cubicBezTo>
                    <a:pt x="244" y="0"/>
                    <a:pt x="1" y="244"/>
                    <a:pt x="1" y="547"/>
                  </a:cubicBezTo>
                  <a:cubicBezTo>
                    <a:pt x="1" y="821"/>
                    <a:pt x="244" y="1064"/>
                    <a:pt x="548" y="1064"/>
                  </a:cubicBezTo>
                  <a:cubicBezTo>
                    <a:pt x="821" y="1064"/>
                    <a:pt x="1064" y="821"/>
                    <a:pt x="1064" y="547"/>
                  </a:cubicBezTo>
                  <a:cubicBezTo>
                    <a:pt x="1064" y="244"/>
                    <a:pt x="821" y="0"/>
                    <a:pt x="54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
            <p:cNvSpPr/>
            <p:nvPr/>
          </p:nvSpPr>
          <p:spPr>
            <a:xfrm>
              <a:off x="683400" y="3044400"/>
              <a:ext cx="26625" cy="26625"/>
            </a:xfrm>
            <a:custGeom>
              <a:rect b="b" l="l" r="r" t="t"/>
              <a:pathLst>
                <a:path extrusionOk="0" h="1065" w="1065">
                  <a:moveTo>
                    <a:pt x="548" y="1"/>
                  </a:moveTo>
                  <a:cubicBezTo>
                    <a:pt x="244" y="1"/>
                    <a:pt x="1" y="244"/>
                    <a:pt x="1" y="548"/>
                  </a:cubicBezTo>
                  <a:cubicBezTo>
                    <a:pt x="1" y="852"/>
                    <a:pt x="244" y="1065"/>
                    <a:pt x="548" y="1065"/>
                  </a:cubicBezTo>
                  <a:cubicBezTo>
                    <a:pt x="822" y="1065"/>
                    <a:pt x="1065" y="852"/>
                    <a:pt x="1065" y="548"/>
                  </a:cubicBezTo>
                  <a:cubicBezTo>
                    <a:pt x="1065" y="244"/>
                    <a:pt x="822" y="1"/>
                    <a:pt x="54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
            <p:cNvSpPr/>
            <p:nvPr/>
          </p:nvSpPr>
          <p:spPr>
            <a:xfrm>
              <a:off x="1643150" y="1993475"/>
              <a:ext cx="26625" cy="26625"/>
            </a:xfrm>
            <a:custGeom>
              <a:rect b="b" l="l" r="r" t="t"/>
              <a:pathLst>
                <a:path extrusionOk="0" h="1065" w="1065">
                  <a:moveTo>
                    <a:pt x="517" y="1"/>
                  </a:moveTo>
                  <a:cubicBezTo>
                    <a:pt x="244" y="1"/>
                    <a:pt x="1" y="244"/>
                    <a:pt x="1" y="517"/>
                  </a:cubicBezTo>
                  <a:cubicBezTo>
                    <a:pt x="1" y="821"/>
                    <a:pt x="244" y="1065"/>
                    <a:pt x="517" y="1065"/>
                  </a:cubicBezTo>
                  <a:cubicBezTo>
                    <a:pt x="821" y="1065"/>
                    <a:pt x="1065" y="821"/>
                    <a:pt x="1065" y="517"/>
                  </a:cubicBezTo>
                  <a:cubicBezTo>
                    <a:pt x="1065"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
            <p:cNvSpPr/>
            <p:nvPr/>
          </p:nvSpPr>
          <p:spPr>
            <a:xfrm>
              <a:off x="1236600" y="2176625"/>
              <a:ext cx="26625" cy="26600"/>
            </a:xfrm>
            <a:custGeom>
              <a:rect b="b" l="l" r="r" t="t"/>
              <a:pathLst>
                <a:path extrusionOk="0" h="1064" w="1065">
                  <a:moveTo>
                    <a:pt x="518" y="0"/>
                  </a:moveTo>
                  <a:cubicBezTo>
                    <a:pt x="244" y="0"/>
                    <a:pt x="1" y="243"/>
                    <a:pt x="1" y="547"/>
                  </a:cubicBezTo>
                  <a:cubicBezTo>
                    <a:pt x="1" y="821"/>
                    <a:pt x="244" y="1064"/>
                    <a:pt x="518" y="1064"/>
                  </a:cubicBezTo>
                  <a:cubicBezTo>
                    <a:pt x="822" y="1064"/>
                    <a:pt x="1065" y="821"/>
                    <a:pt x="1065" y="547"/>
                  </a:cubicBezTo>
                  <a:cubicBezTo>
                    <a:pt x="1065" y="243"/>
                    <a:pt x="822" y="0"/>
                    <a:pt x="51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
            <p:cNvSpPr/>
            <p:nvPr/>
          </p:nvSpPr>
          <p:spPr>
            <a:xfrm>
              <a:off x="5530775" y="1242700"/>
              <a:ext cx="26600" cy="26625"/>
            </a:xfrm>
            <a:custGeom>
              <a:rect b="b" l="l" r="r" t="t"/>
              <a:pathLst>
                <a:path extrusionOk="0" h="1065" w="1064">
                  <a:moveTo>
                    <a:pt x="517" y="1"/>
                  </a:moveTo>
                  <a:cubicBezTo>
                    <a:pt x="243" y="1"/>
                    <a:pt x="0" y="244"/>
                    <a:pt x="0" y="548"/>
                  </a:cubicBezTo>
                  <a:cubicBezTo>
                    <a:pt x="0" y="822"/>
                    <a:pt x="243" y="1065"/>
                    <a:pt x="517" y="1065"/>
                  </a:cubicBezTo>
                  <a:cubicBezTo>
                    <a:pt x="821" y="1065"/>
                    <a:pt x="1064" y="82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
            <p:cNvSpPr/>
            <p:nvPr/>
          </p:nvSpPr>
          <p:spPr>
            <a:xfrm>
              <a:off x="5992775" y="1571750"/>
              <a:ext cx="26625" cy="26625"/>
            </a:xfrm>
            <a:custGeom>
              <a:rect b="b" l="l" r="r" t="t"/>
              <a:pathLst>
                <a:path extrusionOk="0" h="1065" w="1065">
                  <a:moveTo>
                    <a:pt x="517" y="0"/>
                  </a:moveTo>
                  <a:cubicBezTo>
                    <a:pt x="213" y="0"/>
                    <a:pt x="1" y="243"/>
                    <a:pt x="1" y="517"/>
                  </a:cubicBezTo>
                  <a:cubicBezTo>
                    <a:pt x="1" y="821"/>
                    <a:pt x="213" y="1064"/>
                    <a:pt x="517" y="1064"/>
                  </a:cubicBezTo>
                  <a:cubicBezTo>
                    <a:pt x="821" y="1064"/>
                    <a:pt x="1065" y="821"/>
                    <a:pt x="1065" y="517"/>
                  </a:cubicBezTo>
                  <a:cubicBezTo>
                    <a:pt x="1065" y="243"/>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
            <p:cNvSpPr/>
            <p:nvPr/>
          </p:nvSpPr>
          <p:spPr>
            <a:xfrm>
              <a:off x="5920600" y="1688000"/>
              <a:ext cx="26600" cy="27375"/>
            </a:xfrm>
            <a:custGeom>
              <a:rect b="b" l="l" r="r" t="t"/>
              <a:pathLst>
                <a:path extrusionOk="0" h="1095" w="1064">
                  <a:moveTo>
                    <a:pt x="517" y="1"/>
                  </a:moveTo>
                  <a:cubicBezTo>
                    <a:pt x="213" y="1"/>
                    <a:pt x="0" y="244"/>
                    <a:pt x="0" y="548"/>
                  </a:cubicBezTo>
                  <a:cubicBezTo>
                    <a:pt x="0" y="852"/>
                    <a:pt x="213" y="1095"/>
                    <a:pt x="517" y="1095"/>
                  </a:cubicBezTo>
                  <a:cubicBezTo>
                    <a:pt x="821" y="1095"/>
                    <a:pt x="1064" y="85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
            <p:cNvSpPr/>
            <p:nvPr/>
          </p:nvSpPr>
          <p:spPr>
            <a:xfrm>
              <a:off x="6248875" y="2268550"/>
              <a:ext cx="26600" cy="26625"/>
            </a:xfrm>
            <a:custGeom>
              <a:rect b="b" l="l" r="r" t="t"/>
              <a:pathLst>
                <a:path extrusionOk="0" h="1065" w="1064">
                  <a:moveTo>
                    <a:pt x="547" y="1"/>
                  </a:moveTo>
                  <a:cubicBezTo>
                    <a:pt x="243" y="1"/>
                    <a:pt x="0" y="244"/>
                    <a:pt x="0" y="548"/>
                  </a:cubicBezTo>
                  <a:cubicBezTo>
                    <a:pt x="0" y="852"/>
                    <a:pt x="243" y="1065"/>
                    <a:pt x="547" y="1065"/>
                  </a:cubicBezTo>
                  <a:cubicBezTo>
                    <a:pt x="851" y="1065"/>
                    <a:pt x="1064" y="852"/>
                    <a:pt x="1064" y="548"/>
                  </a:cubicBezTo>
                  <a:cubicBezTo>
                    <a:pt x="1064" y="244"/>
                    <a:pt x="851" y="1"/>
                    <a:pt x="54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
            <p:cNvSpPr/>
            <p:nvPr/>
          </p:nvSpPr>
          <p:spPr>
            <a:xfrm>
              <a:off x="6860575" y="1952450"/>
              <a:ext cx="26625" cy="26625"/>
            </a:xfrm>
            <a:custGeom>
              <a:rect b="b" l="l" r="r" t="t"/>
              <a:pathLst>
                <a:path extrusionOk="0" h="1065" w="1065">
                  <a:moveTo>
                    <a:pt x="517" y="0"/>
                  </a:moveTo>
                  <a:cubicBezTo>
                    <a:pt x="244" y="0"/>
                    <a:pt x="1" y="244"/>
                    <a:pt x="1" y="517"/>
                  </a:cubicBezTo>
                  <a:cubicBezTo>
                    <a:pt x="1" y="821"/>
                    <a:pt x="244" y="1064"/>
                    <a:pt x="517" y="1064"/>
                  </a:cubicBezTo>
                  <a:cubicBezTo>
                    <a:pt x="821" y="1064"/>
                    <a:pt x="1064" y="821"/>
                    <a:pt x="1064" y="517"/>
                  </a:cubicBezTo>
                  <a:cubicBezTo>
                    <a:pt x="1064" y="244"/>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
            <p:cNvSpPr/>
            <p:nvPr/>
          </p:nvSpPr>
          <p:spPr>
            <a:xfrm>
              <a:off x="7002675" y="1785275"/>
              <a:ext cx="26625" cy="26625"/>
            </a:xfrm>
            <a:custGeom>
              <a:rect b="b" l="l" r="r" t="t"/>
              <a:pathLst>
                <a:path extrusionOk="0" h="1065" w="1065">
                  <a:moveTo>
                    <a:pt x="548" y="0"/>
                  </a:moveTo>
                  <a:cubicBezTo>
                    <a:pt x="244" y="0"/>
                    <a:pt x="1" y="244"/>
                    <a:pt x="1" y="547"/>
                  </a:cubicBezTo>
                  <a:cubicBezTo>
                    <a:pt x="1" y="821"/>
                    <a:pt x="244" y="1064"/>
                    <a:pt x="548" y="1064"/>
                  </a:cubicBezTo>
                  <a:cubicBezTo>
                    <a:pt x="852" y="1064"/>
                    <a:pt x="1064" y="821"/>
                    <a:pt x="1064" y="547"/>
                  </a:cubicBezTo>
                  <a:cubicBezTo>
                    <a:pt x="1064" y="244"/>
                    <a:pt x="852" y="0"/>
                    <a:pt x="54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
            <p:cNvSpPr/>
            <p:nvPr/>
          </p:nvSpPr>
          <p:spPr>
            <a:xfrm>
              <a:off x="7035350" y="604400"/>
              <a:ext cx="26625" cy="26625"/>
            </a:xfrm>
            <a:custGeom>
              <a:rect b="b" l="l" r="r" t="t"/>
              <a:pathLst>
                <a:path extrusionOk="0" h="1065" w="1065">
                  <a:moveTo>
                    <a:pt x="548" y="1"/>
                  </a:moveTo>
                  <a:cubicBezTo>
                    <a:pt x="244" y="1"/>
                    <a:pt x="1" y="244"/>
                    <a:pt x="1" y="548"/>
                  </a:cubicBezTo>
                  <a:cubicBezTo>
                    <a:pt x="1" y="821"/>
                    <a:pt x="244" y="1064"/>
                    <a:pt x="548" y="1064"/>
                  </a:cubicBezTo>
                  <a:cubicBezTo>
                    <a:pt x="821" y="1064"/>
                    <a:pt x="1064" y="821"/>
                    <a:pt x="1064" y="548"/>
                  </a:cubicBezTo>
                  <a:cubicBezTo>
                    <a:pt x="1064" y="244"/>
                    <a:pt x="821" y="1"/>
                    <a:pt x="54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
            <p:cNvSpPr/>
            <p:nvPr/>
          </p:nvSpPr>
          <p:spPr>
            <a:xfrm>
              <a:off x="7192650" y="2058825"/>
              <a:ext cx="26625" cy="26625"/>
            </a:xfrm>
            <a:custGeom>
              <a:rect b="b" l="l" r="r" t="t"/>
              <a:pathLst>
                <a:path extrusionOk="0" h="1065" w="1065">
                  <a:moveTo>
                    <a:pt x="548" y="1"/>
                  </a:moveTo>
                  <a:cubicBezTo>
                    <a:pt x="244" y="1"/>
                    <a:pt x="0" y="244"/>
                    <a:pt x="0" y="548"/>
                  </a:cubicBezTo>
                  <a:cubicBezTo>
                    <a:pt x="0" y="821"/>
                    <a:pt x="244" y="1065"/>
                    <a:pt x="548" y="1065"/>
                  </a:cubicBezTo>
                  <a:cubicBezTo>
                    <a:pt x="852" y="1065"/>
                    <a:pt x="1064" y="821"/>
                    <a:pt x="1064" y="548"/>
                  </a:cubicBezTo>
                  <a:cubicBezTo>
                    <a:pt x="1064" y="244"/>
                    <a:pt x="852" y="1"/>
                    <a:pt x="54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
            <p:cNvSpPr/>
            <p:nvPr/>
          </p:nvSpPr>
          <p:spPr>
            <a:xfrm>
              <a:off x="7203300" y="2457775"/>
              <a:ext cx="26600" cy="26625"/>
            </a:xfrm>
            <a:custGeom>
              <a:rect b="b" l="l" r="r" t="t"/>
              <a:pathLst>
                <a:path extrusionOk="0" h="1065" w="1064">
                  <a:moveTo>
                    <a:pt x="547" y="0"/>
                  </a:moveTo>
                  <a:cubicBezTo>
                    <a:pt x="243" y="0"/>
                    <a:pt x="0" y="244"/>
                    <a:pt x="0" y="548"/>
                  </a:cubicBezTo>
                  <a:cubicBezTo>
                    <a:pt x="0" y="821"/>
                    <a:pt x="243" y="1064"/>
                    <a:pt x="547" y="1064"/>
                  </a:cubicBezTo>
                  <a:cubicBezTo>
                    <a:pt x="821" y="1064"/>
                    <a:pt x="1064" y="821"/>
                    <a:pt x="1064" y="548"/>
                  </a:cubicBezTo>
                  <a:cubicBezTo>
                    <a:pt x="1064" y="244"/>
                    <a:pt x="821" y="0"/>
                    <a:pt x="54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
            <p:cNvSpPr/>
            <p:nvPr/>
          </p:nvSpPr>
          <p:spPr>
            <a:xfrm>
              <a:off x="6692650" y="2761725"/>
              <a:ext cx="26600" cy="26625"/>
            </a:xfrm>
            <a:custGeom>
              <a:rect b="b" l="l" r="r" t="t"/>
              <a:pathLst>
                <a:path extrusionOk="0" h="1065" w="1064">
                  <a:moveTo>
                    <a:pt x="517" y="1"/>
                  </a:moveTo>
                  <a:cubicBezTo>
                    <a:pt x="213" y="1"/>
                    <a:pt x="0" y="244"/>
                    <a:pt x="0" y="548"/>
                  </a:cubicBezTo>
                  <a:cubicBezTo>
                    <a:pt x="0" y="852"/>
                    <a:pt x="213" y="1065"/>
                    <a:pt x="517" y="1065"/>
                  </a:cubicBezTo>
                  <a:cubicBezTo>
                    <a:pt x="821" y="1065"/>
                    <a:pt x="1064" y="85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
            <p:cNvSpPr/>
            <p:nvPr/>
          </p:nvSpPr>
          <p:spPr>
            <a:xfrm>
              <a:off x="6397050" y="2773875"/>
              <a:ext cx="26625" cy="26625"/>
            </a:xfrm>
            <a:custGeom>
              <a:rect b="b" l="l" r="r" t="t"/>
              <a:pathLst>
                <a:path extrusionOk="0" h="1065" w="1065">
                  <a:moveTo>
                    <a:pt x="517" y="1"/>
                  </a:moveTo>
                  <a:cubicBezTo>
                    <a:pt x="243" y="1"/>
                    <a:pt x="0" y="244"/>
                    <a:pt x="0" y="548"/>
                  </a:cubicBezTo>
                  <a:cubicBezTo>
                    <a:pt x="0" y="822"/>
                    <a:pt x="243" y="1065"/>
                    <a:pt x="517" y="1065"/>
                  </a:cubicBezTo>
                  <a:cubicBezTo>
                    <a:pt x="821" y="1065"/>
                    <a:pt x="1064" y="82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
            <p:cNvSpPr/>
            <p:nvPr/>
          </p:nvSpPr>
          <p:spPr>
            <a:xfrm>
              <a:off x="5596125" y="1464600"/>
              <a:ext cx="26600" cy="26625"/>
            </a:xfrm>
            <a:custGeom>
              <a:rect b="b" l="l" r="r" t="t"/>
              <a:pathLst>
                <a:path extrusionOk="0" h="1065" w="1064">
                  <a:moveTo>
                    <a:pt x="547" y="0"/>
                  </a:moveTo>
                  <a:cubicBezTo>
                    <a:pt x="243" y="0"/>
                    <a:pt x="0" y="213"/>
                    <a:pt x="0" y="517"/>
                  </a:cubicBezTo>
                  <a:cubicBezTo>
                    <a:pt x="0" y="821"/>
                    <a:pt x="243" y="1064"/>
                    <a:pt x="547" y="1064"/>
                  </a:cubicBezTo>
                  <a:cubicBezTo>
                    <a:pt x="851" y="1064"/>
                    <a:pt x="1064" y="821"/>
                    <a:pt x="1064" y="517"/>
                  </a:cubicBezTo>
                  <a:cubicBezTo>
                    <a:pt x="1064" y="213"/>
                    <a:pt x="851" y="0"/>
                    <a:pt x="54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
            <p:cNvSpPr/>
            <p:nvPr/>
          </p:nvSpPr>
          <p:spPr>
            <a:xfrm>
              <a:off x="5213900" y="1403050"/>
              <a:ext cx="26600" cy="26625"/>
            </a:xfrm>
            <a:custGeom>
              <a:rect b="b" l="l" r="r" t="t"/>
              <a:pathLst>
                <a:path extrusionOk="0" h="1065" w="1064">
                  <a:moveTo>
                    <a:pt x="517" y="0"/>
                  </a:moveTo>
                  <a:cubicBezTo>
                    <a:pt x="213" y="0"/>
                    <a:pt x="0" y="244"/>
                    <a:pt x="0" y="547"/>
                  </a:cubicBezTo>
                  <a:cubicBezTo>
                    <a:pt x="0" y="851"/>
                    <a:pt x="213" y="1064"/>
                    <a:pt x="517" y="1064"/>
                  </a:cubicBezTo>
                  <a:cubicBezTo>
                    <a:pt x="821" y="1064"/>
                    <a:pt x="1064" y="851"/>
                    <a:pt x="1064" y="547"/>
                  </a:cubicBezTo>
                  <a:cubicBezTo>
                    <a:pt x="1064" y="244"/>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
            <p:cNvSpPr/>
            <p:nvPr/>
          </p:nvSpPr>
          <p:spPr>
            <a:xfrm>
              <a:off x="5773175" y="1211550"/>
              <a:ext cx="26625" cy="26625"/>
            </a:xfrm>
            <a:custGeom>
              <a:rect b="b" l="l" r="r" t="t"/>
              <a:pathLst>
                <a:path extrusionOk="0" h="1065" w="1065">
                  <a:moveTo>
                    <a:pt x="517" y="1"/>
                  </a:moveTo>
                  <a:cubicBezTo>
                    <a:pt x="243" y="1"/>
                    <a:pt x="0" y="244"/>
                    <a:pt x="0" y="548"/>
                  </a:cubicBezTo>
                  <a:cubicBezTo>
                    <a:pt x="0" y="821"/>
                    <a:pt x="243" y="1065"/>
                    <a:pt x="517" y="1065"/>
                  </a:cubicBezTo>
                  <a:cubicBezTo>
                    <a:pt x="821" y="1065"/>
                    <a:pt x="1064" y="821"/>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
            <p:cNvSpPr/>
            <p:nvPr/>
          </p:nvSpPr>
          <p:spPr>
            <a:xfrm>
              <a:off x="6165275" y="779175"/>
              <a:ext cx="26625" cy="26625"/>
            </a:xfrm>
            <a:custGeom>
              <a:rect b="b" l="l" r="r" t="t"/>
              <a:pathLst>
                <a:path extrusionOk="0" h="1065" w="1065">
                  <a:moveTo>
                    <a:pt x="548" y="1"/>
                  </a:moveTo>
                  <a:cubicBezTo>
                    <a:pt x="244" y="1"/>
                    <a:pt x="0" y="244"/>
                    <a:pt x="0" y="548"/>
                  </a:cubicBezTo>
                  <a:cubicBezTo>
                    <a:pt x="0" y="821"/>
                    <a:pt x="244" y="1064"/>
                    <a:pt x="548" y="1064"/>
                  </a:cubicBezTo>
                  <a:cubicBezTo>
                    <a:pt x="821" y="1064"/>
                    <a:pt x="1064" y="821"/>
                    <a:pt x="1064" y="548"/>
                  </a:cubicBezTo>
                  <a:cubicBezTo>
                    <a:pt x="1064" y="244"/>
                    <a:pt x="821" y="1"/>
                    <a:pt x="54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
            <p:cNvSpPr/>
            <p:nvPr/>
          </p:nvSpPr>
          <p:spPr>
            <a:xfrm>
              <a:off x="6369675" y="1101375"/>
              <a:ext cx="26625" cy="26625"/>
            </a:xfrm>
            <a:custGeom>
              <a:rect b="b" l="l" r="r" t="t"/>
              <a:pathLst>
                <a:path extrusionOk="0" h="1065" w="1065">
                  <a:moveTo>
                    <a:pt x="518" y="0"/>
                  </a:moveTo>
                  <a:cubicBezTo>
                    <a:pt x="244" y="0"/>
                    <a:pt x="1" y="243"/>
                    <a:pt x="1" y="547"/>
                  </a:cubicBezTo>
                  <a:cubicBezTo>
                    <a:pt x="1" y="821"/>
                    <a:pt x="244" y="1064"/>
                    <a:pt x="518" y="1064"/>
                  </a:cubicBezTo>
                  <a:cubicBezTo>
                    <a:pt x="822" y="1064"/>
                    <a:pt x="1065" y="821"/>
                    <a:pt x="1065" y="547"/>
                  </a:cubicBezTo>
                  <a:cubicBezTo>
                    <a:pt x="1065" y="243"/>
                    <a:pt x="822" y="0"/>
                    <a:pt x="51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
            <p:cNvSpPr/>
            <p:nvPr/>
          </p:nvSpPr>
          <p:spPr>
            <a:xfrm>
              <a:off x="6503425" y="1559575"/>
              <a:ext cx="26625" cy="25875"/>
            </a:xfrm>
            <a:custGeom>
              <a:rect b="b" l="l" r="r" t="t"/>
              <a:pathLst>
                <a:path extrusionOk="0" h="1035" w="1065">
                  <a:moveTo>
                    <a:pt x="548" y="1"/>
                  </a:moveTo>
                  <a:cubicBezTo>
                    <a:pt x="244" y="1"/>
                    <a:pt x="1" y="214"/>
                    <a:pt x="1" y="518"/>
                  </a:cubicBezTo>
                  <a:cubicBezTo>
                    <a:pt x="1" y="822"/>
                    <a:pt x="244" y="1034"/>
                    <a:pt x="548" y="1034"/>
                  </a:cubicBezTo>
                  <a:cubicBezTo>
                    <a:pt x="821" y="1034"/>
                    <a:pt x="1064" y="822"/>
                    <a:pt x="1064" y="518"/>
                  </a:cubicBezTo>
                  <a:cubicBezTo>
                    <a:pt x="1064" y="214"/>
                    <a:pt x="821" y="1"/>
                    <a:pt x="54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
            <p:cNvSpPr/>
            <p:nvPr/>
          </p:nvSpPr>
          <p:spPr>
            <a:xfrm>
              <a:off x="22300" y="-133450"/>
              <a:ext cx="7704575" cy="3386100"/>
            </a:xfrm>
            <a:custGeom>
              <a:rect b="b" l="l" r="r" t="t"/>
              <a:pathLst>
                <a:path extrusionOk="0" h="135444" w="308183">
                  <a:moveTo>
                    <a:pt x="207998" y="26597"/>
                  </a:moveTo>
                  <a:lnTo>
                    <a:pt x="208120" y="26718"/>
                  </a:lnTo>
                  <a:lnTo>
                    <a:pt x="208150" y="26718"/>
                  </a:lnTo>
                  <a:cubicBezTo>
                    <a:pt x="208181" y="26718"/>
                    <a:pt x="208211" y="26718"/>
                    <a:pt x="208272" y="26688"/>
                  </a:cubicBezTo>
                  <a:lnTo>
                    <a:pt x="223409" y="15533"/>
                  </a:lnTo>
                  <a:lnTo>
                    <a:pt x="234351" y="8329"/>
                  </a:lnTo>
                  <a:lnTo>
                    <a:pt x="244686" y="25806"/>
                  </a:lnTo>
                  <a:lnTo>
                    <a:pt x="237969" y="25806"/>
                  </a:lnTo>
                  <a:cubicBezTo>
                    <a:pt x="237847" y="25806"/>
                    <a:pt x="237786" y="25867"/>
                    <a:pt x="237786" y="25989"/>
                  </a:cubicBezTo>
                  <a:cubicBezTo>
                    <a:pt x="237786" y="26110"/>
                    <a:pt x="237847" y="26171"/>
                    <a:pt x="237969" y="26171"/>
                  </a:cubicBezTo>
                  <a:lnTo>
                    <a:pt x="245020" y="26171"/>
                  </a:lnTo>
                  <a:cubicBezTo>
                    <a:pt x="245112" y="26171"/>
                    <a:pt x="245142" y="26141"/>
                    <a:pt x="245172" y="26050"/>
                  </a:cubicBezTo>
                  <a:cubicBezTo>
                    <a:pt x="245233" y="25989"/>
                    <a:pt x="245233" y="25958"/>
                    <a:pt x="245172" y="25867"/>
                  </a:cubicBezTo>
                  <a:lnTo>
                    <a:pt x="234595" y="7934"/>
                  </a:lnTo>
                  <a:cubicBezTo>
                    <a:pt x="234534" y="7903"/>
                    <a:pt x="234503" y="7873"/>
                    <a:pt x="234473" y="7873"/>
                  </a:cubicBezTo>
                  <a:cubicBezTo>
                    <a:pt x="234443" y="7873"/>
                    <a:pt x="234351" y="7873"/>
                    <a:pt x="234321" y="7903"/>
                  </a:cubicBezTo>
                  <a:lnTo>
                    <a:pt x="223318" y="15198"/>
                  </a:lnTo>
                  <a:lnTo>
                    <a:pt x="200612" y="11429"/>
                  </a:lnTo>
                  <a:cubicBezTo>
                    <a:pt x="200551" y="11429"/>
                    <a:pt x="200460" y="11429"/>
                    <a:pt x="200430" y="11520"/>
                  </a:cubicBezTo>
                  <a:cubicBezTo>
                    <a:pt x="200399" y="11581"/>
                    <a:pt x="200399" y="11672"/>
                    <a:pt x="200430" y="11703"/>
                  </a:cubicBezTo>
                  <a:close/>
                  <a:moveTo>
                    <a:pt x="222832" y="15502"/>
                  </a:moveTo>
                  <a:lnTo>
                    <a:pt x="208211" y="26232"/>
                  </a:lnTo>
                  <a:lnTo>
                    <a:pt x="200916" y="11855"/>
                  </a:lnTo>
                  <a:close/>
                  <a:moveTo>
                    <a:pt x="265963" y="59576"/>
                  </a:moveTo>
                  <a:cubicBezTo>
                    <a:pt x="265933" y="59454"/>
                    <a:pt x="265811" y="59424"/>
                    <a:pt x="265750" y="59454"/>
                  </a:cubicBezTo>
                  <a:lnTo>
                    <a:pt x="252103" y="64257"/>
                  </a:lnTo>
                  <a:cubicBezTo>
                    <a:pt x="252011" y="64287"/>
                    <a:pt x="251951" y="64378"/>
                    <a:pt x="251981" y="64439"/>
                  </a:cubicBezTo>
                  <a:lnTo>
                    <a:pt x="254261" y="85686"/>
                  </a:lnTo>
                  <a:cubicBezTo>
                    <a:pt x="254261" y="85746"/>
                    <a:pt x="254321" y="85807"/>
                    <a:pt x="254352" y="85838"/>
                  </a:cubicBezTo>
                  <a:cubicBezTo>
                    <a:pt x="254382" y="85838"/>
                    <a:pt x="254413" y="85868"/>
                    <a:pt x="254473" y="85868"/>
                  </a:cubicBezTo>
                  <a:lnTo>
                    <a:pt x="254534" y="85868"/>
                  </a:lnTo>
                  <a:lnTo>
                    <a:pt x="272468" y="78360"/>
                  </a:lnTo>
                  <a:cubicBezTo>
                    <a:pt x="272559" y="78300"/>
                    <a:pt x="272620" y="78178"/>
                    <a:pt x="272589" y="78117"/>
                  </a:cubicBezTo>
                  <a:close/>
                  <a:moveTo>
                    <a:pt x="254565" y="85382"/>
                  </a:moveTo>
                  <a:lnTo>
                    <a:pt x="252346" y="64561"/>
                  </a:lnTo>
                  <a:lnTo>
                    <a:pt x="265659" y="59880"/>
                  </a:lnTo>
                  <a:lnTo>
                    <a:pt x="272133" y="78056"/>
                  </a:lnTo>
                  <a:close/>
                  <a:moveTo>
                    <a:pt x="45533" y="63315"/>
                  </a:moveTo>
                  <a:cubicBezTo>
                    <a:pt x="45503" y="63254"/>
                    <a:pt x="45412" y="63223"/>
                    <a:pt x="45381" y="63223"/>
                  </a:cubicBezTo>
                  <a:lnTo>
                    <a:pt x="32007" y="63983"/>
                  </a:lnTo>
                  <a:cubicBezTo>
                    <a:pt x="31947" y="63983"/>
                    <a:pt x="31886" y="64014"/>
                    <a:pt x="31855" y="64074"/>
                  </a:cubicBezTo>
                  <a:cubicBezTo>
                    <a:pt x="31795" y="64105"/>
                    <a:pt x="31795" y="64135"/>
                    <a:pt x="31795" y="64226"/>
                  </a:cubicBezTo>
                  <a:lnTo>
                    <a:pt x="35108" y="90519"/>
                  </a:lnTo>
                  <a:cubicBezTo>
                    <a:pt x="35108" y="90579"/>
                    <a:pt x="35199" y="90671"/>
                    <a:pt x="35260" y="90671"/>
                  </a:cubicBezTo>
                  <a:lnTo>
                    <a:pt x="35290" y="90671"/>
                  </a:lnTo>
                  <a:cubicBezTo>
                    <a:pt x="35381" y="90671"/>
                    <a:pt x="35442" y="90610"/>
                    <a:pt x="35503" y="90549"/>
                  </a:cubicBezTo>
                  <a:lnTo>
                    <a:pt x="45564" y="63497"/>
                  </a:lnTo>
                  <a:cubicBezTo>
                    <a:pt x="45564" y="63406"/>
                    <a:pt x="45564" y="63345"/>
                    <a:pt x="45533" y="63315"/>
                  </a:cubicBezTo>
                  <a:close/>
                  <a:moveTo>
                    <a:pt x="35381" y="89667"/>
                  </a:moveTo>
                  <a:lnTo>
                    <a:pt x="32220" y="64318"/>
                  </a:lnTo>
                  <a:lnTo>
                    <a:pt x="45108" y="63618"/>
                  </a:lnTo>
                  <a:close/>
                  <a:moveTo>
                    <a:pt x="308122" y="127540"/>
                  </a:moveTo>
                  <a:lnTo>
                    <a:pt x="299550" y="115899"/>
                  </a:lnTo>
                  <a:lnTo>
                    <a:pt x="303654" y="94865"/>
                  </a:lnTo>
                  <a:lnTo>
                    <a:pt x="303654" y="94835"/>
                  </a:lnTo>
                  <a:lnTo>
                    <a:pt x="303654" y="94835"/>
                  </a:lnTo>
                  <a:cubicBezTo>
                    <a:pt x="303654" y="94804"/>
                    <a:pt x="303623" y="94774"/>
                    <a:pt x="303623" y="94774"/>
                  </a:cubicBezTo>
                  <a:lnTo>
                    <a:pt x="303623" y="94774"/>
                  </a:lnTo>
                  <a:lnTo>
                    <a:pt x="286085" y="75655"/>
                  </a:lnTo>
                  <a:lnTo>
                    <a:pt x="277969" y="57843"/>
                  </a:lnTo>
                  <a:lnTo>
                    <a:pt x="300219" y="55807"/>
                  </a:lnTo>
                  <a:cubicBezTo>
                    <a:pt x="300310" y="55807"/>
                    <a:pt x="300401" y="55716"/>
                    <a:pt x="300401" y="55624"/>
                  </a:cubicBezTo>
                  <a:cubicBezTo>
                    <a:pt x="300401" y="55503"/>
                    <a:pt x="300280" y="55442"/>
                    <a:pt x="300219" y="55442"/>
                  </a:cubicBezTo>
                  <a:lnTo>
                    <a:pt x="277817" y="57448"/>
                  </a:lnTo>
                  <a:lnTo>
                    <a:pt x="261404" y="36050"/>
                  </a:lnTo>
                  <a:lnTo>
                    <a:pt x="271647" y="23891"/>
                  </a:lnTo>
                  <a:lnTo>
                    <a:pt x="279732" y="41156"/>
                  </a:lnTo>
                  <a:lnTo>
                    <a:pt x="279732" y="41156"/>
                  </a:lnTo>
                  <a:lnTo>
                    <a:pt x="279732" y="41156"/>
                  </a:lnTo>
                  <a:cubicBezTo>
                    <a:pt x="279732" y="41187"/>
                    <a:pt x="279763" y="41187"/>
                    <a:pt x="279793" y="41217"/>
                  </a:cubicBezTo>
                  <a:lnTo>
                    <a:pt x="279854" y="41217"/>
                  </a:lnTo>
                  <a:cubicBezTo>
                    <a:pt x="279854" y="41217"/>
                    <a:pt x="279884" y="41217"/>
                    <a:pt x="279884" y="41278"/>
                  </a:cubicBezTo>
                  <a:lnTo>
                    <a:pt x="300584" y="44104"/>
                  </a:lnTo>
                  <a:lnTo>
                    <a:pt x="300614" y="44104"/>
                  </a:lnTo>
                  <a:cubicBezTo>
                    <a:pt x="300675" y="44104"/>
                    <a:pt x="300705" y="44104"/>
                    <a:pt x="300736" y="44074"/>
                  </a:cubicBezTo>
                  <a:cubicBezTo>
                    <a:pt x="300766" y="44044"/>
                    <a:pt x="300827" y="44013"/>
                    <a:pt x="300827" y="43922"/>
                  </a:cubicBezTo>
                  <a:lnTo>
                    <a:pt x="300006" y="20244"/>
                  </a:lnTo>
                  <a:cubicBezTo>
                    <a:pt x="300006" y="20183"/>
                    <a:pt x="299945" y="20092"/>
                    <a:pt x="299854" y="20062"/>
                  </a:cubicBezTo>
                  <a:lnTo>
                    <a:pt x="290340" y="17964"/>
                  </a:lnTo>
                  <a:cubicBezTo>
                    <a:pt x="290249" y="17934"/>
                    <a:pt x="290128" y="18025"/>
                    <a:pt x="290097" y="18086"/>
                  </a:cubicBezTo>
                  <a:lnTo>
                    <a:pt x="279884" y="40609"/>
                  </a:lnTo>
                  <a:lnTo>
                    <a:pt x="271799" y="23405"/>
                  </a:lnTo>
                  <a:lnTo>
                    <a:pt x="271799" y="23405"/>
                  </a:lnTo>
                  <a:lnTo>
                    <a:pt x="271799" y="23405"/>
                  </a:lnTo>
                  <a:lnTo>
                    <a:pt x="271799" y="23405"/>
                  </a:lnTo>
                  <a:lnTo>
                    <a:pt x="271708" y="23314"/>
                  </a:lnTo>
                  <a:lnTo>
                    <a:pt x="271708" y="23314"/>
                  </a:lnTo>
                  <a:lnTo>
                    <a:pt x="271586" y="23314"/>
                  </a:lnTo>
                  <a:lnTo>
                    <a:pt x="271586" y="23314"/>
                  </a:lnTo>
                  <a:lnTo>
                    <a:pt x="254413" y="27144"/>
                  </a:lnTo>
                  <a:lnTo>
                    <a:pt x="254413" y="27144"/>
                  </a:lnTo>
                  <a:lnTo>
                    <a:pt x="254382" y="27144"/>
                  </a:lnTo>
                  <a:cubicBezTo>
                    <a:pt x="254382" y="27144"/>
                    <a:pt x="254352" y="27144"/>
                    <a:pt x="254352" y="27174"/>
                  </a:cubicBezTo>
                  <a:lnTo>
                    <a:pt x="254352" y="27174"/>
                  </a:lnTo>
                  <a:lnTo>
                    <a:pt x="254352" y="27174"/>
                  </a:lnTo>
                  <a:lnTo>
                    <a:pt x="254291" y="27205"/>
                  </a:lnTo>
                  <a:lnTo>
                    <a:pt x="254291" y="27235"/>
                  </a:lnTo>
                  <a:lnTo>
                    <a:pt x="254291" y="27265"/>
                  </a:lnTo>
                  <a:lnTo>
                    <a:pt x="254291" y="27326"/>
                  </a:lnTo>
                  <a:lnTo>
                    <a:pt x="254291" y="27326"/>
                  </a:lnTo>
                  <a:lnTo>
                    <a:pt x="254291" y="43922"/>
                  </a:lnTo>
                  <a:lnTo>
                    <a:pt x="240218" y="55290"/>
                  </a:lnTo>
                  <a:lnTo>
                    <a:pt x="236966" y="35898"/>
                  </a:lnTo>
                  <a:lnTo>
                    <a:pt x="236966" y="35898"/>
                  </a:lnTo>
                  <a:lnTo>
                    <a:pt x="236966" y="35867"/>
                  </a:lnTo>
                  <a:cubicBezTo>
                    <a:pt x="236966" y="35867"/>
                    <a:pt x="236966" y="35837"/>
                    <a:pt x="236935" y="35837"/>
                  </a:cubicBezTo>
                  <a:lnTo>
                    <a:pt x="236905" y="35807"/>
                  </a:lnTo>
                  <a:lnTo>
                    <a:pt x="236905" y="35807"/>
                  </a:lnTo>
                  <a:lnTo>
                    <a:pt x="222923" y="26384"/>
                  </a:lnTo>
                  <a:cubicBezTo>
                    <a:pt x="222832" y="26323"/>
                    <a:pt x="222771" y="26323"/>
                    <a:pt x="222740" y="26384"/>
                  </a:cubicBezTo>
                  <a:lnTo>
                    <a:pt x="205901" y="36171"/>
                  </a:lnTo>
                  <a:lnTo>
                    <a:pt x="186114" y="26627"/>
                  </a:lnTo>
                  <a:lnTo>
                    <a:pt x="181311" y="8724"/>
                  </a:lnTo>
                  <a:cubicBezTo>
                    <a:pt x="181311" y="8663"/>
                    <a:pt x="181250" y="8633"/>
                    <a:pt x="181220" y="8633"/>
                  </a:cubicBezTo>
                  <a:lnTo>
                    <a:pt x="156447" y="31"/>
                  </a:lnTo>
                  <a:cubicBezTo>
                    <a:pt x="156356" y="1"/>
                    <a:pt x="156295" y="31"/>
                    <a:pt x="156235" y="61"/>
                  </a:cubicBezTo>
                  <a:cubicBezTo>
                    <a:pt x="156204" y="122"/>
                    <a:pt x="156174" y="183"/>
                    <a:pt x="156174" y="274"/>
                  </a:cubicBezTo>
                  <a:lnTo>
                    <a:pt x="160429" y="25107"/>
                  </a:lnTo>
                  <a:lnTo>
                    <a:pt x="139882" y="32615"/>
                  </a:lnTo>
                  <a:lnTo>
                    <a:pt x="126903" y="9119"/>
                  </a:lnTo>
                  <a:cubicBezTo>
                    <a:pt x="126872" y="9058"/>
                    <a:pt x="126842" y="8998"/>
                    <a:pt x="126751" y="8998"/>
                  </a:cubicBezTo>
                  <a:cubicBezTo>
                    <a:pt x="126690" y="8998"/>
                    <a:pt x="126629" y="9058"/>
                    <a:pt x="126599" y="9089"/>
                  </a:cubicBezTo>
                  <a:lnTo>
                    <a:pt x="110276" y="35563"/>
                  </a:lnTo>
                  <a:lnTo>
                    <a:pt x="99455" y="29454"/>
                  </a:lnTo>
                  <a:lnTo>
                    <a:pt x="100215" y="10335"/>
                  </a:lnTo>
                  <a:cubicBezTo>
                    <a:pt x="100215" y="10213"/>
                    <a:pt x="100124" y="10153"/>
                    <a:pt x="100002" y="10153"/>
                  </a:cubicBezTo>
                  <a:cubicBezTo>
                    <a:pt x="99911" y="10153"/>
                    <a:pt x="99820" y="10213"/>
                    <a:pt x="99820" y="10335"/>
                  </a:cubicBezTo>
                  <a:lnTo>
                    <a:pt x="99060" y="29575"/>
                  </a:lnTo>
                  <a:cubicBezTo>
                    <a:pt x="99060" y="29636"/>
                    <a:pt x="99091" y="29727"/>
                    <a:pt x="99182" y="29758"/>
                  </a:cubicBezTo>
                  <a:lnTo>
                    <a:pt x="109942" y="35867"/>
                  </a:lnTo>
                  <a:lnTo>
                    <a:pt x="90884" y="41582"/>
                  </a:lnTo>
                  <a:cubicBezTo>
                    <a:pt x="90823" y="41612"/>
                    <a:pt x="90793" y="41642"/>
                    <a:pt x="90793" y="41734"/>
                  </a:cubicBezTo>
                  <a:lnTo>
                    <a:pt x="87540" y="56627"/>
                  </a:lnTo>
                  <a:lnTo>
                    <a:pt x="64561" y="41035"/>
                  </a:lnTo>
                  <a:lnTo>
                    <a:pt x="82920" y="33983"/>
                  </a:lnTo>
                  <a:cubicBezTo>
                    <a:pt x="82981" y="33922"/>
                    <a:pt x="83042" y="33892"/>
                    <a:pt x="83042" y="33831"/>
                  </a:cubicBezTo>
                  <a:cubicBezTo>
                    <a:pt x="83042" y="33740"/>
                    <a:pt x="82981" y="33679"/>
                    <a:pt x="82920" y="33618"/>
                  </a:cubicBezTo>
                  <a:lnTo>
                    <a:pt x="66719" y="24894"/>
                  </a:lnTo>
                  <a:lnTo>
                    <a:pt x="66719" y="24894"/>
                  </a:lnTo>
                  <a:cubicBezTo>
                    <a:pt x="66689" y="24894"/>
                    <a:pt x="66689" y="24864"/>
                    <a:pt x="66658" y="24864"/>
                  </a:cubicBezTo>
                  <a:lnTo>
                    <a:pt x="66658" y="24864"/>
                  </a:lnTo>
                  <a:lnTo>
                    <a:pt x="66628" y="24864"/>
                  </a:lnTo>
                  <a:lnTo>
                    <a:pt x="54348" y="29363"/>
                  </a:lnTo>
                  <a:lnTo>
                    <a:pt x="47540" y="23314"/>
                  </a:lnTo>
                  <a:cubicBezTo>
                    <a:pt x="47479" y="23253"/>
                    <a:pt x="47357" y="23253"/>
                    <a:pt x="47266" y="23314"/>
                  </a:cubicBezTo>
                  <a:cubicBezTo>
                    <a:pt x="47205" y="23405"/>
                    <a:pt x="47205" y="23527"/>
                    <a:pt x="47266" y="23587"/>
                  </a:cubicBezTo>
                  <a:lnTo>
                    <a:pt x="54105" y="29667"/>
                  </a:lnTo>
                  <a:cubicBezTo>
                    <a:pt x="54166" y="29727"/>
                    <a:pt x="54196" y="29727"/>
                    <a:pt x="54227" y="29727"/>
                  </a:cubicBezTo>
                  <a:lnTo>
                    <a:pt x="54318" y="29727"/>
                  </a:lnTo>
                  <a:lnTo>
                    <a:pt x="66385" y="25259"/>
                  </a:lnTo>
                  <a:lnTo>
                    <a:pt x="63923" y="40700"/>
                  </a:lnTo>
                  <a:lnTo>
                    <a:pt x="47935" y="40700"/>
                  </a:lnTo>
                  <a:lnTo>
                    <a:pt x="28633" y="37843"/>
                  </a:lnTo>
                  <a:lnTo>
                    <a:pt x="28633" y="14925"/>
                  </a:lnTo>
                  <a:cubicBezTo>
                    <a:pt x="28633" y="14864"/>
                    <a:pt x="28573" y="14803"/>
                    <a:pt x="28542" y="14773"/>
                  </a:cubicBezTo>
                  <a:cubicBezTo>
                    <a:pt x="28512" y="14742"/>
                    <a:pt x="28421" y="14742"/>
                    <a:pt x="28390" y="14742"/>
                  </a:cubicBezTo>
                  <a:lnTo>
                    <a:pt x="7387" y="19970"/>
                  </a:lnTo>
                  <a:cubicBezTo>
                    <a:pt x="7326" y="19970"/>
                    <a:pt x="7296" y="20031"/>
                    <a:pt x="7296" y="20031"/>
                  </a:cubicBezTo>
                  <a:lnTo>
                    <a:pt x="92" y="27843"/>
                  </a:lnTo>
                  <a:cubicBezTo>
                    <a:pt x="1" y="27934"/>
                    <a:pt x="1" y="28056"/>
                    <a:pt x="92" y="28116"/>
                  </a:cubicBezTo>
                  <a:lnTo>
                    <a:pt x="15806" y="45229"/>
                  </a:lnTo>
                  <a:lnTo>
                    <a:pt x="5137" y="60184"/>
                  </a:lnTo>
                  <a:cubicBezTo>
                    <a:pt x="5107" y="60275"/>
                    <a:pt x="5107" y="60366"/>
                    <a:pt x="5137" y="60427"/>
                  </a:cubicBezTo>
                  <a:lnTo>
                    <a:pt x="22007" y="77752"/>
                  </a:lnTo>
                  <a:lnTo>
                    <a:pt x="2159" y="77752"/>
                  </a:lnTo>
                  <a:cubicBezTo>
                    <a:pt x="2098" y="77752"/>
                    <a:pt x="2037" y="77783"/>
                    <a:pt x="1976" y="77844"/>
                  </a:cubicBezTo>
                  <a:cubicBezTo>
                    <a:pt x="1946" y="77935"/>
                    <a:pt x="1976" y="77996"/>
                    <a:pt x="2037" y="78087"/>
                  </a:cubicBezTo>
                  <a:lnTo>
                    <a:pt x="14226" y="88330"/>
                  </a:lnTo>
                  <a:cubicBezTo>
                    <a:pt x="14256" y="88391"/>
                    <a:pt x="14287" y="88391"/>
                    <a:pt x="14347" y="88391"/>
                  </a:cubicBezTo>
                  <a:lnTo>
                    <a:pt x="14347" y="88391"/>
                  </a:lnTo>
                  <a:cubicBezTo>
                    <a:pt x="14378" y="88391"/>
                    <a:pt x="14439" y="88330"/>
                    <a:pt x="14439" y="88300"/>
                  </a:cubicBezTo>
                  <a:lnTo>
                    <a:pt x="22585" y="78056"/>
                  </a:lnTo>
                  <a:cubicBezTo>
                    <a:pt x="22615" y="77996"/>
                    <a:pt x="22615" y="77965"/>
                    <a:pt x="22615" y="77935"/>
                  </a:cubicBezTo>
                  <a:lnTo>
                    <a:pt x="22615" y="77935"/>
                  </a:lnTo>
                  <a:lnTo>
                    <a:pt x="22615" y="77935"/>
                  </a:lnTo>
                  <a:lnTo>
                    <a:pt x="22615" y="77935"/>
                  </a:lnTo>
                  <a:cubicBezTo>
                    <a:pt x="22615" y="77904"/>
                    <a:pt x="22615" y="77844"/>
                    <a:pt x="22585" y="77844"/>
                  </a:cubicBezTo>
                  <a:cubicBezTo>
                    <a:pt x="22585" y="77844"/>
                    <a:pt x="22585" y="77813"/>
                    <a:pt x="22554" y="77813"/>
                  </a:cubicBezTo>
                  <a:lnTo>
                    <a:pt x="5533" y="60275"/>
                  </a:lnTo>
                  <a:lnTo>
                    <a:pt x="16171" y="45320"/>
                  </a:lnTo>
                  <a:lnTo>
                    <a:pt x="28269" y="38329"/>
                  </a:lnTo>
                  <a:lnTo>
                    <a:pt x="31521" y="58907"/>
                  </a:lnTo>
                  <a:cubicBezTo>
                    <a:pt x="31521" y="58938"/>
                    <a:pt x="31551" y="58998"/>
                    <a:pt x="31582" y="58998"/>
                  </a:cubicBezTo>
                  <a:cubicBezTo>
                    <a:pt x="31612" y="59059"/>
                    <a:pt x="31673" y="59059"/>
                    <a:pt x="31703" y="59059"/>
                  </a:cubicBezTo>
                  <a:lnTo>
                    <a:pt x="31734" y="59059"/>
                  </a:lnTo>
                  <a:lnTo>
                    <a:pt x="48907" y="55017"/>
                  </a:lnTo>
                  <a:cubicBezTo>
                    <a:pt x="48998" y="54986"/>
                    <a:pt x="49059" y="54895"/>
                    <a:pt x="49059" y="54834"/>
                  </a:cubicBezTo>
                  <a:lnTo>
                    <a:pt x="48087" y="41126"/>
                  </a:lnTo>
                  <a:lnTo>
                    <a:pt x="63984" y="41126"/>
                  </a:lnTo>
                  <a:lnTo>
                    <a:pt x="87449" y="56992"/>
                  </a:lnTo>
                  <a:cubicBezTo>
                    <a:pt x="87479" y="57023"/>
                    <a:pt x="87540" y="57023"/>
                    <a:pt x="87631" y="57023"/>
                  </a:cubicBezTo>
                  <a:cubicBezTo>
                    <a:pt x="87692" y="56992"/>
                    <a:pt x="87753" y="56962"/>
                    <a:pt x="87753" y="56871"/>
                  </a:cubicBezTo>
                  <a:lnTo>
                    <a:pt x="91005" y="41825"/>
                  </a:lnTo>
                  <a:lnTo>
                    <a:pt x="110246" y="36080"/>
                  </a:lnTo>
                  <a:lnTo>
                    <a:pt x="120276" y="47114"/>
                  </a:lnTo>
                  <a:cubicBezTo>
                    <a:pt x="120307" y="47144"/>
                    <a:pt x="120337" y="47174"/>
                    <a:pt x="120428" y="47174"/>
                  </a:cubicBezTo>
                  <a:lnTo>
                    <a:pt x="140398" y="47174"/>
                  </a:lnTo>
                  <a:cubicBezTo>
                    <a:pt x="140429" y="47174"/>
                    <a:pt x="140520" y="47144"/>
                    <a:pt x="140550" y="47114"/>
                  </a:cubicBezTo>
                  <a:cubicBezTo>
                    <a:pt x="140581" y="47083"/>
                    <a:pt x="140581" y="47022"/>
                    <a:pt x="140581" y="46962"/>
                  </a:cubicBezTo>
                  <a:lnTo>
                    <a:pt x="139973" y="32949"/>
                  </a:lnTo>
                  <a:lnTo>
                    <a:pt x="160703" y="25381"/>
                  </a:lnTo>
                  <a:cubicBezTo>
                    <a:pt x="160763" y="25350"/>
                    <a:pt x="160855" y="25259"/>
                    <a:pt x="160794" y="25138"/>
                  </a:cubicBezTo>
                  <a:lnTo>
                    <a:pt x="156538" y="456"/>
                  </a:lnTo>
                  <a:lnTo>
                    <a:pt x="180916" y="8846"/>
                  </a:lnTo>
                  <a:lnTo>
                    <a:pt x="185658" y="26627"/>
                  </a:lnTo>
                  <a:lnTo>
                    <a:pt x="164411" y="44135"/>
                  </a:lnTo>
                  <a:cubicBezTo>
                    <a:pt x="164381" y="44196"/>
                    <a:pt x="164350" y="44226"/>
                    <a:pt x="164350" y="44287"/>
                  </a:cubicBezTo>
                  <a:cubicBezTo>
                    <a:pt x="164350" y="44348"/>
                    <a:pt x="164381" y="44408"/>
                    <a:pt x="164411" y="44439"/>
                  </a:cubicBezTo>
                  <a:lnTo>
                    <a:pt x="181889" y="59150"/>
                  </a:lnTo>
                  <a:cubicBezTo>
                    <a:pt x="181919" y="59181"/>
                    <a:pt x="181980" y="59181"/>
                    <a:pt x="182010" y="59181"/>
                  </a:cubicBezTo>
                  <a:cubicBezTo>
                    <a:pt x="182040" y="59181"/>
                    <a:pt x="182071" y="59181"/>
                    <a:pt x="182132" y="59150"/>
                  </a:cubicBezTo>
                  <a:lnTo>
                    <a:pt x="193469" y="51551"/>
                  </a:lnTo>
                  <a:cubicBezTo>
                    <a:pt x="193560" y="51521"/>
                    <a:pt x="193591" y="51399"/>
                    <a:pt x="193560" y="51339"/>
                  </a:cubicBezTo>
                  <a:lnTo>
                    <a:pt x="186235" y="27144"/>
                  </a:lnTo>
                  <a:lnTo>
                    <a:pt x="205749" y="36506"/>
                  </a:lnTo>
                  <a:lnTo>
                    <a:pt x="213044" y="51095"/>
                  </a:lnTo>
                  <a:lnTo>
                    <a:pt x="213166" y="51217"/>
                  </a:lnTo>
                  <a:lnTo>
                    <a:pt x="213196" y="51217"/>
                  </a:lnTo>
                  <a:cubicBezTo>
                    <a:pt x="213226" y="51217"/>
                    <a:pt x="213287" y="51217"/>
                    <a:pt x="213318" y="51187"/>
                  </a:cubicBezTo>
                  <a:lnTo>
                    <a:pt x="236601" y="36171"/>
                  </a:lnTo>
                  <a:lnTo>
                    <a:pt x="239823" y="55594"/>
                  </a:lnTo>
                  <a:cubicBezTo>
                    <a:pt x="239823" y="55655"/>
                    <a:pt x="239884" y="55716"/>
                    <a:pt x="239944" y="55746"/>
                  </a:cubicBezTo>
                  <a:cubicBezTo>
                    <a:pt x="240035" y="55776"/>
                    <a:pt x="240096" y="55746"/>
                    <a:pt x="240127" y="55716"/>
                  </a:cubicBezTo>
                  <a:lnTo>
                    <a:pt x="254473" y="44196"/>
                  </a:lnTo>
                  <a:lnTo>
                    <a:pt x="277574" y="57752"/>
                  </a:lnTo>
                  <a:lnTo>
                    <a:pt x="285720" y="75716"/>
                  </a:lnTo>
                  <a:lnTo>
                    <a:pt x="279884" y="93437"/>
                  </a:lnTo>
                  <a:lnTo>
                    <a:pt x="279884" y="93437"/>
                  </a:lnTo>
                  <a:lnTo>
                    <a:pt x="279884" y="93437"/>
                  </a:lnTo>
                  <a:lnTo>
                    <a:pt x="276845" y="110033"/>
                  </a:lnTo>
                  <a:cubicBezTo>
                    <a:pt x="276845" y="110154"/>
                    <a:pt x="276875" y="110215"/>
                    <a:pt x="276997" y="110276"/>
                  </a:cubicBezTo>
                  <a:lnTo>
                    <a:pt x="299307" y="116112"/>
                  </a:lnTo>
                  <a:lnTo>
                    <a:pt x="307696" y="127601"/>
                  </a:lnTo>
                  <a:lnTo>
                    <a:pt x="288547" y="135048"/>
                  </a:lnTo>
                  <a:lnTo>
                    <a:pt x="285690" y="131249"/>
                  </a:lnTo>
                  <a:cubicBezTo>
                    <a:pt x="285629" y="131157"/>
                    <a:pt x="285507" y="131127"/>
                    <a:pt x="285416" y="131188"/>
                  </a:cubicBezTo>
                  <a:cubicBezTo>
                    <a:pt x="285355" y="131279"/>
                    <a:pt x="285325" y="131401"/>
                    <a:pt x="285386" y="131461"/>
                  </a:cubicBezTo>
                  <a:lnTo>
                    <a:pt x="288304" y="135382"/>
                  </a:lnTo>
                  <a:cubicBezTo>
                    <a:pt x="288365" y="135413"/>
                    <a:pt x="288395" y="135443"/>
                    <a:pt x="288456" y="135443"/>
                  </a:cubicBezTo>
                  <a:lnTo>
                    <a:pt x="288547" y="135443"/>
                  </a:lnTo>
                  <a:lnTo>
                    <a:pt x="308061" y="127844"/>
                  </a:lnTo>
                  <a:cubicBezTo>
                    <a:pt x="308122" y="127814"/>
                    <a:pt x="308183" y="127784"/>
                    <a:pt x="308183" y="127723"/>
                  </a:cubicBezTo>
                  <a:cubicBezTo>
                    <a:pt x="308183" y="127662"/>
                    <a:pt x="308152" y="127601"/>
                    <a:pt x="308122" y="127540"/>
                  </a:cubicBezTo>
                  <a:close/>
                  <a:moveTo>
                    <a:pt x="14347" y="87935"/>
                  </a:moveTo>
                  <a:lnTo>
                    <a:pt x="2675" y="78117"/>
                  </a:lnTo>
                  <a:lnTo>
                    <a:pt x="22038" y="78117"/>
                  </a:lnTo>
                  <a:close/>
                  <a:moveTo>
                    <a:pt x="28269" y="37934"/>
                  </a:moveTo>
                  <a:lnTo>
                    <a:pt x="16110" y="44956"/>
                  </a:lnTo>
                  <a:lnTo>
                    <a:pt x="487" y="27995"/>
                  </a:lnTo>
                  <a:lnTo>
                    <a:pt x="7539" y="20366"/>
                  </a:lnTo>
                  <a:lnTo>
                    <a:pt x="28269" y="15229"/>
                  </a:lnTo>
                  <a:close/>
                  <a:moveTo>
                    <a:pt x="48725" y="54682"/>
                  </a:moveTo>
                  <a:lnTo>
                    <a:pt x="31886" y="58634"/>
                  </a:lnTo>
                  <a:lnTo>
                    <a:pt x="28664" y="38269"/>
                  </a:lnTo>
                  <a:lnTo>
                    <a:pt x="47722" y="41065"/>
                  </a:lnTo>
                  <a:close/>
                  <a:moveTo>
                    <a:pt x="66780" y="25320"/>
                  </a:moveTo>
                  <a:lnTo>
                    <a:pt x="82343" y="33709"/>
                  </a:lnTo>
                  <a:lnTo>
                    <a:pt x="64348" y="40670"/>
                  </a:lnTo>
                  <a:close/>
                  <a:moveTo>
                    <a:pt x="140246" y="46810"/>
                  </a:moveTo>
                  <a:lnTo>
                    <a:pt x="120550" y="46810"/>
                  </a:lnTo>
                  <a:lnTo>
                    <a:pt x="110611" y="35867"/>
                  </a:lnTo>
                  <a:lnTo>
                    <a:pt x="126811" y="9606"/>
                  </a:lnTo>
                  <a:lnTo>
                    <a:pt x="139638" y="32919"/>
                  </a:lnTo>
                  <a:close/>
                  <a:moveTo>
                    <a:pt x="182040" y="58786"/>
                  </a:moveTo>
                  <a:lnTo>
                    <a:pt x="164867" y="44348"/>
                  </a:lnTo>
                  <a:lnTo>
                    <a:pt x="185810" y="27053"/>
                  </a:lnTo>
                  <a:lnTo>
                    <a:pt x="193135" y="51339"/>
                  </a:lnTo>
                  <a:close/>
                  <a:moveTo>
                    <a:pt x="213318" y="50761"/>
                  </a:moveTo>
                  <a:lnTo>
                    <a:pt x="206175" y="36445"/>
                  </a:lnTo>
                  <a:lnTo>
                    <a:pt x="222862" y="26718"/>
                  </a:lnTo>
                  <a:lnTo>
                    <a:pt x="236418" y="35837"/>
                  </a:lnTo>
                  <a:close/>
                  <a:moveTo>
                    <a:pt x="290371" y="18299"/>
                  </a:moveTo>
                  <a:lnTo>
                    <a:pt x="299611" y="20335"/>
                  </a:lnTo>
                  <a:lnTo>
                    <a:pt x="300371" y="43618"/>
                  </a:lnTo>
                  <a:lnTo>
                    <a:pt x="280127" y="40852"/>
                  </a:lnTo>
                  <a:close/>
                  <a:moveTo>
                    <a:pt x="261100" y="35685"/>
                  </a:moveTo>
                  <a:lnTo>
                    <a:pt x="254747" y="27387"/>
                  </a:lnTo>
                  <a:lnTo>
                    <a:pt x="271100" y="23770"/>
                  </a:lnTo>
                  <a:close/>
                  <a:moveTo>
                    <a:pt x="254625" y="27812"/>
                  </a:moveTo>
                  <a:lnTo>
                    <a:pt x="260887" y="35989"/>
                  </a:lnTo>
                  <a:lnTo>
                    <a:pt x="254625" y="43436"/>
                  </a:lnTo>
                  <a:close/>
                  <a:moveTo>
                    <a:pt x="254717" y="43892"/>
                  </a:moveTo>
                  <a:lnTo>
                    <a:pt x="261100" y="36293"/>
                  </a:lnTo>
                  <a:lnTo>
                    <a:pt x="276966" y="56962"/>
                  </a:lnTo>
                  <a:close/>
                  <a:moveTo>
                    <a:pt x="285994" y="76081"/>
                  </a:moveTo>
                  <a:lnTo>
                    <a:pt x="303015" y="94592"/>
                  </a:lnTo>
                  <a:lnTo>
                    <a:pt x="280310" y="93285"/>
                  </a:lnTo>
                  <a:close/>
                  <a:moveTo>
                    <a:pt x="280188" y="93649"/>
                  </a:moveTo>
                  <a:lnTo>
                    <a:pt x="303259" y="94987"/>
                  </a:lnTo>
                  <a:lnTo>
                    <a:pt x="299216" y="115656"/>
                  </a:lnTo>
                  <a:lnTo>
                    <a:pt x="277209" y="109881"/>
                  </a:lnTo>
                  <a:close/>
                  <a:moveTo>
                    <a:pt x="23618" y="95443"/>
                  </a:moveTo>
                  <a:lnTo>
                    <a:pt x="2706" y="99364"/>
                  </a:lnTo>
                  <a:cubicBezTo>
                    <a:pt x="2615" y="99364"/>
                    <a:pt x="2584" y="99424"/>
                    <a:pt x="2554" y="99485"/>
                  </a:cubicBezTo>
                  <a:cubicBezTo>
                    <a:pt x="2523" y="99546"/>
                    <a:pt x="2554" y="99637"/>
                    <a:pt x="2584" y="99668"/>
                  </a:cubicBezTo>
                  <a:lnTo>
                    <a:pt x="21430" y="120458"/>
                  </a:lnTo>
                  <a:lnTo>
                    <a:pt x="14226" y="132920"/>
                  </a:lnTo>
                  <a:lnTo>
                    <a:pt x="1794" y="130580"/>
                  </a:lnTo>
                  <a:cubicBezTo>
                    <a:pt x="1672" y="130580"/>
                    <a:pt x="1612" y="130641"/>
                    <a:pt x="1551" y="130732"/>
                  </a:cubicBezTo>
                  <a:cubicBezTo>
                    <a:pt x="1520" y="130853"/>
                    <a:pt x="1612" y="130945"/>
                    <a:pt x="1703" y="130975"/>
                  </a:cubicBezTo>
                  <a:lnTo>
                    <a:pt x="14287" y="133316"/>
                  </a:lnTo>
                  <a:lnTo>
                    <a:pt x="14317" y="133316"/>
                  </a:lnTo>
                  <a:cubicBezTo>
                    <a:pt x="14408" y="133316"/>
                    <a:pt x="14439" y="133285"/>
                    <a:pt x="14469" y="133255"/>
                  </a:cubicBezTo>
                  <a:lnTo>
                    <a:pt x="21825" y="120549"/>
                  </a:lnTo>
                  <a:cubicBezTo>
                    <a:pt x="21825" y="120519"/>
                    <a:pt x="21855" y="120519"/>
                    <a:pt x="21855" y="120489"/>
                  </a:cubicBezTo>
                  <a:lnTo>
                    <a:pt x="21855" y="120489"/>
                  </a:lnTo>
                  <a:lnTo>
                    <a:pt x="23800" y="95686"/>
                  </a:lnTo>
                  <a:cubicBezTo>
                    <a:pt x="23800" y="95595"/>
                    <a:pt x="23800" y="95564"/>
                    <a:pt x="23709" y="95534"/>
                  </a:cubicBezTo>
                  <a:cubicBezTo>
                    <a:pt x="23709" y="95443"/>
                    <a:pt x="23679" y="95412"/>
                    <a:pt x="23618" y="95443"/>
                  </a:cubicBezTo>
                  <a:close/>
                  <a:moveTo>
                    <a:pt x="21551" y="119941"/>
                  </a:moveTo>
                  <a:lnTo>
                    <a:pt x="3131" y="99637"/>
                  </a:lnTo>
                  <a:lnTo>
                    <a:pt x="23466" y="95838"/>
                  </a:lnTo>
                  <a:close/>
                  <a:moveTo>
                    <a:pt x="154228" y="51977"/>
                  </a:moveTo>
                  <a:cubicBezTo>
                    <a:pt x="154320" y="52068"/>
                    <a:pt x="154320" y="52159"/>
                    <a:pt x="154228" y="52251"/>
                  </a:cubicBezTo>
                  <a:lnTo>
                    <a:pt x="145444" y="61187"/>
                  </a:lnTo>
                  <a:cubicBezTo>
                    <a:pt x="145414" y="61217"/>
                    <a:pt x="145383" y="61217"/>
                    <a:pt x="145292" y="61217"/>
                  </a:cubicBezTo>
                  <a:cubicBezTo>
                    <a:pt x="145262" y="61217"/>
                    <a:pt x="145201" y="61217"/>
                    <a:pt x="145140" y="61187"/>
                  </a:cubicBezTo>
                  <a:cubicBezTo>
                    <a:pt x="145079" y="61096"/>
                    <a:pt x="145079" y="60974"/>
                    <a:pt x="145140" y="60913"/>
                  </a:cubicBezTo>
                  <a:lnTo>
                    <a:pt x="153924" y="51977"/>
                  </a:lnTo>
                  <a:cubicBezTo>
                    <a:pt x="154046" y="51916"/>
                    <a:pt x="154168" y="51916"/>
                    <a:pt x="154228" y="51977"/>
                  </a:cubicBezTo>
                  <a:close/>
                  <a:moveTo>
                    <a:pt x="268851" y="93345"/>
                  </a:moveTo>
                  <a:cubicBezTo>
                    <a:pt x="268942" y="93437"/>
                    <a:pt x="268942" y="93558"/>
                    <a:pt x="268820" y="93619"/>
                  </a:cubicBezTo>
                  <a:lnTo>
                    <a:pt x="260127" y="101035"/>
                  </a:lnTo>
                  <a:lnTo>
                    <a:pt x="268212" y="104531"/>
                  </a:lnTo>
                  <a:cubicBezTo>
                    <a:pt x="268334" y="104561"/>
                    <a:pt x="268364" y="104683"/>
                    <a:pt x="268334" y="104774"/>
                  </a:cubicBezTo>
                  <a:cubicBezTo>
                    <a:pt x="268273" y="104865"/>
                    <a:pt x="268212" y="104896"/>
                    <a:pt x="268121" y="104896"/>
                  </a:cubicBezTo>
                  <a:lnTo>
                    <a:pt x="268060" y="104896"/>
                  </a:lnTo>
                  <a:lnTo>
                    <a:pt x="259702" y="101279"/>
                  </a:lnTo>
                  <a:cubicBezTo>
                    <a:pt x="259610" y="101248"/>
                    <a:pt x="259580" y="101218"/>
                    <a:pt x="259580" y="101127"/>
                  </a:cubicBezTo>
                  <a:cubicBezTo>
                    <a:pt x="259580" y="101066"/>
                    <a:pt x="259580" y="101035"/>
                    <a:pt x="259671" y="100944"/>
                  </a:cubicBezTo>
                  <a:lnTo>
                    <a:pt x="268638" y="93345"/>
                  </a:lnTo>
                  <a:cubicBezTo>
                    <a:pt x="268668" y="93254"/>
                    <a:pt x="268790" y="93285"/>
                    <a:pt x="268851" y="93345"/>
                  </a:cubicBezTo>
                  <a:close/>
                  <a:moveTo>
                    <a:pt x="49211" y="92798"/>
                  </a:moveTo>
                  <a:cubicBezTo>
                    <a:pt x="49302" y="92859"/>
                    <a:pt x="49333" y="92981"/>
                    <a:pt x="49242" y="93041"/>
                  </a:cubicBezTo>
                  <a:lnTo>
                    <a:pt x="39424" y="105899"/>
                  </a:lnTo>
                  <a:cubicBezTo>
                    <a:pt x="39363" y="105929"/>
                    <a:pt x="39333" y="105959"/>
                    <a:pt x="39241" y="105959"/>
                  </a:cubicBezTo>
                  <a:cubicBezTo>
                    <a:pt x="39211" y="105959"/>
                    <a:pt x="39181" y="105959"/>
                    <a:pt x="39150" y="105929"/>
                  </a:cubicBezTo>
                  <a:cubicBezTo>
                    <a:pt x="39059" y="105868"/>
                    <a:pt x="39029" y="105747"/>
                    <a:pt x="39120" y="105656"/>
                  </a:cubicBezTo>
                  <a:lnTo>
                    <a:pt x="48938" y="92859"/>
                  </a:lnTo>
                  <a:cubicBezTo>
                    <a:pt x="49029" y="92737"/>
                    <a:pt x="49150" y="92737"/>
                    <a:pt x="49211" y="92798"/>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
            <p:cNvSpPr/>
            <p:nvPr/>
          </p:nvSpPr>
          <p:spPr>
            <a:xfrm>
              <a:off x="3502600" y="669000"/>
              <a:ext cx="34225" cy="34225"/>
            </a:xfrm>
            <a:custGeom>
              <a:rect b="b" l="l" r="r" t="t"/>
              <a:pathLst>
                <a:path extrusionOk="0" h="1369" w="1369">
                  <a:moveTo>
                    <a:pt x="1369" y="699"/>
                  </a:moveTo>
                  <a:cubicBezTo>
                    <a:pt x="1369" y="1064"/>
                    <a:pt x="1065" y="1368"/>
                    <a:pt x="700" y="1368"/>
                  </a:cubicBezTo>
                  <a:cubicBezTo>
                    <a:pt x="305" y="1368"/>
                    <a:pt x="1" y="1064"/>
                    <a:pt x="1" y="699"/>
                  </a:cubicBezTo>
                  <a:cubicBezTo>
                    <a:pt x="1" y="304"/>
                    <a:pt x="305" y="0"/>
                    <a:pt x="700" y="0"/>
                  </a:cubicBezTo>
                  <a:cubicBezTo>
                    <a:pt x="1065" y="61"/>
                    <a:pt x="1369" y="365"/>
                    <a:pt x="1369"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
            <p:cNvSpPr/>
            <p:nvPr/>
          </p:nvSpPr>
          <p:spPr>
            <a:xfrm>
              <a:off x="4021625" y="482825"/>
              <a:ext cx="34225" cy="34225"/>
            </a:xfrm>
            <a:custGeom>
              <a:rect b="b" l="l" r="r" t="t"/>
              <a:pathLst>
                <a:path extrusionOk="0" h="1369" w="1369">
                  <a:moveTo>
                    <a:pt x="1368" y="699"/>
                  </a:moveTo>
                  <a:cubicBezTo>
                    <a:pt x="1368" y="1064"/>
                    <a:pt x="1064" y="1368"/>
                    <a:pt x="669" y="1368"/>
                  </a:cubicBezTo>
                  <a:cubicBezTo>
                    <a:pt x="304" y="1368"/>
                    <a:pt x="0" y="1064"/>
                    <a:pt x="0" y="699"/>
                  </a:cubicBezTo>
                  <a:cubicBezTo>
                    <a:pt x="0" y="304"/>
                    <a:pt x="304" y="0"/>
                    <a:pt x="669" y="0"/>
                  </a:cubicBezTo>
                  <a:cubicBezTo>
                    <a:pt x="1064" y="0"/>
                    <a:pt x="1368" y="304"/>
                    <a:pt x="1368"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
            <p:cNvSpPr/>
            <p:nvPr/>
          </p:nvSpPr>
          <p:spPr>
            <a:xfrm>
              <a:off x="4656125" y="520825"/>
              <a:ext cx="34225" cy="34200"/>
            </a:xfrm>
            <a:custGeom>
              <a:rect b="b" l="l" r="r" t="t"/>
              <a:pathLst>
                <a:path extrusionOk="0" h="1368" w="1369">
                  <a:moveTo>
                    <a:pt x="1368" y="699"/>
                  </a:moveTo>
                  <a:cubicBezTo>
                    <a:pt x="1368" y="1064"/>
                    <a:pt x="1064" y="1368"/>
                    <a:pt x="669" y="1368"/>
                  </a:cubicBezTo>
                  <a:cubicBezTo>
                    <a:pt x="305" y="1368"/>
                    <a:pt x="1" y="1064"/>
                    <a:pt x="1" y="699"/>
                  </a:cubicBezTo>
                  <a:cubicBezTo>
                    <a:pt x="1" y="304"/>
                    <a:pt x="305" y="0"/>
                    <a:pt x="669" y="0"/>
                  </a:cubicBezTo>
                  <a:cubicBezTo>
                    <a:pt x="1064" y="0"/>
                    <a:pt x="1368" y="304"/>
                    <a:pt x="1368"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
            <p:cNvSpPr/>
            <p:nvPr/>
          </p:nvSpPr>
          <p:spPr>
            <a:xfrm>
              <a:off x="5153100" y="758650"/>
              <a:ext cx="34225" cy="34225"/>
            </a:xfrm>
            <a:custGeom>
              <a:rect b="b" l="l" r="r" t="t"/>
              <a:pathLst>
                <a:path extrusionOk="0" h="1369" w="1369">
                  <a:moveTo>
                    <a:pt x="1368" y="670"/>
                  </a:moveTo>
                  <a:cubicBezTo>
                    <a:pt x="1368" y="1065"/>
                    <a:pt x="1064" y="1369"/>
                    <a:pt x="669" y="1369"/>
                  </a:cubicBezTo>
                  <a:cubicBezTo>
                    <a:pt x="304" y="1369"/>
                    <a:pt x="0" y="1065"/>
                    <a:pt x="0" y="670"/>
                  </a:cubicBezTo>
                  <a:cubicBezTo>
                    <a:pt x="0" y="305"/>
                    <a:pt x="304" y="1"/>
                    <a:pt x="669" y="1"/>
                  </a:cubicBezTo>
                  <a:cubicBezTo>
                    <a:pt x="1064" y="1"/>
                    <a:pt x="1368" y="305"/>
                    <a:pt x="1368" y="67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
            <p:cNvSpPr/>
            <p:nvPr/>
          </p:nvSpPr>
          <p:spPr>
            <a:xfrm>
              <a:off x="5575600" y="512450"/>
              <a:ext cx="34225" cy="34225"/>
            </a:xfrm>
            <a:custGeom>
              <a:rect b="b" l="l" r="r" t="t"/>
              <a:pathLst>
                <a:path extrusionOk="0" h="1369" w="1369">
                  <a:moveTo>
                    <a:pt x="1368" y="700"/>
                  </a:moveTo>
                  <a:cubicBezTo>
                    <a:pt x="1368" y="1065"/>
                    <a:pt x="1064" y="1369"/>
                    <a:pt x="669" y="1369"/>
                  </a:cubicBezTo>
                  <a:cubicBezTo>
                    <a:pt x="304" y="1369"/>
                    <a:pt x="0" y="1065"/>
                    <a:pt x="0" y="700"/>
                  </a:cubicBezTo>
                  <a:cubicBezTo>
                    <a:pt x="0" y="305"/>
                    <a:pt x="304" y="1"/>
                    <a:pt x="669" y="1"/>
                  </a:cubicBezTo>
                  <a:cubicBezTo>
                    <a:pt x="1064" y="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
            <p:cNvSpPr/>
            <p:nvPr/>
          </p:nvSpPr>
          <p:spPr>
            <a:xfrm>
              <a:off x="5922875" y="746500"/>
              <a:ext cx="34225" cy="34225"/>
            </a:xfrm>
            <a:custGeom>
              <a:rect b="b" l="l" r="r" t="t"/>
              <a:pathLst>
                <a:path extrusionOk="0" h="1369" w="1369">
                  <a:moveTo>
                    <a:pt x="1368" y="669"/>
                  </a:moveTo>
                  <a:cubicBezTo>
                    <a:pt x="1368" y="1064"/>
                    <a:pt x="1064" y="1368"/>
                    <a:pt x="699" y="1368"/>
                  </a:cubicBezTo>
                  <a:cubicBezTo>
                    <a:pt x="304" y="1368"/>
                    <a:pt x="0" y="1064"/>
                    <a:pt x="0" y="669"/>
                  </a:cubicBezTo>
                  <a:cubicBezTo>
                    <a:pt x="0" y="305"/>
                    <a:pt x="304" y="1"/>
                    <a:pt x="699" y="1"/>
                  </a:cubicBezTo>
                  <a:cubicBezTo>
                    <a:pt x="1064" y="1"/>
                    <a:pt x="1368" y="305"/>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
            <p:cNvSpPr/>
            <p:nvPr/>
          </p:nvSpPr>
          <p:spPr>
            <a:xfrm>
              <a:off x="5336225" y="1124925"/>
              <a:ext cx="34225" cy="34225"/>
            </a:xfrm>
            <a:custGeom>
              <a:rect b="b" l="l" r="r" t="t"/>
              <a:pathLst>
                <a:path extrusionOk="0" h="1369" w="1369">
                  <a:moveTo>
                    <a:pt x="1369" y="700"/>
                  </a:moveTo>
                  <a:cubicBezTo>
                    <a:pt x="1369" y="1064"/>
                    <a:pt x="1065" y="1368"/>
                    <a:pt x="669" y="1368"/>
                  </a:cubicBezTo>
                  <a:cubicBezTo>
                    <a:pt x="305" y="1368"/>
                    <a:pt x="1" y="1064"/>
                    <a:pt x="1" y="700"/>
                  </a:cubicBezTo>
                  <a:cubicBezTo>
                    <a:pt x="1" y="305"/>
                    <a:pt x="305" y="1"/>
                    <a:pt x="669" y="1"/>
                  </a:cubicBezTo>
                  <a:cubicBezTo>
                    <a:pt x="1065" y="1"/>
                    <a:pt x="1369" y="305"/>
                    <a:pt x="1369"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
            <p:cNvSpPr/>
            <p:nvPr/>
          </p:nvSpPr>
          <p:spPr>
            <a:xfrm>
              <a:off x="5208575" y="512450"/>
              <a:ext cx="34225" cy="34225"/>
            </a:xfrm>
            <a:custGeom>
              <a:rect b="b" l="l" r="r" t="t"/>
              <a:pathLst>
                <a:path extrusionOk="0" h="1369" w="1369">
                  <a:moveTo>
                    <a:pt x="1368" y="700"/>
                  </a:moveTo>
                  <a:cubicBezTo>
                    <a:pt x="1368" y="1065"/>
                    <a:pt x="1064" y="1369"/>
                    <a:pt x="699" y="1369"/>
                  </a:cubicBezTo>
                  <a:cubicBezTo>
                    <a:pt x="304" y="1369"/>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
            <p:cNvSpPr/>
            <p:nvPr/>
          </p:nvSpPr>
          <p:spPr>
            <a:xfrm>
              <a:off x="6131850" y="499550"/>
              <a:ext cx="34200" cy="34200"/>
            </a:xfrm>
            <a:custGeom>
              <a:rect b="b" l="l" r="r" t="t"/>
              <a:pathLst>
                <a:path extrusionOk="0" h="1368" w="1368">
                  <a:moveTo>
                    <a:pt x="1368" y="669"/>
                  </a:moveTo>
                  <a:cubicBezTo>
                    <a:pt x="1368" y="1064"/>
                    <a:pt x="1064" y="1368"/>
                    <a:pt x="699" y="1368"/>
                  </a:cubicBezTo>
                  <a:cubicBezTo>
                    <a:pt x="304" y="1368"/>
                    <a:pt x="0" y="1064"/>
                    <a:pt x="0" y="669"/>
                  </a:cubicBezTo>
                  <a:cubicBezTo>
                    <a:pt x="0" y="304"/>
                    <a:pt x="304" y="0"/>
                    <a:pt x="699" y="0"/>
                  </a:cubicBezTo>
                  <a:cubicBezTo>
                    <a:pt x="1064" y="30"/>
                    <a:pt x="1368" y="33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
            <p:cNvSpPr/>
            <p:nvPr/>
          </p:nvSpPr>
          <p:spPr>
            <a:xfrm>
              <a:off x="5954775" y="499550"/>
              <a:ext cx="34225" cy="34200"/>
            </a:xfrm>
            <a:custGeom>
              <a:rect b="b" l="l" r="r" t="t"/>
              <a:pathLst>
                <a:path extrusionOk="0" h="1368" w="1369">
                  <a:moveTo>
                    <a:pt x="1369" y="669"/>
                  </a:moveTo>
                  <a:cubicBezTo>
                    <a:pt x="1369" y="1064"/>
                    <a:pt x="1065" y="1368"/>
                    <a:pt x="670" y="1368"/>
                  </a:cubicBezTo>
                  <a:cubicBezTo>
                    <a:pt x="305" y="1368"/>
                    <a:pt x="1" y="1064"/>
                    <a:pt x="1" y="669"/>
                  </a:cubicBezTo>
                  <a:cubicBezTo>
                    <a:pt x="1" y="304"/>
                    <a:pt x="305" y="0"/>
                    <a:pt x="670" y="0"/>
                  </a:cubicBezTo>
                  <a:cubicBezTo>
                    <a:pt x="1065" y="30"/>
                    <a:pt x="1369" y="33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
            <p:cNvSpPr/>
            <p:nvPr/>
          </p:nvSpPr>
          <p:spPr>
            <a:xfrm>
              <a:off x="6365875" y="531450"/>
              <a:ext cx="34225" cy="34225"/>
            </a:xfrm>
            <a:custGeom>
              <a:rect b="b" l="l" r="r" t="t"/>
              <a:pathLst>
                <a:path extrusionOk="0" h="1369" w="1369">
                  <a:moveTo>
                    <a:pt x="1369" y="669"/>
                  </a:moveTo>
                  <a:cubicBezTo>
                    <a:pt x="1369" y="1064"/>
                    <a:pt x="1065" y="1368"/>
                    <a:pt x="670" y="1368"/>
                  </a:cubicBezTo>
                  <a:cubicBezTo>
                    <a:pt x="305" y="1368"/>
                    <a:pt x="1" y="1064"/>
                    <a:pt x="1" y="669"/>
                  </a:cubicBezTo>
                  <a:cubicBezTo>
                    <a:pt x="1" y="305"/>
                    <a:pt x="305" y="1"/>
                    <a:pt x="670" y="1"/>
                  </a:cubicBezTo>
                  <a:cubicBezTo>
                    <a:pt x="1065" y="1"/>
                    <a:pt x="1369" y="305"/>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
            <p:cNvSpPr/>
            <p:nvPr/>
          </p:nvSpPr>
          <p:spPr>
            <a:xfrm>
              <a:off x="6365875" y="948625"/>
              <a:ext cx="34225" cy="34225"/>
            </a:xfrm>
            <a:custGeom>
              <a:rect b="b" l="l" r="r" t="t"/>
              <a:pathLst>
                <a:path extrusionOk="0" h="1369" w="1369">
                  <a:moveTo>
                    <a:pt x="1369" y="670"/>
                  </a:moveTo>
                  <a:cubicBezTo>
                    <a:pt x="1369" y="1065"/>
                    <a:pt x="1065" y="1369"/>
                    <a:pt x="670" y="1369"/>
                  </a:cubicBezTo>
                  <a:cubicBezTo>
                    <a:pt x="305" y="1369"/>
                    <a:pt x="1" y="1065"/>
                    <a:pt x="1" y="670"/>
                  </a:cubicBezTo>
                  <a:cubicBezTo>
                    <a:pt x="1" y="305"/>
                    <a:pt x="305" y="1"/>
                    <a:pt x="670" y="1"/>
                  </a:cubicBezTo>
                  <a:cubicBezTo>
                    <a:pt x="1065" y="1"/>
                    <a:pt x="1369" y="305"/>
                    <a:pt x="1369" y="67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
            <p:cNvSpPr/>
            <p:nvPr/>
          </p:nvSpPr>
          <p:spPr>
            <a:xfrm>
              <a:off x="6947200" y="1289825"/>
              <a:ext cx="34225" cy="34225"/>
            </a:xfrm>
            <a:custGeom>
              <a:rect b="b" l="l" r="r" t="t"/>
              <a:pathLst>
                <a:path extrusionOk="0" h="1369" w="1369">
                  <a:moveTo>
                    <a:pt x="1368" y="669"/>
                  </a:moveTo>
                  <a:cubicBezTo>
                    <a:pt x="1368" y="1064"/>
                    <a:pt x="1065" y="1368"/>
                    <a:pt x="669" y="1368"/>
                  </a:cubicBezTo>
                  <a:cubicBezTo>
                    <a:pt x="305" y="1368"/>
                    <a:pt x="1" y="1064"/>
                    <a:pt x="1" y="669"/>
                  </a:cubicBezTo>
                  <a:cubicBezTo>
                    <a:pt x="1" y="304"/>
                    <a:pt x="305" y="0"/>
                    <a:pt x="669" y="0"/>
                  </a:cubicBezTo>
                  <a:cubicBezTo>
                    <a:pt x="1065"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
            <p:cNvSpPr/>
            <p:nvPr/>
          </p:nvSpPr>
          <p:spPr>
            <a:xfrm>
              <a:off x="6650075" y="1339975"/>
              <a:ext cx="34225" cy="34225"/>
            </a:xfrm>
            <a:custGeom>
              <a:rect b="b" l="l" r="r" t="t"/>
              <a:pathLst>
                <a:path extrusionOk="0" h="1369" w="1369">
                  <a:moveTo>
                    <a:pt x="1369" y="669"/>
                  </a:moveTo>
                  <a:cubicBezTo>
                    <a:pt x="1369" y="1064"/>
                    <a:pt x="1065" y="1368"/>
                    <a:pt x="670" y="1368"/>
                  </a:cubicBezTo>
                  <a:cubicBezTo>
                    <a:pt x="305" y="1368"/>
                    <a:pt x="1" y="1064"/>
                    <a:pt x="1" y="669"/>
                  </a:cubicBezTo>
                  <a:cubicBezTo>
                    <a:pt x="1" y="304"/>
                    <a:pt x="305" y="1"/>
                    <a:pt x="670" y="1"/>
                  </a:cubicBezTo>
                  <a:cubicBezTo>
                    <a:pt x="1065" y="1"/>
                    <a:pt x="1369" y="30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
            <p:cNvSpPr/>
            <p:nvPr/>
          </p:nvSpPr>
          <p:spPr>
            <a:xfrm>
              <a:off x="6308900" y="1460800"/>
              <a:ext cx="34225" cy="33450"/>
            </a:xfrm>
            <a:custGeom>
              <a:rect b="b" l="l" r="r" t="t"/>
              <a:pathLst>
                <a:path extrusionOk="0" h="1338" w="1369">
                  <a:moveTo>
                    <a:pt x="1368" y="669"/>
                  </a:moveTo>
                  <a:cubicBezTo>
                    <a:pt x="1368" y="1034"/>
                    <a:pt x="1064" y="1338"/>
                    <a:pt x="669" y="1338"/>
                  </a:cubicBezTo>
                  <a:cubicBezTo>
                    <a:pt x="304" y="1338"/>
                    <a:pt x="0" y="103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
            <p:cNvSpPr/>
            <p:nvPr/>
          </p:nvSpPr>
          <p:spPr>
            <a:xfrm>
              <a:off x="6365875" y="1990450"/>
              <a:ext cx="34225" cy="34200"/>
            </a:xfrm>
            <a:custGeom>
              <a:rect b="b" l="l" r="r" t="t"/>
              <a:pathLst>
                <a:path extrusionOk="0" h="1368" w="1369">
                  <a:moveTo>
                    <a:pt x="1369" y="699"/>
                  </a:moveTo>
                  <a:cubicBezTo>
                    <a:pt x="1369" y="1064"/>
                    <a:pt x="1065" y="1368"/>
                    <a:pt x="670" y="1368"/>
                  </a:cubicBezTo>
                  <a:cubicBezTo>
                    <a:pt x="305" y="1368"/>
                    <a:pt x="1" y="1064"/>
                    <a:pt x="1" y="699"/>
                  </a:cubicBezTo>
                  <a:cubicBezTo>
                    <a:pt x="1" y="304"/>
                    <a:pt x="305" y="0"/>
                    <a:pt x="670" y="0"/>
                  </a:cubicBezTo>
                  <a:cubicBezTo>
                    <a:pt x="1065" y="31"/>
                    <a:pt x="1369" y="335"/>
                    <a:pt x="1369"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
            <p:cNvSpPr/>
            <p:nvPr/>
          </p:nvSpPr>
          <p:spPr>
            <a:xfrm>
              <a:off x="6723025" y="2186500"/>
              <a:ext cx="34225" cy="34225"/>
            </a:xfrm>
            <a:custGeom>
              <a:rect b="b" l="l" r="r" t="t"/>
              <a:pathLst>
                <a:path extrusionOk="0" h="1369" w="1369">
                  <a:moveTo>
                    <a:pt x="1369" y="669"/>
                  </a:moveTo>
                  <a:cubicBezTo>
                    <a:pt x="1369" y="1064"/>
                    <a:pt x="1065" y="1368"/>
                    <a:pt x="670" y="1368"/>
                  </a:cubicBezTo>
                  <a:cubicBezTo>
                    <a:pt x="305" y="1368"/>
                    <a:pt x="1" y="1064"/>
                    <a:pt x="1" y="669"/>
                  </a:cubicBezTo>
                  <a:cubicBezTo>
                    <a:pt x="1" y="304"/>
                    <a:pt x="305" y="0"/>
                    <a:pt x="670" y="0"/>
                  </a:cubicBezTo>
                  <a:cubicBezTo>
                    <a:pt x="1065" y="0"/>
                    <a:pt x="1369" y="30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
            <p:cNvSpPr/>
            <p:nvPr/>
          </p:nvSpPr>
          <p:spPr>
            <a:xfrm>
              <a:off x="7155425" y="1746525"/>
              <a:ext cx="34200" cy="34200"/>
            </a:xfrm>
            <a:custGeom>
              <a:rect b="b" l="l" r="r" t="t"/>
              <a:pathLst>
                <a:path extrusionOk="0" h="1368" w="1368">
                  <a:moveTo>
                    <a:pt x="1368" y="669"/>
                  </a:moveTo>
                  <a:cubicBezTo>
                    <a:pt x="1368" y="1064"/>
                    <a:pt x="1064" y="1368"/>
                    <a:pt x="669" y="1368"/>
                  </a:cubicBezTo>
                  <a:cubicBezTo>
                    <a:pt x="304" y="1368"/>
                    <a:pt x="0" y="106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
            <p:cNvSpPr/>
            <p:nvPr/>
          </p:nvSpPr>
          <p:spPr>
            <a:xfrm>
              <a:off x="7001150" y="866575"/>
              <a:ext cx="34225" cy="34200"/>
            </a:xfrm>
            <a:custGeom>
              <a:rect b="b" l="l" r="r" t="t"/>
              <a:pathLst>
                <a:path extrusionOk="0" h="1368" w="1369">
                  <a:moveTo>
                    <a:pt x="1369" y="699"/>
                  </a:moveTo>
                  <a:cubicBezTo>
                    <a:pt x="1369" y="1064"/>
                    <a:pt x="1065" y="1368"/>
                    <a:pt x="700" y="1368"/>
                  </a:cubicBezTo>
                  <a:cubicBezTo>
                    <a:pt x="305" y="1368"/>
                    <a:pt x="1" y="1064"/>
                    <a:pt x="1" y="699"/>
                  </a:cubicBezTo>
                  <a:cubicBezTo>
                    <a:pt x="1" y="304"/>
                    <a:pt x="305" y="0"/>
                    <a:pt x="700" y="0"/>
                  </a:cubicBezTo>
                  <a:cubicBezTo>
                    <a:pt x="1065" y="0"/>
                    <a:pt x="1369" y="304"/>
                    <a:pt x="1369"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
            <p:cNvSpPr/>
            <p:nvPr/>
          </p:nvSpPr>
          <p:spPr>
            <a:xfrm>
              <a:off x="7008000" y="2184975"/>
              <a:ext cx="34225" cy="34225"/>
            </a:xfrm>
            <a:custGeom>
              <a:rect b="b" l="l" r="r" t="t"/>
              <a:pathLst>
                <a:path extrusionOk="0" h="1369" w="1369">
                  <a:moveTo>
                    <a:pt x="1368" y="700"/>
                  </a:moveTo>
                  <a:cubicBezTo>
                    <a:pt x="1368" y="1064"/>
                    <a:pt x="1064" y="1368"/>
                    <a:pt x="669" y="1368"/>
                  </a:cubicBezTo>
                  <a:cubicBezTo>
                    <a:pt x="304" y="1368"/>
                    <a:pt x="0" y="1064"/>
                    <a:pt x="0" y="700"/>
                  </a:cubicBezTo>
                  <a:cubicBezTo>
                    <a:pt x="0" y="304"/>
                    <a:pt x="304" y="0"/>
                    <a:pt x="669" y="0"/>
                  </a:cubicBezTo>
                  <a:cubicBezTo>
                    <a:pt x="1064" y="0"/>
                    <a:pt x="1368" y="304"/>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
            <p:cNvSpPr/>
            <p:nvPr/>
          </p:nvSpPr>
          <p:spPr>
            <a:xfrm>
              <a:off x="6932775" y="2601400"/>
              <a:ext cx="34200" cy="34200"/>
            </a:xfrm>
            <a:custGeom>
              <a:rect b="b" l="l" r="r" t="t"/>
              <a:pathLst>
                <a:path extrusionOk="0" h="1368" w="1368">
                  <a:moveTo>
                    <a:pt x="1368" y="669"/>
                  </a:moveTo>
                  <a:cubicBezTo>
                    <a:pt x="1368" y="1064"/>
                    <a:pt x="1064" y="1368"/>
                    <a:pt x="699" y="1368"/>
                  </a:cubicBezTo>
                  <a:cubicBezTo>
                    <a:pt x="304" y="1368"/>
                    <a:pt x="0" y="1064"/>
                    <a:pt x="0" y="669"/>
                  </a:cubicBezTo>
                  <a:cubicBezTo>
                    <a:pt x="0" y="304"/>
                    <a:pt x="304" y="0"/>
                    <a:pt x="699" y="0"/>
                  </a:cubicBezTo>
                  <a:cubicBezTo>
                    <a:pt x="1064"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
            <p:cNvSpPr/>
            <p:nvPr/>
          </p:nvSpPr>
          <p:spPr>
            <a:xfrm>
              <a:off x="7216975" y="3230575"/>
              <a:ext cx="34200" cy="34975"/>
            </a:xfrm>
            <a:custGeom>
              <a:rect b="b" l="l" r="r" t="t"/>
              <a:pathLst>
                <a:path extrusionOk="0" h="1399" w="1368">
                  <a:moveTo>
                    <a:pt x="1368" y="700"/>
                  </a:moveTo>
                  <a:cubicBezTo>
                    <a:pt x="1368" y="1065"/>
                    <a:pt x="1064" y="1399"/>
                    <a:pt x="669" y="1399"/>
                  </a:cubicBezTo>
                  <a:cubicBezTo>
                    <a:pt x="304" y="1399"/>
                    <a:pt x="0" y="1065"/>
                    <a:pt x="0" y="700"/>
                  </a:cubicBezTo>
                  <a:cubicBezTo>
                    <a:pt x="0" y="305"/>
                    <a:pt x="304" y="1"/>
                    <a:pt x="669" y="1"/>
                  </a:cubicBezTo>
                  <a:cubicBezTo>
                    <a:pt x="1064" y="3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
            <p:cNvSpPr/>
            <p:nvPr/>
          </p:nvSpPr>
          <p:spPr>
            <a:xfrm>
              <a:off x="7142500" y="3133325"/>
              <a:ext cx="34225" cy="34200"/>
            </a:xfrm>
            <a:custGeom>
              <a:rect b="b" l="l" r="r" t="t"/>
              <a:pathLst>
                <a:path extrusionOk="0" h="1368" w="1369">
                  <a:moveTo>
                    <a:pt x="1368" y="669"/>
                  </a:moveTo>
                  <a:cubicBezTo>
                    <a:pt x="1368" y="1064"/>
                    <a:pt x="1064" y="1368"/>
                    <a:pt x="699" y="1368"/>
                  </a:cubicBezTo>
                  <a:cubicBezTo>
                    <a:pt x="304" y="1368"/>
                    <a:pt x="0" y="1064"/>
                    <a:pt x="0" y="669"/>
                  </a:cubicBezTo>
                  <a:cubicBezTo>
                    <a:pt x="0" y="304"/>
                    <a:pt x="304" y="0"/>
                    <a:pt x="699" y="0"/>
                  </a:cubicBezTo>
                  <a:cubicBezTo>
                    <a:pt x="1064"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
            <p:cNvSpPr/>
            <p:nvPr/>
          </p:nvSpPr>
          <p:spPr>
            <a:xfrm>
              <a:off x="6498875" y="2374175"/>
              <a:ext cx="34200" cy="34225"/>
            </a:xfrm>
            <a:custGeom>
              <a:rect b="b" l="l" r="r" t="t"/>
              <a:pathLst>
                <a:path extrusionOk="0" h="1369" w="1368">
                  <a:moveTo>
                    <a:pt x="1368" y="700"/>
                  </a:moveTo>
                  <a:cubicBezTo>
                    <a:pt x="1368" y="1065"/>
                    <a:pt x="1064" y="1369"/>
                    <a:pt x="669" y="1369"/>
                  </a:cubicBezTo>
                  <a:cubicBezTo>
                    <a:pt x="304" y="1369"/>
                    <a:pt x="0" y="1065"/>
                    <a:pt x="0" y="700"/>
                  </a:cubicBezTo>
                  <a:cubicBezTo>
                    <a:pt x="0" y="305"/>
                    <a:pt x="304" y="1"/>
                    <a:pt x="669" y="1"/>
                  </a:cubicBezTo>
                  <a:cubicBezTo>
                    <a:pt x="1064" y="31"/>
                    <a:pt x="1368" y="33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
            <p:cNvSpPr/>
            <p:nvPr/>
          </p:nvSpPr>
          <p:spPr>
            <a:xfrm>
              <a:off x="6705550" y="2466125"/>
              <a:ext cx="34225" cy="34225"/>
            </a:xfrm>
            <a:custGeom>
              <a:rect b="b" l="l" r="r" t="t"/>
              <a:pathLst>
                <a:path extrusionOk="0" h="1369" w="1369">
                  <a:moveTo>
                    <a:pt x="1369" y="700"/>
                  </a:moveTo>
                  <a:cubicBezTo>
                    <a:pt x="1369" y="1065"/>
                    <a:pt x="1065" y="1369"/>
                    <a:pt x="700" y="1369"/>
                  </a:cubicBezTo>
                  <a:cubicBezTo>
                    <a:pt x="305" y="1369"/>
                    <a:pt x="1" y="1065"/>
                    <a:pt x="1" y="700"/>
                  </a:cubicBezTo>
                  <a:cubicBezTo>
                    <a:pt x="1" y="305"/>
                    <a:pt x="305" y="1"/>
                    <a:pt x="700" y="1"/>
                  </a:cubicBezTo>
                  <a:cubicBezTo>
                    <a:pt x="1065" y="1"/>
                    <a:pt x="1369" y="366"/>
                    <a:pt x="1369"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
            <p:cNvSpPr/>
            <p:nvPr/>
          </p:nvSpPr>
          <p:spPr>
            <a:xfrm>
              <a:off x="6811950" y="1797425"/>
              <a:ext cx="34225" cy="34225"/>
            </a:xfrm>
            <a:custGeom>
              <a:rect b="b" l="l" r="r" t="t"/>
              <a:pathLst>
                <a:path extrusionOk="0" h="1369" w="1369">
                  <a:moveTo>
                    <a:pt x="1368" y="700"/>
                  </a:moveTo>
                  <a:cubicBezTo>
                    <a:pt x="1368" y="1065"/>
                    <a:pt x="1064" y="1368"/>
                    <a:pt x="699" y="1368"/>
                  </a:cubicBezTo>
                  <a:cubicBezTo>
                    <a:pt x="304" y="1368"/>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
            <p:cNvSpPr/>
            <p:nvPr/>
          </p:nvSpPr>
          <p:spPr>
            <a:xfrm>
              <a:off x="6005700" y="1238900"/>
              <a:ext cx="34225" cy="34225"/>
            </a:xfrm>
            <a:custGeom>
              <a:rect b="b" l="l" r="r" t="t"/>
              <a:pathLst>
                <a:path extrusionOk="0" h="1369" w="1369">
                  <a:moveTo>
                    <a:pt x="1368" y="700"/>
                  </a:moveTo>
                  <a:cubicBezTo>
                    <a:pt x="1368" y="1065"/>
                    <a:pt x="1064" y="1369"/>
                    <a:pt x="699" y="1369"/>
                  </a:cubicBezTo>
                  <a:cubicBezTo>
                    <a:pt x="304" y="1369"/>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
            <p:cNvSpPr/>
            <p:nvPr/>
          </p:nvSpPr>
          <p:spPr>
            <a:xfrm>
              <a:off x="4839250" y="1135575"/>
              <a:ext cx="34225" cy="34200"/>
            </a:xfrm>
            <a:custGeom>
              <a:rect b="b" l="l" r="r" t="t"/>
              <a:pathLst>
                <a:path extrusionOk="0" h="1368" w="1369">
                  <a:moveTo>
                    <a:pt x="1369" y="699"/>
                  </a:moveTo>
                  <a:cubicBezTo>
                    <a:pt x="1369" y="1064"/>
                    <a:pt x="1065" y="1368"/>
                    <a:pt x="700" y="1368"/>
                  </a:cubicBezTo>
                  <a:cubicBezTo>
                    <a:pt x="305" y="1368"/>
                    <a:pt x="1" y="1064"/>
                    <a:pt x="1" y="699"/>
                  </a:cubicBezTo>
                  <a:cubicBezTo>
                    <a:pt x="1" y="304"/>
                    <a:pt x="305" y="0"/>
                    <a:pt x="700" y="0"/>
                  </a:cubicBezTo>
                  <a:cubicBezTo>
                    <a:pt x="1095" y="0"/>
                    <a:pt x="1369" y="304"/>
                    <a:pt x="1369"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
            <p:cNvSpPr/>
            <p:nvPr/>
          </p:nvSpPr>
          <p:spPr>
            <a:xfrm>
              <a:off x="4555050" y="1324775"/>
              <a:ext cx="34225" cy="34225"/>
            </a:xfrm>
            <a:custGeom>
              <a:rect b="b" l="l" r="r" t="t"/>
              <a:pathLst>
                <a:path extrusionOk="0" h="1369" w="1369">
                  <a:moveTo>
                    <a:pt x="1369" y="669"/>
                  </a:moveTo>
                  <a:cubicBezTo>
                    <a:pt x="1369" y="1064"/>
                    <a:pt x="1065" y="1368"/>
                    <a:pt x="700" y="1368"/>
                  </a:cubicBezTo>
                  <a:cubicBezTo>
                    <a:pt x="305" y="1368"/>
                    <a:pt x="1" y="1064"/>
                    <a:pt x="1" y="669"/>
                  </a:cubicBezTo>
                  <a:cubicBezTo>
                    <a:pt x="1" y="305"/>
                    <a:pt x="305" y="1"/>
                    <a:pt x="700" y="1"/>
                  </a:cubicBezTo>
                  <a:cubicBezTo>
                    <a:pt x="1065" y="31"/>
                    <a:pt x="1369" y="335"/>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
            <p:cNvSpPr/>
            <p:nvPr/>
          </p:nvSpPr>
          <p:spPr>
            <a:xfrm>
              <a:off x="4118875" y="959275"/>
              <a:ext cx="34225" cy="34225"/>
            </a:xfrm>
            <a:custGeom>
              <a:rect b="b" l="l" r="r" t="t"/>
              <a:pathLst>
                <a:path extrusionOk="0" h="1369" w="1369">
                  <a:moveTo>
                    <a:pt x="1369" y="669"/>
                  </a:moveTo>
                  <a:cubicBezTo>
                    <a:pt x="1369" y="1034"/>
                    <a:pt x="1065" y="1368"/>
                    <a:pt x="700" y="1368"/>
                  </a:cubicBezTo>
                  <a:cubicBezTo>
                    <a:pt x="335" y="1368"/>
                    <a:pt x="1" y="1034"/>
                    <a:pt x="1" y="669"/>
                  </a:cubicBezTo>
                  <a:cubicBezTo>
                    <a:pt x="1" y="304"/>
                    <a:pt x="33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
            <p:cNvSpPr/>
            <p:nvPr/>
          </p:nvSpPr>
          <p:spPr>
            <a:xfrm>
              <a:off x="3856725" y="1152275"/>
              <a:ext cx="34225" cy="34225"/>
            </a:xfrm>
            <a:custGeom>
              <a:rect b="b" l="l" r="r" t="t"/>
              <a:pathLst>
                <a:path extrusionOk="0" h="1369" w="1369">
                  <a:moveTo>
                    <a:pt x="1368" y="700"/>
                  </a:moveTo>
                  <a:cubicBezTo>
                    <a:pt x="1368" y="1065"/>
                    <a:pt x="1064" y="1369"/>
                    <a:pt x="699" y="1369"/>
                  </a:cubicBezTo>
                  <a:cubicBezTo>
                    <a:pt x="335" y="1369"/>
                    <a:pt x="0" y="1065"/>
                    <a:pt x="0" y="700"/>
                  </a:cubicBezTo>
                  <a:cubicBezTo>
                    <a:pt x="0" y="335"/>
                    <a:pt x="335" y="1"/>
                    <a:pt x="699" y="1"/>
                  </a:cubicBezTo>
                  <a:cubicBezTo>
                    <a:pt x="1064" y="1"/>
                    <a:pt x="1368" y="33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
            <p:cNvSpPr/>
            <p:nvPr/>
          </p:nvSpPr>
          <p:spPr>
            <a:xfrm>
              <a:off x="3637875" y="1375700"/>
              <a:ext cx="34225" cy="34200"/>
            </a:xfrm>
            <a:custGeom>
              <a:rect b="b" l="l" r="r" t="t"/>
              <a:pathLst>
                <a:path extrusionOk="0" h="1368" w="1369">
                  <a:moveTo>
                    <a:pt x="1368" y="699"/>
                  </a:moveTo>
                  <a:cubicBezTo>
                    <a:pt x="1368" y="1064"/>
                    <a:pt x="1064" y="1368"/>
                    <a:pt x="669" y="1368"/>
                  </a:cubicBezTo>
                  <a:cubicBezTo>
                    <a:pt x="304" y="1368"/>
                    <a:pt x="0" y="1064"/>
                    <a:pt x="0" y="699"/>
                  </a:cubicBezTo>
                  <a:cubicBezTo>
                    <a:pt x="0" y="304"/>
                    <a:pt x="304" y="0"/>
                    <a:pt x="669" y="0"/>
                  </a:cubicBezTo>
                  <a:cubicBezTo>
                    <a:pt x="1064" y="0"/>
                    <a:pt x="1368" y="304"/>
                    <a:pt x="1368"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
            <p:cNvSpPr/>
            <p:nvPr/>
          </p:nvSpPr>
          <p:spPr>
            <a:xfrm>
              <a:off x="3516300" y="1024625"/>
              <a:ext cx="34200" cy="34225"/>
            </a:xfrm>
            <a:custGeom>
              <a:rect b="b" l="l" r="r" t="t"/>
              <a:pathLst>
                <a:path extrusionOk="0" h="1369" w="1368">
                  <a:moveTo>
                    <a:pt x="1368" y="669"/>
                  </a:moveTo>
                  <a:cubicBezTo>
                    <a:pt x="1368" y="1064"/>
                    <a:pt x="1064" y="1368"/>
                    <a:pt x="669" y="1368"/>
                  </a:cubicBezTo>
                  <a:cubicBezTo>
                    <a:pt x="304" y="1368"/>
                    <a:pt x="0" y="106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
            <p:cNvSpPr/>
            <p:nvPr/>
          </p:nvSpPr>
          <p:spPr>
            <a:xfrm>
              <a:off x="3016275" y="1024625"/>
              <a:ext cx="34225" cy="34225"/>
            </a:xfrm>
            <a:custGeom>
              <a:rect b="b" l="l" r="r" t="t"/>
              <a:pathLst>
                <a:path extrusionOk="0" h="1369" w="1369">
                  <a:moveTo>
                    <a:pt x="1368" y="669"/>
                  </a:moveTo>
                  <a:cubicBezTo>
                    <a:pt x="1368" y="1064"/>
                    <a:pt x="1065" y="1368"/>
                    <a:pt x="700" y="1368"/>
                  </a:cubicBezTo>
                  <a:cubicBezTo>
                    <a:pt x="305" y="1368"/>
                    <a:pt x="1" y="1064"/>
                    <a:pt x="1" y="669"/>
                  </a:cubicBezTo>
                  <a:cubicBezTo>
                    <a:pt x="1" y="304"/>
                    <a:pt x="305" y="0"/>
                    <a:pt x="700" y="0"/>
                  </a:cubicBezTo>
                  <a:cubicBezTo>
                    <a:pt x="1065"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
            <p:cNvSpPr/>
            <p:nvPr/>
          </p:nvSpPr>
          <p:spPr>
            <a:xfrm>
              <a:off x="2764000" y="745750"/>
              <a:ext cx="34225" cy="34200"/>
            </a:xfrm>
            <a:custGeom>
              <a:rect b="b" l="l" r="r" t="t"/>
              <a:pathLst>
                <a:path extrusionOk="0" h="1368" w="1369">
                  <a:moveTo>
                    <a:pt x="1368" y="699"/>
                  </a:moveTo>
                  <a:cubicBezTo>
                    <a:pt x="1368" y="1064"/>
                    <a:pt x="1064" y="1368"/>
                    <a:pt x="669" y="1368"/>
                  </a:cubicBezTo>
                  <a:cubicBezTo>
                    <a:pt x="304" y="1368"/>
                    <a:pt x="0" y="1064"/>
                    <a:pt x="0" y="699"/>
                  </a:cubicBezTo>
                  <a:cubicBezTo>
                    <a:pt x="0" y="335"/>
                    <a:pt x="304" y="0"/>
                    <a:pt x="669" y="0"/>
                  </a:cubicBezTo>
                  <a:cubicBezTo>
                    <a:pt x="1064" y="0"/>
                    <a:pt x="1368" y="335"/>
                    <a:pt x="1368"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
            <p:cNvSpPr/>
            <p:nvPr/>
          </p:nvSpPr>
          <p:spPr>
            <a:xfrm>
              <a:off x="2484350" y="583125"/>
              <a:ext cx="34225" cy="34225"/>
            </a:xfrm>
            <a:custGeom>
              <a:rect b="b" l="l" r="r" t="t"/>
              <a:pathLst>
                <a:path extrusionOk="0" h="1369" w="1369">
                  <a:moveTo>
                    <a:pt x="1369" y="669"/>
                  </a:moveTo>
                  <a:cubicBezTo>
                    <a:pt x="1369" y="1064"/>
                    <a:pt x="1065" y="1368"/>
                    <a:pt x="700" y="1368"/>
                  </a:cubicBezTo>
                  <a:cubicBezTo>
                    <a:pt x="305" y="1368"/>
                    <a:pt x="1" y="1064"/>
                    <a:pt x="1" y="669"/>
                  </a:cubicBezTo>
                  <a:cubicBezTo>
                    <a:pt x="1" y="305"/>
                    <a:pt x="305" y="1"/>
                    <a:pt x="700" y="1"/>
                  </a:cubicBezTo>
                  <a:cubicBezTo>
                    <a:pt x="1065" y="1"/>
                    <a:pt x="1369" y="305"/>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
            <p:cNvSpPr/>
            <p:nvPr/>
          </p:nvSpPr>
          <p:spPr>
            <a:xfrm>
              <a:off x="2277675" y="891650"/>
              <a:ext cx="34200" cy="34200"/>
            </a:xfrm>
            <a:custGeom>
              <a:rect b="b" l="l" r="r" t="t"/>
              <a:pathLst>
                <a:path extrusionOk="0" h="1368" w="1368">
                  <a:moveTo>
                    <a:pt x="1368" y="669"/>
                  </a:moveTo>
                  <a:cubicBezTo>
                    <a:pt x="1368" y="1064"/>
                    <a:pt x="1064" y="1368"/>
                    <a:pt x="669" y="1368"/>
                  </a:cubicBezTo>
                  <a:cubicBezTo>
                    <a:pt x="304" y="1368"/>
                    <a:pt x="0" y="106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
            <p:cNvSpPr/>
            <p:nvPr/>
          </p:nvSpPr>
          <p:spPr>
            <a:xfrm>
              <a:off x="2194825" y="1270825"/>
              <a:ext cx="34225" cy="34225"/>
            </a:xfrm>
            <a:custGeom>
              <a:rect b="b" l="l" r="r" t="t"/>
              <a:pathLst>
                <a:path extrusionOk="0" h="1369" w="1369">
                  <a:moveTo>
                    <a:pt x="1369" y="669"/>
                  </a:moveTo>
                  <a:cubicBezTo>
                    <a:pt x="1369" y="1064"/>
                    <a:pt x="1065" y="1368"/>
                    <a:pt x="700" y="1368"/>
                  </a:cubicBezTo>
                  <a:cubicBezTo>
                    <a:pt x="305" y="1368"/>
                    <a:pt x="1" y="1064"/>
                    <a:pt x="1" y="669"/>
                  </a:cubicBezTo>
                  <a:cubicBezTo>
                    <a:pt x="1" y="304"/>
                    <a:pt x="305" y="1"/>
                    <a:pt x="700" y="1"/>
                  </a:cubicBezTo>
                  <a:cubicBezTo>
                    <a:pt x="1065" y="1"/>
                    <a:pt x="1369" y="30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
            <p:cNvSpPr/>
            <p:nvPr/>
          </p:nvSpPr>
          <p:spPr>
            <a:xfrm>
              <a:off x="1612750" y="869600"/>
              <a:ext cx="34225" cy="34225"/>
            </a:xfrm>
            <a:custGeom>
              <a:rect b="b" l="l" r="r" t="t"/>
              <a:pathLst>
                <a:path extrusionOk="0" h="1369" w="1369">
                  <a:moveTo>
                    <a:pt x="1369" y="700"/>
                  </a:moveTo>
                  <a:cubicBezTo>
                    <a:pt x="1369" y="1065"/>
                    <a:pt x="1065" y="1368"/>
                    <a:pt x="670" y="1368"/>
                  </a:cubicBezTo>
                  <a:cubicBezTo>
                    <a:pt x="305" y="1368"/>
                    <a:pt x="1" y="1065"/>
                    <a:pt x="1" y="700"/>
                  </a:cubicBezTo>
                  <a:cubicBezTo>
                    <a:pt x="1" y="305"/>
                    <a:pt x="305" y="1"/>
                    <a:pt x="670" y="1"/>
                  </a:cubicBezTo>
                  <a:cubicBezTo>
                    <a:pt x="1065" y="1"/>
                    <a:pt x="1369" y="305"/>
                    <a:pt x="1369"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
            <p:cNvSpPr/>
            <p:nvPr/>
          </p:nvSpPr>
          <p:spPr>
            <a:xfrm>
              <a:off x="2074775" y="691800"/>
              <a:ext cx="34225" cy="34200"/>
            </a:xfrm>
            <a:custGeom>
              <a:rect b="b" l="l" r="r" t="t"/>
              <a:pathLst>
                <a:path extrusionOk="0" h="1368" w="1369">
                  <a:moveTo>
                    <a:pt x="1368" y="699"/>
                  </a:moveTo>
                  <a:cubicBezTo>
                    <a:pt x="1368" y="1064"/>
                    <a:pt x="1064" y="1368"/>
                    <a:pt x="700" y="1368"/>
                  </a:cubicBezTo>
                  <a:cubicBezTo>
                    <a:pt x="335" y="1368"/>
                    <a:pt x="0" y="1064"/>
                    <a:pt x="0" y="699"/>
                  </a:cubicBezTo>
                  <a:cubicBezTo>
                    <a:pt x="0" y="304"/>
                    <a:pt x="335" y="0"/>
                    <a:pt x="700" y="0"/>
                  </a:cubicBezTo>
                  <a:cubicBezTo>
                    <a:pt x="1064" y="0"/>
                    <a:pt x="1368" y="304"/>
                    <a:pt x="1368"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
            <p:cNvSpPr/>
            <p:nvPr/>
          </p:nvSpPr>
          <p:spPr>
            <a:xfrm>
              <a:off x="1670500" y="474450"/>
              <a:ext cx="34225" cy="34225"/>
            </a:xfrm>
            <a:custGeom>
              <a:rect b="b" l="l" r="r" t="t"/>
              <a:pathLst>
                <a:path extrusionOk="0" h="1369" w="1369">
                  <a:moveTo>
                    <a:pt x="1369" y="700"/>
                  </a:moveTo>
                  <a:cubicBezTo>
                    <a:pt x="1369" y="1065"/>
                    <a:pt x="1065" y="1369"/>
                    <a:pt x="700" y="1369"/>
                  </a:cubicBezTo>
                  <a:cubicBezTo>
                    <a:pt x="305" y="1369"/>
                    <a:pt x="1" y="1065"/>
                    <a:pt x="1" y="700"/>
                  </a:cubicBezTo>
                  <a:cubicBezTo>
                    <a:pt x="1" y="305"/>
                    <a:pt x="305" y="1"/>
                    <a:pt x="700" y="1"/>
                  </a:cubicBezTo>
                  <a:cubicBezTo>
                    <a:pt x="1065" y="1"/>
                    <a:pt x="1369" y="305"/>
                    <a:pt x="1369"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
            <p:cNvSpPr/>
            <p:nvPr/>
          </p:nvSpPr>
          <p:spPr>
            <a:xfrm>
              <a:off x="1361225" y="588450"/>
              <a:ext cx="34225" cy="34225"/>
            </a:xfrm>
            <a:custGeom>
              <a:rect b="b" l="l" r="r" t="t"/>
              <a:pathLst>
                <a:path extrusionOk="0" h="1369" w="1369">
                  <a:moveTo>
                    <a:pt x="1369" y="699"/>
                  </a:moveTo>
                  <a:cubicBezTo>
                    <a:pt x="1369" y="1064"/>
                    <a:pt x="1065" y="1368"/>
                    <a:pt x="670" y="1368"/>
                  </a:cubicBezTo>
                  <a:cubicBezTo>
                    <a:pt x="305" y="1368"/>
                    <a:pt x="1" y="1064"/>
                    <a:pt x="1" y="699"/>
                  </a:cubicBezTo>
                  <a:cubicBezTo>
                    <a:pt x="1" y="304"/>
                    <a:pt x="305" y="0"/>
                    <a:pt x="670" y="0"/>
                  </a:cubicBezTo>
                  <a:cubicBezTo>
                    <a:pt x="1065" y="0"/>
                    <a:pt x="1369" y="304"/>
                    <a:pt x="1369"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
            <p:cNvSpPr/>
            <p:nvPr/>
          </p:nvSpPr>
          <p:spPr>
            <a:xfrm>
              <a:off x="1203925" y="872650"/>
              <a:ext cx="34225" cy="34225"/>
            </a:xfrm>
            <a:custGeom>
              <a:rect b="b" l="l" r="r" t="t"/>
              <a:pathLst>
                <a:path extrusionOk="0" h="1369" w="1369">
                  <a:moveTo>
                    <a:pt x="1369" y="669"/>
                  </a:moveTo>
                  <a:cubicBezTo>
                    <a:pt x="1369" y="1064"/>
                    <a:pt x="1065" y="1368"/>
                    <a:pt x="700" y="1368"/>
                  </a:cubicBezTo>
                  <a:cubicBezTo>
                    <a:pt x="305" y="1368"/>
                    <a:pt x="1" y="1064"/>
                    <a:pt x="1" y="669"/>
                  </a:cubicBezTo>
                  <a:cubicBezTo>
                    <a:pt x="1" y="304"/>
                    <a:pt x="30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
            <p:cNvSpPr/>
            <p:nvPr/>
          </p:nvSpPr>
          <p:spPr>
            <a:xfrm>
              <a:off x="716850" y="800450"/>
              <a:ext cx="34225" cy="34225"/>
            </a:xfrm>
            <a:custGeom>
              <a:rect b="b" l="l" r="r" t="t"/>
              <a:pathLst>
                <a:path extrusionOk="0" h="1369" w="1369">
                  <a:moveTo>
                    <a:pt x="1368" y="669"/>
                  </a:moveTo>
                  <a:cubicBezTo>
                    <a:pt x="1368" y="1065"/>
                    <a:pt x="1064" y="1368"/>
                    <a:pt x="699" y="1368"/>
                  </a:cubicBezTo>
                  <a:cubicBezTo>
                    <a:pt x="304" y="1368"/>
                    <a:pt x="0" y="1065"/>
                    <a:pt x="0" y="669"/>
                  </a:cubicBezTo>
                  <a:cubicBezTo>
                    <a:pt x="0" y="305"/>
                    <a:pt x="304" y="1"/>
                    <a:pt x="699" y="1"/>
                  </a:cubicBezTo>
                  <a:cubicBezTo>
                    <a:pt x="1064" y="1"/>
                    <a:pt x="1368" y="305"/>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
            <p:cNvSpPr/>
            <p:nvPr/>
          </p:nvSpPr>
          <p:spPr>
            <a:xfrm>
              <a:off x="798925" y="1320975"/>
              <a:ext cx="34200" cy="34225"/>
            </a:xfrm>
            <a:custGeom>
              <a:rect b="b" l="l" r="r" t="t"/>
              <a:pathLst>
                <a:path extrusionOk="0" h="1369" w="1368">
                  <a:moveTo>
                    <a:pt x="1368" y="669"/>
                  </a:moveTo>
                  <a:cubicBezTo>
                    <a:pt x="1368" y="1064"/>
                    <a:pt x="1064" y="1368"/>
                    <a:pt x="669" y="1368"/>
                  </a:cubicBezTo>
                  <a:cubicBezTo>
                    <a:pt x="304" y="1368"/>
                    <a:pt x="0" y="1064"/>
                    <a:pt x="0" y="669"/>
                  </a:cubicBezTo>
                  <a:cubicBezTo>
                    <a:pt x="0" y="305"/>
                    <a:pt x="304" y="1"/>
                    <a:pt x="669" y="1"/>
                  </a:cubicBezTo>
                  <a:cubicBezTo>
                    <a:pt x="1064" y="31"/>
                    <a:pt x="1368" y="305"/>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
            <p:cNvSpPr/>
            <p:nvPr/>
          </p:nvSpPr>
          <p:spPr>
            <a:xfrm>
              <a:off x="1228250" y="1219925"/>
              <a:ext cx="34225" cy="34200"/>
            </a:xfrm>
            <a:custGeom>
              <a:rect b="b" l="l" r="r" t="t"/>
              <a:pathLst>
                <a:path extrusionOk="0" h="1368" w="1369">
                  <a:moveTo>
                    <a:pt x="1368" y="699"/>
                  </a:moveTo>
                  <a:cubicBezTo>
                    <a:pt x="1368" y="1064"/>
                    <a:pt x="1064" y="1368"/>
                    <a:pt x="669" y="1368"/>
                  </a:cubicBezTo>
                  <a:cubicBezTo>
                    <a:pt x="305" y="1368"/>
                    <a:pt x="1" y="1064"/>
                    <a:pt x="1" y="699"/>
                  </a:cubicBezTo>
                  <a:cubicBezTo>
                    <a:pt x="1" y="304"/>
                    <a:pt x="305" y="0"/>
                    <a:pt x="669" y="0"/>
                  </a:cubicBezTo>
                  <a:cubicBezTo>
                    <a:pt x="1095" y="0"/>
                    <a:pt x="1368" y="304"/>
                    <a:pt x="1368"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
            <p:cNvSpPr/>
            <p:nvPr/>
          </p:nvSpPr>
          <p:spPr>
            <a:xfrm>
              <a:off x="1139350" y="1439525"/>
              <a:ext cx="34225" cy="34225"/>
            </a:xfrm>
            <a:custGeom>
              <a:rect b="b" l="l" r="r" t="t"/>
              <a:pathLst>
                <a:path extrusionOk="0" h="1369" w="1369">
                  <a:moveTo>
                    <a:pt x="1368" y="699"/>
                  </a:moveTo>
                  <a:cubicBezTo>
                    <a:pt x="1368" y="1064"/>
                    <a:pt x="1064" y="1368"/>
                    <a:pt x="699" y="1368"/>
                  </a:cubicBezTo>
                  <a:cubicBezTo>
                    <a:pt x="304" y="1368"/>
                    <a:pt x="0" y="1064"/>
                    <a:pt x="0" y="699"/>
                  </a:cubicBezTo>
                  <a:cubicBezTo>
                    <a:pt x="0" y="304"/>
                    <a:pt x="304" y="0"/>
                    <a:pt x="699" y="0"/>
                  </a:cubicBezTo>
                  <a:cubicBezTo>
                    <a:pt x="1064" y="0"/>
                    <a:pt x="1368" y="304"/>
                    <a:pt x="1368"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
            <p:cNvSpPr/>
            <p:nvPr/>
          </p:nvSpPr>
          <p:spPr>
            <a:xfrm>
              <a:off x="567150" y="1797425"/>
              <a:ext cx="34225" cy="34225"/>
            </a:xfrm>
            <a:custGeom>
              <a:rect b="b" l="l" r="r" t="t"/>
              <a:pathLst>
                <a:path extrusionOk="0" h="1369" w="1369">
                  <a:moveTo>
                    <a:pt x="1368" y="700"/>
                  </a:moveTo>
                  <a:cubicBezTo>
                    <a:pt x="1368" y="1065"/>
                    <a:pt x="1034" y="1368"/>
                    <a:pt x="669" y="1368"/>
                  </a:cubicBezTo>
                  <a:cubicBezTo>
                    <a:pt x="304" y="1368"/>
                    <a:pt x="0" y="1065"/>
                    <a:pt x="0" y="700"/>
                  </a:cubicBezTo>
                  <a:cubicBezTo>
                    <a:pt x="0" y="305"/>
                    <a:pt x="304" y="1"/>
                    <a:pt x="669" y="1"/>
                  </a:cubicBezTo>
                  <a:cubicBezTo>
                    <a:pt x="1034" y="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
            <p:cNvSpPr/>
            <p:nvPr/>
          </p:nvSpPr>
          <p:spPr>
            <a:xfrm>
              <a:off x="363500" y="2047425"/>
              <a:ext cx="34225" cy="34225"/>
            </a:xfrm>
            <a:custGeom>
              <a:rect b="b" l="l" r="r" t="t"/>
              <a:pathLst>
                <a:path extrusionOk="0" h="1369" w="1369">
                  <a:moveTo>
                    <a:pt x="1368" y="700"/>
                  </a:moveTo>
                  <a:cubicBezTo>
                    <a:pt x="1368" y="1065"/>
                    <a:pt x="1064" y="1369"/>
                    <a:pt x="699" y="1369"/>
                  </a:cubicBezTo>
                  <a:cubicBezTo>
                    <a:pt x="304" y="1369"/>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
            <p:cNvSpPr/>
            <p:nvPr/>
          </p:nvSpPr>
          <p:spPr>
            <a:xfrm>
              <a:off x="400725" y="976750"/>
              <a:ext cx="34225" cy="34225"/>
            </a:xfrm>
            <a:custGeom>
              <a:rect b="b" l="l" r="r" t="t"/>
              <a:pathLst>
                <a:path extrusionOk="0" h="1369" w="1369">
                  <a:moveTo>
                    <a:pt x="1368" y="700"/>
                  </a:moveTo>
                  <a:cubicBezTo>
                    <a:pt x="1368" y="1064"/>
                    <a:pt x="1065" y="1368"/>
                    <a:pt x="669" y="1368"/>
                  </a:cubicBezTo>
                  <a:cubicBezTo>
                    <a:pt x="305" y="1368"/>
                    <a:pt x="1" y="1064"/>
                    <a:pt x="1" y="700"/>
                  </a:cubicBezTo>
                  <a:cubicBezTo>
                    <a:pt x="1" y="304"/>
                    <a:pt x="305" y="0"/>
                    <a:pt x="669" y="0"/>
                  </a:cubicBezTo>
                  <a:cubicBezTo>
                    <a:pt x="1065" y="0"/>
                    <a:pt x="1368" y="304"/>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
            <p:cNvSpPr/>
            <p:nvPr/>
          </p:nvSpPr>
          <p:spPr>
            <a:xfrm>
              <a:off x="1241925" y="2169025"/>
              <a:ext cx="34225" cy="34200"/>
            </a:xfrm>
            <a:custGeom>
              <a:rect b="b" l="l" r="r" t="t"/>
              <a:pathLst>
                <a:path extrusionOk="0" h="1368" w="1369">
                  <a:moveTo>
                    <a:pt x="1369" y="699"/>
                  </a:moveTo>
                  <a:cubicBezTo>
                    <a:pt x="1369" y="1064"/>
                    <a:pt x="1065" y="1368"/>
                    <a:pt x="700" y="1368"/>
                  </a:cubicBezTo>
                  <a:cubicBezTo>
                    <a:pt x="305" y="1368"/>
                    <a:pt x="1" y="1064"/>
                    <a:pt x="1" y="699"/>
                  </a:cubicBezTo>
                  <a:cubicBezTo>
                    <a:pt x="1" y="304"/>
                    <a:pt x="305" y="0"/>
                    <a:pt x="700" y="0"/>
                  </a:cubicBezTo>
                  <a:cubicBezTo>
                    <a:pt x="1065" y="0"/>
                    <a:pt x="1369" y="304"/>
                    <a:pt x="1369"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
            <p:cNvSpPr/>
            <p:nvPr/>
          </p:nvSpPr>
          <p:spPr>
            <a:xfrm>
              <a:off x="986600" y="2494250"/>
              <a:ext cx="34225" cy="34225"/>
            </a:xfrm>
            <a:custGeom>
              <a:rect b="b" l="l" r="r" t="t"/>
              <a:pathLst>
                <a:path extrusionOk="0" h="1369" w="1369">
                  <a:moveTo>
                    <a:pt x="1369" y="669"/>
                  </a:moveTo>
                  <a:cubicBezTo>
                    <a:pt x="1369" y="1064"/>
                    <a:pt x="1065" y="1368"/>
                    <a:pt x="700" y="1368"/>
                  </a:cubicBezTo>
                  <a:cubicBezTo>
                    <a:pt x="305" y="1368"/>
                    <a:pt x="1" y="1064"/>
                    <a:pt x="1" y="669"/>
                  </a:cubicBezTo>
                  <a:cubicBezTo>
                    <a:pt x="1" y="304"/>
                    <a:pt x="30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
            <p:cNvSpPr/>
            <p:nvPr/>
          </p:nvSpPr>
          <p:spPr>
            <a:xfrm>
              <a:off x="601350" y="2239675"/>
              <a:ext cx="34200" cy="34225"/>
            </a:xfrm>
            <a:custGeom>
              <a:rect b="b" l="l" r="r" t="t"/>
              <a:pathLst>
                <a:path extrusionOk="0" h="1369" w="1368">
                  <a:moveTo>
                    <a:pt x="1368" y="670"/>
                  </a:moveTo>
                  <a:cubicBezTo>
                    <a:pt x="1368" y="1065"/>
                    <a:pt x="1064" y="1369"/>
                    <a:pt x="669" y="1369"/>
                  </a:cubicBezTo>
                  <a:cubicBezTo>
                    <a:pt x="304" y="1369"/>
                    <a:pt x="0" y="1065"/>
                    <a:pt x="0" y="670"/>
                  </a:cubicBezTo>
                  <a:cubicBezTo>
                    <a:pt x="0" y="305"/>
                    <a:pt x="304" y="1"/>
                    <a:pt x="669" y="1"/>
                  </a:cubicBezTo>
                  <a:cubicBezTo>
                    <a:pt x="1064" y="31"/>
                    <a:pt x="1368" y="335"/>
                    <a:pt x="1368" y="67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
            <p:cNvSpPr/>
            <p:nvPr/>
          </p:nvSpPr>
          <p:spPr>
            <a:xfrm>
              <a:off x="548150" y="2859750"/>
              <a:ext cx="34225" cy="34225"/>
            </a:xfrm>
            <a:custGeom>
              <a:rect b="b" l="l" r="r" t="t"/>
              <a:pathLst>
                <a:path extrusionOk="0" h="1369" w="1369">
                  <a:moveTo>
                    <a:pt x="1368" y="669"/>
                  </a:moveTo>
                  <a:cubicBezTo>
                    <a:pt x="1368" y="1065"/>
                    <a:pt x="1034" y="1368"/>
                    <a:pt x="669" y="1368"/>
                  </a:cubicBezTo>
                  <a:cubicBezTo>
                    <a:pt x="304" y="1368"/>
                    <a:pt x="0" y="1065"/>
                    <a:pt x="0" y="669"/>
                  </a:cubicBezTo>
                  <a:cubicBezTo>
                    <a:pt x="0" y="305"/>
                    <a:pt x="304" y="1"/>
                    <a:pt x="669" y="1"/>
                  </a:cubicBezTo>
                  <a:cubicBezTo>
                    <a:pt x="1034" y="1"/>
                    <a:pt x="1368" y="305"/>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
            <p:cNvSpPr/>
            <p:nvPr/>
          </p:nvSpPr>
          <p:spPr>
            <a:xfrm>
              <a:off x="363500" y="3176625"/>
              <a:ext cx="34225" cy="34225"/>
            </a:xfrm>
            <a:custGeom>
              <a:rect b="b" l="l" r="r" t="t"/>
              <a:pathLst>
                <a:path extrusionOk="0" h="1369" w="1369">
                  <a:moveTo>
                    <a:pt x="1368" y="700"/>
                  </a:moveTo>
                  <a:cubicBezTo>
                    <a:pt x="1368" y="1064"/>
                    <a:pt x="1064" y="1368"/>
                    <a:pt x="699" y="1368"/>
                  </a:cubicBezTo>
                  <a:cubicBezTo>
                    <a:pt x="304" y="1368"/>
                    <a:pt x="0" y="1064"/>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
            <p:cNvSpPr/>
            <p:nvPr/>
          </p:nvSpPr>
          <p:spPr>
            <a:xfrm>
              <a:off x="805000" y="1453950"/>
              <a:ext cx="34200" cy="34225"/>
            </a:xfrm>
            <a:custGeom>
              <a:rect b="b" l="l" r="r" t="t"/>
              <a:pathLst>
                <a:path extrusionOk="0" h="1369" w="1368">
                  <a:moveTo>
                    <a:pt x="1368" y="670"/>
                  </a:moveTo>
                  <a:cubicBezTo>
                    <a:pt x="1368" y="1065"/>
                    <a:pt x="1064" y="1369"/>
                    <a:pt x="699" y="1369"/>
                  </a:cubicBezTo>
                  <a:cubicBezTo>
                    <a:pt x="304" y="1369"/>
                    <a:pt x="0" y="1065"/>
                    <a:pt x="0" y="670"/>
                  </a:cubicBezTo>
                  <a:cubicBezTo>
                    <a:pt x="0" y="305"/>
                    <a:pt x="304" y="1"/>
                    <a:pt x="699" y="1"/>
                  </a:cubicBezTo>
                  <a:cubicBezTo>
                    <a:pt x="1064" y="1"/>
                    <a:pt x="1368" y="305"/>
                    <a:pt x="1368" y="67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
            <p:cNvSpPr/>
            <p:nvPr/>
          </p:nvSpPr>
          <p:spPr>
            <a:xfrm>
              <a:off x="888575" y="2111275"/>
              <a:ext cx="34225" cy="34200"/>
            </a:xfrm>
            <a:custGeom>
              <a:rect b="b" l="l" r="r" t="t"/>
              <a:pathLst>
                <a:path extrusionOk="0" h="1368" w="1369">
                  <a:moveTo>
                    <a:pt x="1369" y="669"/>
                  </a:moveTo>
                  <a:cubicBezTo>
                    <a:pt x="1369" y="1064"/>
                    <a:pt x="1065" y="1368"/>
                    <a:pt x="700" y="1368"/>
                  </a:cubicBezTo>
                  <a:cubicBezTo>
                    <a:pt x="305" y="1368"/>
                    <a:pt x="1" y="1064"/>
                    <a:pt x="1" y="669"/>
                  </a:cubicBezTo>
                  <a:cubicBezTo>
                    <a:pt x="1" y="304"/>
                    <a:pt x="30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54" name="Shape 1854"/>
        <p:cNvGrpSpPr/>
        <p:nvPr/>
      </p:nvGrpSpPr>
      <p:grpSpPr>
        <a:xfrm>
          <a:off x="0" y="0"/>
          <a:ext cx="0" cy="0"/>
          <a:chOff x="0" y="0"/>
          <a:chExt cx="0" cy="0"/>
        </a:xfrm>
      </p:grpSpPr>
      <p:grpSp>
        <p:nvGrpSpPr>
          <p:cNvPr id="1855" name="Google Shape;1855;p11"/>
          <p:cNvGrpSpPr/>
          <p:nvPr/>
        </p:nvGrpSpPr>
        <p:grpSpPr>
          <a:xfrm rot="-778054">
            <a:off x="5534929" y="143425"/>
            <a:ext cx="7706697" cy="7263245"/>
            <a:chOff x="2905900" y="1175475"/>
            <a:chExt cx="7706675" cy="7263225"/>
          </a:xfrm>
        </p:grpSpPr>
        <p:sp>
          <p:nvSpPr>
            <p:cNvPr id="1856" name="Google Shape;1856;p11"/>
            <p:cNvSpPr/>
            <p:nvPr/>
          </p:nvSpPr>
          <p:spPr>
            <a:xfrm>
              <a:off x="2928900" y="2844350"/>
              <a:ext cx="6739500" cy="5594350"/>
            </a:xfrm>
            <a:custGeom>
              <a:rect b="b" l="l" r="r" t="t"/>
              <a:pathLst>
                <a:path extrusionOk="0" h="223774" w="269580">
                  <a:moveTo>
                    <a:pt x="174016" y="46210"/>
                  </a:moveTo>
                  <a:lnTo>
                    <a:pt x="216965" y="64022"/>
                  </a:lnTo>
                  <a:lnTo>
                    <a:pt x="161979" y="65268"/>
                  </a:lnTo>
                  <a:lnTo>
                    <a:pt x="174016" y="46210"/>
                  </a:lnTo>
                  <a:close/>
                  <a:moveTo>
                    <a:pt x="106172" y="18003"/>
                  </a:moveTo>
                  <a:lnTo>
                    <a:pt x="173681" y="46058"/>
                  </a:lnTo>
                  <a:lnTo>
                    <a:pt x="161523" y="65298"/>
                  </a:lnTo>
                  <a:lnTo>
                    <a:pt x="158970" y="65359"/>
                  </a:lnTo>
                  <a:lnTo>
                    <a:pt x="106172" y="18003"/>
                  </a:lnTo>
                  <a:close/>
                  <a:moveTo>
                    <a:pt x="105777" y="18185"/>
                  </a:moveTo>
                  <a:lnTo>
                    <a:pt x="158362" y="65359"/>
                  </a:lnTo>
                  <a:lnTo>
                    <a:pt x="117875" y="66271"/>
                  </a:lnTo>
                  <a:lnTo>
                    <a:pt x="105777" y="18185"/>
                  </a:lnTo>
                  <a:close/>
                  <a:moveTo>
                    <a:pt x="161249" y="65694"/>
                  </a:moveTo>
                  <a:lnTo>
                    <a:pt x="160581" y="66788"/>
                  </a:lnTo>
                  <a:lnTo>
                    <a:pt x="159395" y="65724"/>
                  </a:lnTo>
                  <a:lnTo>
                    <a:pt x="161249" y="65694"/>
                  </a:lnTo>
                  <a:close/>
                  <a:moveTo>
                    <a:pt x="105291" y="18003"/>
                  </a:moveTo>
                  <a:lnTo>
                    <a:pt x="117449" y="66302"/>
                  </a:lnTo>
                  <a:lnTo>
                    <a:pt x="91127" y="66909"/>
                  </a:lnTo>
                  <a:lnTo>
                    <a:pt x="105291" y="18003"/>
                  </a:lnTo>
                  <a:close/>
                  <a:moveTo>
                    <a:pt x="92312" y="48915"/>
                  </a:moveTo>
                  <a:lnTo>
                    <a:pt x="90671" y="66940"/>
                  </a:lnTo>
                  <a:cubicBezTo>
                    <a:pt x="90671" y="67061"/>
                    <a:pt x="90731" y="67153"/>
                    <a:pt x="90823" y="67183"/>
                  </a:cubicBezTo>
                  <a:lnTo>
                    <a:pt x="90853" y="67183"/>
                  </a:lnTo>
                  <a:lnTo>
                    <a:pt x="92525" y="76302"/>
                  </a:lnTo>
                  <a:lnTo>
                    <a:pt x="65868" y="72107"/>
                  </a:lnTo>
                  <a:lnTo>
                    <a:pt x="92312" y="48915"/>
                  </a:lnTo>
                  <a:close/>
                  <a:moveTo>
                    <a:pt x="117571" y="66697"/>
                  </a:moveTo>
                  <a:lnTo>
                    <a:pt x="121097" y="80770"/>
                  </a:lnTo>
                  <a:lnTo>
                    <a:pt x="92981" y="76362"/>
                  </a:lnTo>
                  <a:lnTo>
                    <a:pt x="91309" y="67305"/>
                  </a:lnTo>
                  <a:lnTo>
                    <a:pt x="117571" y="66697"/>
                  </a:lnTo>
                  <a:close/>
                  <a:moveTo>
                    <a:pt x="35411" y="44204"/>
                  </a:moveTo>
                  <a:lnTo>
                    <a:pt x="65047" y="71955"/>
                  </a:lnTo>
                  <a:lnTo>
                    <a:pt x="11855" y="84812"/>
                  </a:lnTo>
                  <a:lnTo>
                    <a:pt x="11855" y="84812"/>
                  </a:lnTo>
                  <a:lnTo>
                    <a:pt x="35411" y="44204"/>
                  </a:lnTo>
                  <a:close/>
                  <a:moveTo>
                    <a:pt x="66932" y="72685"/>
                  </a:moveTo>
                  <a:lnTo>
                    <a:pt x="92677" y="76727"/>
                  </a:lnTo>
                  <a:lnTo>
                    <a:pt x="94592" y="87244"/>
                  </a:lnTo>
                  <a:lnTo>
                    <a:pt x="66932" y="72685"/>
                  </a:lnTo>
                  <a:close/>
                  <a:moveTo>
                    <a:pt x="65503" y="72381"/>
                  </a:moveTo>
                  <a:lnTo>
                    <a:pt x="65625" y="72502"/>
                  </a:lnTo>
                  <a:lnTo>
                    <a:pt x="94196" y="87518"/>
                  </a:lnTo>
                  <a:lnTo>
                    <a:pt x="44682" y="80861"/>
                  </a:lnTo>
                  <a:lnTo>
                    <a:pt x="65503" y="72381"/>
                  </a:lnTo>
                  <a:close/>
                  <a:moveTo>
                    <a:pt x="93011" y="76818"/>
                  </a:moveTo>
                  <a:lnTo>
                    <a:pt x="120124" y="81043"/>
                  </a:lnTo>
                  <a:lnTo>
                    <a:pt x="94987" y="87518"/>
                  </a:lnTo>
                  <a:lnTo>
                    <a:pt x="93011" y="76818"/>
                  </a:lnTo>
                  <a:close/>
                  <a:moveTo>
                    <a:pt x="45047" y="81317"/>
                  </a:moveTo>
                  <a:lnTo>
                    <a:pt x="93984" y="87882"/>
                  </a:lnTo>
                  <a:lnTo>
                    <a:pt x="70062" y="96788"/>
                  </a:lnTo>
                  <a:cubicBezTo>
                    <a:pt x="70062" y="96728"/>
                    <a:pt x="70032" y="96667"/>
                    <a:pt x="69971" y="96636"/>
                  </a:cubicBezTo>
                  <a:lnTo>
                    <a:pt x="45047" y="81317"/>
                  </a:lnTo>
                  <a:close/>
                  <a:moveTo>
                    <a:pt x="160702" y="67396"/>
                  </a:moveTo>
                  <a:lnTo>
                    <a:pt x="177116" y="82198"/>
                  </a:lnTo>
                  <a:lnTo>
                    <a:pt x="141614" y="97579"/>
                  </a:lnTo>
                  <a:lnTo>
                    <a:pt x="160702" y="67396"/>
                  </a:lnTo>
                  <a:close/>
                  <a:moveTo>
                    <a:pt x="120580" y="81347"/>
                  </a:moveTo>
                  <a:lnTo>
                    <a:pt x="104379" y="102168"/>
                  </a:lnTo>
                  <a:lnTo>
                    <a:pt x="95230" y="87852"/>
                  </a:lnTo>
                  <a:lnTo>
                    <a:pt x="120580" y="81347"/>
                  </a:lnTo>
                  <a:close/>
                  <a:moveTo>
                    <a:pt x="94835" y="88004"/>
                  </a:moveTo>
                  <a:lnTo>
                    <a:pt x="104105" y="102503"/>
                  </a:lnTo>
                  <a:lnTo>
                    <a:pt x="103619" y="103171"/>
                  </a:lnTo>
                  <a:lnTo>
                    <a:pt x="70883" y="96940"/>
                  </a:lnTo>
                  <a:lnTo>
                    <a:pt x="94835" y="88004"/>
                  </a:lnTo>
                  <a:close/>
                  <a:moveTo>
                    <a:pt x="104349" y="102898"/>
                  </a:moveTo>
                  <a:lnTo>
                    <a:pt x="104653" y="103354"/>
                  </a:lnTo>
                  <a:lnTo>
                    <a:pt x="104075" y="103232"/>
                  </a:lnTo>
                  <a:lnTo>
                    <a:pt x="104349" y="102898"/>
                  </a:lnTo>
                  <a:close/>
                  <a:moveTo>
                    <a:pt x="158818" y="65815"/>
                  </a:moveTo>
                  <a:lnTo>
                    <a:pt x="160338" y="67183"/>
                  </a:lnTo>
                  <a:lnTo>
                    <a:pt x="140884" y="97913"/>
                  </a:lnTo>
                  <a:cubicBezTo>
                    <a:pt x="140854" y="98004"/>
                    <a:pt x="140854" y="98095"/>
                    <a:pt x="140884" y="98156"/>
                  </a:cubicBezTo>
                  <a:lnTo>
                    <a:pt x="140945" y="98186"/>
                  </a:lnTo>
                  <a:lnTo>
                    <a:pt x="140854" y="98186"/>
                  </a:lnTo>
                  <a:lnTo>
                    <a:pt x="110428" y="104448"/>
                  </a:lnTo>
                  <a:lnTo>
                    <a:pt x="105169" y="103445"/>
                  </a:lnTo>
                  <a:lnTo>
                    <a:pt x="104622" y="102533"/>
                  </a:lnTo>
                  <a:lnTo>
                    <a:pt x="121218" y="81195"/>
                  </a:lnTo>
                  <a:lnTo>
                    <a:pt x="121401" y="81165"/>
                  </a:lnTo>
                  <a:cubicBezTo>
                    <a:pt x="121522" y="81104"/>
                    <a:pt x="121583" y="81013"/>
                    <a:pt x="121553" y="80922"/>
                  </a:cubicBezTo>
                  <a:lnTo>
                    <a:pt x="117996" y="66727"/>
                  </a:lnTo>
                  <a:lnTo>
                    <a:pt x="158818" y="65815"/>
                  </a:lnTo>
                  <a:close/>
                  <a:moveTo>
                    <a:pt x="105473" y="103931"/>
                  </a:moveTo>
                  <a:lnTo>
                    <a:pt x="109394" y="104691"/>
                  </a:lnTo>
                  <a:lnTo>
                    <a:pt x="106355" y="105299"/>
                  </a:lnTo>
                  <a:lnTo>
                    <a:pt x="105473" y="103931"/>
                  </a:lnTo>
                  <a:close/>
                  <a:moveTo>
                    <a:pt x="103771" y="103567"/>
                  </a:moveTo>
                  <a:lnTo>
                    <a:pt x="104926" y="103810"/>
                  </a:lnTo>
                  <a:lnTo>
                    <a:pt x="105899" y="105360"/>
                  </a:lnTo>
                  <a:lnTo>
                    <a:pt x="101735" y="106241"/>
                  </a:lnTo>
                  <a:lnTo>
                    <a:pt x="103771" y="103567"/>
                  </a:lnTo>
                  <a:close/>
                  <a:moveTo>
                    <a:pt x="218029" y="64903"/>
                  </a:moveTo>
                  <a:lnTo>
                    <a:pt x="209244" y="110466"/>
                  </a:lnTo>
                  <a:lnTo>
                    <a:pt x="209214" y="110406"/>
                  </a:lnTo>
                  <a:lnTo>
                    <a:pt x="177876" y="82290"/>
                  </a:lnTo>
                  <a:lnTo>
                    <a:pt x="218029" y="64903"/>
                  </a:lnTo>
                  <a:close/>
                  <a:moveTo>
                    <a:pt x="140854" y="98551"/>
                  </a:moveTo>
                  <a:lnTo>
                    <a:pt x="154532" y="112837"/>
                  </a:lnTo>
                  <a:lnTo>
                    <a:pt x="154532" y="112837"/>
                  </a:lnTo>
                  <a:lnTo>
                    <a:pt x="111461" y="104630"/>
                  </a:lnTo>
                  <a:lnTo>
                    <a:pt x="140854" y="98551"/>
                  </a:lnTo>
                  <a:close/>
                  <a:moveTo>
                    <a:pt x="69971" y="97092"/>
                  </a:moveTo>
                  <a:cubicBezTo>
                    <a:pt x="70001" y="97123"/>
                    <a:pt x="70032" y="97153"/>
                    <a:pt x="70093" y="97183"/>
                  </a:cubicBezTo>
                  <a:lnTo>
                    <a:pt x="103346" y="103536"/>
                  </a:lnTo>
                  <a:lnTo>
                    <a:pt x="101127" y="106393"/>
                  </a:lnTo>
                  <a:lnTo>
                    <a:pt x="59089" y="115056"/>
                  </a:lnTo>
                  <a:lnTo>
                    <a:pt x="69971" y="97092"/>
                  </a:lnTo>
                  <a:close/>
                  <a:moveTo>
                    <a:pt x="100701" y="106880"/>
                  </a:moveTo>
                  <a:lnTo>
                    <a:pt x="86294" y="125421"/>
                  </a:lnTo>
                  <a:lnTo>
                    <a:pt x="59667" y="115360"/>
                  </a:lnTo>
                  <a:lnTo>
                    <a:pt x="100701" y="106880"/>
                  </a:lnTo>
                  <a:close/>
                  <a:moveTo>
                    <a:pt x="63466" y="72745"/>
                  </a:moveTo>
                  <a:lnTo>
                    <a:pt x="43922" y="80709"/>
                  </a:lnTo>
                  <a:cubicBezTo>
                    <a:pt x="43922" y="80739"/>
                    <a:pt x="43922" y="80739"/>
                    <a:pt x="43892" y="80739"/>
                  </a:cubicBezTo>
                  <a:lnTo>
                    <a:pt x="43740" y="80709"/>
                  </a:lnTo>
                  <a:cubicBezTo>
                    <a:pt x="43618" y="80709"/>
                    <a:pt x="43557" y="80739"/>
                    <a:pt x="43527" y="80861"/>
                  </a:cubicBezTo>
                  <a:lnTo>
                    <a:pt x="30791" y="127397"/>
                  </a:lnTo>
                  <a:lnTo>
                    <a:pt x="12098" y="85177"/>
                  </a:lnTo>
                  <a:lnTo>
                    <a:pt x="63466" y="72745"/>
                  </a:lnTo>
                  <a:close/>
                  <a:moveTo>
                    <a:pt x="110428" y="104874"/>
                  </a:moveTo>
                  <a:lnTo>
                    <a:pt x="154866" y="113323"/>
                  </a:lnTo>
                  <a:lnTo>
                    <a:pt x="147997" y="133689"/>
                  </a:lnTo>
                  <a:lnTo>
                    <a:pt x="119486" y="125907"/>
                  </a:lnTo>
                  <a:lnTo>
                    <a:pt x="119455" y="125877"/>
                  </a:lnTo>
                  <a:lnTo>
                    <a:pt x="106568" y="105664"/>
                  </a:lnTo>
                  <a:lnTo>
                    <a:pt x="110428" y="104874"/>
                  </a:lnTo>
                  <a:close/>
                  <a:moveTo>
                    <a:pt x="106172" y="105725"/>
                  </a:moveTo>
                  <a:lnTo>
                    <a:pt x="119060" y="125907"/>
                  </a:lnTo>
                  <a:lnTo>
                    <a:pt x="96719" y="139707"/>
                  </a:lnTo>
                  <a:lnTo>
                    <a:pt x="86689" y="125603"/>
                  </a:lnTo>
                  <a:lnTo>
                    <a:pt x="101339" y="106728"/>
                  </a:lnTo>
                  <a:lnTo>
                    <a:pt x="106172" y="105725"/>
                  </a:lnTo>
                  <a:close/>
                  <a:moveTo>
                    <a:pt x="191736" y="110041"/>
                  </a:moveTo>
                  <a:lnTo>
                    <a:pt x="209062" y="110770"/>
                  </a:lnTo>
                  <a:lnTo>
                    <a:pt x="181523" y="141379"/>
                  </a:lnTo>
                  <a:lnTo>
                    <a:pt x="191736" y="110041"/>
                  </a:lnTo>
                  <a:close/>
                  <a:moveTo>
                    <a:pt x="177481" y="82533"/>
                  </a:moveTo>
                  <a:lnTo>
                    <a:pt x="208515" y="110345"/>
                  </a:lnTo>
                  <a:lnTo>
                    <a:pt x="191584" y="109615"/>
                  </a:lnTo>
                  <a:cubicBezTo>
                    <a:pt x="191493" y="109615"/>
                    <a:pt x="191402" y="109646"/>
                    <a:pt x="191402" y="109767"/>
                  </a:cubicBezTo>
                  <a:lnTo>
                    <a:pt x="180824" y="142138"/>
                  </a:lnTo>
                  <a:lnTo>
                    <a:pt x="180642" y="142382"/>
                  </a:lnTo>
                  <a:lnTo>
                    <a:pt x="155413" y="113111"/>
                  </a:lnTo>
                  <a:cubicBezTo>
                    <a:pt x="155383" y="113080"/>
                    <a:pt x="155322" y="113080"/>
                    <a:pt x="155292" y="113050"/>
                  </a:cubicBezTo>
                  <a:lnTo>
                    <a:pt x="155231" y="113050"/>
                  </a:lnTo>
                  <a:lnTo>
                    <a:pt x="141097" y="98247"/>
                  </a:lnTo>
                  <a:lnTo>
                    <a:pt x="141188" y="98247"/>
                  </a:lnTo>
                  <a:lnTo>
                    <a:pt x="177481" y="82533"/>
                  </a:lnTo>
                  <a:close/>
                  <a:moveTo>
                    <a:pt x="155261" y="113506"/>
                  </a:moveTo>
                  <a:lnTo>
                    <a:pt x="180308" y="142564"/>
                  </a:lnTo>
                  <a:lnTo>
                    <a:pt x="148392" y="133810"/>
                  </a:lnTo>
                  <a:lnTo>
                    <a:pt x="155261" y="113506"/>
                  </a:lnTo>
                  <a:close/>
                  <a:moveTo>
                    <a:pt x="58785" y="115390"/>
                  </a:moveTo>
                  <a:cubicBezTo>
                    <a:pt x="58816" y="115421"/>
                    <a:pt x="58877" y="115482"/>
                    <a:pt x="58907" y="115482"/>
                  </a:cubicBezTo>
                  <a:lnTo>
                    <a:pt x="86081" y="125755"/>
                  </a:lnTo>
                  <a:lnTo>
                    <a:pt x="49454" y="173902"/>
                  </a:lnTo>
                  <a:lnTo>
                    <a:pt x="31551" y="128552"/>
                  </a:lnTo>
                  <a:lnTo>
                    <a:pt x="58785" y="115390"/>
                  </a:lnTo>
                  <a:close/>
                  <a:moveTo>
                    <a:pt x="96172" y="140831"/>
                  </a:moveTo>
                  <a:lnTo>
                    <a:pt x="92494" y="177093"/>
                  </a:lnTo>
                  <a:lnTo>
                    <a:pt x="50244" y="174358"/>
                  </a:lnTo>
                  <a:lnTo>
                    <a:pt x="96172" y="140831"/>
                  </a:lnTo>
                  <a:close/>
                  <a:moveTo>
                    <a:pt x="86415" y="125907"/>
                  </a:moveTo>
                  <a:lnTo>
                    <a:pt x="96446" y="140041"/>
                  </a:lnTo>
                  <a:lnTo>
                    <a:pt x="96476" y="140102"/>
                  </a:lnTo>
                  <a:cubicBezTo>
                    <a:pt x="96530" y="140138"/>
                    <a:pt x="96573" y="140152"/>
                    <a:pt x="96623" y="140152"/>
                  </a:cubicBezTo>
                  <a:cubicBezTo>
                    <a:pt x="96659" y="140152"/>
                    <a:pt x="96699" y="140145"/>
                    <a:pt x="96750" y="140132"/>
                  </a:cubicBezTo>
                  <a:lnTo>
                    <a:pt x="119151" y="126302"/>
                  </a:lnTo>
                  <a:lnTo>
                    <a:pt x="95291" y="177337"/>
                  </a:lnTo>
                  <a:lnTo>
                    <a:pt x="92859" y="177185"/>
                  </a:lnTo>
                  <a:lnTo>
                    <a:pt x="96598" y="140467"/>
                  </a:lnTo>
                  <a:cubicBezTo>
                    <a:pt x="96598" y="140406"/>
                    <a:pt x="96567" y="140315"/>
                    <a:pt x="96476" y="140284"/>
                  </a:cubicBezTo>
                  <a:cubicBezTo>
                    <a:pt x="96446" y="140269"/>
                    <a:pt x="96408" y="140262"/>
                    <a:pt x="96370" y="140262"/>
                  </a:cubicBezTo>
                  <a:cubicBezTo>
                    <a:pt x="96332" y="140262"/>
                    <a:pt x="96294" y="140269"/>
                    <a:pt x="96263" y="140284"/>
                  </a:cubicBezTo>
                  <a:lnTo>
                    <a:pt x="49606" y="174327"/>
                  </a:lnTo>
                  <a:lnTo>
                    <a:pt x="86415" y="125907"/>
                  </a:lnTo>
                  <a:close/>
                  <a:moveTo>
                    <a:pt x="119577" y="126333"/>
                  </a:moveTo>
                  <a:lnTo>
                    <a:pt x="147845" y="134084"/>
                  </a:lnTo>
                  <a:lnTo>
                    <a:pt x="135413" y="170893"/>
                  </a:lnTo>
                  <a:lnTo>
                    <a:pt x="95716" y="177397"/>
                  </a:lnTo>
                  <a:lnTo>
                    <a:pt x="119577" y="126333"/>
                  </a:lnTo>
                  <a:close/>
                  <a:moveTo>
                    <a:pt x="92829" y="177549"/>
                  </a:moveTo>
                  <a:lnTo>
                    <a:pt x="95412" y="177701"/>
                  </a:lnTo>
                  <a:cubicBezTo>
                    <a:pt x="95443" y="177701"/>
                    <a:pt x="95534" y="177701"/>
                    <a:pt x="95564" y="177671"/>
                  </a:cubicBezTo>
                  <a:cubicBezTo>
                    <a:pt x="95564" y="177701"/>
                    <a:pt x="95595" y="177732"/>
                    <a:pt x="95655" y="177762"/>
                  </a:cubicBezTo>
                  <a:lnTo>
                    <a:pt x="121127" y="192899"/>
                  </a:lnTo>
                  <a:lnTo>
                    <a:pt x="88239" y="223021"/>
                  </a:lnTo>
                  <a:lnTo>
                    <a:pt x="92829" y="177549"/>
                  </a:lnTo>
                  <a:close/>
                  <a:moveTo>
                    <a:pt x="222863" y="1"/>
                  </a:moveTo>
                  <a:cubicBezTo>
                    <a:pt x="222780" y="1"/>
                    <a:pt x="222735" y="55"/>
                    <a:pt x="222710" y="130"/>
                  </a:cubicBezTo>
                  <a:lnTo>
                    <a:pt x="209366" y="33900"/>
                  </a:lnTo>
                  <a:lnTo>
                    <a:pt x="183803" y="30252"/>
                  </a:lnTo>
                  <a:cubicBezTo>
                    <a:pt x="183712" y="30252"/>
                    <a:pt x="183651" y="30283"/>
                    <a:pt x="183590" y="30313"/>
                  </a:cubicBezTo>
                  <a:lnTo>
                    <a:pt x="173924" y="45724"/>
                  </a:lnTo>
                  <a:lnTo>
                    <a:pt x="105382" y="17243"/>
                  </a:lnTo>
                  <a:cubicBezTo>
                    <a:pt x="105342" y="17243"/>
                    <a:pt x="105301" y="17230"/>
                    <a:pt x="105270" y="17230"/>
                  </a:cubicBezTo>
                  <a:cubicBezTo>
                    <a:pt x="105254" y="17230"/>
                    <a:pt x="105240" y="17233"/>
                    <a:pt x="105230" y="17243"/>
                  </a:cubicBezTo>
                  <a:lnTo>
                    <a:pt x="105109" y="17365"/>
                  </a:lnTo>
                  <a:lnTo>
                    <a:pt x="91309" y="64934"/>
                  </a:lnTo>
                  <a:lnTo>
                    <a:pt x="92798" y="48459"/>
                  </a:lnTo>
                  <a:cubicBezTo>
                    <a:pt x="92798" y="48368"/>
                    <a:pt x="92768" y="48307"/>
                    <a:pt x="92677" y="48247"/>
                  </a:cubicBezTo>
                  <a:cubicBezTo>
                    <a:pt x="92654" y="48235"/>
                    <a:pt x="92628" y="48228"/>
                    <a:pt x="92601" y="48228"/>
                  </a:cubicBezTo>
                  <a:cubicBezTo>
                    <a:pt x="92553" y="48228"/>
                    <a:pt x="92502" y="48250"/>
                    <a:pt x="92464" y="48307"/>
                  </a:cubicBezTo>
                  <a:lnTo>
                    <a:pt x="65625" y="71864"/>
                  </a:lnTo>
                  <a:lnTo>
                    <a:pt x="65564" y="71894"/>
                  </a:lnTo>
                  <a:lnTo>
                    <a:pt x="35533" y="43748"/>
                  </a:lnTo>
                  <a:cubicBezTo>
                    <a:pt x="35511" y="43704"/>
                    <a:pt x="35456" y="43675"/>
                    <a:pt x="35416" y="43675"/>
                  </a:cubicBezTo>
                  <a:cubicBezTo>
                    <a:pt x="35401" y="43675"/>
                    <a:pt x="35389" y="43679"/>
                    <a:pt x="35381" y="43687"/>
                  </a:cubicBezTo>
                  <a:cubicBezTo>
                    <a:pt x="35320" y="43687"/>
                    <a:pt x="35259" y="43748"/>
                    <a:pt x="35229" y="43809"/>
                  </a:cubicBezTo>
                  <a:lnTo>
                    <a:pt x="11672" y="84478"/>
                  </a:lnTo>
                  <a:lnTo>
                    <a:pt x="395" y="67365"/>
                  </a:lnTo>
                  <a:cubicBezTo>
                    <a:pt x="374" y="67322"/>
                    <a:pt x="307" y="67279"/>
                    <a:pt x="237" y="67279"/>
                  </a:cubicBezTo>
                  <a:cubicBezTo>
                    <a:pt x="208" y="67279"/>
                    <a:pt x="179" y="67287"/>
                    <a:pt x="152" y="67305"/>
                  </a:cubicBezTo>
                  <a:cubicBezTo>
                    <a:pt x="91" y="67335"/>
                    <a:pt x="0" y="67396"/>
                    <a:pt x="0" y="67487"/>
                  </a:cubicBezTo>
                  <a:lnTo>
                    <a:pt x="3556" y="112898"/>
                  </a:lnTo>
                  <a:cubicBezTo>
                    <a:pt x="3556" y="112989"/>
                    <a:pt x="3648" y="113080"/>
                    <a:pt x="3769" y="113080"/>
                  </a:cubicBezTo>
                  <a:cubicBezTo>
                    <a:pt x="3891" y="113080"/>
                    <a:pt x="3952" y="112959"/>
                    <a:pt x="3952" y="112837"/>
                  </a:cubicBezTo>
                  <a:lnTo>
                    <a:pt x="456" y="68216"/>
                  </a:lnTo>
                  <a:lnTo>
                    <a:pt x="11490" y="84934"/>
                  </a:lnTo>
                  <a:cubicBezTo>
                    <a:pt x="11520" y="84964"/>
                    <a:pt x="11551" y="84995"/>
                    <a:pt x="11642" y="84995"/>
                  </a:cubicBezTo>
                  <a:lnTo>
                    <a:pt x="11642" y="85116"/>
                  </a:lnTo>
                  <a:lnTo>
                    <a:pt x="30669" y="128096"/>
                  </a:lnTo>
                  <a:cubicBezTo>
                    <a:pt x="30700" y="128157"/>
                    <a:pt x="30791" y="128187"/>
                    <a:pt x="30852" y="128187"/>
                  </a:cubicBezTo>
                  <a:cubicBezTo>
                    <a:pt x="30943" y="128187"/>
                    <a:pt x="31004" y="128126"/>
                    <a:pt x="31065" y="128035"/>
                  </a:cubicBezTo>
                  <a:lnTo>
                    <a:pt x="43861" y="81165"/>
                  </a:lnTo>
                  <a:lnTo>
                    <a:pt x="44044" y="81195"/>
                  </a:lnTo>
                  <a:lnTo>
                    <a:pt x="69576" y="96879"/>
                  </a:lnTo>
                  <a:lnTo>
                    <a:pt x="58634" y="115026"/>
                  </a:lnTo>
                  <a:lnTo>
                    <a:pt x="31156" y="128278"/>
                  </a:lnTo>
                  <a:cubicBezTo>
                    <a:pt x="31095" y="128309"/>
                    <a:pt x="31004" y="128430"/>
                    <a:pt x="31034" y="128552"/>
                  </a:cubicBezTo>
                  <a:lnTo>
                    <a:pt x="49150" y="174449"/>
                  </a:lnTo>
                  <a:cubicBezTo>
                    <a:pt x="49180" y="174510"/>
                    <a:pt x="49211" y="174540"/>
                    <a:pt x="49272" y="174540"/>
                  </a:cubicBezTo>
                  <a:lnTo>
                    <a:pt x="49393" y="174540"/>
                  </a:lnTo>
                  <a:lnTo>
                    <a:pt x="49393" y="174631"/>
                  </a:lnTo>
                  <a:cubicBezTo>
                    <a:pt x="49454" y="174692"/>
                    <a:pt x="49515" y="174783"/>
                    <a:pt x="49576" y="174783"/>
                  </a:cubicBezTo>
                  <a:lnTo>
                    <a:pt x="92403" y="177549"/>
                  </a:lnTo>
                  <a:lnTo>
                    <a:pt x="87753" y="223568"/>
                  </a:lnTo>
                  <a:cubicBezTo>
                    <a:pt x="87753" y="223629"/>
                    <a:pt x="87783" y="223720"/>
                    <a:pt x="87844" y="223751"/>
                  </a:cubicBezTo>
                  <a:cubicBezTo>
                    <a:pt x="87889" y="223766"/>
                    <a:pt x="87927" y="223773"/>
                    <a:pt x="87962" y="223773"/>
                  </a:cubicBezTo>
                  <a:cubicBezTo>
                    <a:pt x="87996" y="223773"/>
                    <a:pt x="88026" y="223766"/>
                    <a:pt x="88057" y="223751"/>
                  </a:cubicBezTo>
                  <a:cubicBezTo>
                    <a:pt x="88057" y="223751"/>
                    <a:pt x="88087" y="223751"/>
                    <a:pt x="88087" y="223720"/>
                  </a:cubicBezTo>
                  <a:lnTo>
                    <a:pt x="121583" y="193021"/>
                  </a:lnTo>
                  <a:cubicBezTo>
                    <a:pt x="121644" y="192990"/>
                    <a:pt x="121674" y="192899"/>
                    <a:pt x="121674" y="192869"/>
                  </a:cubicBezTo>
                  <a:cubicBezTo>
                    <a:pt x="121674" y="192778"/>
                    <a:pt x="121644" y="192747"/>
                    <a:pt x="121553" y="192717"/>
                  </a:cubicBezTo>
                  <a:lnTo>
                    <a:pt x="96294" y="177732"/>
                  </a:lnTo>
                  <a:lnTo>
                    <a:pt x="135565" y="171288"/>
                  </a:lnTo>
                  <a:cubicBezTo>
                    <a:pt x="135656" y="171288"/>
                    <a:pt x="135687" y="171197"/>
                    <a:pt x="135717" y="171136"/>
                  </a:cubicBezTo>
                  <a:lnTo>
                    <a:pt x="148179" y="134175"/>
                  </a:lnTo>
                  <a:lnTo>
                    <a:pt x="180672" y="143050"/>
                  </a:lnTo>
                  <a:cubicBezTo>
                    <a:pt x="180694" y="143056"/>
                    <a:pt x="180715" y="143058"/>
                    <a:pt x="180736" y="143058"/>
                  </a:cubicBezTo>
                  <a:cubicBezTo>
                    <a:pt x="180833" y="143058"/>
                    <a:pt x="180915" y="143004"/>
                    <a:pt x="180915" y="142929"/>
                  </a:cubicBezTo>
                  <a:lnTo>
                    <a:pt x="181098" y="142290"/>
                  </a:lnTo>
                  <a:lnTo>
                    <a:pt x="209427" y="110801"/>
                  </a:lnTo>
                  <a:cubicBezTo>
                    <a:pt x="209487" y="110770"/>
                    <a:pt x="209487" y="110709"/>
                    <a:pt x="209487" y="110679"/>
                  </a:cubicBezTo>
                  <a:lnTo>
                    <a:pt x="218363" y="64569"/>
                  </a:lnTo>
                  <a:cubicBezTo>
                    <a:pt x="218363" y="64478"/>
                    <a:pt x="218363" y="64417"/>
                    <a:pt x="218302" y="64356"/>
                  </a:cubicBezTo>
                  <a:cubicBezTo>
                    <a:pt x="218238" y="64335"/>
                    <a:pt x="218188" y="64313"/>
                    <a:pt x="218144" y="64313"/>
                  </a:cubicBezTo>
                  <a:cubicBezTo>
                    <a:pt x="218125" y="64313"/>
                    <a:pt x="218107" y="64317"/>
                    <a:pt x="218089" y="64326"/>
                  </a:cubicBezTo>
                  <a:lnTo>
                    <a:pt x="177420" y="81955"/>
                  </a:lnTo>
                  <a:lnTo>
                    <a:pt x="160763" y="67031"/>
                  </a:lnTo>
                  <a:lnTo>
                    <a:pt x="161645" y="65663"/>
                  </a:lnTo>
                  <a:lnTo>
                    <a:pt x="217846" y="64356"/>
                  </a:lnTo>
                  <a:cubicBezTo>
                    <a:pt x="217937" y="64356"/>
                    <a:pt x="218029" y="64295"/>
                    <a:pt x="218029" y="64204"/>
                  </a:cubicBezTo>
                  <a:cubicBezTo>
                    <a:pt x="218029" y="64143"/>
                    <a:pt x="217998" y="64022"/>
                    <a:pt x="217907" y="63991"/>
                  </a:cubicBezTo>
                  <a:lnTo>
                    <a:pt x="174168" y="45815"/>
                  </a:lnTo>
                  <a:lnTo>
                    <a:pt x="183803" y="30617"/>
                  </a:lnTo>
                  <a:lnTo>
                    <a:pt x="209396" y="34265"/>
                  </a:lnTo>
                  <a:cubicBezTo>
                    <a:pt x="209487" y="34265"/>
                    <a:pt x="209579" y="34234"/>
                    <a:pt x="209639" y="34173"/>
                  </a:cubicBezTo>
                  <a:lnTo>
                    <a:pt x="222922" y="434"/>
                  </a:lnTo>
                  <a:lnTo>
                    <a:pt x="269245" y="10252"/>
                  </a:lnTo>
                  <a:cubicBezTo>
                    <a:pt x="269272" y="10265"/>
                    <a:pt x="269297" y="10271"/>
                    <a:pt x="269320" y="10271"/>
                  </a:cubicBezTo>
                  <a:cubicBezTo>
                    <a:pt x="269403" y="10271"/>
                    <a:pt x="269458" y="10195"/>
                    <a:pt x="269458" y="10100"/>
                  </a:cubicBezTo>
                  <a:cubicBezTo>
                    <a:pt x="269580" y="10009"/>
                    <a:pt x="269549" y="9887"/>
                    <a:pt x="269428" y="9857"/>
                  </a:cubicBezTo>
                  <a:lnTo>
                    <a:pt x="222922" y="9"/>
                  </a:lnTo>
                  <a:cubicBezTo>
                    <a:pt x="222901" y="3"/>
                    <a:pt x="222881" y="1"/>
                    <a:pt x="22286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11"/>
            <p:cNvSpPr/>
            <p:nvPr/>
          </p:nvSpPr>
          <p:spPr>
            <a:xfrm>
              <a:off x="3997800" y="4845525"/>
              <a:ext cx="58325" cy="40500"/>
            </a:xfrm>
            <a:custGeom>
              <a:rect b="b" l="l" r="r" t="t"/>
              <a:pathLst>
                <a:path extrusionOk="0" h="1620" w="2333">
                  <a:moveTo>
                    <a:pt x="1112" y="0"/>
                  </a:moveTo>
                  <a:cubicBezTo>
                    <a:pt x="982" y="0"/>
                    <a:pt x="846" y="35"/>
                    <a:pt x="710" y="115"/>
                  </a:cubicBezTo>
                  <a:cubicBezTo>
                    <a:pt x="0" y="571"/>
                    <a:pt x="453" y="1620"/>
                    <a:pt x="1135" y="1620"/>
                  </a:cubicBezTo>
                  <a:cubicBezTo>
                    <a:pt x="1270" y="1620"/>
                    <a:pt x="1415" y="1578"/>
                    <a:pt x="1561" y="1483"/>
                  </a:cubicBezTo>
                  <a:cubicBezTo>
                    <a:pt x="2332" y="1046"/>
                    <a:pt x="1821" y="0"/>
                    <a:pt x="111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11"/>
            <p:cNvSpPr/>
            <p:nvPr/>
          </p:nvSpPr>
          <p:spPr>
            <a:xfrm>
              <a:off x="4372550" y="5700400"/>
              <a:ext cx="58950" cy="40500"/>
            </a:xfrm>
            <a:custGeom>
              <a:rect b="b" l="l" r="r" t="t"/>
              <a:pathLst>
                <a:path extrusionOk="0" h="1620" w="2358">
                  <a:moveTo>
                    <a:pt x="1147" y="0"/>
                  </a:moveTo>
                  <a:cubicBezTo>
                    <a:pt x="1016" y="0"/>
                    <a:pt x="876" y="35"/>
                    <a:pt x="736" y="115"/>
                  </a:cubicBezTo>
                  <a:cubicBezTo>
                    <a:pt x="0" y="571"/>
                    <a:pt x="471" y="1620"/>
                    <a:pt x="1158" y="1620"/>
                  </a:cubicBezTo>
                  <a:cubicBezTo>
                    <a:pt x="1295" y="1620"/>
                    <a:pt x="1440" y="1579"/>
                    <a:pt x="1587" y="1483"/>
                  </a:cubicBezTo>
                  <a:cubicBezTo>
                    <a:pt x="2358" y="1046"/>
                    <a:pt x="1868" y="0"/>
                    <a:pt x="114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11"/>
            <p:cNvSpPr/>
            <p:nvPr/>
          </p:nvSpPr>
          <p:spPr>
            <a:xfrm>
              <a:off x="4647500" y="5247950"/>
              <a:ext cx="58175" cy="40825"/>
            </a:xfrm>
            <a:custGeom>
              <a:rect b="b" l="l" r="r" t="t"/>
              <a:pathLst>
                <a:path extrusionOk="0" h="1633" w="2327">
                  <a:moveTo>
                    <a:pt x="1130" y="1"/>
                  </a:moveTo>
                  <a:cubicBezTo>
                    <a:pt x="995" y="1"/>
                    <a:pt x="853" y="39"/>
                    <a:pt x="710" y="128"/>
                  </a:cubicBezTo>
                  <a:cubicBezTo>
                    <a:pt x="0" y="584"/>
                    <a:pt x="454" y="1633"/>
                    <a:pt x="1135" y="1633"/>
                  </a:cubicBezTo>
                  <a:cubicBezTo>
                    <a:pt x="1271" y="1633"/>
                    <a:pt x="1415" y="1591"/>
                    <a:pt x="1561" y="1495"/>
                  </a:cubicBezTo>
                  <a:cubicBezTo>
                    <a:pt x="2326" y="1037"/>
                    <a:pt x="1830" y="1"/>
                    <a:pt x="113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11"/>
            <p:cNvSpPr/>
            <p:nvPr/>
          </p:nvSpPr>
          <p:spPr>
            <a:xfrm>
              <a:off x="4535925" y="4628950"/>
              <a:ext cx="57675" cy="40525"/>
            </a:xfrm>
            <a:custGeom>
              <a:rect b="b" l="l" r="r" t="t"/>
              <a:pathLst>
                <a:path extrusionOk="0" h="1621" w="2307">
                  <a:moveTo>
                    <a:pt x="1134" y="1"/>
                  </a:moveTo>
                  <a:cubicBezTo>
                    <a:pt x="1006" y="1"/>
                    <a:pt x="872" y="35"/>
                    <a:pt x="736" y="115"/>
                  </a:cubicBezTo>
                  <a:cubicBezTo>
                    <a:pt x="0" y="572"/>
                    <a:pt x="471" y="1620"/>
                    <a:pt x="1158" y="1620"/>
                  </a:cubicBezTo>
                  <a:cubicBezTo>
                    <a:pt x="1295" y="1620"/>
                    <a:pt x="1441" y="1579"/>
                    <a:pt x="1587" y="1483"/>
                  </a:cubicBezTo>
                  <a:cubicBezTo>
                    <a:pt x="2306" y="1046"/>
                    <a:pt x="1831" y="1"/>
                    <a:pt x="113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11"/>
            <p:cNvSpPr/>
            <p:nvPr/>
          </p:nvSpPr>
          <p:spPr>
            <a:xfrm>
              <a:off x="5270550" y="5014675"/>
              <a:ext cx="57600" cy="40775"/>
            </a:xfrm>
            <a:custGeom>
              <a:rect b="b" l="l" r="r" t="t"/>
              <a:pathLst>
                <a:path extrusionOk="0" h="1631" w="2304">
                  <a:moveTo>
                    <a:pt x="1130" y="0"/>
                  </a:moveTo>
                  <a:cubicBezTo>
                    <a:pt x="997" y="0"/>
                    <a:pt x="855" y="39"/>
                    <a:pt x="713" y="127"/>
                  </a:cubicBezTo>
                  <a:cubicBezTo>
                    <a:pt x="1" y="559"/>
                    <a:pt x="459" y="1630"/>
                    <a:pt x="1144" y="1630"/>
                  </a:cubicBezTo>
                  <a:cubicBezTo>
                    <a:pt x="1278" y="1630"/>
                    <a:pt x="1420" y="1589"/>
                    <a:pt x="1564" y="1495"/>
                  </a:cubicBezTo>
                  <a:cubicBezTo>
                    <a:pt x="2303" y="1036"/>
                    <a:pt x="1824" y="0"/>
                    <a:pt x="113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11"/>
            <p:cNvSpPr/>
            <p:nvPr/>
          </p:nvSpPr>
          <p:spPr>
            <a:xfrm>
              <a:off x="5177275" y="4503575"/>
              <a:ext cx="57550" cy="40500"/>
            </a:xfrm>
            <a:custGeom>
              <a:rect b="b" l="l" r="r" t="t"/>
              <a:pathLst>
                <a:path extrusionOk="0" h="1620" w="2302">
                  <a:moveTo>
                    <a:pt x="1133" y="0"/>
                  </a:moveTo>
                  <a:cubicBezTo>
                    <a:pt x="1006" y="0"/>
                    <a:pt x="872" y="35"/>
                    <a:pt x="736" y="115"/>
                  </a:cubicBezTo>
                  <a:cubicBezTo>
                    <a:pt x="0" y="571"/>
                    <a:pt x="449" y="1620"/>
                    <a:pt x="1130" y="1620"/>
                  </a:cubicBezTo>
                  <a:cubicBezTo>
                    <a:pt x="1266" y="1620"/>
                    <a:pt x="1410" y="1578"/>
                    <a:pt x="1556" y="1483"/>
                  </a:cubicBezTo>
                  <a:cubicBezTo>
                    <a:pt x="2302" y="1046"/>
                    <a:pt x="1830" y="0"/>
                    <a:pt x="113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11"/>
            <p:cNvSpPr/>
            <p:nvPr/>
          </p:nvSpPr>
          <p:spPr>
            <a:xfrm>
              <a:off x="5057700" y="5967250"/>
              <a:ext cx="58150" cy="40825"/>
            </a:xfrm>
            <a:custGeom>
              <a:rect b="b" l="l" r="r" t="t"/>
              <a:pathLst>
                <a:path extrusionOk="0" h="1633" w="2326">
                  <a:moveTo>
                    <a:pt x="1153" y="1"/>
                  </a:moveTo>
                  <a:cubicBezTo>
                    <a:pt x="1013" y="1"/>
                    <a:pt x="864" y="43"/>
                    <a:pt x="716" y="140"/>
                  </a:cubicBezTo>
                  <a:cubicBezTo>
                    <a:pt x="0" y="575"/>
                    <a:pt x="467" y="1633"/>
                    <a:pt x="1158" y="1633"/>
                  </a:cubicBezTo>
                  <a:cubicBezTo>
                    <a:pt x="1288" y="1633"/>
                    <a:pt x="1427" y="1595"/>
                    <a:pt x="1567" y="1508"/>
                  </a:cubicBezTo>
                  <a:cubicBezTo>
                    <a:pt x="2325" y="1028"/>
                    <a:pt x="1844" y="1"/>
                    <a:pt x="115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11"/>
            <p:cNvSpPr/>
            <p:nvPr/>
          </p:nvSpPr>
          <p:spPr>
            <a:xfrm>
              <a:off x="5883200" y="5973150"/>
              <a:ext cx="57525" cy="40550"/>
            </a:xfrm>
            <a:custGeom>
              <a:rect b="b" l="l" r="r" t="t"/>
              <a:pathLst>
                <a:path extrusionOk="0" h="1622" w="2301">
                  <a:moveTo>
                    <a:pt x="1130" y="0"/>
                  </a:moveTo>
                  <a:cubicBezTo>
                    <a:pt x="1003" y="0"/>
                    <a:pt x="870" y="36"/>
                    <a:pt x="736" y="117"/>
                  </a:cubicBezTo>
                  <a:cubicBezTo>
                    <a:pt x="1" y="573"/>
                    <a:pt x="450" y="1622"/>
                    <a:pt x="1131" y="1622"/>
                  </a:cubicBezTo>
                  <a:cubicBezTo>
                    <a:pt x="1266" y="1622"/>
                    <a:pt x="1411" y="1581"/>
                    <a:pt x="1557" y="1485"/>
                  </a:cubicBezTo>
                  <a:cubicBezTo>
                    <a:pt x="2300" y="1023"/>
                    <a:pt x="1812" y="0"/>
                    <a:pt x="113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11"/>
            <p:cNvSpPr/>
            <p:nvPr/>
          </p:nvSpPr>
          <p:spPr>
            <a:xfrm>
              <a:off x="5931725" y="4845275"/>
              <a:ext cx="58225" cy="40750"/>
            </a:xfrm>
            <a:custGeom>
              <a:rect b="b" l="l" r="r" t="t"/>
              <a:pathLst>
                <a:path extrusionOk="0" h="1630" w="2329">
                  <a:moveTo>
                    <a:pt x="1134" y="0"/>
                  </a:moveTo>
                  <a:cubicBezTo>
                    <a:pt x="999" y="0"/>
                    <a:pt x="855" y="38"/>
                    <a:pt x="710" y="125"/>
                  </a:cubicBezTo>
                  <a:cubicBezTo>
                    <a:pt x="0" y="581"/>
                    <a:pt x="454" y="1630"/>
                    <a:pt x="1135" y="1630"/>
                  </a:cubicBezTo>
                  <a:cubicBezTo>
                    <a:pt x="1271" y="1630"/>
                    <a:pt x="1415" y="1588"/>
                    <a:pt x="1561" y="1493"/>
                  </a:cubicBezTo>
                  <a:cubicBezTo>
                    <a:pt x="2328" y="1058"/>
                    <a:pt x="1848" y="0"/>
                    <a:pt x="113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11"/>
            <p:cNvSpPr/>
            <p:nvPr/>
          </p:nvSpPr>
          <p:spPr>
            <a:xfrm>
              <a:off x="5286650" y="7263675"/>
              <a:ext cx="57350" cy="41025"/>
            </a:xfrm>
            <a:custGeom>
              <a:rect b="b" l="l" r="r" t="t"/>
              <a:pathLst>
                <a:path extrusionOk="0" h="1641" w="2294">
                  <a:moveTo>
                    <a:pt x="1153" y="1"/>
                  </a:moveTo>
                  <a:cubicBezTo>
                    <a:pt x="1020" y="1"/>
                    <a:pt x="879" y="42"/>
                    <a:pt x="738" y="138"/>
                  </a:cubicBezTo>
                  <a:cubicBezTo>
                    <a:pt x="0" y="570"/>
                    <a:pt x="454" y="1641"/>
                    <a:pt x="1138" y="1641"/>
                  </a:cubicBezTo>
                  <a:cubicBezTo>
                    <a:pt x="1272" y="1641"/>
                    <a:pt x="1414" y="1600"/>
                    <a:pt x="1558" y="1506"/>
                  </a:cubicBezTo>
                  <a:cubicBezTo>
                    <a:pt x="2294" y="1049"/>
                    <a:pt x="1823" y="1"/>
                    <a:pt x="115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11"/>
            <p:cNvSpPr/>
            <p:nvPr/>
          </p:nvSpPr>
          <p:spPr>
            <a:xfrm>
              <a:off x="5314750" y="6321675"/>
              <a:ext cx="58850" cy="40775"/>
            </a:xfrm>
            <a:custGeom>
              <a:rect b="b" l="l" r="r" t="t"/>
              <a:pathLst>
                <a:path extrusionOk="0" h="1631" w="2354">
                  <a:moveTo>
                    <a:pt x="1168" y="1"/>
                  </a:moveTo>
                  <a:cubicBezTo>
                    <a:pt x="1031" y="1"/>
                    <a:pt x="885" y="39"/>
                    <a:pt x="738" y="128"/>
                  </a:cubicBezTo>
                  <a:cubicBezTo>
                    <a:pt x="1" y="560"/>
                    <a:pt x="476" y="1630"/>
                    <a:pt x="1167" y="1630"/>
                  </a:cubicBezTo>
                  <a:cubicBezTo>
                    <a:pt x="1302" y="1630"/>
                    <a:pt x="1445" y="1590"/>
                    <a:pt x="1589" y="1495"/>
                  </a:cubicBezTo>
                  <a:cubicBezTo>
                    <a:pt x="2354" y="1037"/>
                    <a:pt x="1879" y="1"/>
                    <a:pt x="116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11"/>
            <p:cNvSpPr/>
            <p:nvPr/>
          </p:nvSpPr>
          <p:spPr>
            <a:xfrm>
              <a:off x="6292525" y="7103300"/>
              <a:ext cx="58150" cy="40825"/>
            </a:xfrm>
            <a:custGeom>
              <a:rect b="b" l="l" r="r" t="t"/>
              <a:pathLst>
                <a:path extrusionOk="0" h="1633" w="2326">
                  <a:moveTo>
                    <a:pt x="1163" y="0"/>
                  </a:moveTo>
                  <a:cubicBezTo>
                    <a:pt x="1021" y="0"/>
                    <a:pt x="870" y="42"/>
                    <a:pt x="716" y="140"/>
                  </a:cubicBezTo>
                  <a:cubicBezTo>
                    <a:pt x="0" y="574"/>
                    <a:pt x="467" y="1632"/>
                    <a:pt x="1158" y="1632"/>
                  </a:cubicBezTo>
                  <a:cubicBezTo>
                    <a:pt x="1288" y="1632"/>
                    <a:pt x="1427" y="1594"/>
                    <a:pt x="1567" y="1507"/>
                  </a:cubicBezTo>
                  <a:cubicBezTo>
                    <a:pt x="2325" y="1027"/>
                    <a:pt x="1865" y="0"/>
                    <a:pt x="116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11"/>
            <p:cNvSpPr/>
            <p:nvPr/>
          </p:nvSpPr>
          <p:spPr>
            <a:xfrm>
              <a:off x="6776025" y="5652975"/>
              <a:ext cx="57450" cy="40775"/>
            </a:xfrm>
            <a:custGeom>
              <a:rect b="b" l="l" r="r" t="t"/>
              <a:pathLst>
                <a:path extrusionOk="0" h="1631" w="2298">
                  <a:moveTo>
                    <a:pt x="1143" y="1"/>
                  </a:moveTo>
                  <a:cubicBezTo>
                    <a:pt x="1013" y="1"/>
                    <a:pt x="876" y="39"/>
                    <a:pt x="738" y="127"/>
                  </a:cubicBezTo>
                  <a:cubicBezTo>
                    <a:pt x="1" y="560"/>
                    <a:pt x="455" y="1630"/>
                    <a:pt x="1139" y="1630"/>
                  </a:cubicBezTo>
                  <a:cubicBezTo>
                    <a:pt x="1272" y="1630"/>
                    <a:pt x="1415" y="1590"/>
                    <a:pt x="1559" y="1495"/>
                  </a:cubicBezTo>
                  <a:cubicBezTo>
                    <a:pt x="2298" y="1036"/>
                    <a:pt x="1819" y="1"/>
                    <a:pt x="114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11"/>
            <p:cNvSpPr/>
            <p:nvPr/>
          </p:nvSpPr>
          <p:spPr>
            <a:xfrm>
              <a:off x="6423500" y="5285500"/>
              <a:ext cx="58200" cy="40500"/>
            </a:xfrm>
            <a:custGeom>
              <a:rect b="b" l="l" r="r" t="t"/>
              <a:pathLst>
                <a:path extrusionOk="0" h="1620" w="2328">
                  <a:moveTo>
                    <a:pt x="1135" y="0"/>
                  </a:moveTo>
                  <a:cubicBezTo>
                    <a:pt x="1007" y="0"/>
                    <a:pt x="872" y="35"/>
                    <a:pt x="736" y="115"/>
                  </a:cubicBezTo>
                  <a:cubicBezTo>
                    <a:pt x="0" y="571"/>
                    <a:pt x="471" y="1620"/>
                    <a:pt x="1141" y="1620"/>
                  </a:cubicBezTo>
                  <a:cubicBezTo>
                    <a:pt x="1274" y="1620"/>
                    <a:pt x="1415" y="1579"/>
                    <a:pt x="1556" y="1483"/>
                  </a:cubicBezTo>
                  <a:cubicBezTo>
                    <a:pt x="2327" y="1046"/>
                    <a:pt x="1838" y="0"/>
                    <a:pt x="113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11"/>
            <p:cNvSpPr/>
            <p:nvPr/>
          </p:nvSpPr>
          <p:spPr>
            <a:xfrm>
              <a:off x="7421050" y="6393875"/>
              <a:ext cx="57575" cy="40775"/>
            </a:xfrm>
            <a:custGeom>
              <a:rect b="b" l="l" r="r" t="t"/>
              <a:pathLst>
                <a:path extrusionOk="0" h="1631" w="2303">
                  <a:moveTo>
                    <a:pt x="1130" y="0"/>
                  </a:moveTo>
                  <a:cubicBezTo>
                    <a:pt x="997" y="0"/>
                    <a:pt x="855" y="39"/>
                    <a:pt x="713" y="127"/>
                  </a:cubicBezTo>
                  <a:cubicBezTo>
                    <a:pt x="1" y="559"/>
                    <a:pt x="459" y="1630"/>
                    <a:pt x="1144" y="1630"/>
                  </a:cubicBezTo>
                  <a:cubicBezTo>
                    <a:pt x="1277" y="1630"/>
                    <a:pt x="1420" y="1589"/>
                    <a:pt x="1564" y="1495"/>
                  </a:cubicBezTo>
                  <a:cubicBezTo>
                    <a:pt x="2303" y="1036"/>
                    <a:pt x="1824" y="0"/>
                    <a:pt x="113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11"/>
            <p:cNvSpPr/>
            <p:nvPr/>
          </p:nvSpPr>
          <p:spPr>
            <a:xfrm>
              <a:off x="8126400" y="5589200"/>
              <a:ext cx="57600" cy="40775"/>
            </a:xfrm>
            <a:custGeom>
              <a:rect b="b" l="l" r="r" t="t"/>
              <a:pathLst>
                <a:path extrusionOk="0" h="1631" w="2304">
                  <a:moveTo>
                    <a:pt x="1146" y="0"/>
                  </a:moveTo>
                  <a:cubicBezTo>
                    <a:pt x="1015" y="0"/>
                    <a:pt x="876" y="38"/>
                    <a:pt x="736" y="125"/>
                  </a:cubicBezTo>
                  <a:cubicBezTo>
                    <a:pt x="1" y="582"/>
                    <a:pt x="471" y="1630"/>
                    <a:pt x="1159" y="1630"/>
                  </a:cubicBezTo>
                  <a:cubicBezTo>
                    <a:pt x="1296" y="1630"/>
                    <a:pt x="1441" y="1589"/>
                    <a:pt x="1587" y="1493"/>
                  </a:cubicBezTo>
                  <a:cubicBezTo>
                    <a:pt x="2303" y="1058"/>
                    <a:pt x="1836" y="0"/>
                    <a:pt x="114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11"/>
            <p:cNvSpPr/>
            <p:nvPr/>
          </p:nvSpPr>
          <p:spPr>
            <a:xfrm>
              <a:off x="7689425" y="5573200"/>
              <a:ext cx="58850" cy="40750"/>
            </a:xfrm>
            <a:custGeom>
              <a:rect b="b" l="l" r="r" t="t"/>
              <a:pathLst>
                <a:path extrusionOk="0" h="1630" w="2354">
                  <a:moveTo>
                    <a:pt x="1168" y="0"/>
                  </a:moveTo>
                  <a:cubicBezTo>
                    <a:pt x="1031" y="0"/>
                    <a:pt x="885" y="39"/>
                    <a:pt x="738" y="127"/>
                  </a:cubicBezTo>
                  <a:cubicBezTo>
                    <a:pt x="0" y="559"/>
                    <a:pt x="476" y="1630"/>
                    <a:pt x="1167" y="1630"/>
                  </a:cubicBezTo>
                  <a:cubicBezTo>
                    <a:pt x="1302" y="1630"/>
                    <a:pt x="1445" y="1589"/>
                    <a:pt x="1589" y="1495"/>
                  </a:cubicBezTo>
                  <a:cubicBezTo>
                    <a:pt x="2353" y="1036"/>
                    <a:pt x="1879" y="0"/>
                    <a:pt x="116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11"/>
            <p:cNvSpPr/>
            <p:nvPr/>
          </p:nvSpPr>
          <p:spPr>
            <a:xfrm>
              <a:off x="8348175" y="4434425"/>
              <a:ext cx="58325" cy="40500"/>
            </a:xfrm>
            <a:custGeom>
              <a:rect b="b" l="l" r="r" t="t"/>
              <a:pathLst>
                <a:path extrusionOk="0" h="1620" w="2333">
                  <a:moveTo>
                    <a:pt x="1122" y="0"/>
                  </a:moveTo>
                  <a:cubicBezTo>
                    <a:pt x="991" y="0"/>
                    <a:pt x="851" y="35"/>
                    <a:pt x="710" y="115"/>
                  </a:cubicBezTo>
                  <a:cubicBezTo>
                    <a:pt x="1" y="571"/>
                    <a:pt x="454" y="1620"/>
                    <a:pt x="1135" y="1620"/>
                  </a:cubicBezTo>
                  <a:cubicBezTo>
                    <a:pt x="1271" y="1620"/>
                    <a:pt x="1415" y="1578"/>
                    <a:pt x="1562" y="1483"/>
                  </a:cubicBezTo>
                  <a:cubicBezTo>
                    <a:pt x="2333" y="1046"/>
                    <a:pt x="1843" y="0"/>
                    <a:pt x="112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11"/>
            <p:cNvSpPr/>
            <p:nvPr/>
          </p:nvSpPr>
          <p:spPr>
            <a:xfrm>
              <a:off x="5215200" y="4038225"/>
              <a:ext cx="57475" cy="40750"/>
            </a:xfrm>
            <a:custGeom>
              <a:rect b="b" l="l" r="r" t="t"/>
              <a:pathLst>
                <a:path extrusionOk="0" h="1630" w="2299">
                  <a:moveTo>
                    <a:pt x="1154" y="0"/>
                  </a:moveTo>
                  <a:cubicBezTo>
                    <a:pt x="1021" y="0"/>
                    <a:pt x="881" y="38"/>
                    <a:pt x="738" y="127"/>
                  </a:cubicBezTo>
                  <a:cubicBezTo>
                    <a:pt x="1" y="559"/>
                    <a:pt x="455" y="1630"/>
                    <a:pt x="1139" y="1630"/>
                  </a:cubicBezTo>
                  <a:cubicBezTo>
                    <a:pt x="1273" y="1630"/>
                    <a:pt x="1415" y="1589"/>
                    <a:pt x="1559" y="1495"/>
                  </a:cubicBezTo>
                  <a:cubicBezTo>
                    <a:pt x="2298" y="1036"/>
                    <a:pt x="1840" y="0"/>
                    <a:pt x="115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11"/>
            <p:cNvSpPr/>
            <p:nvPr/>
          </p:nvSpPr>
          <p:spPr>
            <a:xfrm>
              <a:off x="5536525" y="3264200"/>
              <a:ext cx="58375" cy="40450"/>
            </a:xfrm>
            <a:custGeom>
              <a:rect b="b" l="l" r="r" t="t"/>
              <a:pathLst>
                <a:path extrusionOk="0" h="1618" w="2335">
                  <a:moveTo>
                    <a:pt x="1124" y="0"/>
                  </a:moveTo>
                  <a:cubicBezTo>
                    <a:pt x="992" y="0"/>
                    <a:pt x="853" y="35"/>
                    <a:pt x="712" y="115"/>
                  </a:cubicBezTo>
                  <a:cubicBezTo>
                    <a:pt x="0" y="547"/>
                    <a:pt x="458" y="1618"/>
                    <a:pt x="1143" y="1618"/>
                  </a:cubicBezTo>
                  <a:cubicBezTo>
                    <a:pt x="1277" y="1618"/>
                    <a:pt x="1419" y="1577"/>
                    <a:pt x="1563" y="1483"/>
                  </a:cubicBezTo>
                  <a:cubicBezTo>
                    <a:pt x="2335" y="1046"/>
                    <a:pt x="1845" y="0"/>
                    <a:pt x="112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11"/>
            <p:cNvSpPr/>
            <p:nvPr/>
          </p:nvSpPr>
          <p:spPr>
            <a:xfrm>
              <a:off x="3785025" y="3922000"/>
              <a:ext cx="58225" cy="40775"/>
            </a:xfrm>
            <a:custGeom>
              <a:rect b="b" l="l" r="r" t="t"/>
              <a:pathLst>
                <a:path extrusionOk="0" h="1631" w="2329">
                  <a:moveTo>
                    <a:pt x="1134" y="0"/>
                  </a:moveTo>
                  <a:cubicBezTo>
                    <a:pt x="999" y="0"/>
                    <a:pt x="855" y="38"/>
                    <a:pt x="710" y="125"/>
                  </a:cubicBezTo>
                  <a:cubicBezTo>
                    <a:pt x="0" y="582"/>
                    <a:pt x="454" y="1630"/>
                    <a:pt x="1135" y="1630"/>
                  </a:cubicBezTo>
                  <a:cubicBezTo>
                    <a:pt x="1271" y="1630"/>
                    <a:pt x="1415" y="1589"/>
                    <a:pt x="1561" y="1493"/>
                  </a:cubicBezTo>
                  <a:cubicBezTo>
                    <a:pt x="2328" y="1059"/>
                    <a:pt x="1848" y="0"/>
                    <a:pt x="113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11"/>
            <p:cNvSpPr/>
            <p:nvPr/>
          </p:nvSpPr>
          <p:spPr>
            <a:xfrm>
              <a:off x="5940050" y="7646625"/>
              <a:ext cx="57400" cy="40800"/>
            </a:xfrm>
            <a:custGeom>
              <a:rect b="b" l="l" r="r" t="t"/>
              <a:pathLst>
                <a:path extrusionOk="0" h="1632" w="2296">
                  <a:moveTo>
                    <a:pt x="1163" y="0"/>
                  </a:moveTo>
                  <a:cubicBezTo>
                    <a:pt x="1028" y="0"/>
                    <a:pt x="885" y="42"/>
                    <a:pt x="742" y="139"/>
                  </a:cubicBezTo>
                  <a:cubicBezTo>
                    <a:pt x="1" y="574"/>
                    <a:pt x="463" y="1632"/>
                    <a:pt x="1153" y="1632"/>
                  </a:cubicBezTo>
                  <a:cubicBezTo>
                    <a:pt x="1284" y="1632"/>
                    <a:pt x="1422" y="1594"/>
                    <a:pt x="1563" y="1507"/>
                  </a:cubicBezTo>
                  <a:cubicBezTo>
                    <a:pt x="2296" y="1027"/>
                    <a:pt x="1830" y="0"/>
                    <a:pt x="116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11"/>
            <p:cNvSpPr/>
            <p:nvPr/>
          </p:nvSpPr>
          <p:spPr>
            <a:xfrm>
              <a:off x="4139200" y="7183900"/>
              <a:ext cx="58000" cy="41025"/>
            </a:xfrm>
            <a:custGeom>
              <a:rect b="b" l="l" r="r" t="t"/>
              <a:pathLst>
                <a:path extrusionOk="0" h="1641" w="2320">
                  <a:moveTo>
                    <a:pt x="1177" y="0"/>
                  </a:moveTo>
                  <a:cubicBezTo>
                    <a:pt x="1038" y="0"/>
                    <a:pt x="889" y="42"/>
                    <a:pt x="738" y="138"/>
                  </a:cubicBezTo>
                  <a:cubicBezTo>
                    <a:pt x="1" y="570"/>
                    <a:pt x="455" y="1640"/>
                    <a:pt x="1139" y="1640"/>
                  </a:cubicBezTo>
                  <a:cubicBezTo>
                    <a:pt x="1272" y="1640"/>
                    <a:pt x="1415" y="1600"/>
                    <a:pt x="1559" y="1505"/>
                  </a:cubicBezTo>
                  <a:cubicBezTo>
                    <a:pt x="2319" y="1049"/>
                    <a:pt x="1874" y="0"/>
                    <a:pt x="117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11"/>
            <p:cNvSpPr/>
            <p:nvPr/>
          </p:nvSpPr>
          <p:spPr>
            <a:xfrm>
              <a:off x="3683925" y="6031700"/>
              <a:ext cx="58350" cy="40975"/>
            </a:xfrm>
            <a:custGeom>
              <a:rect b="b" l="l" r="r" t="t"/>
              <a:pathLst>
                <a:path extrusionOk="0" h="1639" w="2334">
                  <a:moveTo>
                    <a:pt x="1141" y="1"/>
                  </a:moveTo>
                  <a:cubicBezTo>
                    <a:pt x="1013" y="1"/>
                    <a:pt x="878" y="36"/>
                    <a:pt x="742" y="115"/>
                  </a:cubicBezTo>
                  <a:cubicBezTo>
                    <a:pt x="0" y="576"/>
                    <a:pt x="485" y="1638"/>
                    <a:pt x="1164" y="1638"/>
                  </a:cubicBezTo>
                  <a:cubicBezTo>
                    <a:pt x="1293" y="1638"/>
                    <a:pt x="1428" y="1600"/>
                    <a:pt x="1563" y="1514"/>
                  </a:cubicBezTo>
                  <a:cubicBezTo>
                    <a:pt x="2334" y="1051"/>
                    <a:pt x="1844" y="1"/>
                    <a:pt x="114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11"/>
            <p:cNvSpPr/>
            <p:nvPr/>
          </p:nvSpPr>
          <p:spPr>
            <a:xfrm>
              <a:off x="2993275" y="5645375"/>
              <a:ext cx="58875" cy="40775"/>
            </a:xfrm>
            <a:custGeom>
              <a:rect b="b" l="l" r="r" t="t"/>
              <a:pathLst>
                <a:path extrusionOk="0" h="1631" w="2355">
                  <a:moveTo>
                    <a:pt x="1168" y="1"/>
                  </a:moveTo>
                  <a:cubicBezTo>
                    <a:pt x="1031" y="1"/>
                    <a:pt x="886" y="39"/>
                    <a:pt x="738" y="127"/>
                  </a:cubicBezTo>
                  <a:cubicBezTo>
                    <a:pt x="1" y="560"/>
                    <a:pt x="476" y="1630"/>
                    <a:pt x="1167" y="1630"/>
                  </a:cubicBezTo>
                  <a:cubicBezTo>
                    <a:pt x="1302" y="1630"/>
                    <a:pt x="1445" y="1590"/>
                    <a:pt x="1589" y="1495"/>
                  </a:cubicBezTo>
                  <a:cubicBezTo>
                    <a:pt x="2354" y="1036"/>
                    <a:pt x="1879" y="1"/>
                    <a:pt x="116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11"/>
            <p:cNvSpPr/>
            <p:nvPr/>
          </p:nvSpPr>
          <p:spPr>
            <a:xfrm>
              <a:off x="3193950" y="4943550"/>
              <a:ext cx="58200" cy="40500"/>
            </a:xfrm>
            <a:custGeom>
              <a:rect b="b" l="l" r="r" t="t"/>
              <a:pathLst>
                <a:path extrusionOk="0" h="1620" w="2328">
                  <a:moveTo>
                    <a:pt x="1146" y="0"/>
                  </a:moveTo>
                  <a:cubicBezTo>
                    <a:pt x="1015" y="0"/>
                    <a:pt x="877" y="35"/>
                    <a:pt x="736" y="115"/>
                  </a:cubicBezTo>
                  <a:cubicBezTo>
                    <a:pt x="0" y="571"/>
                    <a:pt x="471" y="1620"/>
                    <a:pt x="1141" y="1620"/>
                  </a:cubicBezTo>
                  <a:cubicBezTo>
                    <a:pt x="1274" y="1620"/>
                    <a:pt x="1415" y="1579"/>
                    <a:pt x="1556" y="1483"/>
                  </a:cubicBezTo>
                  <a:cubicBezTo>
                    <a:pt x="2328" y="1046"/>
                    <a:pt x="1860" y="0"/>
                    <a:pt x="114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11"/>
            <p:cNvSpPr/>
            <p:nvPr/>
          </p:nvSpPr>
          <p:spPr>
            <a:xfrm>
              <a:off x="2905900" y="4509350"/>
              <a:ext cx="58225" cy="40750"/>
            </a:xfrm>
            <a:custGeom>
              <a:rect b="b" l="l" r="r" t="t"/>
              <a:pathLst>
                <a:path extrusionOk="0" h="1630" w="2329">
                  <a:moveTo>
                    <a:pt x="1166" y="0"/>
                  </a:moveTo>
                  <a:cubicBezTo>
                    <a:pt x="1030" y="0"/>
                    <a:pt x="885" y="39"/>
                    <a:pt x="738" y="127"/>
                  </a:cubicBezTo>
                  <a:cubicBezTo>
                    <a:pt x="0" y="559"/>
                    <a:pt x="476" y="1630"/>
                    <a:pt x="1167" y="1630"/>
                  </a:cubicBezTo>
                  <a:cubicBezTo>
                    <a:pt x="1302" y="1630"/>
                    <a:pt x="1445" y="1589"/>
                    <a:pt x="1589" y="1495"/>
                  </a:cubicBezTo>
                  <a:cubicBezTo>
                    <a:pt x="2328" y="1036"/>
                    <a:pt x="1870" y="0"/>
                    <a:pt x="116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11"/>
            <p:cNvSpPr/>
            <p:nvPr/>
          </p:nvSpPr>
          <p:spPr>
            <a:xfrm>
              <a:off x="7494175" y="3580000"/>
              <a:ext cx="58050" cy="40825"/>
            </a:xfrm>
            <a:custGeom>
              <a:rect b="b" l="l" r="r" t="t"/>
              <a:pathLst>
                <a:path extrusionOk="0" h="1633" w="2322">
                  <a:moveTo>
                    <a:pt x="1143" y="1"/>
                  </a:moveTo>
                  <a:cubicBezTo>
                    <a:pt x="1012" y="1"/>
                    <a:pt x="874" y="39"/>
                    <a:pt x="736" y="127"/>
                  </a:cubicBezTo>
                  <a:cubicBezTo>
                    <a:pt x="1" y="584"/>
                    <a:pt x="450" y="1632"/>
                    <a:pt x="1131" y="1632"/>
                  </a:cubicBezTo>
                  <a:cubicBezTo>
                    <a:pt x="1266" y="1632"/>
                    <a:pt x="1411" y="1591"/>
                    <a:pt x="1557" y="1495"/>
                  </a:cubicBezTo>
                  <a:cubicBezTo>
                    <a:pt x="2321" y="1036"/>
                    <a:pt x="1825" y="1"/>
                    <a:pt x="114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11"/>
            <p:cNvSpPr/>
            <p:nvPr/>
          </p:nvSpPr>
          <p:spPr>
            <a:xfrm>
              <a:off x="8140100" y="3675300"/>
              <a:ext cx="57550" cy="40500"/>
            </a:xfrm>
            <a:custGeom>
              <a:rect b="b" l="l" r="r" t="t"/>
              <a:pathLst>
                <a:path extrusionOk="0" h="1620" w="2302">
                  <a:moveTo>
                    <a:pt x="1123" y="0"/>
                  </a:moveTo>
                  <a:cubicBezTo>
                    <a:pt x="998" y="0"/>
                    <a:pt x="867" y="35"/>
                    <a:pt x="735" y="115"/>
                  </a:cubicBezTo>
                  <a:cubicBezTo>
                    <a:pt x="0" y="571"/>
                    <a:pt x="449" y="1620"/>
                    <a:pt x="1130" y="1620"/>
                  </a:cubicBezTo>
                  <a:cubicBezTo>
                    <a:pt x="1265" y="1620"/>
                    <a:pt x="1410" y="1578"/>
                    <a:pt x="1556" y="1483"/>
                  </a:cubicBezTo>
                  <a:cubicBezTo>
                    <a:pt x="2301" y="1046"/>
                    <a:pt x="1808" y="0"/>
                    <a:pt x="112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11"/>
            <p:cNvSpPr/>
            <p:nvPr/>
          </p:nvSpPr>
          <p:spPr>
            <a:xfrm>
              <a:off x="8477350" y="2828025"/>
              <a:ext cx="58325" cy="40500"/>
            </a:xfrm>
            <a:custGeom>
              <a:rect b="b" l="l" r="r" t="t"/>
              <a:pathLst>
                <a:path extrusionOk="0" h="1620" w="2333">
                  <a:moveTo>
                    <a:pt x="1122" y="0"/>
                  </a:moveTo>
                  <a:cubicBezTo>
                    <a:pt x="991" y="0"/>
                    <a:pt x="852" y="35"/>
                    <a:pt x="711" y="115"/>
                  </a:cubicBezTo>
                  <a:cubicBezTo>
                    <a:pt x="1" y="571"/>
                    <a:pt x="454" y="1620"/>
                    <a:pt x="1136" y="1620"/>
                  </a:cubicBezTo>
                  <a:cubicBezTo>
                    <a:pt x="1271" y="1620"/>
                    <a:pt x="1416" y="1578"/>
                    <a:pt x="1562" y="1482"/>
                  </a:cubicBezTo>
                  <a:cubicBezTo>
                    <a:pt x="2333" y="1046"/>
                    <a:pt x="1843" y="0"/>
                    <a:pt x="112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11"/>
            <p:cNvSpPr/>
            <p:nvPr/>
          </p:nvSpPr>
          <p:spPr>
            <a:xfrm>
              <a:off x="9636150" y="3074225"/>
              <a:ext cx="58375" cy="40450"/>
            </a:xfrm>
            <a:custGeom>
              <a:rect b="b" l="l" r="r" t="t"/>
              <a:pathLst>
                <a:path extrusionOk="0" h="1618" w="2335">
                  <a:moveTo>
                    <a:pt x="1124" y="0"/>
                  </a:moveTo>
                  <a:cubicBezTo>
                    <a:pt x="992" y="0"/>
                    <a:pt x="853" y="35"/>
                    <a:pt x="712" y="115"/>
                  </a:cubicBezTo>
                  <a:cubicBezTo>
                    <a:pt x="0" y="547"/>
                    <a:pt x="458" y="1618"/>
                    <a:pt x="1143" y="1618"/>
                  </a:cubicBezTo>
                  <a:cubicBezTo>
                    <a:pt x="1277" y="1618"/>
                    <a:pt x="1419" y="1577"/>
                    <a:pt x="1563" y="1483"/>
                  </a:cubicBezTo>
                  <a:cubicBezTo>
                    <a:pt x="2334" y="1046"/>
                    <a:pt x="1845" y="0"/>
                    <a:pt x="112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11"/>
            <p:cNvSpPr/>
            <p:nvPr/>
          </p:nvSpPr>
          <p:spPr>
            <a:xfrm>
              <a:off x="5654625" y="1181925"/>
              <a:ext cx="4940850" cy="3255375"/>
            </a:xfrm>
            <a:custGeom>
              <a:rect b="b" l="l" r="r" t="t"/>
              <a:pathLst>
                <a:path extrusionOk="0" h="130215" w="197634">
                  <a:moveTo>
                    <a:pt x="37235" y="851"/>
                  </a:moveTo>
                  <a:lnTo>
                    <a:pt x="49850" y="25988"/>
                  </a:lnTo>
                  <a:lnTo>
                    <a:pt x="12189" y="21642"/>
                  </a:lnTo>
                  <a:lnTo>
                    <a:pt x="37235" y="851"/>
                  </a:lnTo>
                  <a:close/>
                  <a:moveTo>
                    <a:pt x="88908" y="517"/>
                  </a:moveTo>
                  <a:lnTo>
                    <a:pt x="85261" y="34803"/>
                  </a:lnTo>
                  <a:lnTo>
                    <a:pt x="67965" y="28876"/>
                  </a:lnTo>
                  <a:lnTo>
                    <a:pt x="88908" y="517"/>
                  </a:lnTo>
                  <a:close/>
                  <a:moveTo>
                    <a:pt x="73102" y="17478"/>
                  </a:moveTo>
                  <a:lnTo>
                    <a:pt x="67692" y="28846"/>
                  </a:lnTo>
                  <a:cubicBezTo>
                    <a:pt x="67661" y="28937"/>
                    <a:pt x="67692" y="28998"/>
                    <a:pt x="67722" y="29028"/>
                  </a:cubicBezTo>
                  <a:lnTo>
                    <a:pt x="67783" y="29028"/>
                  </a:lnTo>
                  <a:lnTo>
                    <a:pt x="66658" y="35381"/>
                  </a:lnTo>
                  <a:lnTo>
                    <a:pt x="50336" y="26292"/>
                  </a:lnTo>
                  <a:lnTo>
                    <a:pt x="73102" y="17478"/>
                  </a:lnTo>
                  <a:close/>
                  <a:moveTo>
                    <a:pt x="50853" y="26900"/>
                  </a:moveTo>
                  <a:lnTo>
                    <a:pt x="66628" y="35685"/>
                  </a:lnTo>
                  <a:lnTo>
                    <a:pt x="65382" y="42980"/>
                  </a:lnTo>
                  <a:lnTo>
                    <a:pt x="50853" y="26900"/>
                  </a:lnTo>
                  <a:close/>
                  <a:moveTo>
                    <a:pt x="50062" y="26323"/>
                  </a:moveTo>
                  <a:cubicBezTo>
                    <a:pt x="50062" y="26384"/>
                    <a:pt x="50062" y="26414"/>
                    <a:pt x="50093" y="26444"/>
                  </a:cubicBezTo>
                  <a:lnTo>
                    <a:pt x="65078" y="43071"/>
                  </a:lnTo>
                  <a:lnTo>
                    <a:pt x="65078" y="43071"/>
                  </a:lnTo>
                  <a:lnTo>
                    <a:pt x="34500" y="26870"/>
                  </a:lnTo>
                  <a:lnTo>
                    <a:pt x="50062" y="26323"/>
                  </a:lnTo>
                  <a:close/>
                  <a:moveTo>
                    <a:pt x="34591" y="27265"/>
                  </a:moveTo>
                  <a:lnTo>
                    <a:pt x="64835" y="43223"/>
                  </a:lnTo>
                  <a:lnTo>
                    <a:pt x="47175" y="43284"/>
                  </a:lnTo>
                  <a:cubicBezTo>
                    <a:pt x="47175" y="43253"/>
                    <a:pt x="47175" y="43223"/>
                    <a:pt x="47144" y="43162"/>
                  </a:cubicBezTo>
                  <a:lnTo>
                    <a:pt x="34591" y="27265"/>
                  </a:lnTo>
                  <a:close/>
                  <a:moveTo>
                    <a:pt x="89151" y="760"/>
                  </a:moveTo>
                  <a:lnTo>
                    <a:pt x="112070" y="44013"/>
                  </a:lnTo>
                  <a:lnTo>
                    <a:pt x="85504" y="34925"/>
                  </a:lnTo>
                  <a:lnTo>
                    <a:pt x="89151" y="760"/>
                  </a:lnTo>
                  <a:close/>
                  <a:moveTo>
                    <a:pt x="89455" y="730"/>
                  </a:moveTo>
                  <a:lnTo>
                    <a:pt x="126659" y="35107"/>
                  </a:lnTo>
                  <a:lnTo>
                    <a:pt x="114167" y="44743"/>
                  </a:lnTo>
                  <a:lnTo>
                    <a:pt x="112495" y="44135"/>
                  </a:lnTo>
                  <a:lnTo>
                    <a:pt x="89455" y="730"/>
                  </a:lnTo>
                  <a:close/>
                  <a:moveTo>
                    <a:pt x="66902" y="35806"/>
                  </a:moveTo>
                  <a:lnTo>
                    <a:pt x="83467" y="45047"/>
                  </a:lnTo>
                  <a:lnTo>
                    <a:pt x="65595" y="43223"/>
                  </a:lnTo>
                  <a:lnTo>
                    <a:pt x="66902" y="35806"/>
                  </a:lnTo>
                  <a:close/>
                  <a:moveTo>
                    <a:pt x="68026" y="29241"/>
                  </a:moveTo>
                  <a:lnTo>
                    <a:pt x="85230" y="35107"/>
                  </a:lnTo>
                  <a:lnTo>
                    <a:pt x="84197" y="45138"/>
                  </a:lnTo>
                  <a:lnTo>
                    <a:pt x="66932" y="35533"/>
                  </a:lnTo>
                  <a:lnTo>
                    <a:pt x="68026" y="29241"/>
                  </a:lnTo>
                  <a:close/>
                  <a:moveTo>
                    <a:pt x="112677" y="44499"/>
                  </a:moveTo>
                  <a:lnTo>
                    <a:pt x="113893" y="44925"/>
                  </a:lnTo>
                  <a:lnTo>
                    <a:pt x="113164" y="45442"/>
                  </a:lnTo>
                  <a:lnTo>
                    <a:pt x="112677" y="44499"/>
                  </a:lnTo>
                  <a:close/>
                  <a:moveTo>
                    <a:pt x="12250" y="21946"/>
                  </a:moveTo>
                  <a:lnTo>
                    <a:pt x="48634" y="26140"/>
                  </a:lnTo>
                  <a:lnTo>
                    <a:pt x="33983" y="26657"/>
                  </a:lnTo>
                  <a:cubicBezTo>
                    <a:pt x="34013" y="26627"/>
                    <a:pt x="34013" y="26612"/>
                    <a:pt x="34006" y="26612"/>
                  </a:cubicBezTo>
                  <a:lnTo>
                    <a:pt x="34006" y="26612"/>
                  </a:lnTo>
                  <a:cubicBezTo>
                    <a:pt x="33998" y="26612"/>
                    <a:pt x="33983" y="26627"/>
                    <a:pt x="33983" y="26657"/>
                  </a:cubicBezTo>
                  <a:lnTo>
                    <a:pt x="33892" y="26596"/>
                  </a:lnTo>
                  <a:cubicBezTo>
                    <a:pt x="33867" y="26588"/>
                    <a:pt x="33845" y="26584"/>
                    <a:pt x="33824" y="26584"/>
                  </a:cubicBezTo>
                  <a:cubicBezTo>
                    <a:pt x="33768" y="26584"/>
                    <a:pt x="33724" y="26613"/>
                    <a:pt x="33679" y="26657"/>
                  </a:cubicBezTo>
                  <a:lnTo>
                    <a:pt x="14317" y="53861"/>
                  </a:lnTo>
                  <a:lnTo>
                    <a:pt x="12250" y="21946"/>
                  </a:lnTo>
                  <a:close/>
                  <a:moveTo>
                    <a:pt x="65686" y="43496"/>
                  </a:moveTo>
                  <a:lnTo>
                    <a:pt x="83680" y="45350"/>
                  </a:lnTo>
                  <a:lnTo>
                    <a:pt x="68178" y="55016"/>
                  </a:lnTo>
                  <a:lnTo>
                    <a:pt x="65686" y="43496"/>
                  </a:lnTo>
                  <a:close/>
                  <a:moveTo>
                    <a:pt x="65382" y="43527"/>
                  </a:moveTo>
                  <a:lnTo>
                    <a:pt x="67935" y="55168"/>
                  </a:lnTo>
                  <a:lnTo>
                    <a:pt x="67479" y="55472"/>
                  </a:lnTo>
                  <a:lnTo>
                    <a:pt x="47661" y="43588"/>
                  </a:lnTo>
                  <a:lnTo>
                    <a:pt x="65382" y="43527"/>
                  </a:lnTo>
                  <a:close/>
                  <a:moveTo>
                    <a:pt x="67996" y="55472"/>
                  </a:moveTo>
                  <a:lnTo>
                    <a:pt x="68087" y="55867"/>
                  </a:lnTo>
                  <a:lnTo>
                    <a:pt x="67722" y="55685"/>
                  </a:lnTo>
                  <a:lnTo>
                    <a:pt x="67996" y="55472"/>
                  </a:lnTo>
                  <a:close/>
                  <a:moveTo>
                    <a:pt x="47023" y="43466"/>
                  </a:moveTo>
                  <a:cubicBezTo>
                    <a:pt x="47023" y="43527"/>
                    <a:pt x="47053" y="43557"/>
                    <a:pt x="47114" y="43588"/>
                  </a:cubicBezTo>
                  <a:lnTo>
                    <a:pt x="67205" y="55685"/>
                  </a:lnTo>
                  <a:lnTo>
                    <a:pt x="65078" y="56992"/>
                  </a:lnTo>
                  <a:lnTo>
                    <a:pt x="35655" y="52585"/>
                  </a:lnTo>
                  <a:lnTo>
                    <a:pt x="47023" y="43466"/>
                  </a:lnTo>
                  <a:close/>
                  <a:moveTo>
                    <a:pt x="126842" y="35259"/>
                  </a:moveTo>
                  <a:lnTo>
                    <a:pt x="150520" y="57144"/>
                  </a:lnTo>
                  <a:lnTo>
                    <a:pt x="114471" y="44803"/>
                  </a:lnTo>
                  <a:lnTo>
                    <a:pt x="126842" y="35259"/>
                  </a:lnTo>
                  <a:close/>
                  <a:moveTo>
                    <a:pt x="67479" y="55837"/>
                  </a:moveTo>
                  <a:lnTo>
                    <a:pt x="68148" y="56232"/>
                  </a:lnTo>
                  <a:lnTo>
                    <a:pt x="68421" y="57509"/>
                  </a:lnTo>
                  <a:lnTo>
                    <a:pt x="65503" y="57053"/>
                  </a:lnTo>
                  <a:lnTo>
                    <a:pt x="67479" y="55837"/>
                  </a:lnTo>
                  <a:close/>
                  <a:moveTo>
                    <a:pt x="68482" y="56384"/>
                  </a:moveTo>
                  <a:lnTo>
                    <a:pt x="70853" y="57813"/>
                  </a:lnTo>
                  <a:lnTo>
                    <a:pt x="68725" y="57509"/>
                  </a:lnTo>
                  <a:lnTo>
                    <a:pt x="68482" y="56384"/>
                  </a:lnTo>
                  <a:close/>
                  <a:moveTo>
                    <a:pt x="114197" y="45016"/>
                  </a:moveTo>
                  <a:lnTo>
                    <a:pt x="151067" y="57630"/>
                  </a:lnTo>
                  <a:cubicBezTo>
                    <a:pt x="151071" y="57634"/>
                    <a:pt x="151075" y="57637"/>
                    <a:pt x="151078" y="57640"/>
                  </a:cubicBezTo>
                  <a:lnTo>
                    <a:pt x="151078" y="57640"/>
                  </a:lnTo>
                  <a:lnTo>
                    <a:pt x="120580" y="59393"/>
                  </a:lnTo>
                  <a:lnTo>
                    <a:pt x="113316" y="45715"/>
                  </a:lnTo>
                  <a:lnTo>
                    <a:pt x="114197" y="45016"/>
                  </a:lnTo>
                  <a:close/>
                  <a:moveTo>
                    <a:pt x="113073" y="45867"/>
                  </a:moveTo>
                  <a:lnTo>
                    <a:pt x="120246" y="59393"/>
                  </a:lnTo>
                  <a:lnTo>
                    <a:pt x="93467" y="60913"/>
                  </a:lnTo>
                  <a:lnTo>
                    <a:pt x="113073" y="45867"/>
                  </a:lnTo>
                  <a:close/>
                  <a:moveTo>
                    <a:pt x="85504" y="35198"/>
                  </a:moveTo>
                  <a:lnTo>
                    <a:pt x="112313" y="44347"/>
                  </a:lnTo>
                  <a:lnTo>
                    <a:pt x="112981" y="45594"/>
                  </a:lnTo>
                  <a:lnTo>
                    <a:pt x="92981" y="60943"/>
                  </a:lnTo>
                  <a:cubicBezTo>
                    <a:pt x="92951" y="61004"/>
                    <a:pt x="92920" y="61065"/>
                    <a:pt x="92951" y="61095"/>
                  </a:cubicBezTo>
                  <a:lnTo>
                    <a:pt x="92951" y="61156"/>
                  </a:lnTo>
                  <a:lnTo>
                    <a:pt x="92920" y="61156"/>
                  </a:lnTo>
                  <a:lnTo>
                    <a:pt x="71582" y="57965"/>
                  </a:lnTo>
                  <a:lnTo>
                    <a:pt x="68421" y="56050"/>
                  </a:lnTo>
                  <a:lnTo>
                    <a:pt x="68269" y="55320"/>
                  </a:lnTo>
                  <a:lnTo>
                    <a:pt x="84136" y="45411"/>
                  </a:lnTo>
                  <a:lnTo>
                    <a:pt x="84288" y="45411"/>
                  </a:lnTo>
                  <a:cubicBezTo>
                    <a:pt x="84379" y="45411"/>
                    <a:pt x="84440" y="45381"/>
                    <a:pt x="84440" y="45290"/>
                  </a:cubicBezTo>
                  <a:lnTo>
                    <a:pt x="85504" y="35198"/>
                  </a:lnTo>
                  <a:close/>
                  <a:moveTo>
                    <a:pt x="35959" y="52889"/>
                  </a:moveTo>
                  <a:lnTo>
                    <a:pt x="64683" y="57205"/>
                  </a:lnTo>
                  <a:lnTo>
                    <a:pt x="50853" y="65807"/>
                  </a:lnTo>
                  <a:lnTo>
                    <a:pt x="35959" y="52889"/>
                  </a:lnTo>
                  <a:close/>
                  <a:moveTo>
                    <a:pt x="72221" y="58329"/>
                  </a:moveTo>
                  <a:lnTo>
                    <a:pt x="92768" y="61399"/>
                  </a:lnTo>
                  <a:lnTo>
                    <a:pt x="98239" y="73983"/>
                  </a:lnTo>
                  <a:lnTo>
                    <a:pt x="72221" y="58329"/>
                  </a:lnTo>
                  <a:close/>
                  <a:moveTo>
                    <a:pt x="65108" y="57235"/>
                  </a:moveTo>
                  <a:lnTo>
                    <a:pt x="68482" y="57721"/>
                  </a:lnTo>
                  <a:lnTo>
                    <a:pt x="72038" y="73922"/>
                  </a:lnTo>
                  <a:lnTo>
                    <a:pt x="54196" y="77509"/>
                  </a:lnTo>
                  <a:lnTo>
                    <a:pt x="51096" y="66019"/>
                  </a:lnTo>
                  <a:lnTo>
                    <a:pt x="65108" y="57235"/>
                  </a:lnTo>
                  <a:close/>
                  <a:moveTo>
                    <a:pt x="150976" y="57965"/>
                  </a:moveTo>
                  <a:lnTo>
                    <a:pt x="134380" y="85473"/>
                  </a:lnTo>
                  <a:lnTo>
                    <a:pt x="134380" y="85412"/>
                  </a:lnTo>
                  <a:lnTo>
                    <a:pt x="120702" y="59667"/>
                  </a:lnTo>
                  <a:lnTo>
                    <a:pt x="150976" y="57965"/>
                  </a:lnTo>
                  <a:close/>
                  <a:moveTo>
                    <a:pt x="68847" y="57813"/>
                  </a:moveTo>
                  <a:lnTo>
                    <a:pt x="71522" y="58208"/>
                  </a:lnTo>
                  <a:lnTo>
                    <a:pt x="98391" y="74378"/>
                  </a:lnTo>
                  <a:lnTo>
                    <a:pt x="89060" y="85959"/>
                  </a:lnTo>
                  <a:lnTo>
                    <a:pt x="72373" y="74074"/>
                  </a:lnTo>
                  <a:lnTo>
                    <a:pt x="72373" y="74013"/>
                  </a:lnTo>
                  <a:lnTo>
                    <a:pt x="68847" y="57813"/>
                  </a:lnTo>
                  <a:close/>
                  <a:moveTo>
                    <a:pt x="35351" y="52676"/>
                  </a:moveTo>
                  <a:cubicBezTo>
                    <a:pt x="35351" y="52706"/>
                    <a:pt x="35412" y="52737"/>
                    <a:pt x="35412" y="52737"/>
                  </a:cubicBezTo>
                  <a:lnTo>
                    <a:pt x="50609" y="65928"/>
                  </a:lnTo>
                  <a:lnTo>
                    <a:pt x="15259" y="88451"/>
                  </a:lnTo>
                  <a:lnTo>
                    <a:pt x="14499" y="54712"/>
                  </a:lnTo>
                  <a:lnTo>
                    <a:pt x="35351" y="52676"/>
                  </a:lnTo>
                  <a:close/>
                  <a:moveTo>
                    <a:pt x="123103" y="81004"/>
                  </a:moveTo>
                  <a:lnTo>
                    <a:pt x="134198" y="85655"/>
                  </a:lnTo>
                  <a:lnTo>
                    <a:pt x="108969" y="98938"/>
                  </a:lnTo>
                  <a:lnTo>
                    <a:pt x="123103" y="81004"/>
                  </a:lnTo>
                  <a:close/>
                  <a:moveTo>
                    <a:pt x="120428" y="59697"/>
                  </a:moveTo>
                  <a:lnTo>
                    <a:pt x="133954" y="85229"/>
                  </a:lnTo>
                  <a:lnTo>
                    <a:pt x="123134" y="80701"/>
                  </a:lnTo>
                  <a:cubicBezTo>
                    <a:pt x="123109" y="80692"/>
                    <a:pt x="123089" y="80689"/>
                    <a:pt x="123072" y="80689"/>
                  </a:cubicBezTo>
                  <a:cubicBezTo>
                    <a:pt x="123026" y="80689"/>
                    <a:pt x="123004" y="80717"/>
                    <a:pt x="122982" y="80761"/>
                  </a:cubicBezTo>
                  <a:lnTo>
                    <a:pt x="108392" y="99242"/>
                  </a:lnTo>
                  <a:lnTo>
                    <a:pt x="108209" y="99363"/>
                  </a:lnTo>
                  <a:lnTo>
                    <a:pt x="98787" y="74317"/>
                  </a:lnTo>
                  <a:cubicBezTo>
                    <a:pt x="98787" y="74287"/>
                    <a:pt x="98726" y="74287"/>
                    <a:pt x="98695" y="74257"/>
                  </a:cubicBezTo>
                  <a:lnTo>
                    <a:pt x="98665" y="74226"/>
                  </a:lnTo>
                  <a:lnTo>
                    <a:pt x="93011" y="61217"/>
                  </a:lnTo>
                  <a:cubicBezTo>
                    <a:pt x="93042" y="61217"/>
                    <a:pt x="93042" y="61217"/>
                    <a:pt x="93072" y="61247"/>
                  </a:cubicBezTo>
                  <a:lnTo>
                    <a:pt x="120428" y="59697"/>
                  </a:lnTo>
                  <a:close/>
                  <a:moveTo>
                    <a:pt x="98543" y="74561"/>
                  </a:moveTo>
                  <a:lnTo>
                    <a:pt x="107905" y="99455"/>
                  </a:lnTo>
                  <a:lnTo>
                    <a:pt x="89242" y="86141"/>
                  </a:lnTo>
                  <a:lnTo>
                    <a:pt x="98543" y="74561"/>
                  </a:lnTo>
                  <a:close/>
                  <a:moveTo>
                    <a:pt x="53588" y="78208"/>
                  </a:moveTo>
                  <a:lnTo>
                    <a:pt x="42555" y="100883"/>
                  </a:lnTo>
                  <a:lnTo>
                    <a:pt x="15715" y="88999"/>
                  </a:lnTo>
                  <a:lnTo>
                    <a:pt x="53588" y="78208"/>
                  </a:lnTo>
                  <a:close/>
                  <a:moveTo>
                    <a:pt x="50822" y="66171"/>
                  </a:moveTo>
                  <a:lnTo>
                    <a:pt x="53983" y="77752"/>
                  </a:lnTo>
                  <a:lnTo>
                    <a:pt x="53983" y="77783"/>
                  </a:lnTo>
                  <a:cubicBezTo>
                    <a:pt x="54014" y="77813"/>
                    <a:pt x="54044" y="77874"/>
                    <a:pt x="54135" y="77874"/>
                  </a:cubicBezTo>
                  <a:lnTo>
                    <a:pt x="72038" y="74226"/>
                  </a:lnTo>
                  <a:lnTo>
                    <a:pt x="44318" y="101673"/>
                  </a:lnTo>
                  <a:lnTo>
                    <a:pt x="42798" y="101005"/>
                  </a:lnTo>
                  <a:lnTo>
                    <a:pt x="54014" y="78056"/>
                  </a:lnTo>
                  <a:cubicBezTo>
                    <a:pt x="54044" y="78026"/>
                    <a:pt x="54044" y="77935"/>
                    <a:pt x="54014" y="77904"/>
                  </a:cubicBezTo>
                  <a:cubicBezTo>
                    <a:pt x="53993" y="77883"/>
                    <a:pt x="53972" y="77848"/>
                    <a:pt x="53931" y="77848"/>
                  </a:cubicBezTo>
                  <a:cubicBezTo>
                    <a:pt x="53912" y="77848"/>
                    <a:pt x="53890" y="77855"/>
                    <a:pt x="53862" y="77874"/>
                  </a:cubicBezTo>
                  <a:lnTo>
                    <a:pt x="15381" y="88847"/>
                  </a:lnTo>
                  <a:lnTo>
                    <a:pt x="15381" y="88847"/>
                  </a:lnTo>
                  <a:lnTo>
                    <a:pt x="50822" y="66171"/>
                  </a:lnTo>
                  <a:close/>
                  <a:moveTo>
                    <a:pt x="72282" y="74378"/>
                  </a:moveTo>
                  <a:lnTo>
                    <a:pt x="88817" y="86141"/>
                  </a:lnTo>
                  <a:lnTo>
                    <a:pt x="71947" y="107114"/>
                  </a:lnTo>
                  <a:lnTo>
                    <a:pt x="44561" y="101886"/>
                  </a:lnTo>
                  <a:lnTo>
                    <a:pt x="72282" y="74378"/>
                  </a:lnTo>
                  <a:close/>
                  <a:moveTo>
                    <a:pt x="42646" y="101278"/>
                  </a:moveTo>
                  <a:lnTo>
                    <a:pt x="44287" y="101977"/>
                  </a:lnTo>
                  <a:lnTo>
                    <a:pt x="44409" y="101977"/>
                  </a:lnTo>
                  <a:cubicBezTo>
                    <a:pt x="44409" y="102038"/>
                    <a:pt x="44409" y="102069"/>
                    <a:pt x="44439" y="102099"/>
                  </a:cubicBezTo>
                  <a:lnTo>
                    <a:pt x="57388" y="118026"/>
                  </a:lnTo>
                  <a:lnTo>
                    <a:pt x="28785" y="129729"/>
                  </a:lnTo>
                  <a:lnTo>
                    <a:pt x="42646" y="101278"/>
                  </a:lnTo>
                  <a:close/>
                  <a:moveTo>
                    <a:pt x="88999" y="0"/>
                  </a:moveTo>
                  <a:cubicBezTo>
                    <a:pt x="88969" y="0"/>
                    <a:pt x="88938" y="31"/>
                    <a:pt x="88908" y="31"/>
                  </a:cubicBezTo>
                  <a:lnTo>
                    <a:pt x="68543" y="27660"/>
                  </a:lnTo>
                  <a:lnTo>
                    <a:pt x="73437" y="17295"/>
                  </a:lnTo>
                  <a:cubicBezTo>
                    <a:pt x="73467" y="17265"/>
                    <a:pt x="73437" y="17174"/>
                    <a:pt x="73406" y="17143"/>
                  </a:cubicBezTo>
                  <a:cubicBezTo>
                    <a:pt x="73364" y="17122"/>
                    <a:pt x="73322" y="17087"/>
                    <a:pt x="73290" y="17087"/>
                  </a:cubicBezTo>
                  <a:cubicBezTo>
                    <a:pt x="73276" y="17087"/>
                    <a:pt x="73264" y="17094"/>
                    <a:pt x="73254" y="17113"/>
                  </a:cubicBezTo>
                  <a:lnTo>
                    <a:pt x="50184" y="26019"/>
                  </a:lnTo>
                  <a:lnTo>
                    <a:pt x="50153" y="26019"/>
                  </a:lnTo>
                  <a:lnTo>
                    <a:pt x="37327" y="578"/>
                  </a:lnTo>
                  <a:cubicBezTo>
                    <a:pt x="37296" y="547"/>
                    <a:pt x="37296" y="487"/>
                    <a:pt x="37235" y="487"/>
                  </a:cubicBezTo>
                  <a:cubicBezTo>
                    <a:pt x="37175" y="487"/>
                    <a:pt x="37144" y="487"/>
                    <a:pt x="37114" y="547"/>
                  </a:cubicBezTo>
                  <a:lnTo>
                    <a:pt x="12068" y="21368"/>
                  </a:lnTo>
                  <a:lnTo>
                    <a:pt x="8846" y="7569"/>
                  </a:lnTo>
                  <a:cubicBezTo>
                    <a:pt x="8846" y="7478"/>
                    <a:pt x="8755" y="7447"/>
                    <a:pt x="8724" y="7447"/>
                  </a:cubicBezTo>
                  <a:cubicBezTo>
                    <a:pt x="8663" y="7447"/>
                    <a:pt x="8603" y="7478"/>
                    <a:pt x="8572" y="7569"/>
                  </a:cubicBezTo>
                  <a:lnTo>
                    <a:pt x="31" y="37934"/>
                  </a:lnTo>
                  <a:cubicBezTo>
                    <a:pt x="1" y="37995"/>
                    <a:pt x="61" y="38086"/>
                    <a:pt x="153" y="38116"/>
                  </a:cubicBezTo>
                  <a:cubicBezTo>
                    <a:pt x="164" y="38122"/>
                    <a:pt x="177" y="38125"/>
                    <a:pt x="190" y="38125"/>
                  </a:cubicBezTo>
                  <a:cubicBezTo>
                    <a:pt x="246" y="38125"/>
                    <a:pt x="310" y="38080"/>
                    <a:pt x="335" y="38056"/>
                  </a:cubicBezTo>
                  <a:lnTo>
                    <a:pt x="8724" y="8177"/>
                  </a:lnTo>
                  <a:lnTo>
                    <a:pt x="11885" y="21672"/>
                  </a:lnTo>
                  <a:cubicBezTo>
                    <a:pt x="11885" y="21703"/>
                    <a:pt x="11916" y="21733"/>
                    <a:pt x="11946" y="21733"/>
                  </a:cubicBezTo>
                  <a:cubicBezTo>
                    <a:pt x="11946" y="21763"/>
                    <a:pt x="11916" y="21763"/>
                    <a:pt x="11946" y="21824"/>
                  </a:cubicBezTo>
                  <a:lnTo>
                    <a:pt x="14043" y="54317"/>
                  </a:lnTo>
                  <a:cubicBezTo>
                    <a:pt x="14043" y="54378"/>
                    <a:pt x="14074" y="54408"/>
                    <a:pt x="14165" y="54408"/>
                  </a:cubicBezTo>
                  <a:cubicBezTo>
                    <a:pt x="14195" y="54408"/>
                    <a:pt x="14287" y="54408"/>
                    <a:pt x="14317" y="54378"/>
                  </a:cubicBezTo>
                  <a:lnTo>
                    <a:pt x="33831" y="26961"/>
                  </a:lnTo>
                  <a:lnTo>
                    <a:pt x="33953" y="27022"/>
                  </a:lnTo>
                  <a:lnTo>
                    <a:pt x="46810" y="43314"/>
                  </a:lnTo>
                  <a:lnTo>
                    <a:pt x="35351" y="52493"/>
                  </a:lnTo>
                  <a:lnTo>
                    <a:pt x="14317" y="54530"/>
                  </a:lnTo>
                  <a:cubicBezTo>
                    <a:pt x="14226" y="54530"/>
                    <a:pt x="14195" y="54621"/>
                    <a:pt x="14195" y="54682"/>
                  </a:cubicBezTo>
                  <a:lnTo>
                    <a:pt x="14986" y="88847"/>
                  </a:lnTo>
                  <a:cubicBezTo>
                    <a:pt x="14986" y="88877"/>
                    <a:pt x="15046" y="88968"/>
                    <a:pt x="15077" y="88968"/>
                  </a:cubicBezTo>
                  <a:lnTo>
                    <a:pt x="15138" y="88968"/>
                  </a:lnTo>
                  <a:lnTo>
                    <a:pt x="15138" y="89029"/>
                  </a:lnTo>
                  <a:cubicBezTo>
                    <a:pt x="15138" y="89120"/>
                    <a:pt x="15198" y="89150"/>
                    <a:pt x="15229" y="89181"/>
                  </a:cubicBezTo>
                  <a:lnTo>
                    <a:pt x="42403" y="101218"/>
                  </a:lnTo>
                  <a:lnTo>
                    <a:pt x="28360" y="130033"/>
                  </a:lnTo>
                  <a:cubicBezTo>
                    <a:pt x="28329" y="130063"/>
                    <a:pt x="28360" y="130154"/>
                    <a:pt x="28421" y="130185"/>
                  </a:cubicBezTo>
                  <a:cubicBezTo>
                    <a:pt x="28451" y="130215"/>
                    <a:pt x="28481" y="130215"/>
                    <a:pt x="28512" y="130215"/>
                  </a:cubicBezTo>
                  <a:lnTo>
                    <a:pt x="28573" y="130215"/>
                  </a:lnTo>
                  <a:lnTo>
                    <a:pt x="57661" y="118209"/>
                  </a:lnTo>
                  <a:cubicBezTo>
                    <a:pt x="57692" y="118178"/>
                    <a:pt x="57752" y="118178"/>
                    <a:pt x="57752" y="118087"/>
                  </a:cubicBezTo>
                  <a:cubicBezTo>
                    <a:pt x="57752" y="118057"/>
                    <a:pt x="57752" y="118026"/>
                    <a:pt x="57692" y="117996"/>
                  </a:cubicBezTo>
                  <a:lnTo>
                    <a:pt x="44865" y="102221"/>
                  </a:lnTo>
                  <a:lnTo>
                    <a:pt x="44865" y="102221"/>
                  </a:lnTo>
                  <a:lnTo>
                    <a:pt x="71947" y="107418"/>
                  </a:lnTo>
                  <a:cubicBezTo>
                    <a:pt x="71978" y="107418"/>
                    <a:pt x="72069" y="107418"/>
                    <a:pt x="72099" y="107388"/>
                  </a:cubicBezTo>
                  <a:lnTo>
                    <a:pt x="89060" y="86324"/>
                  </a:lnTo>
                  <a:lnTo>
                    <a:pt x="108057" y="99880"/>
                  </a:lnTo>
                  <a:cubicBezTo>
                    <a:pt x="108085" y="99907"/>
                    <a:pt x="108118" y="99922"/>
                    <a:pt x="108149" y="99922"/>
                  </a:cubicBezTo>
                  <a:cubicBezTo>
                    <a:pt x="108188" y="99922"/>
                    <a:pt x="108223" y="99900"/>
                    <a:pt x="108240" y="99850"/>
                  </a:cubicBezTo>
                  <a:lnTo>
                    <a:pt x="108544" y="99485"/>
                  </a:lnTo>
                  <a:lnTo>
                    <a:pt x="134532" y="85807"/>
                  </a:lnTo>
                  <a:cubicBezTo>
                    <a:pt x="134562" y="85807"/>
                    <a:pt x="134562" y="85746"/>
                    <a:pt x="134562" y="85746"/>
                  </a:cubicBezTo>
                  <a:lnTo>
                    <a:pt x="151371" y="57873"/>
                  </a:lnTo>
                  <a:cubicBezTo>
                    <a:pt x="151402" y="57843"/>
                    <a:pt x="151402" y="57752"/>
                    <a:pt x="151371" y="57721"/>
                  </a:cubicBezTo>
                  <a:cubicBezTo>
                    <a:pt x="151310" y="57691"/>
                    <a:pt x="151280" y="57630"/>
                    <a:pt x="151250" y="57630"/>
                  </a:cubicBezTo>
                  <a:lnTo>
                    <a:pt x="151156" y="57636"/>
                  </a:lnTo>
                  <a:lnTo>
                    <a:pt x="151156" y="57636"/>
                  </a:lnTo>
                  <a:cubicBezTo>
                    <a:pt x="151175" y="57619"/>
                    <a:pt x="151194" y="57594"/>
                    <a:pt x="151219" y="57569"/>
                  </a:cubicBezTo>
                  <a:cubicBezTo>
                    <a:pt x="151250" y="57539"/>
                    <a:pt x="151250" y="57448"/>
                    <a:pt x="151158" y="57387"/>
                  </a:cubicBezTo>
                  <a:lnTo>
                    <a:pt x="127085" y="35107"/>
                  </a:lnTo>
                  <a:lnTo>
                    <a:pt x="136964" y="27508"/>
                  </a:lnTo>
                  <a:lnTo>
                    <a:pt x="152739" y="36019"/>
                  </a:lnTo>
                  <a:cubicBezTo>
                    <a:pt x="152748" y="36028"/>
                    <a:pt x="152759" y="36032"/>
                    <a:pt x="152772" y="36032"/>
                  </a:cubicBezTo>
                  <a:cubicBezTo>
                    <a:pt x="152802" y="36032"/>
                    <a:pt x="152839" y="36010"/>
                    <a:pt x="152861" y="35989"/>
                  </a:cubicBezTo>
                  <a:lnTo>
                    <a:pt x="169578" y="17204"/>
                  </a:lnTo>
                  <a:lnTo>
                    <a:pt x="197360" y="34682"/>
                  </a:lnTo>
                  <a:cubicBezTo>
                    <a:pt x="197401" y="34709"/>
                    <a:pt x="197436" y="34724"/>
                    <a:pt x="197464" y="34724"/>
                  </a:cubicBezTo>
                  <a:cubicBezTo>
                    <a:pt x="197500" y="34724"/>
                    <a:pt x="197526" y="34701"/>
                    <a:pt x="197542" y="34651"/>
                  </a:cubicBezTo>
                  <a:cubicBezTo>
                    <a:pt x="197633" y="34590"/>
                    <a:pt x="197633" y="34499"/>
                    <a:pt x="197573" y="34469"/>
                  </a:cubicBezTo>
                  <a:lnTo>
                    <a:pt x="169700" y="16961"/>
                  </a:lnTo>
                  <a:cubicBezTo>
                    <a:pt x="169687" y="16948"/>
                    <a:pt x="169659" y="16941"/>
                    <a:pt x="169628" y="16941"/>
                  </a:cubicBezTo>
                  <a:cubicBezTo>
                    <a:pt x="169584" y="16941"/>
                    <a:pt x="169535" y="16956"/>
                    <a:pt x="169517" y="16991"/>
                  </a:cubicBezTo>
                  <a:lnTo>
                    <a:pt x="152800" y="35776"/>
                  </a:lnTo>
                  <a:lnTo>
                    <a:pt x="137024" y="27295"/>
                  </a:lnTo>
                  <a:cubicBezTo>
                    <a:pt x="137009" y="27280"/>
                    <a:pt x="136986" y="27273"/>
                    <a:pt x="136960" y="27273"/>
                  </a:cubicBezTo>
                  <a:cubicBezTo>
                    <a:pt x="136933" y="27273"/>
                    <a:pt x="136903" y="27280"/>
                    <a:pt x="136872" y="27295"/>
                  </a:cubicBezTo>
                  <a:lnTo>
                    <a:pt x="126903" y="34955"/>
                  </a:lnTo>
                  <a:lnTo>
                    <a:pt x="89121" y="31"/>
                  </a:lnTo>
                  <a:cubicBezTo>
                    <a:pt x="89090" y="0"/>
                    <a:pt x="89060" y="0"/>
                    <a:pt x="8899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11"/>
            <p:cNvSpPr/>
            <p:nvPr/>
          </p:nvSpPr>
          <p:spPr>
            <a:xfrm>
              <a:off x="6484000" y="1835075"/>
              <a:ext cx="39550" cy="28850"/>
            </a:xfrm>
            <a:custGeom>
              <a:rect b="b" l="l" r="r" t="t"/>
              <a:pathLst>
                <a:path extrusionOk="0" h="1154" w="1582">
                  <a:moveTo>
                    <a:pt x="791" y="0"/>
                  </a:moveTo>
                  <a:cubicBezTo>
                    <a:pt x="748" y="0"/>
                    <a:pt x="703" y="5"/>
                    <a:pt x="656" y="14"/>
                  </a:cubicBezTo>
                  <a:cubicBezTo>
                    <a:pt x="1" y="157"/>
                    <a:pt x="146" y="1153"/>
                    <a:pt x="767" y="1153"/>
                  </a:cubicBezTo>
                  <a:cubicBezTo>
                    <a:pt x="809" y="1153"/>
                    <a:pt x="853" y="1149"/>
                    <a:pt x="899" y="1139"/>
                  </a:cubicBezTo>
                  <a:cubicBezTo>
                    <a:pt x="1582" y="968"/>
                    <a:pt x="1413" y="0"/>
                    <a:pt x="79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11"/>
            <p:cNvSpPr/>
            <p:nvPr/>
          </p:nvSpPr>
          <p:spPr>
            <a:xfrm>
              <a:off x="6523575" y="2480975"/>
              <a:ext cx="38800" cy="28850"/>
            </a:xfrm>
            <a:custGeom>
              <a:rect b="b" l="l" r="r" t="t"/>
              <a:pathLst>
                <a:path extrusionOk="0" h="1154" w="1552">
                  <a:moveTo>
                    <a:pt x="805" y="1"/>
                  </a:moveTo>
                  <a:cubicBezTo>
                    <a:pt x="767" y="1"/>
                    <a:pt x="726" y="5"/>
                    <a:pt x="684" y="15"/>
                  </a:cubicBezTo>
                  <a:cubicBezTo>
                    <a:pt x="0" y="157"/>
                    <a:pt x="171" y="1153"/>
                    <a:pt x="770" y="1153"/>
                  </a:cubicBezTo>
                  <a:cubicBezTo>
                    <a:pt x="810" y="1153"/>
                    <a:pt x="853" y="1149"/>
                    <a:pt x="897" y="1139"/>
                  </a:cubicBezTo>
                  <a:cubicBezTo>
                    <a:pt x="1552" y="997"/>
                    <a:pt x="1380" y="1"/>
                    <a:pt x="80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11"/>
            <p:cNvSpPr/>
            <p:nvPr/>
          </p:nvSpPr>
          <p:spPr>
            <a:xfrm>
              <a:off x="6810800" y="2252250"/>
              <a:ext cx="38075" cy="28100"/>
            </a:xfrm>
            <a:custGeom>
              <a:rect b="b" l="l" r="r" t="t"/>
              <a:pathLst>
                <a:path extrusionOk="0" h="1124" w="1523">
                  <a:moveTo>
                    <a:pt x="784" y="0"/>
                  </a:moveTo>
                  <a:cubicBezTo>
                    <a:pt x="743" y="0"/>
                    <a:pt x="699" y="5"/>
                    <a:pt x="654" y="15"/>
                  </a:cubicBezTo>
                  <a:cubicBezTo>
                    <a:pt x="0" y="157"/>
                    <a:pt x="144" y="1123"/>
                    <a:pt x="762" y="1123"/>
                  </a:cubicBezTo>
                  <a:cubicBezTo>
                    <a:pt x="805" y="1123"/>
                    <a:pt x="850" y="1119"/>
                    <a:pt x="897" y="1109"/>
                  </a:cubicBezTo>
                  <a:cubicBezTo>
                    <a:pt x="1523" y="967"/>
                    <a:pt x="1377" y="0"/>
                    <a:pt x="78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11"/>
            <p:cNvSpPr/>
            <p:nvPr/>
          </p:nvSpPr>
          <p:spPr>
            <a:xfrm>
              <a:off x="6885275" y="1823675"/>
              <a:ext cx="38875" cy="28850"/>
            </a:xfrm>
            <a:custGeom>
              <a:rect b="b" l="l" r="r" t="t"/>
              <a:pathLst>
                <a:path extrusionOk="0" h="1154" w="1555">
                  <a:moveTo>
                    <a:pt x="816" y="0"/>
                  </a:moveTo>
                  <a:cubicBezTo>
                    <a:pt x="774" y="0"/>
                    <a:pt x="730" y="5"/>
                    <a:pt x="684" y="15"/>
                  </a:cubicBezTo>
                  <a:cubicBezTo>
                    <a:pt x="1" y="157"/>
                    <a:pt x="171" y="1153"/>
                    <a:pt x="795" y="1153"/>
                  </a:cubicBezTo>
                  <a:cubicBezTo>
                    <a:pt x="837" y="1153"/>
                    <a:pt x="882" y="1149"/>
                    <a:pt x="927" y="1139"/>
                  </a:cubicBezTo>
                  <a:cubicBezTo>
                    <a:pt x="1554" y="997"/>
                    <a:pt x="1433" y="0"/>
                    <a:pt x="81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11"/>
            <p:cNvSpPr/>
            <p:nvPr/>
          </p:nvSpPr>
          <p:spPr>
            <a:xfrm>
              <a:off x="7271300" y="2249425"/>
              <a:ext cx="39225" cy="28625"/>
            </a:xfrm>
            <a:custGeom>
              <a:rect b="b" l="l" r="r" t="t"/>
              <a:pathLst>
                <a:path extrusionOk="0" h="1145" w="1569">
                  <a:moveTo>
                    <a:pt x="762" y="1"/>
                  </a:moveTo>
                  <a:cubicBezTo>
                    <a:pt x="737" y="1"/>
                    <a:pt x="711" y="2"/>
                    <a:pt x="684" y="6"/>
                  </a:cubicBezTo>
                  <a:cubicBezTo>
                    <a:pt x="1" y="148"/>
                    <a:pt x="145" y="1145"/>
                    <a:pt x="765" y="1145"/>
                  </a:cubicBezTo>
                  <a:cubicBezTo>
                    <a:pt x="807" y="1145"/>
                    <a:pt x="851" y="1140"/>
                    <a:pt x="897" y="1131"/>
                  </a:cubicBezTo>
                  <a:cubicBezTo>
                    <a:pt x="1568" y="1014"/>
                    <a:pt x="1371" y="1"/>
                    <a:pt x="76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11"/>
            <p:cNvSpPr/>
            <p:nvPr/>
          </p:nvSpPr>
          <p:spPr>
            <a:xfrm>
              <a:off x="7332900" y="1895100"/>
              <a:ext cx="38750" cy="28100"/>
            </a:xfrm>
            <a:custGeom>
              <a:rect b="b" l="l" r="r" t="t"/>
              <a:pathLst>
                <a:path extrusionOk="0" h="1124" w="1550">
                  <a:moveTo>
                    <a:pt x="807" y="0"/>
                  </a:moveTo>
                  <a:cubicBezTo>
                    <a:pt x="767" y="0"/>
                    <a:pt x="726" y="5"/>
                    <a:pt x="682" y="15"/>
                  </a:cubicBezTo>
                  <a:cubicBezTo>
                    <a:pt x="0" y="157"/>
                    <a:pt x="169" y="1123"/>
                    <a:pt x="765" y="1123"/>
                  </a:cubicBezTo>
                  <a:cubicBezTo>
                    <a:pt x="807" y="1123"/>
                    <a:pt x="850" y="1119"/>
                    <a:pt x="895" y="1109"/>
                  </a:cubicBezTo>
                  <a:cubicBezTo>
                    <a:pt x="1549" y="967"/>
                    <a:pt x="1379" y="0"/>
                    <a:pt x="80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11"/>
            <p:cNvSpPr/>
            <p:nvPr/>
          </p:nvSpPr>
          <p:spPr>
            <a:xfrm>
              <a:off x="6905775" y="2817725"/>
              <a:ext cx="38300" cy="27975"/>
            </a:xfrm>
            <a:custGeom>
              <a:rect b="b" l="l" r="r" t="t"/>
              <a:pathLst>
                <a:path extrusionOk="0" h="1119" w="1532">
                  <a:moveTo>
                    <a:pt x="761" y="1"/>
                  </a:moveTo>
                  <a:cubicBezTo>
                    <a:pt x="727" y="1"/>
                    <a:pt x="691" y="4"/>
                    <a:pt x="655" y="10"/>
                  </a:cubicBezTo>
                  <a:cubicBezTo>
                    <a:pt x="1" y="152"/>
                    <a:pt x="145" y="1119"/>
                    <a:pt x="763" y="1119"/>
                  </a:cubicBezTo>
                  <a:cubicBezTo>
                    <a:pt x="806" y="1119"/>
                    <a:pt x="851" y="1114"/>
                    <a:pt x="898" y="1104"/>
                  </a:cubicBezTo>
                  <a:cubicBezTo>
                    <a:pt x="1531" y="989"/>
                    <a:pt x="1374" y="1"/>
                    <a:pt x="76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11"/>
            <p:cNvSpPr/>
            <p:nvPr/>
          </p:nvSpPr>
          <p:spPr>
            <a:xfrm>
              <a:off x="7440025" y="3019100"/>
              <a:ext cx="39000" cy="27975"/>
            </a:xfrm>
            <a:custGeom>
              <a:rect b="b" l="l" r="r" t="t"/>
              <a:pathLst>
                <a:path extrusionOk="0" h="1119" w="1560">
                  <a:moveTo>
                    <a:pt x="789" y="0"/>
                  </a:moveTo>
                  <a:cubicBezTo>
                    <a:pt x="755" y="0"/>
                    <a:pt x="720" y="3"/>
                    <a:pt x="683" y="10"/>
                  </a:cubicBezTo>
                  <a:cubicBezTo>
                    <a:pt x="1" y="152"/>
                    <a:pt x="169" y="1118"/>
                    <a:pt x="791" y="1118"/>
                  </a:cubicBezTo>
                  <a:cubicBezTo>
                    <a:pt x="834" y="1118"/>
                    <a:pt x="879" y="1114"/>
                    <a:pt x="926" y="1104"/>
                  </a:cubicBezTo>
                  <a:cubicBezTo>
                    <a:pt x="1560" y="989"/>
                    <a:pt x="1402" y="0"/>
                    <a:pt x="78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11"/>
            <p:cNvSpPr/>
            <p:nvPr/>
          </p:nvSpPr>
          <p:spPr>
            <a:xfrm>
              <a:off x="7741650" y="2297825"/>
              <a:ext cx="39525" cy="28125"/>
            </a:xfrm>
            <a:custGeom>
              <a:rect b="b" l="l" r="r" t="t"/>
              <a:pathLst>
                <a:path extrusionOk="0" h="1125" w="1581">
                  <a:moveTo>
                    <a:pt x="790" y="1"/>
                  </a:moveTo>
                  <a:cubicBezTo>
                    <a:pt x="747" y="1"/>
                    <a:pt x="702" y="6"/>
                    <a:pt x="655" y="15"/>
                  </a:cubicBezTo>
                  <a:cubicBezTo>
                    <a:pt x="1" y="158"/>
                    <a:pt x="145" y="1124"/>
                    <a:pt x="763" y="1124"/>
                  </a:cubicBezTo>
                  <a:cubicBezTo>
                    <a:pt x="806" y="1124"/>
                    <a:pt x="851" y="1119"/>
                    <a:pt x="898" y="1110"/>
                  </a:cubicBezTo>
                  <a:cubicBezTo>
                    <a:pt x="1580" y="967"/>
                    <a:pt x="1412" y="1"/>
                    <a:pt x="79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11"/>
            <p:cNvSpPr/>
            <p:nvPr/>
          </p:nvSpPr>
          <p:spPr>
            <a:xfrm>
              <a:off x="6743175" y="3715800"/>
              <a:ext cx="39525" cy="28850"/>
            </a:xfrm>
            <a:custGeom>
              <a:rect b="b" l="l" r="r" t="t"/>
              <a:pathLst>
                <a:path extrusionOk="0" h="1154" w="1581">
                  <a:moveTo>
                    <a:pt x="811" y="0"/>
                  </a:moveTo>
                  <a:cubicBezTo>
                    <a:pt x="771" y="0"/>
                    <a:pt x="728" y="5"/>
                    <a:pt x="684" y="15"/>
                  </a:cubicBezTo>
                  <a:cubicBezTo>
                    <a:pt x="1" y="157"/>
                    <a:pt x="145" y="1153"/>
                    <a:pt x="765" y="1153"/>
                  </a:cubicBezTo>
                  <a:cubicBezTo>
                    <a:pt x="807" y="1153"/>
                    <a:pt x="851" y="1149"/>
                    <a:pt x="897" y="1139"/>
                  </a:cubicBezTo>
                  <a:cubicBezTo>
                    <a:pt x="1581" y="997"/>
                    <a:pt x="1410" y="0"/>
                    <a:pt x="81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11"/>
            <p:cNvSpPr/>
            <p:nvPr/>
          </p:nvSpPr>
          <p:spPr>
            <a:xfrm>
              <a:off x="6987900" y="3110275"/>
              <a:ext cx="38975" cy="27975"/>
            </a:xfrm>
            <a:custGeom>
              <a:rect b="b" l="l" r="r" t="t"/>
              <a:pathLst>
                <a:path extrusionOk="0" h="1119" w="1559">
                  <a:moveTo>
                    <a:pt x="791" y="1"/>
                  </a:moveTo>
                  <a:cubicBezTo>
                    <a:pt x="757" y="1"/>
                    <a:pt x="720" y="4"/>
                    <a:pt x="683" y="10"/>
                  </a:cubicBezTo>
                  <a:cubicBezTo>
                    <a:pt x="0" y="152"/>
                    <a:pt x="169" y="1119"/>
                    <a:pt x="791" y="1119"/>
                  </a:cubicBezTo>
                  <a:cubicBezTo>
                    <a:pt x="834" y="1119"/>
                    <a:pt x="879" y="1114"/>
                    <a:pt x="926" y="1104"/>
                  </a:cubicBezTo>
                  <a:cubicBezTo>
                    <a:pt x="1559" y="961"/>
                    <a:pt x="1402" y="1"/>
                    <a:pt x="79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11"/>
            <p:cNvSpPr/>
            <p:nvPr/>
          </p:nvSpPr>
          <p:spPr>
            <a:xfrm>
              <a:off x="7436225" y="3851800"/>
              <a:ext cx="38800" cy="28100"/>
            </a:xfrm>
            <a:custGeom>
              <a:rect b="b" l="l" r="r" t="t"/>
              <a:pathLst>
                <a:path extrusionOk="0" h="1124" w="1552">
                  <a:moveTo>
                    <a:pt x="818" y="1"/>
                  </a:moveTo>
                  <a:cubicBezTo>
                    <a:pt x="775" y="1"/>
                    <a:pt x="730" y="5"/>
                    <a:pt x="683" y="15"/>
                  </a:cubicBezTo>
                  <a:cubicBezTo>
                    <a:pt x="1" y="157"/>
                    <a:pt x="170" y="1124"/>
                    <a:pt x="791" y="1124"/>
                  </a:cubicBezTo>
                  <a:cubicBezTo>
                    <a:pt x="834" y="1124"/>
                    <a:pt x="879" y="1119"/>
                    <a:pt x="926" y="1110"/>
                  </a:cubicBezTo>
                  <a:cubicBezTo>
                    <a:pt x="1552" y="967"/>
                    <a:pt x="1433" y="1"/>
                    <a:pt x="81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11"/>
            <p:cNvSpPr/>
            <p:nvPr/>
          </p:nvSpPr>
          <p:spPr>
            <a:xfrm>
              <a:off x="8097525" y="3024500"/>
              <a:ext cx="39000" cy="28025"/>
            </a:xfrm>
            <a:custGeom>
              <a:rect b="b" l="l" r="r" t="t"/>
              <a:pathLst>
                <a:path extrusionOk="0" h="1121" w="1560">
                  <a:moveTo>
                    <a:pt x="761" y="1"/>
                  </a:moveTo>
                  <a:cubicBezTo>
                    <a:pt x="734" y="1"/>
                    <a:pt x="705" y="3"/>
                    <a:pt x="675" y="7"/>
                  </a:cubicBezTo>
                  <a:cubicBezTo>
                    <a:pt x="0" y="147"/>
                    <a:pt x="158" y="1121"/>
                    <a:pt x="764" y="1121"/>
                  </a:cubicBezTo>
                  <a:cubicBezTo>
                    <a:pt x="812" y="1121"/>
                    <a:pt x="864" y="1114"/>
                    <a:pt x="919" y="1101"/>
                  </a:cubicBezTo>
                  <a:cubicBezTo>
                    <a:pt x="1559" y="955"/>
                    <a:pt x="1391" y="1"/>
                    <a:pt x="76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11"/>
            <p:cNvSpPr/>
            <p:nvPr/>
          </p:nvSpPr>
          <p:spPr>
            <a:xfrm>
              <a:off x="7955975" y="2701350"/>
              <a:ext cx="38800" cy="28850"/>
            </a:xfrm>
            <a:custGeom>
              <a:rect b="b" l="l" r="r" t="t"/>
              <a:pathLst>
                <a:path extrusionOk="0" h="1154" w="1552">
                  <a:moveTo>
                    <a:pt x="815" y="0"/>
                  </a:moveTo>
                  <a:cubicBezTo>
                    <a:pt x="774" y="0"/>
                    <a:pt x="730" y="5"/>
                    <a:pt x="684" y="14"/>
                  </a:cubicBezTo>
                  <a:cubicBezTo>
                    <a:pt x="0" y="157"/>
                    <a:pt x="171" y="1153"/>
                    <a:pt x="770" y="1153"/>
                  </a:cubicBezTo>
                  <a:cubicBezTo>
                    <a:pt x="810" y="1153"/>
                    <a:pt x="853" y="1149"/>
                    <a:pt x="897" y="1139"/>
                  </a:cubicBezTo>
                  <a:cubicBezTo>
                    <a:pt x="1552" y="997"/>
                    <a:pt x="1433" y="0"/>
                    <a:pt x="81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11"/>
            <p:cNvSpPr/>
            <p:nvPr/>
          </p:nvSpPr>
          <p:spPr>
            <a:xfrm>
              <a:off x="8338975" y="3661075"/>
              <a:ext cx="39475" cy="28100"/>
            </a:xfrm>
            <a:custGeom>
              <a:rect b="b" l="l" r="r" t="t"/>
              <a:pathLst>
                <a:path extrusionOk="0" h="1124" w="1579">
                  <a:moveTo>
                    <a:pt x="813" y="1"/>
                  </a:moveTo>
                  <a:cubicBezTo>
                    <a:pt x="772" y="1"/>
                    <a:pt x="728" y="5"/>
                    <a:pt x="683" y="15"/>
                  </a:cubicBezTo>
                  <a:cubicBezTo>
                    <a:pt x="1" y="157"/>
                    <a:pt x="143" y="1124"/>
                    <a:pt x="761" y="1124"/>
                  </a:cubicBezTo>
                  <a:cubicBezTo>
                    <a:pt x="804" y="1124"/>
                    <a:pt x="849" y="1119"/>
                    <a:pt x="896" y="1109"/>
                  </a:cubicBezTo>
                  <a:cubicBezTo>
                    <a:pt x="1578" y="967"/>
                    <a:pt x="1410" y="1"/>
                    <a:pt x="81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11"/>
            <p:cNvSpPr/>
            <p:nvPr/>
          </p:nvSpPr>
          <p:spPr>
            <a:xfrm>
              <a:off x="8990225" y="3306975"/>
              <a:ext cx="38800" cy="28100"/>
            </a:xfrm>
            <a:custGeom>
              <a:rect b="b" l="l" r="r" t="t"/>
              <a:pathLst>
                <a:path extrusionOk="0" h="1124" w="1552">
                  <a:moveTo>
                    <a:pt x="817" y="0"/>
                  </a:moveTo>
                  <a:cubicBezTo>
                    <a:pt x="774" y="0"/>
                    <a:pt x="730" y="5"/>
                    <a:pt x="682" y="15"/>
                  </a:cubicBezTo>
                  <a:cubicBezTo>
                    <a:pt x="0" y="157"/>
                    <a:pt x="169" y="1123"/>
                    <a:pt x="790" y="1123"/>
                  </a:cubicBezTo>
                  <a:cubicBezTo>
                    <a:pt x="833" y="1123"/>
                    <a:pt x="878" y="1119"/>
                    <a:pt x="926" y="1109"/>
                  </a:cubicBezTo>
                  <a:cubicBezTo>
                    <a:pt x="1551" y="967"/>
                    <a:pt x="1432" y="0"/>
                    <a:pt x="81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11"/>
            <p:cNvSpPr/>
            <p:nvPr/>
          </p:nvSpPr>
          <p:spPr>
            <a:xfrm>
              <a:off x="8710700" y="3191475"/>
              <a:ext cx="39375" cy="28225"/>
            </a:xfrm>
            <a:custGeom>
              <a:rect b="b" l="l" r="r" t="t"/>
              <a:pathLst>
                <a:path extrusionOk="0" h="1129" w="1575">
                  <a:moveTo>
                    <a:pt x="780" y="0"/>
                  </a:moveTo>
                  <a:cubicBezTo>
                    <a:pt x="738" y="0"/>
                    <a:pt x="693" y="5"/>
                    <a:pt x="647" y="15"/>
                  </a:cubicBezTo>
                  <a:cubicBezTo>
                    <a:pt x="0" y="155"/>
                    <a:pt x="134" y="1129"/>
                    <a:pt x="736" y="1129"/>
                  </a:cubicBezTo>
                  <a:cubicBezTo>
                    <a:pt x="785" y="1129"/>
                    <a:pt x="836" y="1122"/>
                    <a:pt x="891" y="1109"/>
                  </a:cubicBezTo>
                  <a:cubicBezTo>
                    <a:pt x="1574" y="995"/>
                    <a:pt x="1404" y="0"/>
                    <a:pt x="78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11"/>
            <p:cNvSpPr/>
            <p:nvPr/>
          </p:nvSpPr>
          <p:spPr>
            <a:xfrm>
              <a:off x="9411200" y="2608625"/>
              <a:ext cx="38750" cy="28100"/>
            </a:xfrm>
            <a:custGeom>
              <a:rect b="b" l="l" r="r" t="t"/>
              <a:pathLst>
                <a:path extrusionOk="0" h="1124" w="1550">
                  <a:moveTo>
                    <a:pt x="807" y="1"/>
                  </a:moveTo>
                  <a:cubicBezTo>
                    <a:pt x="767" y="1"/>
                    <a:pt x="726" y="5"/>
                    <a:pt x="683" y="15"/>
                  </a:cubicBezTo>
                  <a:cubicBezTo>
                    <a:pt x="0" y="157"/>
                    <a:pt x="169" y="1124"/>
                    <a:pt x="766" y="1124"/>
                  </a:cubicBezTo>
                  <a:cubicBezTo>
                    <a:pt x="807" y="1124"/>
                    <a:pt x="850" y="1119"/>
                    <a:pt x="895" y="1109"/>
                  </a:cubicBezTo>
                  <a:cubicBezTo>
                    <a:pt x="1549" y="967"/>
                    <a:pt x="1379" y="1"/>
                    <a:pt x="80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11"/>
            <p:cNvSpPr/>
            <p:nvPr/>
          </p:nvSpPr>
          <p:spPr>
            <a:xfrm>
              <a:off x="7468900" y="1601775"/>
              <a:ext cx="38750" cy="28100"/>
            </a:xfrm>
            <a:custGeom>
              <a:rect b="b" l="l" r="r" t="t"/>
              <a:pathLst>
                <a:path extrusionOk="0" h="1124" w="1550">
                  <a:moveTo>
                    <a:pt x="807" y="1"/>
                  </a:moveTo>
                  <a:cubicBezTo>
                    <a:pt x="768" y="1"/>
                    <a:pt x="726" y="5"/>
                    <a:pt x="683" y="15"/>
                  </a:cubicBezTo>
                  <a:cubicBezTo>
                    <a:pt x="1" y="157"/>
                    <a:pt x="143" y="1124"/>
                    <a:pt x="761" y="1124"/>
                  </a:cubicBezTo>
                  <a:cubicBezTo>
                    <a:pt x="804" y="1124"/>
                    <a:pt x="849" y="1119"/>
                    <a:pt x="896" y="1109"/>
                  </a:cubicBezTo>
                  <a:cubicBezTo>
                    <a:pt x="1550" y="967"/>
                    <a:pt x="1379" y="1"/>
                    <a:pt x="80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11"/>
            <p:cNvSpPr/>
            <p:nvPr/>
          </p:nvSpPr>
          <p:spPr>
            <a:xfrm>
              <a:off x="7863250" y="1175475"/>
              <a:ext cx="38075" cy="28100"/>
            </a:xfrm>
            <a:custGeom>
              <a:rect b="b" l="l" r="r" t="t"/>
              <a:pathLst>
                <a:path extrusionOk="0" h="1124" w="1523">
                  <a:moveTo>
                    <a:pt x="784" y="1"/>
                  </a:moveTo>
                  <a:cubicBezTo>
                    <a:pt x="743" y="1"/>
                    <a:pt x="699" y="5"/>
                    <a:pt x="654" y="15"/>
                  </a:cubicBezTo>
                  <a:cubicBezTo>
                    <a:pt x="0" y="157"/>
                    <a:pt x="144" y="1124"/>
                    <a:pt x="762" y="1124"/>
                  </a:cubicBezTo>
                  <a:cubicBezTo>
                    <a:pt x="805" y="1124"/>
                    <a:pt x="850" y="1119"/>
                    <a:pt x="897" y="1109"/>
                  </a:cubicBezTo>
                  <a:cubicBezTo>
                    <a:pt x="1523" y="967"/>
                    <a:pt x="1377" y="1"/>
                    <a:pt x="78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11"/>
            <p:cNvSpPr/>
            <p:nvPr/>
          </p:nvSpPr>
          <p:spPr>
            <a:xfrm>
              <a:off x="6566150" y="1183975"/>
              <a:ext cx="39725" cy="27975"/>
            </a:xfrm>
            <a:custGeom>
              <a:rect b="b" l="l" r="r" t="t"/>
              <a:pathLst>
                <a:path extrusionOk="0" h="1119" w="1589">
                  <a:moveTo>
                    <a:pt x="794" y="0"/>
                  </a:moveTo>
                  <a:cubicBezTo>
                    <a:pt x="758" y="0"/>
                    <a:pt x="721" y="3"/>
                    <a:pt x="683" y="9"/>
                  </a:cubicBezTo>
                  <a:cubicBezTo>
                    <a:pt x="1" y="152"/>
                    <a:pt x="169" y="1118"/>
                    <a:pt x="791" y="1118"/>
                  </a:cubicBezTo>
                  <a:cubicBezTo>
                    <a:pt x="834" y="1118"/>
                    <a:pt x="879" y="1114"/>
                    <a:pt x="926" y="1104"/>
                  </a:cubicBezTo>
                  <a:cubicBezTo>
                    <a:pt x="1589" y="988"/>
                    <a:pt x="1432" y="0"/>
                    <a:pt x="79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11"/>
            <p:cNvSpPr/>
            <p:nvPr/>
          </p:nvSpPr>
          <p:spPr>
            <a:xfrm>
              <a:off x="7077575" y="4120800"/>
              <a:ext cx="38750" cy="28125"/>
            </a:xfrm>
            <a:custGeom>
              <a:rect b="b" l="l" r="r" t="t"/>
              <a:pathLst>
                <a:path extrusionOk="0" h="1125" w="1550">
                  <a:moveTo>
                    <a:pt x="807" y="1"/>
                  </a:moveTo>
                  <a:cubicBezTo>
                    <a:pt x="767" y="1"/>
                    <a:pt x="726" y="6"/>
                    <a:pt x="682" y="15"/>
                  </a:cubicBezTo>
                  <a:cubicBezTo>
                    <a:pt x="0" y="158"/>
                    <a:pt x="142" y="1124"/>
                    <a:pt x="760" y="1124"/>
                  </a:cubicBezTo>
                  <a:cubicBezTo>
                    <a:pt x="803" y="1124"/>
                    <a:pt x="848" y="1119"/>
                    <a:pt x="895" y="1110"/>
                  </a:cubicBezTo>
                  <a:cubicBezTo>
                    <a:pt x="1549" y="967"/>
                    <a:pt x="1379" y="1"/>
                    <a:pt x="80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11"/>
            <p:cNvSpPr/>
            <p:nvPr/>
          </p:nvSpPr>
          <p:spPr>
            <a:xfrm>
              <a:off x="6351025" y="4418700"/>
              <a:ext cx="38850" cy="28850"/>
            </a:xfrm>
            <a:custGeom>
              <a:rect b="b" l="l" r="r" t="t"/>
              <a:pathLst>
                <a:path extrusionOk="0" h="1154" w="1554">
                  <a:moveTo>
                    <a:pt x="787" y="0"/>
                  </a:moveTo>
                  <a:cubicBezTo>
                    <a:pt x="746" y="0"/>
                    <a:pt x="702" y="5"/>
                    <a:pt x="656" y="14"/>
                  </a:cubicBezTo>
                  <a:cubicBezTo>
                    <a:pt x="1" y="157"/>
                    <a:pt x="146" y="1153"/>
                    <a:pt x="767" y="1153"/>
                  </a:cubicBezTo>
                  <a:cubicBezTo>
                    <a:pt x="809" y="1153"/>
                    <a:pt x="853" y="1149"/>
                    <a:pt x="899" y="1139"/>
                  </a:cubicBezTo>
                  <a:cubicBezTo>
                    <a:pt x="1554" y="997"/>
                    <a:pt x="1408" y="0"/>
                    <a:pt x="78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11"/>
            <p:cNvSpPr/>
            <p:nvPr/>
          </p:nvSpPr>
          <p:spPr>
            <a:xfrm>
              <a:off x="6017475" y="3389250"/>
              <a:ext cx="39200" cy="28650"/>
            </a:xfrm>
            <a:custGeom>
              <a:rect b="b" l="l" r="r" t="t"/>
              <a:pathLst>
                <a:path extrusionOk="0" h="1146" w="1568">
                  <a:moveTo>
                    <a:pt x="764" y="1"/>
                  </a:moveTo>
                  <a:cubicBezTo>
                    <a:pt x="739" y="1"/>
                    <a:pt x="712" y="3"/>
                    <a:pt x="684" y="6"/>
                  </a:cubicBezTo>
                  <a:cubicBezTo>
                    <a:pt x="1" y="149"/>
                    <a:pt x="145" y="1145"/>
                    <a:pt x="766" y="1145"/>
                  </a:cubicBezTo>
                  <a:cubicBezTo>
                    <a:pt x="807" y="1145"/>
                    <a:pt x="851" y="1141"/>
                    <a:pt x="897" y="1131"/>
                  </a:cubicBezTo>
                  <a:cubicBezTo>
                    <a:pt x="1568" y="985"/>
                    <a:pt x="1371" y="1"/>
                    <a:pt x="76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11"/>
            <p:cNvSpPr/>
            <p:nvPr/>
          </p:nvSpPr>
          <p:spPr>
            <a:xfrm>
              <a:off x="5996250" y="2531875"/>
              <a:ext cx="38775" cy="28100"/>
            </a:xfrm>
            <a:custGeom>
              <a:rect b="b" l="l" r="r" t="t"/>
              <a:pathLst>
                <a:path extrusionOk="0" h="1124" w="1551">
                  <a:moveTo>
                    <a:pt x="817" y="1"/>
                  </a:moveTo>
                  <a:cubicBezTo>
                    <a:pt x="774" y="1"/>
                    <a:pt x="730" y="5"/>
                    <a:pt x="682" y="15"/>
                  </a:cubicBezTo>
                  <a:cubicBezTo>
                    <a:pt x="0" y="157"/>
                    <a:pt x="169" y="1124"/>
                    <a:pt x="790" y="1124"/>
                  </a:cubicBezTo>
                  <a:cubicBezTo>
                    <a:pt x="833" y="1124"/>
                    <a:pt x="878" y="1119"/>
                    <a:pt x="926" y="1109"/>
                  </a:cubicBezTo>
                  <a:cubicBezTo>
                    <a:pt x="1551" y="967"/>
                    <a:pt x="1432" y="1"/>
                    <a:pt x="81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11"/>
            <p:cNvSpPr/>
            <p:nvPr/>
          </p:nvSpPr>
          <p:spPr>
            <a:xfrm>
              <a:off x="5640550" y="2115450"/>
              <a:ext cx="38100" cy="28125"/>
            </a:xfrm>
            <a:custGeom>
              <a:rect b="b" l="l" r="r" t="t"/>
              <a:pathLst>
                <a:path extrusionOk="0" h="1125" w="1524">
                  <a:moveTo>
                    <a:pt x="789" y="1"/>
                  </a:moveTo>
                  <a:cubicBezTo>
                    <a:pt x="747" y="1"/>
                    <a:pt x="702" y="6"/>
                    <a:pt x="655" y="15"/>
                  </a:cubicBezTo>
                  <a:cubicBezTo>
                    <a:pt x="1" y="158"/>
                    <a:pt x="145" y="1124"/>
                    <a:pt x="763" y="1124"/>
                  </a:cubicBezTo>
                  <a:cubicBezTo>
                    <a:pt x="806" y="1124"/>
                    <a:pt x="851" y="1119"/>
                    <a:pt x="898" y="1110"/>
                  </a:cubicBezTo>
                  <a:cubicBezTo>
                    <a:pt x="1523" y="968"/>
                    <a:pt x="1404" y="1"/>
                    <a:pt x="78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11"/>
            <p:cNvSpPr/>
            <p:nvPr/>
          </p:nvSpPr>
          <p:spPr>
            <a:xfrm>
              <a:off x="5938475" y="1706775"/>
              <a:ext cx="38975" cy="28725"/>
            </a:xfrm>
            <a:custGeom>
              <a:rect b="b" l="l" r="r" t="t"/>
              <a:pathLst>
                <a:path extrusionOk="0" h="1149" w="1559">
                  <a:moveTo>
                    <a:pt x="785" y="0"/>
                  </a:moveTo>
                  <a:cubicBezTo>
                    <a:pt x="752" y="0"/>
                    <a:pt x="718" y="3"/>
                    <a:pt x="683" y="10"/>
                  </a:cubicBezTo>
                  <a:cubicBezTo>
                    <a:pt x="1" y="180"/>
                    <a:pt x="170" y="1149"/>
                    <a:pt x="766" y="1149"/>
                  </a:cubicBezTo>
                  <a:cubicBezTo>
                    <a:pt x="808" y="1149"/>
                    <a:pt x="851" y="1144"/>
                    <a:pt x="896" y="1134"/>
                  </a:cubicBezTo>
                  <a:cubicBezTo>
                    <a:pt x="1558" y="990"/>
                    <a:pt x="1375" y="0"/>
                    <a:pt x="78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11"/>
            <p:cNvSpPr/>
            <p:nvPr/>
          </p:nvSpPr>
          <p:spPr>
            <a:xfrm>
              <a:off x="5854900" y="1355700"/>
              <a:ext cx="38925" cy="27975"/>
            </a:xfrm>
            <a:custGeom>
              <a:rect b="b" l="l" r="r" t="t"/>
              <a:pathLst>
                <a:path extrusionOk="0" h="1119" w="1557">
                  <a:moveTo>
                    <a:pt x="796" y="0"/>
                  </a:moveTo>
                  <a:cubicBezTo>
                    <a:pt x="760" y="0"/>
                    <a:pt x="722" y="3"/>
                    <a:pt x="683" y="10"/>
                  </a:cubicBezTo>
                  <a:cubicBezTo>
                    <a:pt x="0" y="152"/>
                    <a:pt x="169" y="1119"/>
                    <a:pt x="766" y="1119"/>
                  </a:cubicBezTo>
                  <a:cubicBezTo>
                    <a:pt x="807" y="1119"/>
                    <a:pt x="850" y="1114"/>
                    <a:pt x="896" y="1104"/>
                  </a:cubicBezTo>
                  <a:cubicBezTo>
                    <a:pt x="1557" y="960"/>
                    <a:pt x="1429" y="0"/>
                    <a:pt x="79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11"/>
            <p:cNvSpPr/>
            <p:nvPr/>
          </p:nvSpPr>
          <p:spPr>
            <a:xfrm>
              <a:off x="9060075" y="1848750"/>
              <a:ext cx="39500" cy="28100"/>
            </a:xfrm>
            <a:custGeom>
              <a:rect b="b" l="l" r="r" t="t"/>
              <a:pathLst>
                <a:path extrusionOk="0" h="1124" w="1580">
                  <a:moveTo>
                    <a:pt x="790" y="0"/>
                  </a:moveTo>
                  <a:cubicBezTo>
                    <a:pt x="747" y="0"/>
                    <a:pt x="702" y="5"/>
                    <a:pt x="654" y="15"/>
                  </a:cubicBezTo>
                  <a:cubicBezTo>
                    <a:pt x="1" y="157"/>
                    <a:pt x="144" y="1123"/>
                    <a:pt x="763" y="1123"/>
                  </a:cubicBezTo>
                  <a:cubicBezTo>
                    <a:pt x="805" y="1123"/>
                    <a:pt x="850" y="1119"/>
                    <a:pt x="898" y="1109"/>
                  </a:cubicBezTo>
                  <a:cubicBezTo>
                    <a:pt x="1580" y="967"/>
                    <a:pt x="1411" y="0"/>
                    <a:pt x="79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11"/>
            <p:cNvSpPr/>
            <p:nvPr/>
          </p:nvSpPr>
          <p:spPr>
            <a:xfrm>
              <a:off x="9456800" y="2065300"/>
              <a:ext cx="38750" cy="28100"/>
            </a:xfrm>
            <a:custGeom>
              <a:rect b="b" l="l" r="r" t="t"/>
              <a:pathLst>
                <a:path extrusionOk="0" h="1124" w="1550">
                  <a:moveTo>
                    <a:pt x="817" y="1"/>
                  </a:moveTo>
                  <a:cubicBezTo>
                    <a:pt x="774" y="1"/>
                    <a:pt x="730" y="5"/>
                    <a:pt x="682" y="15"/>
                  </a:cubicBezTo>
                  <a:cubicBezTo>
                    <a:pt x="0" y="157"/>
                    <a:pt x="169" y="1124"/>
                    <a:pt x="765" y="1124"/>
                  </a:cubicBezTo>
                  <a:cubicBezTo>
                    <a:pt x="807" y="1124"/>
                    <a:pt x="850" y="1119"/>
                    <a:pt x="895" y="1110"/>
                  </a:cubicBezTo>
                  <a:cubicBezTo>
                    <a:pt x="1549" y="967"/>
                    <a:pt x="1432" y="1"/>
                    <a:pt x="81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11"/>
            <p:cNvSpPr/>
            <p:nvPr/>
          </p:nvSpPr>
          <p:spPr>
            <a:xfrm>
              <a:off x="9878525" y="1594950"/>
              <a:ext cx="39475" cy="28100"/>
            </a:xfrm>
            <a:custGeom>
              <a:rect b="b" l="l" r="r" t="t"/>
              <a:pathLst>
                <a:path extrusionOk="0" h="1124" w="1579">
                  <a:moveTo>
                    <a:pt x="818" y="0"/>
                  </a:moveTo>
                  <a:cubicBezTo>
                    <a:pt x="775" y="0"/>
                    <a:pt x="730" y="5"/>
                    <a:pt x="683" y="14"/>
                  </a:cubicBezTo>
                  <a:cubicBezTo>
                    <a:pt x="1" y="157"/>
                    <a:pt x="169" y="1123"/>
                    <a:pt x="766" y="1123"/>
                  </a:cubicBezTo>
                  <a:cubicBezTo>
                    <a:pt x="807" y="1123"/>
                    <a:pt x="851" y="1119"/>
                    <a:pt x="896" y="1109"/>
                  </a:cubicBezTo>
                  <a:cubicBezTo>
                    <a:pt x="1578" y="967"/>
                    <a:pt x="1436" y="0"/>
                    <a:pt x="81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11"/>
            <p:cNvSpPr/>
            <p:nvPr/>
          </p:nvSpPr>
          <p:spPr>
            <a:xfrm>
              <a:off x="10573825" y="2031875"/>
              <a:ext cx="38750" cy="28100"/>
            </a:xfrm>
            <a:custGeom>
              <a:rect b="b" l="l" r="r" t="t"/>
              <a:pathLst>
                <a:path extrusionOk="0" h="1124" w="1550">
                  <a:moveTo>
                    <a:pt x="807" y="0"/>
                  </a:moveTo>
                  <a:cubicBezTo>
                    <a:pt x="768" y="0"/>
                    <a:pt x="726" y="5"/>
                    <a:pt x="683" y="15"/>
                  </a:cubicBezTo>
                  <a:cubicBezTo>
                    <a:pt x="1" y="157"/>
                    <a:pt x="169" y="1124"/>
                    <a:pt x="766" y="1124"/>
                  </a:cubicBezTo>
                  <a:cubicBezTo>
                    <a:pt x="807" y="1124"/>
                    <a:pt x="851" y="1119"/>
                    <a:pt x="896" y="1109"/>
                  </a:cubicBezTo>
                  <a:cubicBezTo>
                    <a:pt x="1550" y="967"/>
                    <a:pt x="1379" y="0"/>
                    <a:pt x="80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1" name="Google Shape;1921;p11"/>
          <p:cNvGrpSpPr/>
          <p:nvPr/>
        </p:nvGrpSpPr>
        <p:grpSpPr>
          <a:xfrm rot="-778054">
            <a:off x="-3380471" y="-1720525"/>
            <a:ext cx="7706697" cy="7263245"/>
            <a:chOff x="2905900" y="1175475"/>
            <a:chExt cx="7706675" cy="7263225"/>
          </a:xfrm>
        </p:grpSpPr>
        <p:sp>
          <p:nvSpPr>
            <p:cNvPr id="1922" name="Google Shape;1922;p11"/>
            <p:cNvSpPr/>
            <p:nvPr/>
          </p:nvSpPr>
          <p:spPr>
            <a:xfrm>
              <a:off x="2928900" y="2844350"/>
              <a:ext cx="6739500" cy="5594350"/>
            </a:xfrm>
            <a:custGeom>
              <a:rect b="b" l="l" r="r" t="t"/>
              <a:pathLst>
                <a:path extrusionOk="0" h="223774" w="269580">
                  <a:moveTo>
                    <a:pt x="174016" y="46210"/>
                  </a:moveTo>
                  <a:lnTo>
                    <a:pt x="216965" y="64022"/>
                  </a:lnTo>
                  <a:lnTo>
                    <a:pt x="161979" y="65268"/>
                  </a:lnTo>
                  <a:lnTo>
                    <a:pt x="174016" y="46210"/>
                  </a:lnTo>
                  <a:close/>
                  <a:moveTo>
                    <a:pt x="106172" y="18003"/>
                  </a:moveTo>
                  <a:lnTo>
                    <a:pt x="173681" y="46058"/>
                  </a:lnTo>
                  <a:lnTo>
                    <a:pt x="161523" y="65298"/>
                  </a:lnTo>
                  <a:lnTo>
                    <a:pt x="158970" y="65359"/>
                  </a:lnTo>
                  <a:lnTo>
                    <a:pt x="106172" y="18003"/>
                  </a:lnTo>
                  <a:close/>
                  <a:moveTo>
                    <a:pt x="105777" y="18185"/>
                  </a:moveTo>
                  <a:lnTo>
                    <a:pt x="158362" y="65359"/>
                  </a:lnTo>
                  <a:lnTo>
                    <a:pt x="117875" y="66271"/>
                  </a:lnTo>
                  <a:lnTo>
                    <a:pt x="105777" y="18185"/>
                  </a:lnTo>
                  <a:close/>
                  <a:moveTo>
                    <a:pt x="161249" y="65694"/>
                  </a:moveTo>
                  <a:lnTo>
                    <a:pt x="160581" y="66788"/>
                  </a:lnTo>
                  <a:lnTo>
                    <a:pt x="159395" y="65724"/>
                  </a:lnTo>
                  <a:lnTo>
                    <a:pt x="161249" y="65694"/>
                  </a:lnTo>
                  <a:close/>
                  <a:moveTo>
                    <a:pt x="105291" y="18003"/>
                  </a:moveTo>
                  <a:lnTo>
                    <a:pt x="117449" y="66302"/>
                  </a:lnTo>
                  <a:lnTo>
                    <a:pt x="91127" y="66909"/>
                  </a:lnTo>
                  <a:lnTo>
                    <a:pt x="105291" y="18003"/>
                  </a:lnTo>
                  <a:close/>
                  <a:moveTo>
                    <a:pt x="92312" y="48915"/>
                  </a:moveTo>
                  <a:lnTo>
                    <a:pt x="90671" y="66940"/>
                  </a:lnTo>
                  <a:cubicBezTo>
                    <a:pt x="90671" y="67061"/>
                    <a:pt x="90731" y="67153"/>
                    <a:pt x="90823" y="67183"/>
                  </a:cubicBezTo>
                  <a:lnTo>
                    <a:pt x="90853" y="67183"/>
                  </a:lnTo>
                  <a:lnTo>
                    <a:pt x="92525" y="76302"/>
                  </a:lnTo>
                  <a:lnTo>
                    <a:pt x="65868" y="72107"/>
                  </a:lnTo>
                  <a:lnTo>
                    <a:pt x="92312" y="48915"/>
                  </a:lnTo>
                  <a:close/>
                  <a:moveTo>
                    <a:pt x="117571" y="66697"/>
                  </a:moveTo>
                  <a:lnTo>
                    <a:pt x="121097" y="80770"/>
                  </a:lnTo>
                  <a:lnTo>
                    <a:pt x="92981" y="76362"/>
                  </a:lnTo>
                  <a:lnTo>
                    <a:pt x="91309" y="67305"/>
                  </a:lnTo>
                  <a:lnTo>
                    <a:pt x="117571" y="66697"/>
                  </a:lnTo>
                  <a:close/>
                  <a:moveTo>
                    <a:pt x="35411" y="44204"/>
                  </a:moveTo>
                  <a:lnTo>
                    <a:pt x="65047" y="71955"/>
                  </a:lnTo>
                  <a:lnTo>
                    <a:pt x="11855" y="84812"/>
                  </a:lnTo>
                  <a:lnTo>
                    <a:pt x="11855" y="84812"/>
                  </a:lnTo>
                  <a:lnTo>
                    <a:pt x="35411" y="44204"/>
                  </a:lnTo>
                  <a:close/>
                  <a:moveTo>
                    <a:pt x="66932" y="72685"/>
                  </a:moveTo>
                  <a:lnTo>
                    <a:pt x="92677" y="76727"/>
                  </a:lnTo>
                  <a:lnTo>
                    <a:pt x="94592" y="87244"/>
                  </a:lnTo>
                  <a:lnTo>
                    <a:pt x="66932" y="72685"/>
                  </a:lnTo>
                  <a:close/>
                  <a:moveTo>
                    <a:pt x="65503" y="72381"/>
                  </a:moveTo>
                  <a:lnTo>
                    <a:pt x="65625" y="72502"/>
                  </a:lnTo>
                  <a:lnTo>
                    <a:pt x="94196" y="87518"/>
                  </a:lnTo>
                  <a:lnTo>
                    <a:pt x="44682" y="80861"/>
                  </a:lnTo>
                  <a:lnTo>
                    <a:pt x="65503" y="72381"/>
                  </a:lnTo>
                  <a:close/>
                  <a:moveTo>
                    <a:pt x="93011" y="76818"/>
                  </a:moveTo>
                  <a:lnTo>
                    <a:pt x="120124" y="81043"/>
                  </a:lnTo>
                  <a:lnTo>
                    <a:pt x="94987" y="87518"/>
                  </a:lnTo>
                  <a:lnTo>
                    <a:pt x="93011" y="76818"/>
                  </a:lnTo>
                  <a:close/>
                  <a:moveTo>
                    <a:pt x="45047" y="81317"/>
                  </a:moveTo>
                  <a:lnTo>
                    <a:pt x="93984" y="87882"/>
                  </a:lnTo>
                  <a:lnTo>
                    <a:pt x="70062" y="96788"/>
                  </a:lnTo>
                  <a:cubicBezTo>
                    <a:pt x="70062" y="96728"/>
                    <a:pt x="70032" y="96667"/>
                    <a:pt x="69971" y="96636"/>
                  </a:cubicBezTo>
                  <a:lnTo>
                    <a:pt x="45047" y="81317"/>
                  </a:lnTo>
                  <a:close/>
                  <a:moveTo>
                    <a:pt x="160702" y="67396"/>
                  </a:moveTo>
                  <a:lnTo>
                    <a:pt x="177116" y="82198"/>
                  </a:lnTo>
                  <a:lnTo>
                    <a:pt x="141614" y="97579"/>
                  </a:lnTo>
                  <a:lnTo>
                    <a:pt x="160702" y="67396"/>
                  </a:lnTo>
                  <a:close/>
                  <a:moveTo>
                    <a:pt x="120580" y="81347"/>
                  </a:moveTo>
                  <a:lnTo>
                    <a:pt x="104379" y="102168"/>
                  </a:lnTo>
                  <a:lnTo>
                    <a:pt x="95230" y="87852"/>
                  </a:lnTo>
                  <a:lnTo>
                    <a:pt x="120580" y="81347"/>
                  </a:lnTo>
                  <a:close/>
                  <a:moveTo>
                    <a:pt x="94835" y="88004"/>
                  </a:moveTo>
                  <a:lnTo>
                    <a:pt x="104105" y="102503"/>
                  </a:lnTo>
                  <a:lnTo>
                    <a:pt x="103619" y="103171"/>
                  </a:lnTo>
                  <a:lnTo>
                    <a:pt x="70883" y="96940"/>
                  </a:lnTo>
                  <a:lnTo>
                    <a:pt x="94835" y="88004"/>
                  </a:lnTo>
                  <a:close/>
                  <a:moveTo>
                    <a:pt x="104349" y="102898"/>
                  </a:moveTo>
                  <a:lnTo>
                    <a:pt x="104653" y="103354"/>
                  </a:lnTo>
                  <a:lnTo>
                    <a:pt x="104075" y="103232"/>
                  </a:lnTo>
                  <a:lnTo>
                    <a:pt x="104349" y="102898"/>
                  </a:lnTo>
                  <a:close/>
                  <a:moveTo>
                    <a:pt x="158818" y="65815"/>
                  </a:moveTo>
                  <a:lnTo>
                    <a:pt x="160338" y="67183"/>
                  </a:lnTo>
                  <a:lnTo>
                    <a:pt x="140884" y="97913"/>
                  </a:lnTo>
                  <a:cubicBezTo>
                    <a:pt x="140854" y="98004"/>
                    <a:pt x="140854" y="98095"/>
                    <a:pt x="140884" y="98156"/>
                  </a:cubicBezTo>
                  <a:lnTo>
                    <a:pt x="140945" y="98186"/>
                  </a:lnTo>
                  <a:lnTo>
                    <a:pt x="140854" y="98186"/>
                  </a:lnTo>
                  <a:lnTo>
                    <a:pt x="110428" y="104448"/>
                  </a:lnTo>
                  <a:lnTo>
                    <a:pt x="105169" y="103445"/>
                  </a:lnTo>
                  <a:lnTo>
                    <a:pt x="104622" y="102533"/>
                  </a:lnTo>
                  <a:lnTo>
                    <a:pt x="121218" y="81195"/>
                  </a:lnTo>
                  <a:lnTo>
                    <a:pt x="121401" y="81165"/>
                  </a:lnTo>
                  <a:cubicBezTo>
                    <a:pt x="121522" y="81104"/>
                    <a:pt x="121583" y="81013"/>
                    <a:pt x="121553" y="80922"/>
                  </a:cubicBezTo>
                  <a:lnTo>
                    <a:pt x="117996" y="66727"/>
                  </a:lnTo>
                  <a:lnTo>
                    <a:pt x="158818" y="65815"/>
                  </a:lnTo>
                  <a:close/>
                  <a:moveTo>
                    <a:pt x="105473" y="103931"/>
                  </a:moveTo>
                  <a:lnTo>
                    <a:pt x="109394" y="104691"/>
                  </a:lnTo>
                  <a:lnTo>
                    <a:pt x="106355" y="105299"/>
                  </a:lnTo>
                  <a:lnTo>
                    <a:pt x="105473" y="103931"/>
                  </a:lnTo>
                  <a:close/>
                  <a:moveTo>
                    <a:pt x="103771" y="103567"/>
                  </a:moveTo>
                  <a:lnTo>
                    <a:pt x="104926" y="103810"/>
                  </a:lnTo>
                  <a:lnTo>
                    <a:pt x="105899" y="105360"/>
                  </a:lnTo>
                  <a:lnTo>
                    <a:pt x="101735" y="106241"/>
                  </a:lnTo>
                  <a:lnTo>
                    <a:pt x="103771" y="103567"/>
                  </a:lnTo>
                  <a:close/>
                  <a:moveTo>
                    <a:pt x="218029" y="64903"/>
                  </a:moveTo>
                  <a:lnTo>
                    <a:pt x="209244" y="110466"/>
                  </a:lnTo>
                  <a:lnTo>
                    <a:pt x="209214" y="110406"/>
                  </a:lnTo>
                  <a:lnTo>
                    <a:pt x="177876" y="82290"/>
                  </a:lnTo>
                  <a:lnTo>
                    <a:pt x="218029" y="64903"/>
                  </a:lnTo>
                  <a:close/>
                  <a:moveTo>
                    <a:pt x="140854" y="98551"/>
                  </a:moveTo>
                  <a:lnTo>
                    <a:pt x="154532" y="112837"/>
                  </a:lnTo>
                  <a:lnTo>
                    <a:pt x="154532" y="112837"/>
                  </a:lnTo>
                  <a:lnTo>
                    <a:pt x="111461" y="104630"/>
                  </a:lnTo>
                  <a:lnTo>
                    <a:pt x="140854" y="98551"/>
                  </a:lnTo>
                  <a:close/>
                  <a:moveTo>
                    <a:pt x="69971" y="97092"/>
                  </a:moveTo>
                  <a:cubicBezTo>
                    <a:pt x="70001" y="97123"/>
                    <a:pt x="70032" y="97153"/>
                    <a:pt x="70093" y="97183"/>
                  </a:cubicBezTo>
                  <a:lnTo>
                    <a:pt x="103346" y="103536"/>
                  </a:lnTo>
                  <a:lnTo>
                    <a:pt x="101127" y="106393"/>
                  </a:lnTo>
                  <a:lnTo>
                    <a:pt x="59089" y="115056"/>
                  </a:lnTo>
                  <a:lnTo>
                    <a:pt x="69971" y="97092"/>
                  </a:lnTo>
                  <a:close/>
                  <a:moveTo>
                    <a:pt x="100701" y="106880"/>
                  </a:moveTo>
                  <a:lnTo>
                    <a:pt x="86294" y="125421"/>
                  </a:lnTo>
                  <a:lnTo>
                    <a:pt x="59667" y="115360"/>
                  </a:lnTo>
                  <a:lnTo>
                    <a:pt x="100701" y="106880"/>
                  </a:lnTo>
                  <a:close/>
                  <a:moveTo>
                    <a:pt x="63466" y="72745"/>
                  </a:moveTo>
                  <a:lnTo>
                    <a:pt x="43922" y="80709"/>
                  </a:lnTo>
                  <a:cubicBezTo>
                    <a:pt x="43922" y="80739"/>
                    <a:pt x="43922" y="80739"/>
                    <a:pt x="43892" y="80739"/>
                  </a:cubicBezTo>
                  <a:lnTo>
                    <a:pt x="43740" y="80709"/>
                  </a:lnTo>
                  <a:cubicBezTo>
                    <a:pt x="43618" y="80709"/>
                    <a:pt x="43557" y="80739"/>
                    <a:pt x="43527" y="80861"/>
                  </a:cubicBezTo>
                  <a:lnTo>
                    <a:pt x="30791" y="127397"/>
                  </a:lnTo>
                  <a:lnTo>
                    <a:pt x="12098" y="85177"/>
                  </a:lnTo>
                  <a:lnTo>
                    <a:pt x="63466" y="72745"/>
                  </a:lnTo>
                  <a:close/>
                  <a:moveTo>
                    <a:pt x="110428" y="104874"/>
                  </a:moveTo>
                  <a:lnTo>
                    <a:pt x="154866" y="113323"/>
                  </a:lnTo>
                  <a:lnTo>
                    <a:pt x="147997" y="133689"/>
                  </a:lnTo>
                  <a:lnTo>
                    <a:pt x="119486" y="125907"/>
                  </a:lnTo>
                  <a:lnTo>
                    <a:pt x="119455" y="125877"/>
                  </a:lnTo>
                  <a:lnTo>
                    <a:pt x="106568" y="105664"/>
                  </a:lnTo>
                  <a:lnTo>
                    <a:pt x="110428" y="104874"/>
                  </a:lnTo>
                  <a:close/>
                  <a:moveTo>
                    <a:pt x="106172" y="105725"/>
                  </a:moveTo>
                  <a:lnTo>
                    <a:pt x="119060" y="125907"/>
                  </a:lnTo>
                  <a:lnTo>
                    <a:pt x="96719" y="139707"/>
                  </a:lnTo>
                  <a:lnTo>
                    <a:pt x="86689" y="125603"/>
                  </a:lnTo>
                  <a:lnTo>
                    <a:pt x="101339" y="106728"/>
                  </a:lnTo>
                  <a:lnTo>
                    <a:pt x="106172" y="105725"/>
                  </a:lnTo>
                  <a:close/>
                  <a:moveTo>
                    <a:pt x="191736" y="110041"/>
                  </a:moveTo>
                  <a:lnTo>
                    <a:pt x="209062" y="110770"/>
                  </a:lnTo>
                  <a:lnTo>
                    <a:pt x="181523" y="141379"/>
                  </a:lnTo>
                  <a:lnTo>
                    <a:pt x="191736" y="110041"/>
                  </a:lnTo>
                  <a:close/>
                  <a:moveTo>
                    <a:pt x="177481" y="82533"/>
                  </a:moveTo>
                  <a:lnTo>
                    <a:pt x="208515" y="110345"/>
                  </a:lnTo>
                  <a:lnTo>
                    <a:pt x="191584" y="109615"/>
                  </a:lnTo>
                  <a:cubicBezTo>
                    <a:pt x="191493" y="109615"/>
                    <a:pt x="191402" y="109646"/>
                    <a:pt x="191402" y="109767"/>
                  </a:cubicBezTo>
                  <a:lnTo>
                    <a:pt x="180824" y="142138"/>
                  </a:lnTo>
                  <a:lnTo>
                    <a:pt x="180642" y="142382"/>
                  </a:lnTo>
                  <a:lnTo>
                    <a:pt x="155413" y="113111"/>
                  </a:lnTo>
                  <a:cubicBezTo>
                    <a:pt x="155383" y="113080"/>
                    <a:pt x="155322" y="113080"/>
                    <a:pt x="155292" y="113050"/>
                  </a:cubicBezTo>
                  <a:lnTo>
                    <a:pt x="155231" y="113050"/>
                  </a:lnTo>
                  <a:lnTo>
                    <a:pt x="141097" y="98247"/>
                  </a:lnTo>
                  <a:lnTo>
                    <a:pt x="141188" y="98247"/>
                  </a:lnTo>
                  <a:lnTo>
                    <a:pt x="177481" y="82533"/>
                  </a:lnTo>
                  <a:close/>
                  <a:moveTo>
                    <a:pt x="155261" y="113506"/>
                  </a:moveTo>
                  <a:lnTo>
                    <a:pt x="180308" y="142564"/>
                  </a:lnTo>
                  <a:lnTo>
                    <a:pt x="148392" y="133810"/>
                  </a:lnTo>
                  <a:lnTo>
                    <a:pt x="155261" y="113506"/>
                  </a:lnTo>
                  <a:close/>
                  <a:moveTo>
                    <a:pt x="58785" y="115390"/>
                  </a:moveTo>
                  <a:cubicBezTo>
                    <a:pt x="58816" y="115421"/>
                    <a:pt x="58877" y="115482"/>
                    <a:pt x="58907" y="115482"/>
                  </a:cubicBezTo>
                  <a:lnTo>
                    <a:pt x="86081" y="125755"/>
                  </a:lnTo>
                  <a:lnTo>
                    <a:pt x="49454" y="173902"/>
                  </a:lnTo>
                  <a:lnTo>
                    <a:pt x="31551" y="128552"/>
                  </a:lnTo>
                  <a:lnTo>
                    <a:pt x="58785" y="115390"/>
                  </a:lnTo>
                  <a:close/>
                  <a:moveTo>
                    <a:pt x="96172" y="140831"/>
                  </a:moveTo>
                  <a:lnTo>
                    <a:pt x="92494" y="177093"/>
                  </a:lnTo>
                  <a:lnTo>
                    <a:pt x="50244" y="174358"/>
                  </a:lnTo>
                  <a:lnTo>
                    <a:pt x="96172" y="140831"/>
                  </a:lnTo>
                  <a:close/>
                  <a:moveTo>
                    <a:pt x="86415" y="125907"/>
                  </a:moveTo>
                  <a:lnTo>
                    <a:pt x="96446" y="140041"/>
                  </a:lnTo>
                  <a:lnTo>
                    <a:pt x="96476" y="140102"/>
                  </a:lnTo>
                  <a:cubicBezTo>
                    <a:pt x="96530" y="140138"/>
                    <a:pt x="96573" y="140152"/>
                    <a:pt x="96623" y="140152"/>
                  </a:cubicBezTo>
                  <a:cubicBezTo>
                    <a:pt x="96659" y="140152"/>
                    <a:pt x="96699" y="140145"/>
                    <a:pt x="96750" y="140132"/>
                  </a:cubicBezTo>
                  <a:lnTo>
                    <a:pt x="119151" y="126302"/>
                  </a:lnTo>
                  <a:lnTo>
                    <a:pt x="95291" y="177337"/>
                  </a:lnTo>
                  <a:lnTo>
                    <a:pt x="92859" y="177185"/>
                  </a:lnTo>
                  <a:lnTo>
                    <a:pt x="96598" y="140467"/>
                  </a:lnTo>
                  <a:cubicBezTo>
                    <a:pt x="96598" y="140406"/>
                    <a:pt x="96567" y="140315"/>
                    <a:pt x="96476" y="140284"/>
                  </a:cubicBezTo>
                  <a:cubicBezTo>
                    <a:pt x="96446" y="140269"/>
                    <a:pt x="96408" y="140262"/>
                    <a:pt x="96370" y="140262"/>
                  </a:cubicBezTo>
                  <a:cubicBezTo>
                    <a:pt x="96332" y="140262"/>
                    <a:pt x="96294" y="140269"/>
                    <a:pt x="96263" y="140284"/>
                  </a:cubicBezTo>
                  <a:lnTo>
                    <a:pt x="49606" y="174327"/>
                  </a:lnTo>
                  <a:lnTo>
                    <a:pt x="86415" y="125907"/>
                  </a:lnTo>
                  <a:close/>
                  <a:moveTo>
                    <a:pt x="119577" y="126333"/>
                  </a:moveTo>
                  <a:lnTo>
                    <a:pt x="147845" y="134084"/>
                  </a:lnTo>
                  <a:lnTo>
                    <a:pt x="135413" y="170893"/>
                  </a:lnTo>
                  <a:lnTo>
                    <a:pt x="95716" y="177397"/>
                  </a:lnTo>
                  <a:lnTo>
                    <a:pt x="119577" y="126333"/>
                  </a:lnTo>
                  <a:close/>
                  <a:moveTo>
                    <a:pt x="92829" y="177549"/>
                  </a:moveTo>
                  <a:lnTo>
                    <a:pt x="95412" y="177701"/>
                  </a:lnTo>
                  <a:cubicBezTo>
                    <a:pt x="95443" y="177701"/>
                    <a:pt x="95534" y="177701"/>
                    <a:pt x="95564" y="177671"/>
                  </a:cubicBezTo>
                  <a:cubicBezTo>
                    <a:pt x="95564" y="177701"/>
                    <a:pt x="95595" y="177732"/>
                    <a:pt x="95655" y="177762"/>
                  </a:cubicBezTo>
                  <a:lnTo>
                    <a:pt x="121127" y="192899"/>
                  </a:lnTo>
                  <a:lnTo>
                    <a:pt x="88239" y="223021"/>
                  </a:lnTo>
                  <a:lnTo>
                    <a:pt x="92829" y="177549"/>
                  </a:lnTo>
                  <a:close/>
                  <a:moveTo>
                    <a:pt x="222863" y="1"/>
                  </a:moveTo>
                  <a:cubicBezTo>
                    <a:pt x="222780" y="1"/>
                    <a:pt x="222735" y="55"/>
                    <a:pt x="222710" y="130"/>
                  </a:cubicBezTo>
                  <a:lnTo>
                    <a:pt x="209366" y="33900"/>
                  </a:lnTo>
                  <a:lnTo>
                    <a:pt x="183803" y="30252"/>
                  </a:lnTo>
                  <a:cubicBezTo>
                    <a:pt x="183712" y="30252"/>
                    <a:pt x="183651" y="30283"/>
                    <a:pt x="183590" y="30313"/>
                  </a:cubicBezTo>
                  <a:lnTo>
                    <a:pt x="173924" y="45724"/>
                  </a:lnTo>
                  <a:lnTo>
                    <a:pt x="105382" y="17243"/>
                  </a:lnTo>
                  <a:cubicBezTo>
                    <a:pt x="105342" y="17243"/>
                    <a:pt x="105301" y="17230"/>
                    <a:pt x="105270" y="17230"/>
                  </a:cubicBezTo>
                  <a:cubicBezTo>
                    <a:pt x="105254" y="17230"/>
                    <a:pt x="105240" y="17233"/>
                    <a:pt x="105230" y="17243"/>
                  </a:cubicBezTo>
                  <a:lnTo>
                    <a:pt x="105109" y="17365"/>
                  </a:lnTo>
                  <a:lnTo>
                    <a:pt x="91309" y="64934"/>
                  </a:lnTo>
                  <a:lnTo>
                    <a:pt x="92798" y="48459"/>
                  </a:lnTo>
                  <a:cubicBezTo>
                    <a:pt x="92798" y="48368"/>
                    <a:pt x="92768" y="48307"/>
                    <a:pt x="92677" y="48247"/>
                  </a:cubicBezTo>
                  <a:cubicBezTo>
                    <a:pt x="92654" y="48235"/>
                    <a:pt x="92628" y="48228"/>
                    <a:pt x="92601" y="48228"/>
                  </a:cubicBezTo>
                  <a:cubicBezTo>
                    <a:pt x="92553" y="48228"/>
                    <a:pt x="92502" y="48250"/>
                    <a:pt x="92464" y="48307"/>
                  </a:cubicBezTo>
                  <a:lnTo>
                    <a:pt x="65625" y="71864"/>
                  </a:lnTo>
                  <a:lnTo>
                    <a:pt x="65564" y="71894"/>
                  </a:lnTo>
                  <a:lnTo>
                    <a:pt x="35533" y="43748"/>
                  </a:lnTo>
                  <a:cubicBezTo>
                    <a:pt x="35511" y="43704"/>
                    <a:pt x="35456" y="43675"/>
                    <a:pt x="35416" y="43675"/>
                  </a:cubicBezTo>
                  <a:cubicBezTo>
                    <a:pt x="35401" y="43675"/>
                    <a:pt x="35389" y="43679"/>
                    <a:pt x="35381" y="43687"/>
                  </a:cubicBezTo>
                  <a:cubicBezTo>
                    <a:pt x="35320" y="43687"/>
                    <a:pt x="35259" y="43748"/>
                    <a:pt x="35229" y="43809"/>
                  </a:cubicBezTo>
                  <a:lnTo>
                    <a:pt x="11672" y="84478"/>
                  </a:lnTo>
                  <a:lnTo>
                    <a:pt x="395" y="67365"/>
                  </a:lnTo>
                  <a:cubicBezTo>
                    <a:pt x="374" y="67322"/>
                    <a:pt x="307" y="67279"/>
                    <a:pt x="237" y="67279"/>
                  </a:cubicBezTo>
                  <a:cubicBezTo>
                    <a:pt x="208" y="67279"/>
                    <a:pt x="179" y="67287"/>
                    <a:pt x="152" y="67305"/>
                  </a:cubicBezTo>
                  <a:cubicBezTo>
                    <a:pt x="91" y="67335"/>
                    <a:pt x="0" y="67396"/>
                    <a:pt x="0" y="67487"/>
                  </a:cubicBezTo>
                  <a:lnTo>
                    <a:pt x="3556" y="112898"/>
                  </a:lnTo>
                  <a:cubicBezTo>
                    <a:pt x="3556" y="112989"/>
                    <a:pt x="3648" y="113080"/>
                    <a:pt x="3769" y="113080"/>
                  </a:cubicBezTo>
                  <a:cubicBezTo>
                    <a:pt x="3891" y="113080"/>
                    <a:pt x="3952" y="112959"/>
                    <a:pt x="3952" y="112837"/>
                  </a:cubicBezTo>
                  <a:lnTo>
                    <a:pt x="456" y="68216"/>
                  </a:lnTo>
                  <a:lnTo>
                    <a:pt x="11490" y="84934"/>
                  </a:lnTo>
                  <a:cubicBezTo>
                    <a:pt x="11520" y="84964"/>
                    <a:pt x="11551" y="84995"/>
                    <a:pt x="11642" y="84995"/>
                  </a:cubicBezTo>
                  <a:lnTo>
                    <a:pt x="11642" y="85116"/>
                  </a:lnTo>
                  <a:lnTo>
                    <a:pt x="30669" y="128096"/>
                  </a:lnTo>
                  <a:cubicBezTo>
                    <a:pt x="30700" y="128157"/>
                    <a:pt x="30791" y="128187"/>
                    <a:pt x="30852" y="128187"/>
                  </a:cubicBezTo>
                  <a:cubicBezTo>
                    <a:pt x="30943" y="128187"/>
                    <a:pt x="31004" y="128126"/>
                    <a:pt x="31065" y="128035"/>
                  </a:cubicBezTo>
                  <a:lnTo>
                    <a:pt x="43861" y="81165"/>
                  </a:lnTo>
                  <a:lnTo>
                    <a:pt x="44044" y="81195"/>
                  </a:lnTo>
                  <a:lnTo>
                    <a:pt x="69576" y="96879"/>
                  </a:lnTo>
                  <a:lnTo>
                    <a:pt x="58634" y="115026"/>
                  </a:lnTo>
                  <a:lnTo>
                    <a:pt x="31156" y="128278"/>
                  </a:lnTo>
                  <a:cubicBezTo>
                    <a:pt x="31095" y="128309"/>
                    <a:pt x="31004" y="128430"/>
                    <a:pt x="31034" y="128552"/>
                  </a:cubicBezTo>
                  <a:lnTo>
                    <a:pt x="49150" y="174449"/>
                  </a:lnTo>
                  <a:cubicBezTo>
                    <a:pt x="49180" y="174510"/>
                    <a:pt x="49211" y="174540"/>
                    <a:pt x="49272" y="174540"/>
                  </a:cubicBezTo>
                  <a:lnTo>
                    <a:pt x="49393" y="174540"/>
                  </a:lnTo>
                  <a:lnTo>
                    <a:pt x="49393" y="174631"/>
                  </a:lnTo>
                  <a:cubicBezTo>
                    <a:pt x="49454" y="174692"/>
                    <a:pt x="49515" y="174783"/>
                    <a:pt x="49576" y="174783"/>
                  </a:cubicBezTo>
                  <a:lnTo>
                    <a:pt x="92403" y="177549"/>
                  </a:lnTo>
                  <a:lnTo>
                    <a:pt x="87753" y="223568"/>
                  </a:lnTo>
                  <a:cubicBezTo>
                    <a:pt x="87753" y="223629"/>
                    <a:pt x="87783" y="223720"/>
                    <a:pt x="87844" y="223751"/>
                  </a:cubicBezTo>
                  <a:cubicBezTo>
                    <a:pt x="87889" y="223766"/>
                    <a:pt x="87927" y="223773"/>
                    <a:pt x="87962" y="223773"/>
                  </a:cubicBezTo>
                  <a:cubicBezTo>
                    <a:pt x="87996" y="223773"/>
                    <a:pt x="88026" y="223766"/>
                    <a:pt x="88057" y="223751"/>
                  </a:cubicBezTo>
                  <a:cubicBezTo>
                    <a:pt x="88057" y="223751"/>
                    <a:pt x="88087" y="223751"/>
                    <a:pt x="88087" y="223720"/>
                  </a:cubicBezTo>
                  <a:lnTo>
                    <a:pt x="121583" y="193021"/>
                  </a:lnTo>
                  <a:cubicBezTo>
                    <a:pt x="121644" y="192990"/>
                    <a:pt x="121674" y="192899"/>
                    <a:pt x="121674" y="192869"/>
                  </a:cubicBezTo>
                  <a:cubicBezTo>
                    <a:pt x="121674" y="192778"/>
                    <a:pt x="121644" y="192747"/>
                    <a:pt x="121553" y="192717"/>
                  </a:cubicBezTo>
                  <a:lnTo>
                    <a:pt x="96294" y="177732"/>
                  </a:lnTo>
                  <a:lnTo>
                    <a:pt x="135565" y="171288"/>
                  </a:lnTo>
                  <a:cubicBezTo>
                    <a:pt x="135656" y="171288"/>
                    <a:pt x="135687" y="171197"/>
                    <a:pt x="135717" y="171136"/>
                  </a:cubicBezTo>
                  <a:lnTo>
                    <a:pt x="148179" y="134175"/>
                  </a:lnTo>
                  <a:lnTo>
                    <a:pt x="180672" y="143050"/>
                  </a:lnTo>
                  <a:cubicBezTo>
                    <a:pt x="180694" y="143056"/>
                    <a:pt x="180715" y="143058"/>
                    <a:pt x="180736" y="143058"/>
                  </a:cubicBezTo>
                  <a:cubicBezTo>
                    <a:pt x="180833" y="143058"/>
                    <a:pt x="180915" y="143004"/>
                    <a:pt x="180915" y="142929"/>
                  </a:cubicBezTo>
                  <a:lnTo>
                    <a:pt x="181098" y="142290"/>
                  </a:lnTo>
                  <a:lnTo>
                    <a:pt x="209427" y="110801"/>
                  </a:lnTo>
                  <a:cubicBezTo>
                    <a:pt x="209487" y="110770"/>
                    <a:pt x="209487" y="110709"/>
                    <a:pt x="209487" y="110679"/>
                  </a:cubicBezTo>
                  <a:lnTo>
                    <a:pt x="218363" y="64569"/>
                  </a:lnTo>
                  <a:cubicBezTo>
                    <a:pt x="218363" y="64478"/>
                    <a:pt x="218363" y="64417"/>
                    <a:pt x="218302" y="64356"/>
                  </a:cubicBezTo>
                  <a:cubicBezTo>
                    <a:pt x="218238" y="64335"/>
                    <a:pt x="218188" y="64313"/>
                    <a:pt x="218144" y="64313"/>
                  </a:cubicBezTo>
                  <a:cubicBezTo>
                    <a:pt x="218125" y="64313"/>
                    <a:pt x="218107" y="64317"/>
                    <a:pt x="218089" y="64326"/>
                  </a:cubicBezTo>
                  <a:lnTo>
                    <a:pt x="177420" y="81955"/>
                  </a:lnTo>
                  <a:lnTo>
                    <a:pt x="160763" y="67031"/>
                  </a:lnTo>
                  <a:lnTo>
                    <a:pt x="161645" y="65663"/>
                  </a:lnTo>
                  <a:lnTo>
                    <a:pt x="217846" y="64356"/>
                  </a:lnTo>
                  <a:cubicBezTo>
                    <a:pt x="217937" y="64356"/>
                    <a:pt x="218029" y="64295"/>
                    <a:pt x="218029" y="64204"/>
                  </a:cubicBezTo>
                  <a:cubicBezTo>
                    <a:pt x="218029" y="64143"/>
                    <a:pt x="217998" y="64022"/>
                    <a:pt x="217907" y="63991"/>
                  </a:cubicBezTo>
                  <a:lnTo>
                    <a:pt x="174168" y="45815"/>
                  </a:lnTo>
                  <a:lnTo>
                    <a:pt x="183803" y="30617"/>
                  </a:lnTo>
                  <a:lnTo>
                    <a:pt x="209396" y="34265"/>
                  </a:lnTo>
                  <a:cubicBezTo>
                    <a:pt x="209487" y="34265"/>
                    <a:pt x="209579" y="34234"/>
                    <a:pt x="209639" y="34173"/>
                  </a:cubicBezTo>
                  <a:lnTo>
                    <a:pt x="222922" y="434"/>
                  </a:lnTo>
                  <a:lnTo>
                    <a:pt x="269245" y="10252"/>
                  </a:lnTo>
                  <a:cubicBezTo>
                    <a:pt x="269272" y="10265"/>
                    <a:pt x="269297" y="10271"/>
                    <a:pt x="269320" y="10271"/>
                  </a:cubicBezTo>
                  <a:cubicBezTo>
                    <a:pt x="269403" y="10271"/>
                    <a:pt x="269458" y="10195"/>
                    <a:pt x="269458" y="10100"/>
                  </a:cubicBezTo>
                  <a:cubicBezTo>
                    <a:pt x="269580" y="10009"/>
                    <a:pt x="269549" y="9887"/>
                    <a:pt x="269428" y="9857"/>
                  </a:cubicBezTo>
                  <a:lnTo>
                    <a:pt x="222922" y="9"/>
                  </a:lnTo>
                  <a:cubicBezTo>
                    <a:pt x="222901" y="3"/>
                    <a:pt x="222881" y="1"/>
                    <a:pt x="22286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11"/>
            <p:cNvSpPr/>
            <p:nvPr/>
          </p:nvSpPr>
          <p:spPr>
            <a:xfrm>
              <a:off x="3997800" y="4845525"/>
              <a:ext cx="58325" cy="40500"/>
            </a:xfrm>
            <a:custGeom>
              <a:rect b="b" l="l" r="r" t="t"/>
              <a:pathLst>
                <a:path extrusionOk="0" h="1620" w="2333">
                  <a:moveTo>
                    <a:pt x="1112" y="0"/>
                  </a:moveTo>
                  <a:cubicBezTo>
                    <a:pt x="982" y="0"/>
                    <a:pt x="846" y="35"/>
                    <a:pt x="710" y="115"/>
                  </a:cubicBezTo>
                  <a:cubicBezTo>
                    <a:pt x="0" y="571"/>
                    <a:pt x="453" y="1620"/>
                    <a:pt x="1135" y="1620"/>
                  </a:cubicBezTo>
                  <a:cubicBezTo>
                    <a:pt x="1270" y="1620"/>
                    <a:pt x="1415" y="1578"/>
                    <a:pt x="1561" y="1483"/>
                  </a:cubicBezTo>
                  <a:cubicBezTo>
                    <a:pt x="2332" y="1046"/>
                    <a:pt x="1821" y="0"/>
                    <a:pt x="111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11"/>
            <p:cNvSpPr/>
            <p:nvPr/>
          </p:nvSpPr>
          <p:spPr>
            <a:xfrm>
              <a:off x="4372550" y="5700400"/>
              <a:ext cx="58950" cy="40500"/>
            </a:xfrm>
            <a:custGeom>
              <a:rect b="b" l="l" r="r" t="t"/>
              <a:pathLst>
                <a:path extrusionOk="0" h="1620" w="2358">
                  <a:moveTo>
                    <a:pt x="1147" y="0"/>
                  </a:moveTo>
                  <a:cubicBezTo>
                    <a:pt x="1016" y="0"/>
                    <a:pt x="876" y="35"/>
                    <a:pt x="736" y="115"/>
                  </a:cubicBezTo>
                  <a:cubicBezTo>
                    <a:pt x="0" y="571"/>
                    <a:pt x="471" y="1620"/>
                    <a:pt x="1158" y="1620"/>
                  </a:cubicBezTo>
                  <a:cubicBezTo>
                    <a:pt x="1295" y="1620"/>
                    <a:pt x="1440" y="1579"/>
                    <a:pt x="1587" y="1483"/>
                  </a:cubicBezTo>
                  <a:cubicBezTo>
                    <a:pt x="2358" y="1046"/>
                    <a:pt x="1868" y="0"/>
                    <a:pt x="114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11"/>
            <p:cNvSpPr/>
            <p:nvPr/>
          </p:nvSpPr>
          <p:spPr>
            <a:xfrm>
              <a:off x="4647500" y="5247950"/>
              <a:ext cx="58175" cy="40825"/>
            </a:xfrm>
            <a:custGeom>
              <a:rect b="b" l="l" r="r" t="t"/>
              <a:pathLst>
                <a:path extrusionOk="0" h="1633" w="2327">
                  <a:moveTo>
                    <a:pt x="1130" y="1"/>
                  </a:moveTo>
                  <a:cubicBezTo>
                    <a:pt x="995" y="1"/>
                    <a:pt x="853" y="39"/>
                    <a:pt x="710" y="128"/>
                  </a:cubicBezTo>
                  <a:cubicBezTo>
                    <a:pt x="0" y="584"/>
                    <a:pt x="454" y="1633"/>
                    <a:pt x="1135" y="1633"/>
                  </a:cubicBezTo>
                  <a:cubicBezTo>
                    <a:pt x="1271" y="1633"/>
                    <a:pt x="1415" y="1591"/>
                    <a:pt x="1561" y="1495"/>
                  </a:cubicBezTo>
                  <a:cubicBezTo>
                    <a:pt x="2326" y="1037"/>
                    <a:pt x="1830" y="1"/>
                    <a:pt x="113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11"/>
            <p:cNvSpPr/>
            <p:nvPr/>
          </p:nvSpPr>
          <p:spPr>
            <a:xfrm>
              <a:off x="4535925" y="4628950"/>
              <a:ext cx="57675" cy="40525"/>
            </a:xfrm>
            <a:custGeom>
              <a:rect b="b" l="l" r="r" t="t"/>
              <a:pathLst>
                <a:path extrusionOk="0" h="1621" w="2307">
                  <a:moveTo>
                    <a:pt x="1134" y="1"/>
                  </a:moveTo>
                  <a:cubicBezTo>
                    <a:pt x="1006" y="1"/>
                    <a:pt x="872" y="35"/>
                    <a:pt x="736" y="115"/>
                  </a:cubicBezTo>
                  <a:cubicBezTo>
                    <a:pt x="0" y="572"/>
                    <a:pt x="471" y="1620"/>
                    <a:pt x="1158" y="1620"/>
                  </a:cubicBezTo>
                  <a:cubicBezTo>
                    <a:pt x="1295" y="1620"/>
                    <a:pt x="1441" y="1579"/>
                    <a:pt x="1587" y="1483"/>
                  </a:cubicBezTo>
                  <a:cubicBezTo>
                    <a:pt x="2306" y="1046"/>
                    <a:pt x="1831" y="1"/>
                    <a:pt x="113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11"/>
            <p:cNvSpPr/>
            <p:nvPr/>
          </p:nvSpPr>
          <p:spPr>
            <a:xfrm>
              <a:off x="5270550" y="5014675"/>
              <a:ext cx="57600" cy="40775"/>
            </a:xfrm>
            <a:custGeom>
              <a:rect b="b" l="l" r="r" t="t"/>
              <a:pathLst>
                <a:path extrusionOk="0" h="1631" w="2304">
                  <a:moveTo>
                    <a:pt x="1130" y="0"/>
                  </a:moveTo>
                  <a:cubicBezTo>
                    <a:pt x="997" y="0"/>
                    <a:pt x="855" y="39"/>
                    <a:pt x="713" y="127"/>
                  </a:cubicBezTo>
                  <a:cubicBezTo>
                    <a:pt x="1" y="559"/>
                    <a:pt x="459" y="1630"/>
                    <a:pt x="1144" y="1630"/>
                  </a:cubicBezTo>
                  <a:cubicBezTo>
                    <a:pt x="1278" y="1630"/>
                    <a:pt x="1420" y="1589"/>
                    <a:pt x="1564" y="1495"/>
                  </a:cubicBezTo>
                  <a:cubicBezTo>
                    <a:pt x="2303" y="1036"/>
                    <a:pt x="1824" y="0"/>
                    <a:pt x="113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11"/>
            <p:cNvSpPr/>
            <p:nvPr/>
          </p:nvSpPr>
          <p:spPr>
            <a:xfrm>
              <a:off x="5177275" y="4503575"/>
              <a:ext cx="57550" cy="40500"/>
            </a:xfrm>
            <a:custGeom>
              <a:rect b="b" l="l" r="r" t="t"/>
              <a:pathLst>
                <a:path extrusionOk="0" h="1620" w="2302">
                  <a:moveTo>
                    <a:pt x="1133" y="0"/>
                  </a:moveTo>
                  <a:cubicBezTo>
                    <a:pt x="1006" y="0"/>
                    <a:pt x="872" y="35"/>
                    <a:pt x="736" y="115"/>
                  </a:cubicBezTo>
                  <a:cubicBezTo>
                    <a:pt x="0" y="571"/>
                    <a:pt x="449" y="1620"/>
                    <a:pt x="1130" y="1620"/>
                  </a:cubicBezTo>
                  <a:cubicBezTo>
                    <a:pt x="1266" y="1620"/>
                    <a:pt x="1410" y="1578"/>
                    <a:pt x="1556" y="1483"/>
                  </a:cubicBezTo>
                  <a:cubicBezTo>
                    <a:pt x="2302" y="1046"/>
                    <a:pt x="1830" y="0"/>
                    <a:pt x="113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11"/>
            <p:cNvSpPr/>
            <p:nvPr/>
          </p:nvSpPr>
          <p:spPr>
            <a:xfrm>
              <a:off x="5057700" y="5967250"/>
              <a:ext cx="58150" cy="40825"/>
            </a:xfrm>
            <a:custGeom>
              <a:rect b="b" l="l" r="r" t="t"/>
              <a:pathLst>
                <a:path extrusionOk="0" h="1633" w="2326">
                  <a:moveTo>
                    <a:pt x="1153" y="1"/>
                  </a:moveTo>
                  <a:cubicBezTo>
                    <a:pt x="1013" y="1"/>
                    <a:pt x="864" y="43"/>
                    <a:pt x="716" y="140"/>
                  </a:cubicBezTo>
                  <a:cubicBezTo>
                    <a:pt x="0" y="575"/>
                    <a:pt x="467" y="1633"/>
                    <a:pt x="1158" y="1633"/>
                  </a:cubicBezTo>
                  <a:cubicBezTo>
                    <a:pt x="1288" y="1633"/>
                    <a:pt x="1427" y="1595"/>
                    <a:pt x="1567" y="1508"/>
                  </a:cubicBezTo>
                  <a:cubicBezTo>
                    <a:pt x="2325" y="1028"/>
                    <a:pt x="1844" y="1"/>
                    <a:pt x="115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11"/>
            <p:cNvSpPr/>
            <p:nvPr/>
          </p:nvSpPr>
          <p:spPr>
            <a:xfrm>
              <a:off x="5883200" y="5973150"/>
              <a:ext cx="57525" cy="40550"/>
            </a:xfrm>
            <a:custGeom>
              <a:rect b="b" l="l" r="r" t="t"/>
              <a:pathLst>
                <a:path extrusionOk="0" h="1622" w="2301">
                  <a:moveTo>
                    <a:pt x="1130" y="0"/>
                  </a:moveTo>
                  <a:cubicBezTo>
                    <a:pt x="1003" y="0"/>
                    <a:pt x="870" y="36"/>
                    <a:pt x="736" y="117"/>
                  </a:cubicBezTo>
                  <a:cubicBezTo>
                    <a:pt x="1" y="573"/>
                    <a:pt x="450" y="1622"/>
                    <a:pt x="1131" y="1622"/>
                  </a:cubicBezTo>
                  <a:cubicBezTo>
                    <a:pt x="1266" y="1622"/>
                    <a:pt x="1411" y="1581"/>
                    <a:pt x="1557" y="1485"/>
                  </a:cubicBezTo>
                  <a:cubicBezTo>
                    <a:pt x="2300" y="1023"/>
                    <a:pt x="1812" y="0"/>
                    <a:pt x="113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11"/>
            <p:cNvSpPr/>
            <p:nvPr/>
          </p:nvSpPr>
          <p:spPr>
            <a:xfrm>
              <a:off x="5931725" y="4845275"/>
              <a:ext cx="58225" cy="40750"/>
            </a:xfrm>
            <a:custGeom>
              <a:rect b="b" l="l" r="r" t="t"/>
              <a:pathLst>
                <a:path extrusionOk="0" h="1630" w="2329">
                  <a:moveTo>
                    <a:pt x="1134" y="0"/>
                  </a:moveTo>
                  <a:cubicBezTo>
                    <a:pt x="999" y="0"/>
                    <a:pt x="855" y="38"/>
                    <a:pt x="710" y="125"/>
                  </a:cubicBezTo>
                  <a:cubicBezTo>
                    <a:pt x="0" y="581"/>
                    <a:pt x="454" y="1630"/>
                    <a:pt x="1135" y="1630"/>
                  </a:cubicBezTo>
                  <a:cubicBezTo>
                    <a:pt x="1271" y="1630"/>
                    <a:pt x="1415" y="1588"/>
                    <a:pt x="1561" y="1493"/>
                  </a:cubicBezTo>
                  <a:cubicBezTo>
                    <a:pt x="2328" y="1058"/>
                    <a:pt x="1848" y="0"/>
                    <a:pt x="113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11"/>
            <p:cNvSpPr/>
            <p:nvPr/>
          </p:nvSpPr>
          <p:spPr>
            <a:xfrm>
              <a:off x="5286650" y="7263675"/>
              <a:ext cx="57350" cy="41025"/>
            </a:xfrm>
            <a:custGeom>
              <a:rect b="b" l="l" r="r" t="t"/>
              <a:pathLst>
                <a:path extrusionOk="0" h="1641" w="2294">
                  <a:moveTo>
                    <a:pt x="1153" y="1"/>
                  </a:moveTo>
                  <a:cubicBezTo>
                    <a:pt x="1020" y="1"/>
                    <a:pt x="879" y="42"/>
                    <a:pt x="738" y="138"/>
                  </a:cubicBezTo>
                  <a:cubicBezTo>
                    <a:pt x="0" y="570"/>
                    <a:pt x="454" y="1641"/>
                    <a:pt x="1138" y="1641"/>
                  </a:cubicBezTo>
                  <a:cubicBezTo>
                    <a:pt x="1272" y="1641"/>
                    <a:pt x="1414" y="1600"/>
                    <a:pt x="1558" y="1506"/>
                  </a:cubicBezTo>
                  <a:cubicBezTo>
                    <a:pt x="2294" y="1049"/>
                    <a:pt x="1823" y="1"/>
                    <a:pt x="115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11"/>
            <p:cNvSpPr/>
            <p:nvPr/>
          </p:nvSpPr>
          <p:spPr>
            <a:xfrm>
              <a:off x="5314750" y="6321675"/>
              <a:ext cx="58850" cy="40775"/>
            </a:xfrm>
            <a:custGeom>
              <a:rect b="b" l="l" r="r" t="t"/>
              <a:pathLst>
                <a:path extrusionOk="0" h="1631" w="2354">
                  <a:moveTo>
                    <a:pt x="1168" y="1"/>
                  </a:moveTo>
                  <a:cubicBezTo>
                    <a:pt x="1031" y="1"/>
                    <a:pt x="885" y="39"/>
                    <a:pt x="738" y="128"/>
                  </a:cubicBezTo>
                  <a:cubicBezTo>
                    <a:pt x="1" y="560"/>
                    <a:pt x="476" y="1630"/>
                    <a:pt x="1167" y="1630"/>
                  </a:cubicBezTo>
                  <a:cubicBezTo>
                    <a:pt x="1302" y="1630"/>
                    <a:pt x="1445" y="1590"/>
                    <a:pt x="1589" y="1495"/>
                  </a:cubicBezTo>
                  <a:cubicBezTo>
                    <a:pt x="2354" y="1037"/>
                    <a:pt x="1879" y="1"/>
                    <a:pt x="116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11"/>
            <p:cNvSpPr/>
            <p:nvPr/>
          </p:nvSpPr>
          <p:spPr>
            <a:xfrm>
              <a:off x="6292525" y="7103300"/>
              <a:ext cx="58150" cy="40825"/>
            </a:xfrm>
            <a:custGeom>
              <a:rect b="b" l="l" r="r" t="t"/>
              <a:pathLst>
                <a:path extrusionOk="0" h="1633" w="2326">
                  <a:moveTo>
                    <a:pt x="1163" y="0"/>
                  </a:moveTo>
                  <a:cubicBezTo>
                    <a:pt x="1021" y="0"/>
                    <a:pt x="870" y="42"/>
                    <a:pt x="716" y="140"/>
                  </a:cubicBezTo>
                  <a:cubicBezTo>
                    <a:pt x="0" y="574"/>
                    <a:pt x="467" y="1632"/>
                    <a:pt x="1158" y="1632"/>
                  </a:cubicBezTo>
                  <a:cubicBezTo>
                    <a:pt x="1288" y="1632"/>
                    <a:pt x="1427" y="1594"/>
                    <a:pt x="1567" y="1507"/>
                  </a:cubicBezTo>
                  <a:cubicBezTo>
                    <a:pt x="2325" y="1027"/>
                    <a:pt x="1865" y="0"/>
                    <a:pt x="116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11"/>
            <p:cNvSpPr/>
            <p:nvPr/>
          </p:nvSpPr>
          <p:spPr>
            <a:xfrm>
              <a:off x="6776025" y="5652975"/>
              <a:ext cx="57450" cy="40775"/>
            </a:xfrm>
            <a:custGeom>
              <a:rect b="b" l="l" r="r" t="t"/>
              <a:pathLst>
                <a:path extrusionOk="0" h="1631" w="2298">
                  <a:moveTo>
                    <a:pt x="1143" y="1"/>
                  </a:moveTo>
                  <a:cubicBezTo>
                    <a:pt x="1013" y="1"/>
                    <a:pt x="876" y="39"/>
                    <a:pt x="738" y="127"/>
                  </a:cubicBezTo>
                  <a:cubicBezTo>
                    <a:pt x="1" y="560"/>
                    <a:pt x="455" y="1630"/>
                    <a:pt x="1139" y="1630"/>
                  </a:cubicBezTo>
                  <a:cubicBezTo>
                    <a:pt x="1272" y="1630"/>
                    <a:pt x="1415" y="1590"/>
                    <a:pt x="1559" y="1495"/>
                  </a:cubicBezTo>
                  <a:cubicBezTo>
                    <a:pt x="2298" y="1036"/>
                    <a:pt x="1819" y="1"/>
                    <a:pt x="114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11"/>
            <p:cNvSpPr/>
            <p:nvPr/>
          </p:nvSpPr>
          <p:spPr>
            <a:xfrm>
              <a:off x="6423500" y="5285500"/>
              <a:ext cx="58200" cy="40500"/>
            </a:xfrm>
            <a:custGeom>
              <a:rect b="b" l="l" r="r" t="t"/>
              <a:pathLst>
                <a:path extrusionOk="0" h="1620" w="2328">
                  <a:moveTo>
                    <a:pt x="1135" y="0"/>
                  </a:moveTo>
                  <a:cubicBezTo>
                    <a:pt x="1007" y="0"/>
                    <a:pt x="872" y="35"/>
                    <a:pt x="736" y="115"/>
                  </a:cubicBezTo>
                  <a:cubicBezTo>
                    <a:pt x="0" y="571"/>
                    <a:pt x="471" y="1620"/>
                    <a:pt x="1141" y="1620"/>
                  </a:cubicBezTo>
                  <a:cubicBezTo>
                    <a:pt x="1274" y="1620"/>
                    <a:pt x="1415" y="1579"/>
                    <a:pt x="1556" y="1483"/>
                  </a:cubicBezTo>
                  <a:cubicBezTo>
                    <a:pt x="2327" y="1046"/>
                    <a:pt x="1838" y="0"/>
                    <a:pt x="113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11"/>
            <p:cNvSpPr/>
            <p:nvPr/>
          </p:nvSpPr>
          <p:spPr>
            <a:xfrm>
              <a:off x="7421050" y="6393875"/>
              <a:ext cx="57575" cy="40775"/>
            </a:xfrm>
            <a:custGeom>
              <a:rect b="b" l="l" r="r" t="t"/>
              <a:pathLst>
                <a:path extrusionOk="0" h="1631" w="2303">
                  <a:moveTo>
                    <a:pt x="1130" y="0"/>
                  </a:moveTo>
                  <a:cubicBezTo>
                    <a:pt x="997" y="0"/>
                    <a:pt x="855" y="39"/>
                    <a:pt x="713" y="127"/>
                  </a:cubicBezTo>
                  <a:cubicBezTo>
                    <a:pt x="1" y="559"/>
                    <a:pt x="459" y="1630"/>
                    <a:pt x="1144" y="1630"/>
                  </a:cubicBezTo>
                  <a:cubicBezTo>
                    <a:pt x="1277" y="1630"/>
                    <a:pt x="1420" y="1589"/>
                    <a:pt x="1564" y="1495"/>
                  </a:cubicBezTo>
                  <a:cubicBezTo>
                    <a:pt x="2303" y="1036"/>
                    <a:pt x="1824" y="0"/>
                    <a:pt x="113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11"/>
            <p:cNvSpPr/>
            <p:nvPr/>
          </p:nvSpPr>
          <p:spPr>
            <a:xfrm>
              <a:off x="8126400" y="5589200"/>
              <a:ext cx="57600" cy="40775"/>
            </a:xfrm>
            <a:custGeom>
              <a:rect b="b" l="l" r="r" t="t"/>
              <a:pathLst>
                <a:path extrusionOk="0" h="1631" w="2304">
                  <a:moveTo>
                    <a:pt x="1146" y="0"/>
                  </a:moveTo>
                  <a:cubicBezTo>
                    <a:pt x="1015" y="0"/>
                    <a:pt x="876" y="38"/>
                    <a:pt x="736" y="125"/>
                  </a:cubicBezTo>
                  <a:cubicBezTo>
                    <a:pt x="1" y="582"/>
                    <a:pt x="471" y="1630"/>
                    <a:pt x="1159" y="1630"/>
                  </a:cubicBezTo>
                  <a:cubicBezTo>
                    <a:pt x="1296" y="1630"/>
                    <a:pt x="1441" y="1589"/>
                    <a:pt x="1587" y="1493"/>
                  </a:cubicBezTo>
                  <a:cubicBezTo>
                    <a:pt x="2303" y="1058"/>
                    <a:pt x="1836" y="0"/>
                    <a:pt x="114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11"/>
            <p:cNvSpPr/>
            <p:nvPr/>
          </p:nvSpPr>
          <p:spPr>
            <a:xfrm>
              <a:off x="7689425" y="5573200"/>
              <a:ext cx="58850" cy="40750"/>
            </a:xfrm>
            <a:custGeom>
              <a:rect b="b" l="l" r="r" t="t"/>
              <a:pathLst>
                <a:path extrusionOk="0" h="1630" w="2354">
                  <a:moveTo>
                    <a:pt x="1168" y="0"/>
                  </a:moveTo>
                  <a:cubicBezTo>
                    <a:pt x="1031" y="0"/>
                    <a:pt x="885" y="39"/>
                    <a:pt x="738" y="127"/>
                  </a:cubicBezTo>
                  <a:cubicBezTo>
                    <a:pt x="0" y="559"/>
                    <a:pt x="476" y="1630"/>
                    <a:pt x="1167" y="1630"/>
                  </a:cubicBezTo>
                  <a:cubicBezTo>
                    <a:pt x="1302" y="1630"/>
                    <a:pt x="1445" y="1589"/>
                    <a:pt x="1589" y="1495"/>
                  </a:cubicBezTo>
                  <a:cubicBezTo>
                    <a:pt x="2353" y="1036"/>
                    <a:pt x="1879" y="0"/>
                    <a:pt x="116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11"/>
            <p:cNvSpPr/>
            <p:nvPr/>
          </p:nvSpPr>
          <p:spPr>
            <a:xfrm>
              <a:off x="8348175" y="4434425"/>
              <a:ext cx="58325" cy="40500"/>
            </a:xfrm>
            <a:custGeom>
              <a:rect b="b" l="l" r="r" t="t"/>
              <a:pathLst>
                <a:path extrusionOk="0" h="1620" w="2333">
                  <a:moveTo>
                    <a:pt x="1122" y="0"/>
                  </a:moveTo>
                  <a:cubicBezTo>
                    <a:pt x="991" y="0"/>
                    <a:pt x="851" y="35"/>
                    <a:pt x="710" y="115"/>
                  </a:cubicBezTo>
                  <a:cubicBezTo>
                    <a:pt x="1" y="571"/>
                    <a:pt x="454" y="1620"/>
                    <a:pt x="1135" y="1620"/>
                  </a:cubicBezTo>
                  <a:cubicBezTo>
                    <a:pt x="1271" y="1620"/>
                    <a:pt x="1415" y="1578"/>
                    <a:pt x="1562" y="1483"/>
                  </a:cubicBezTo>
                  <a:cubicBezTo>
                    <a:pt x="2333" y="1046"/>
                    <a:pt x="1843" y="0"/>
                    <a:pt x="112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11"/>
            <p:cNvSpPr/>
            <p:nvPr/>
          </p:nvSpPr>
          <p:spPr>
            <a:xfrm>
              <a:off x="5215200" y="4038225"/>
              <a:ext cx="57475" cy="40750"/>
            </a:xfrm>
            <a:custGeom>
              <a:rect b="b" l="l" r="r" t="t"/>
              <a:pathLst>
                <a:path extrusionOk="0" h="1630" w="2299">
                  <a:moveTo>
                    <a:pt x="1154" y="0"/>
                  </a:moveTo>
                  <a:cubicBezTo>
                    <a:pt x="1021" y="0"/>
                    <a:pt x="881" y="38"/>
                    <a:pt x="738" y="127"/>
                  </a:cubicBezTo>
                  <a:cubicBezTo>
                    <a:pt x="1" y="559"/>
                    <a:pt x="455" y="1630"/>
                    <a:pt x="1139" y="1630"/>
                  </a:cubicBezTo>
                  <a:cubicBezTo>
                    <a:pt x="1273" y="1630"/>
                    <a:pt x="1415" y="1589"/>
                    <a:pt x="1559" y="1495"/>
                  </a:cubicBezTo>
                  <a:cubicBezTo>
                    <a:pt x="2298" y="1036"/>
                    <a:pt x="1840" y="0"/>
                    <a:pt x="115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11"/>
            <p:cNvSpPr/>
            <p:nvPr/>
          </p:nvSpPr>
          <p:spPr>
            <a:xfrm>
              <a:off x="5536525" y="3264200"/>
              <a:ext cx="58375" cy="40450"/>
            </a:xfrm>
            <a:custGeom>
              <a:rect b="b" l="l" r="r" t="t"/>
              <a:pathLst>
                <a:path extrusionOk="0" h="1618" w="2335">
                  <a:moveTo>
                    <a:pt x="1124" y="0"/>
                  </a:moveTo>
                  <a:cubicBezTo>
                    <a:pt x="992" y="0"/>
                    <a:pt x="853" y="35"/>
                    <a:pt x="712" y="115"/>
                  </a:cubicBezTo>
                  <a:cubicBezTo>
                    <a:pt x="0" y="547"/>
                    <a:pt x="458" y="1618"/>
                    <a:pt x="1143" y="1618"/>
                  </a:cubicBezTo>
                  <a:cubicBezTo>
                    <a:pt x="1277" y="1618"/>
                    <a:pt x="1419" y="1577"/>
                    <a:pt x="1563" y="1483"/>
                  </a:cubicBezTo>
                  <a:cubicBezTo>
                    <a:pt x="2335" y="1046"/>
                    <a:pt x="1845" y="0"/>
                    <a:pt x="112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11"/>
            <p:cNvSpPr/>
            <p:nvPr/>
          </p:nvSpPr>
          <p:spPr>
            <a:xfrm>
              <a:off x="3785025" y="3922000"/>
              <a:ext cx="58225" cy="40775"/>
            </a:xfrm>
            <a:custGeom>
              <a:rect b="b" l="l" r="r" t="t"/>
              <a:pathLst>
                <a:path extrusionOk="0" h="1631" w="2329">
                  <a:moveTo>
                    <a:pt x="1134" y="0"/>
                  </a:moveTo>
                  <a:cubicBezTo>
                    <a:pt x="999" y="0"/>
                    <a:pt x="855" y="38"/>
                    <a:pt x="710" y="125"/>
                  </a:cubicBezTo>
                  <a:cubicBezTo>
                    <a:pt x="0" y="582"/>
                    <a:pt x="454" y="1630"/>
                    <a:pt x="1135" y="1630"/>
                  </a:cubicBezTo>
                  <a:cubicBezTo>
                    <a:pt x="1271" y="1630"/>
                    <a:pt x="1415" y="1589"/>
                    <a:pt x="1561" y="1493"/>
                  </a:cubicBezTo>
                  <a:cubicBezTo>
                    <a:pt x="2328" y="1059"/>
                    <a:pt x="1848" y="0"/>
                    <a:pt x="113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11"/>
            <p:cNvSpPr/>
            <p:nvPr/>
          </p:nvSpPr>
          <p:spPr>
            <a:xfrm>
              <a:off x="5940050" y="7646625"/>
              <a:ext cx="57400" cy="40800"/>
            </a:xfrm>
            <a:custGeom>
              <a:rect b="b" l="l" r="r" t="t"/>
              <a:pathLst>
                <a:path extrusionOk="0" h="1632" w="2296">
                  <a:moveTo>
                    <a:pt x="1163" y="0"/>
                  </a:moveTo>
                  <a:cubicBezTo>
                    <a:pt x="1028" y="0"/>
                    <a:pt x="885" y="42"/>
                    <a:pt x="742" y="139"/>
                  </a:cubicBezTo>
                  <a:cubicBezTo>
                    <a:pt x="1" y="574"/>
                    <a:pt x="463" y="1632"/>
                    <a:pt x="1153" y="1632"/>
                  </a:cubicBezTo>
                  <a:cubicBezTo>
                    <a:pt x="1284" y="1632"/>
                    <a:pt x="1422" y="1594"/>
                    <a:pt x="1563" y="1507"/>
                  </a:cubicBezTo>
                  <a:cubicBezTo>
                    <a:pt x="2296" y="1027"/>
                    <a:pt x="1830" y="0"/>
                    <a:pt x="116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11"/>
            <p:cNvSpPr/>
            <p:nvPr/>
          </p:nvSpPr>
          <p:spPr>
            <a:xfrm>
              <a:off x="4139200" y="7183900"/>
              <a:ext cx="58000" cy="41025"/>
            </a:xfrm>
            <a:custGeom>
              <a:rect b="b" l="l" r="r" t="t"/>
              <a:pathLst>
                <a:path extrusionOk="0" h="1641" w="2320">
                  <a:moveTo>
                    <a:pt x="1177" y="0"/>
                  </a:moveTo>
                  <a:cubicBezTo>
                    <a:pt x="1038" y="0"/>
                    <a:pt x="889" y="42"/>
                    <a:pt x="738" y="138"/>
                  </a:cubicBezTo>
                  <a:cubicBezTo>
                    <a:pt x="1" y="570"/>
                    <a:pt x="455" y="1640"/>
                    <a:pt x="1139" y="1640"/>
                  </a:cubicBezTo>
                  <a:cubicBezTo>
                    <a:pt x="1272" y="1640"/>
                    <a:pt x="1415" y="1600"/>
                    <a:pt x="1559" y="1505"/>
                  </a:cubicBezTo>
                  <a:cubicBezTo>
                    <a:pt x="2319" y="1049"/>
                    <a:pt x="1874" y="0"/>
                    <a:pt x="117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11"/>
            <p:cNvSpPr/>
            <p:nvPr/>
          </p:nvSpPr>
          <p:spPr>
            <a:xfrm>
              <a:off x="3683925" y="6031700"/>
              <a:ext cx="58350" cy="40975"/>
            </a:xfrm>
            <a:custGeom>
              <a:rect b="b" l="l" r="r" t="t"/>
              <a:pathLst>
                <a:path extrusionOk="0" h="1639" w="2334">
                  <a:moveTo>
                    <a:pt x="1141" y="1"/>
                  </a:moveTo>
                  <a:cubicBezTo>
                    <a:pt x="1013" y="1"/>
                    <a:pt x="878" y="36"/>
                    <a:pt x="742" y="115"/>
                  </a:cubicBezTo>
                  <a:cubicBezTo>
                    <a:pt x="0" y="576"/>
                    <a:pt x="485" y="1638"/>
                    <a:pt x="1164" y="1638"/>
                  </a:cubicBezTo>
                  <a:cubicBezTo>
                    <a:pt x="1293" y="1638"/>
                    <a:pt x="1428" y="1600"/>
                    <a:pt x="1563" y="1514"/>
                  </a:cubicBezTo>
                  <a:cubicBezTo>
                    <a:pt x="2334" y="1051"/>
                    <a:pt x="1844" y="1"/>
                    <a:pt x="114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11"/>
            <p:cNvSpPr/>
            <p:nvPr/>
          </p:nvSpPr>
          <p:spPr>
            <a:xfrm>
              <a:off x="2993275" y="5645375"/>
              <a:ext cx="58875" cy="40775"/>
            </a:xfrm>
            <a:custGeom>
              <a:rect b="b" l="l" r="r" t="t"/>
              <a:pathLst>
                <a:path extrusionOk="0" h="1631" w="2355">
                  <a:moveTo>
                    <a:pt x="1168" y="1"/>
                  </a:moveTo>
                  <a:cubicBezTo>
                    <a:pt x="1031" y="1"/>
                    <a:pt x="886" y="39"/>
                    <a:pt x="738" y="127"/>
                  </a:cubicBezTo>
                  <a:cubicBezTo>
                    <a:pt x="1" y="560"/>
                    <a:pt x="476" y="1630"/>
                    <a:pt x="1167" y="1630"/>
                  </a:cubicBezTo>
                  <a:cubicBezTo>
                    <a:pt x="1302" y="1630"/>
                    <a:pt x="1445" y="1590"/>
                    <a:pt x="1589" y="1495"/>
                  </a:cubicBezTo>
                  <a:cubicBezTo>
                    <a:pt x="2354" y="1036"/>
                    <a:pt x="1879" y="1"/>
                    <a:pt x="116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11"/>
            <p:cNvSpPr/>
            <p:nvPr/>
          </p:nvSpPr>
          <p:spPr>
            <a:xfrm>
              <a:off x="3193950" y="4943550"/>
              <a:ext cx="58200" cy="40500"/>
            </a:xfrm>
            <a:custGeom>
              <a:rect b="b" l="l" r="r" t="t"/>
              <a:pathLst>
                <a:path extrusionOk="0" h="1620" w="2328">
                  <a:moveTo>
                    <a:pt x="1146" y="0"/>
                  </a:moveTo>
                  <a:cubicBezTo>
                    <a:pt x="1015" y="0"/>
                    <a:pt x="877" y="35"/>
                    <a:pt x="736" y="115"/>
                  </a:cubicBezTo>
                  <a:cubicBezTo>
                    <a:pt x="0" y="571"/>
                    <a:pt x="471" y="1620"/>
                    <a:pt x="1141" y="1620"/>
                  </a:cubicBezTo>
                  <a:cubicBezTo>
                    <a:pt x="1274" y="1620"/>
                    <a:pt x="1415" y="1579"/>
                    <a:pt x="1556" y="1483"/>
                  </a:cubicBezTo>
                  <a:cubicBezTo>
                    <a:pt x="2328" y="1046"/>
                    <a:pt x="1860" y="0"/>
                    <a:pt x="114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11"/>
            <p:cNvSpPr/>
            <p:nvPr/>
          </p:nvSpPr>
          <p:spPr>
            <a:xfrm>
              <a:off x="2905900" y="4509350"/>
              <a:ext cx="58225" cy="40750"/>
            </a:xfrm>
            <a:custGeom>
              <a:rect b="b" l="l" r="r" t="t"/>
              <a:pathLst>
                <a:path extrusionOk="0" h="1630" w="2329">
                  <a:moveTo>
                    <a:pt x="1166" y="0"/>
                  </a:moveTo>
                  <a:cubicBezTo>
                    <a:pt x="1030" y="0"/>
                    <a:pt x="885" y="39"/>
                    <a:pt x="738" y="127"/>
                  </a:cubicBezTo>
                  <a:cubicBezTo>
                    <a:pt x="0" y="559"/>
                    <a:pt x="476" y="1630"/>
                    <a:pt x="1167" y="1630"/>
                  </a:cubicBezTo>
                  <a:cubicBezTo>
                    <a:pt x="1302" y="1630"/>
                    <a:pt x="1445" y="1589"/>
                    <a:pt x="1589" y="1495"/>
                  </a:cubicBezTo>
                  <a:cubicBezTo>
                    <a:pt x="2328" y="1036"/>
                    <a:pt x="1870" y="0"/>
                    <a:pt x="116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11"/>
            <p:cNvSpPr/>
            <p:nvPr/>
          </p:nvSpPr>
          <p:spPr>
            <a:xfrm>
              <a:off x="7494175" y="3580000"/>
              <a:ext cx="58050" cy="40825"/>
            </a:xfrm>
            <a:custGeom>
              <a:rect b="b" l="l" r="r" t="t"/>
              <a:pathLst>
                <a:path extrusionOk="0" h="1633" w="2322">
                  <a:moveTo>
                    <a:pt x="1143" y="1"/>
                  </a:moveTo>
                  <a:cubicBezTo>
                    <a:pt x="1012" y="1"/>
                    <a:pt x="874" y="39"/>
                    <a:pt x="736" y="127"/>
                  </a:cubicBezTo>
                  <a:cubicBezTo>
                    <a:pt x="1" y="584"/>
                    <a:pt x="450" y="1632"/>
                    <a:pt x="1131" y="1632"/>
                  </a:cubicBezTo>
                  <a:cubicBezTo>
                    <a:pt x="1266" y="1632"/>
                    <a:pt x="1411" y="1591"/>
                    <a:pt x="1557" y="1495"/>
                  </a:cubicBezTo>
                  <a:cubicBezTo>
                    <a:pt x="2321" y="1036"/>
                    <a:pt x="1825" y="1"/>
                    <a:pt x="114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11"/>
            <p:cNvSpPr/>
            <p:nvPr/>
          </p:nvSpPr>
          <p:spPr>
            <a:xfrm>
              <a:off x="8140100" y="3675300"/>
              <a:ext cx="57550" cy="40500"/>
            </a:xfrm>
            <a:custGeom>
              <a:rect b="b" l="l" r="r" t="t"/>
              <a:pathLst>
                <a:path extrusionOk="0" h="1620" w="2302">
                  <a:moveTo>
                    <a:pt x="1123" y="0"/>
                  </a:moveTo>
                  <a:cubicBezTo>
                    <a:pt x="998" y="0"/>
                    <a:pt x="867" y="35"/>
                    <a:pt x="735" y="115"/>
                  </a:cubicBezTo>
                  <a:cubicBezTo>
                    <a:pt x="0" y="571"/>
                    <a:pt x="449" y="1620"/>
                    <a:pt x="1130" y="1620"/>
                  </a:cubicBezTo>
                  <a:cubicBezTo>
                    <a:pt x="1265" y="1620"/>
                    <a:pt x="1410" y="1578"/>
                    <a:pt x="1556" y="1483"/>
                  </a:cubicBezTo>
                  <a:cubicBezTo>
                    <a:pt x="2301" y="1046"/>
                    <a:pt x="1808" y="0"/>
                    <a:pt x="112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11"/>
            <p:cNvSpPr/>
            <p:nvPr/>
          </p:nvSpPr>
          <p:spPr>
            <a:xfrm>
              <a:off x="8477350" y="2828025"/>
              <a:ext cx="58325" cy="40500"/>
            </a:xfrm>
            <a:custGeom>
              <a:rect b="b" l="l" r="r" t="t"/>
              <a:pathLst>
                <a:path extrusionOk="0" h="1620" w="2333">
                  <a:moveTo>
                    <a:pt x="1122" y="0"/>
                  </a:moveTo>
                  <a:cubicBezTo>
                    <a:pt x="991" y="0"/>
                    <a:pt x="852" y="35"/>
                    <a:pt x="711" y="115"/>
                  </a:cubicBezTo>
                  <a:cubicBezTo>
                    <a:pt x="1" y="571"/>
                    <a:pt x="454" y="1620"/>
                    <a:pt x="1136" y="1620"/>
                  </a:cubicBezTo>
                  <a:cubicBezTo>
                    <a:pt x="1271" y="1620"/>
                    <a:pt x="1416" y="1578"/>
                    <a:pt x="1562" y="1482"/>
                  </a:cubicBezTo>
                  <a:cubicBezTo>
                    <a:pt x="2333" y="1046"/>
                    <a:pt x="1843" y="0"/>
                    <a:pt x="112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11"/>
            <p:cNvSpPr/>
            <p:nvPr/>
          </p:nvSpPr>
          <p:spPr>
            <a:xfrm>
              <a:off x="9636150" y="3074225"/>
              <a:ext cx="58375" cy="40450"/>
            </a:xfrm>
            <a:custGeom>
              <a:rect b="b" l="l" r="r" t="t"/>
              <a:pathLst>
                <a:path extrusionOk="0" h="1618" w="2335">
                  <a:moveTo>
                    <a:pt x="1124" y="0"/>
                  </a:moveTo>
                  <a:cubicBezTo>
                    <a:pt x="992" y="0"/>
                    <a:pt x="853" y="35"/>
                    <a:pt x="712" y="115"/>
                  </a:cubicBezTo>
                  <a:cubicBezTo>
                    <a:pt x="0" y="547"/>
                    <a:pt x="458" y="1618"/>
                    <a:pt x="1143" y="1618"/>
                  </a:cubicBezTo>
                  <a:cubicBezTo>
                    <a:pt x="1277" y="1618"/>
                    <a:pt x="1419" y="1577"/>
                    <a:pt x="1563" y="1483"/>
                  </a:cubicBezTo>
                  <a:cubicBezTo>
                    <a:pt x="2334" y="1046"/>
                    <a:pt x="1845" y="0"/>
                    <a:pt x="112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11"/>
            <p:cNvSpPr/>
            <p:nvPr/>
          </p:nvSpPr>
          <p:spPr>
            <a:xfrm>
              <a:off x="5654625" y="1181925"/>
              <a:ext cx="4940850" cy="3255375"/>
            </a:xfrm>
            <a:custGeom>
              <a:rect b="b" l="l" r="r" t="t"/>
              <a:pathLst>
                <a:path extrusionOk="0" h="130215" w="197634">
                  <a:moveTo>
                    <a:pt x="37235" y="851"/>
                  </a:moveTo>
                  <a:lnTo>
                    <a:pt x="49850" y="25988"/>
                  </a:lnTo>
                  <a:lnTo>
                    <a:pt x="12189" y="21642"/>
                  </a:lnTo>
                  <a:lnTo>
                    <a:pt x="37235" y="851"/>
                  </a:lnTo>
                  <a:close/>
                  <a:moveTo>
                    <a:pt x="88908" y="517"/>
                  </a:moveTo>
                  <a:lnTo>
                    <a:pt x="85261" y="34803"/>
                  </a:lnTo>
                  <a:lnTo>
                    <a:pt x="67965" y="28876"/>
                  </a:lnTo>
                  <a:lnTo>
                    <a:pt x="88908" y="517"/>
                  </a:lnTo>
                  <a:close/>
                  <a:moveTo>
                    <a:pt x="73102" y="17478"/>
                  </a:moveTo>
                  <a:lnTo>
                    <a:pt x="67692" y="28846"/>
                  </a:lnTo>
                  <a:cubicBezTo>
                    <a:pt x="67661" y="28937"/>
                    <a:pt x="67692" y="28998"/>
                    <a:pt x="67722" y="29028"/>
                  </a:cubicBezTo>
                  <a:lnTo>
                    <a:pt x="67783" y="29028"/>
                  </a:lnTo>
                  <a:lnTo>
                    <a:pt x="66658" y="35381"/>
                  </a:lnTo>
                  <a:lnTo>
                    <a:pt x="50336" y="26292"/>
                  </a:lnTo>
                  <a:lnTo>
                    <a:pt x="73102" y="17478"/>
                  </a:lnTo>
                  <a:close/>
                  <a:moveTo>
                    <a:pt x="50853" y="26900"/>
                  </a:moveTo>
                  <a:lnTo>
                    <a:pt x="66628" y="35685"/>
                  </a:lnTo>
                  <a:lnTo>
                    <a:pt x="65382" y="42980"/>
                  </a:lnTo>
                  <a:lnTo>
                    <a:pt x="50853" y="26900"/>
                  </a:lnTo>
                  <a:close/>
                  <a:moveTo>
                    <a:pt x="50062" y="26323"/>
                  </a:moveTo>
                  <a:cubicBezTo>
                    <a:pt x="50062" y="26384"/>
                    <a:pt x="50062" y="26414"/>
                    <a:pt x="50093" y="26444"/>
                  </a:cubicBezTo>
                  <a:lnTo>
                    <a:pt x="65078" y="43071"/>
                  </a:lnTo>
                  <a:lnTo>
                    <a:pt x="65078" y="43071"/>
                  </a:lnTo>
                  <a:lnTo>
                    <a:pt x="34500" y="26870"/>
                  </a:lnTo>
                  <a:lnTo>
                    <a:pt x="50062" y="26323"/>
                  </a:lnTo>
                  <a:close/>
                  <a:moveTo>
                    <a:pt x="34591" y="27265"/>
                  </a:moveTo>
                  <a:lnTo>
                    <a:pt x="64835" y="43223"/>
                  </a:lnTo>
                  <a:lnTo>
                    <a:pt x="47175" y="43284"/>
                  </a:lnTo>
                  <a:cubicBezTo>
                    <a:pt x="47175" y="43253"/>
                    <a:pt x="47175" y="43223"/>
                    <a:pt x="47144" y="43162"/>
                  </a:cubicBezTo>
                  <a:lnTo>
                    <a:pt x="34591" y="27265"/>
                  </a:lnTo>
                  <a:close/>
                  <a:moveTo>
                    <a:pt x="89151" y="760"/>
                  </a:moveTo>
                  <a:lnTo>
                    <a:pt x="112070" y="44013"/>
                  </a:lnTo>
                  <a:lnTo>
                    <a:pt x="85504" y="34925"/>
                  </a:lnTo>
                  <a:lnTo>
                    <a:pt x="89151" y="760"/>
                  </a:lnTo>
                  <a:close/>
                  <a:moveTo>
                    <a:pt x="89455" y="730"/>
                  </a:moveTo>
                  <a:lnTo>
                    <a:pt x="126659" y="35107"/>
                  </a:lnTo>
                  <a:lnTo>
                    <a:pt x="114167" y="44743"/>
                  </a:lnTo>
                  <a:lnTo>
                    <a:pt x="112495" y="44135"/>
                  </a:lnTo>
                  <a:lnTo>
                    <a:pt x="89455" y="730"/>
                  </a:lnTo>
                  <a:close/>
                  <a:moveTo>
                    <a:pt x="66902" y="35806"/>
                  </a:moveTo>
                  <a:lnTo>
                    <a:pt x="83467" y="45047"/>
                  </a:lnTo>
                  <a:lnTo>
                    <a:pt x="65595" y="43223"/>
                  </a:lnTo>
                  <a:lnTo>
                    <a:pt x="66902" y="35806"/>
                  </a:lnTo>
                  <a:close/>
                  <a:moveTo>
                    <a:pt x="68026" y="29241"/>
                  </a:moveTo>
                  <a:lnTo>
                    <a:pt x="85230" y="35107"/>
                  </a:lnTo>
                  <a:lnTo>
                    <a:pt x="84197" y="45138"/>
                  </a:lnTo>
                  <a:lnTo>
                    <a:pt x="66932" y="35533"/>
                  </a:lnTo>
                  <a:lnTo>
                    <a:pt x="68026" y="29241"/>
                  </a:lnTo>
                  <a:close/>
                  <a:moveTo>
                    <a:pt x="112677" y="44499"/>
                  </a:moveTo>
                  <a:lnTo>
                    <a:pt x="113893" y="44925"/>
                  </a:lnTo>
                  <a:lnTo>
                    <a:pt x="113164" y="45442"/>
                  </a:lnTo>
                  <a:lnTo>
                    <a:pt x="112677" y="44499"/>
                  </a:lnTo>
                  <a:close/>
                  <a:moveTo>
                    <a:pt x="12250" y="21946"/>
                  </a:moveTo>
                  <a:lnTo>
                    <a:pt x="48634" y="26140"/>
                  </a:lnTo>
                  <a:lnTo>
                    <a:pt x="33983" y="26657"/>
                  </a:lnTo>
                  <a:cubicBezTo>
                    <a:pt x="34013" y="26627"/>
                    <a:pt x="34013" y="26612"/>
                    <a:pt x="34006" y="26612"/>
                  </a:cubicBezTo>
                  <a:lnTo>
                    <a:pt x="34006" y="26612"/>
                  </a:lnTo>
                  <a:cubicBezTo>
                    <a:pt x="33998" y="26612"/>
                    <a:pt x="33983" y="26627"/>
                    <a:pt x="33983" y="26657"/>
                  </a:cubicBezTo>
                  <a:lnTo>
                    <a:pt x="33892" y="26596"/>
                  </a:lnTo>
                  <a:cubicBezTo>
                    <a:pt x="33867" y="26588"/>
                    <a:pt x="33845" y="26584"/>
                    <a:pt x="33824" y="26584"/>
                  </a:cubicBezTo>
                  <a:cubicBezTo>
                    <a:pt x="33768" y="26584"/>
                    <a:pt x="33724" y="26613"/>
                    <a:pt x="33679" y="26657"/>
                  </a:cubicBezTo>
                  <a:lnTo>
                    <a:pt x="14317" y="53861"/>
                  </a:lnTo>
                  <a:lnTo>
                    <a:pt x="12250" y="21946"/>
                  </a:lnTo>
                  <a:close/>
                  <a:moveTo>
                    <a:pt x="65686" y="43496"/>
                  </a:moveTo>
                  <a:lnTo>
                    <a:pt x="83680" y="45350"/>
                  </a:lnTo>
                  <a:lnTo>
                    <a:pt x="68178" y="55016"/>
                  </a:lnTo>
                  <a:lnTo>
                    <a:pt x="65686" y="43496"/>
                  </a:lnTo>
                  <a:close/>
                  <a:moveTo>
                    <a:pt x="65382" y="43527"/>
                  </a:moveTo>
                  <a:lnTo>
                    <a:pt x="67935" y="55168"/>
                  </a:lnTo>
                  <a:lnTo>
                    <a:pt x="67479" y="55472"/>
                  </a:lnTo>
                  <a:lnTo>
                    <a:pt x="47661" y="43588"/>
                  </a:lnTo>
                  <a:lnTo>
                    <a:pt x="65382" y="43527"/>
                  </a:lnTo>
                  <a:close/>
                  <a:moveTo>
                    <a:pt x="67996" y="55472"/>
                  </a:moveTo>
                  <a:lnTo>
                    <a:pt x="68087" y="55867"/>
                  </a:lnTo>
                  <a:lnTo>
                    <a:pt x="67722" y="55685"/>
                  </a:lnTo>
                  <a:lnTo>
                    <a:pt x="67996" y="55472"/>
                  </a:lnTo>
                  <a:close/>
                  <a:moveTo>
                    <a:pt x="47023" y="43466"/>
                  </a:moveTo>
                  <a:cubicBezTo>
                    <a:pt x="47023" y="43527"/>
                    <a:pt x="47053" y="43557"/>
                    <a:pt x="47114" y="43588"/>
                  </a:cubicBezTo>
                  <a:lnTo>
                    <a:pt x="67205" y="55685"/>
                  </a:lnTo>
                  <a:lnTo>
                    <a:pt x="65078" y="56992"/>
                  </a:lnTo>
                  <a:lnTo>
                    <a:pt x="35655" y="52585"/>
                  </a:lnTo>
                  <a:lnTo>
                    <a:pt x="47023" y="43466"/>
                  </a:lnTo>
                  <a:close/>
                  <a:moveTo>
                    <a:pt x="126842" y="35259"/>
                  </a:moveTo>
                  <a:lnTo>
                    <a:pt x="150520" y="57144"/>
                  </a:lnTo>
                  <a:lnTo>
                    <a:pt x="114471" y="44803"/>
                  </a:lnTo>
                  <a:lnTo>
                    <a:pt x="126842" y="35259"/>
                  </a:lnTo>
                  <a:close/>
                  <a:moveTo>
                    <a:pt x="67479" y="55837"/>
                  </a:moveTo>
                  <a:lnTo>
                    <a:pt x="68148" y="56232"/>
                  </a:lnTo>
                  <a:lnTo>
                    <a:pt x="68421" y="57509"/>
                  </a:lnTo>
                  <a:lnTo>
                    <a:pt x="65503" y="57053"/>
                  </a:lnTo>
                  <a:lnTo>
                    <a:pt x="67479" y="55837"/>
                  </a:lnTo>
                  <a:close/>
                  <a:moveTo>
                    <a:pt x="68482" y="56384"/>
                  </a:moveTo>
                  <a:lnTo>
                    <a:pt x="70853" y="57813"/>
                  </a:lnTo>
                  <a:lnTo>
                    <a:pt x="68725" y="57509"/>
                  </a:lnTo>
                  <a:lnTo>
                    <a:pt x="68482" y="56384"/>
                  </a:lnTo>
                  <a:close/>
                  <a:moveTo>
                    <a:pt x="114197" y="45016"/>
                  </a:moveTo>
                  <a:lnTo>
                    <a:pt x="151067" y="57630"/>
                  </a:lnTo>
                  <a:cubicBezTo>
                    <a:pt x="151071" y="57634"/>
                    <a:pt x="151075" y="57637"/>
                    <a:pt x="151078" y="57640"/>
                  </a:cubicBezTo>
                  <a:lnTo>
                    <a:pt x="151078" y="57640"/>
                  </a:lnTo>
                  <a:lnTo>
                    <a:pt x="120580" y="59393"/>
                  </a:lnTo>
                  <a:lnTo>
                    <a:pt x="113316" y="45715"/>
                  </a:lnTo>
                  <a:lnTo>
                    <a:pt x="114197" y="45016"/>
                  </a:lnTo>
                  <a:close/>
                  <a:moveTo>
                    <a:pt x="113073" y="45867"/>
                  </a:moveTo>
                  <a:lnTo>
                    <a:pt x="120246" y="59393"/>
                  </a:lnTo>
                  <a:lnTo>
                    <a:pt x="93467" y="60913"/>
                  </a:lnTo>
                  <a:lnTo>
                    <a:pt x="113073" y="45867"/>
                  </a:lnTo>
                  <a:close/>
                  <a:moveTo>
                    <a:pt x="85504" y="35198"/>
                  </a:moveTo>
                  <a:lnTo>
                    <a:pt x="112313" y="44347"/>
                  </a:lnTo>
                  <a:lnTo>
                    <a:pt x="112981" y="45594"/>
                  </a:lnTo>
                  <a:lnTo>
                    <a:pt x="92981" y="60943"/>
                  </a:lnTo>
                  <a:cubicBezTo>
                    <a:pt x="92951" y="61004"/>
                    <a:pt x="92920" y="61065"/>
                    <a:pt x="92951" y="61095"/>
                  </a:cubicBezTo>
                  <a:lnTo>
                    <a:pt x="92951" y="61156"/>
                  </a:lnTo>
                  <a:lnTo>
                    <a:pt x="92920" y="61156"/>
                  </a:lnTo>
                  <a:lnTo>
                    <a:pt x="71582" y="57965"/>
                  </a:lnTo>
                  <a:lnTo>
                    <a:pt x="68421" y="56050"/>
                  </a:lnTo>
                  <a:lnTo>
                    <a:pt x="68269" y="55320"/>
                  </a:lnTo>
                  <a:lnTo>
                    <a:pt x="84136" y="45411"/>
                  </a:lnTo>
                  <a:lnTo>
                    <a:pt x="84288" y="45411"/>
                  </a:lnTo>
                  <a:cubicBezTo>
                    <a:pt x="84379" y="45411"/>
                    <a:pt x="84440" y="45381"/>
                    <a:pt x="84440" y="45290"/>
                  </a:cubicBezTo>
                  <a:lnTo>
                    <a:pt x="85504" y="35198"/>
                  </a:lnTo>
                  <a:close/>
                  <a:moveTo>
                    <a:pt x="35959" y="52889"/>
                  </a:moveTo>
                  <a:lnTo>
                    <a:pt x="64683" y="57205"/>
                  </a:lnTo>
                  <a:lnTo>
                    <a:pt x="50853" y="65807"/>
                  </a:lnTo>
                  <a:lnTo>
                    <a:pt x="35959" y="52889"/>
                  </a:lnTo>
                  <a:close/>
                  <a:moveTo>
                    <a:pt x="72221" y="58329"/>
                  </a:moveTo>
                  <a:lnTo>
                    <a:pt x="92768" y="61399"/>
                  </a:lnTo>
                  <a:lnTo>
                    <a:pt x="98239" y="73983"/>
                  </a:lnTo>
                  <a:lnTo>
                    <a:pt x="72221" y="58329"/>
                  </a:lnTo>
                  <a:close/>
                  <a:moveTo>
                    <a:pt x="65108" y="57235"/>
                  </a:moveTo>
                  <a:lnTo>
                    <a:pt x="68482" y="57721"/>
                  </a:lnTo>
                  <a:lnTo>
                    <a:pt x="72038" y="73922"/>
                  </a:lnTo>
                  <a:lnTo>
                    <a:pt x="54196" y="77509"/>
                  </a:lnTo>
                  <a:lnTo>
                    <a:pt x="51096" y="66019"/>
                  </a:lnTo>
                  <a:lnTo>
                    <a:pt x="65108" y="57235"/>
                  </a:lnTo>
                  <a:close/>
                  <a:moveTo>
                    <a:pt x="150976" y="57965"/>
                  </a:moveTo>
                  <a:lnTo>
                    <a:pt x="134380" y="85473"/>
                  </a:lnTo>
                  <a:lnTo>
                    <a:pt x="134380" y="85412"/>
                  </a:lnTo>
                  <a:lnTo>
                    <a:pt x="120702" y="59667"/>
                  </a:lnTo>
                  <a:lnTo>
                    <a:pt x="150976" y="57965"/>
                  </a:lnTo>
                  <a:close/>
                  <a:moveTo>
                    <a:pt x="68847" y="57813"/>
                  </a:moveTo>
                  <a:lnTo>
                    <a:pt x="71522" y="58208"/>
                  </a:lnTo>
                  <a:lnTo>
                    <a:pt x="98391" y="74378"/>
                  </a:lnTo>
                  <a:lnTo>
                    <a:pt x="89060" y="85959"/>
                  </a:lnTo>
                  <a:lnTo>
                    <a:pt x="72373" y="74074"/>
                  </a:lnTo>
                  <a:lnTo>
                    <a:pt x="72373" y="74013"/>
                  </a:lnTo>
                  <a:lnTo>
                    <a:pt x="68847" y="57813"/>
                  </a:lnTo>
                  <a:close/>
                  <a:moveTo>
                    <a:pt x="35351" y="52676"/>
                  </a:moveTo>
                  <a:cubicBezTo>
                    <a:pt x="35351" y="52706"/>
                    <a:pt x="35412" y="52737"/>
                    <a:pt x="35412" y="52737"/>
                  </a:cubicBezTo>
                  <a:lnTo>
                    <a:pt x="50609" y="65928"/>
                  </a:lnTo>
                  <a:lnTo>
                    <a:pt x="15259" y="88451"/>
                  </a:lnTo>
                  <a:lnTo>
                    <a:pt x="14499" y="54712"/>
                  </a:lnTo>
                  <a:lnTo>
                    <a:pt x="35351" y="52676"/>
                  </a:lnTo>
                  <a:close/>
                  <a:moveTo>
                    <a:pt x="123103" y="81004"/>
                  </a:moveTo>
                  <a:lnTo>
                    <a:pt x="134198" y="85655"/>
                  </a:lnTo>
                  <a:lnTo>
                    <a:pt x="108969" y="98938"/>
                  </a:lnTo>
                  <a:lnTo>
                    <a:pt x="123103" y="81004"/>
                  </a:lnTo>
                  <a:close/>
                  <a:moveTo>
                    <a:pt x="120428" y="59697"/>
                  </a:moveTo>
                  <a:lnTo>
                    <a:pt x="133954" y="85229"/>
                  </a:lnTo>
                  <a:lnTo>
                    <a:pt x="123134" y="80701"/>
                  </a:lnTo>
                  <a:cubicBezTo>
                    <a:pt x="123109" y="80692"/>
                    <a:pt x="123089" y="80689"/>
                    <a:pt x="123072" y="80689"/>
                  </a:cubicBezTo>
                  <a:cubicBezTo>
                    <a:pt x="123026" y="80689"/>
                    <a:pt x="123004" y="80717"/>
                    <a:pt x="122982" y="80761"/>
                  </a:cubicBezTo>
                  <a:lnTo>
                    <a:pt x="108392" y="99242"/>
                  </a:lnTo>
                  <a:lnTo>
                    <a:pt x="108209" y="99363"/>
                  </a:lnTo>
                  <a:lnTo>
                    <a:pt x="98787" y="74317"/>
                  </a:lnTo>
                  <a:cubicBezTo>
                    <a:pt x="98787" y="74287"/>
                    <a:pt x="98726" y="74287"/>
                    <a:pt x="98695" y="74257"/>
                  </a:cubicBezTo>
                  <a:lnTo>
                    <a:pt x="98665" y="74226"/>
                  </a:lnTo>
                  <a:lnTo>
                    <a:pt x="93011" y="61217"/>
                  </a:lnTo>
                  <a:cubicBezTo>
                    <a:pt x="93042" y="61217"/>
                    <a:pt x="93042" y="61217"/>
                    <a:pt x="93072" y="61247"/>
                  </a:cubicBezTo>
                  <a:lnTo>
                    <a:pt x="120428" y="59697"/>
                  </a:lnTo>
                  <a:close/>
                  <a:moveTo>
                    <a:pt x="98543" y="74561"/>
                  </a:moveTo>
                  <a:lnTo>
                    <a:pt x="107905" y="99455"/>
                  </a:lnTo>
                  <a:lnTo>
                    <a:pt x="89242" y="86141"/>
                  </a:lnTo>
                  <a:lnTo>
                    <a:pt x="98543" y="74561"/>
                  </a:lnTo>
                  <a:close/>
                  <a:moveTo>
                    <a:pt x="53588" y="78208"/>
                  </a:moveTo>
                  <a:lnTo>
                    <a:pt x="42555" y="100883"/>
                  </a:lnTo>
                  <a:lnTo>
                    <a:pt x="15715" y="88999"/>
                  </a:lnTo>
                  <a:lnTo>
                    <a:pt x="53588" y="78208"/>
                  </a:lnTo>
                  <a:close/>
                  <a:moveTo>
                    <a:pt x="50822" y="66171"/>
                  </a:moveTo>
                  <a:lnTo>
                    <a:pt x="53983" y="77752"/>
                  </a:lnTo>
                  <a:lnTo>
                    <a:pt x="53983" y="77783"/>
                  </a:lnTo>
                  <a:cubicBezTo>
                    <a:pt x="54014" y="77813"/>
                    <a:pt x="54044" y="77874"/>
                    <a:pt x="54135" y="77874"/>
                  </a:cubicBezTo>
                  <a:lnTo>
                    <a:pt x="72038" y="74226"/>
                  </a:lnTo>
                  <a:lnTo>
                    <a:pt x="44318" y="101673"/>
                  </a:lnTo>
                  <a:lnTo>
                    <a:pt x="42798" y="101005"/>
                  </a:lnTo>
                  <a:lnTo>
                    <a:pt x="54014" y="78056"/>
                  </a:lnTo>
                  <a:cubicBezTo>
                    <a:pt x="54044" y="78026"/>
                    <a:pt x="54044" y="77935"/>
                    <a:pt x="54014" y="77904"/>
                  </a:cubicBezTo>
                  <a:cubicBezTo>
                    <a:pt x="53993" y="77883"/>
                    <a:pt x="53972" y="77848"/>
                    <a:pt x="53931" y="77848"/>
                  </a:cubicBezTo>
                  <a:cubicBezTo>
                    <a:pt x="53912" y="77848"/>
                    <a:pt x="53890" y="77855"/>
                    <a:pt x="53862" y="77874"/>
                  </a:cubicBezTo>
                  <a:lnTo>
                    <a:pt x="15381" y="88847"/>
                  </a:lnTo>
                  <a:lnTo>
                    <a:pt x="15381" y="88847"/>
                  </a:lnTo>
                  <a:lnTo>
                    <a:pt x="50822" y="66171"/>
                  </a:lnTo>
                  <a:close/>
                  <a:moveTo>
                    <a:pt x="72282" y="74378"/>
                  </a:moveTo>
                  <a:lnTo>
                    <a:pt x="88817" y="86141"/>
                  </a:lnTo>
                  <a:lnTo>
                    <a:pt x="71947" y="107114"/>
                  </a:lnTo>
                  <a:lnTo>
                    <a:pt x="44561" y="101886"/>
                  </a:lnTo>
                  <a:lnTo>
                    <a:pt x="72282" y="74378"/>
                  </a:lnTo>
                  <a:close/>
                  <a:moveTo>
                    <a:pt x="42646" y="101278"/>
                  </a:moveTo>
                  <a:lnTo>
                    <a:pt x="44287" y="101977"/>
                  </a:lnTo>
                  <a:lnTo>
                    <a:pt x="44409" y="101977"/>
                  </a:lnTo>
                  <a:cubicBezTo>
                    <a:pt x="44409" y="102038"/>
                    <a:pt x="44409" y="102069"/>
                    <a:pt x="44439" y="102099"/>
                  </a:cubicBezTo>
                  <a:lnTo>
                    <a:pt x="57388" y="118026"/>
                  </a:lnTo>
                  <a:lnTo>
                    <a:pt x="28785" y="129729"/>
                  </a:lnTo>
                  <a:lnTo>
                    <a:pt x="42646" y="101278"/>
                  </a:lnTo>
                  <a:close/>
                  <a:moveTo>
                    <a:pt x="88999" y="0"/>
                  </a:moveTo>
                  <a:cubicBezTo>
                    <a:pt x="88969" y="0"/>
                    <a:pt x="88938" y="31"/>
                    <a:pt x="88908" y="31"/>
                  </a:cubicBezTo>
                  <a:lnTo>
                    <a:pt x="68543" y="27660"/>
                  </a:lnTo>
                  <a:lnTo>
                    <a:pt x="73437" y="17295"/>
                  </a:lnTo>
                  <a:cubicBezTo>
                    <a:pt x="73467" y="17265"/>
                    <a:pt x="73437" y="17174"/>
                    <a:pt x="73406" y="17143"/>
                  </a:cubicBezTo>
                  <a:cubicBezTo>
                    <a:pt x="73364" y="17122"/>
                    <a:pt x="73322" y="17087"/>
                    <a:pt x="73290" y="17087"/>
                  </a:cubicBezTo>
                  <a:cubicBezTo>
                    <a:pt x="73276" y="17087"/>
                    <a:pt x="73264" y="17094"/>
                    <a:pt x="73254" y="17113"/>
                  </a:cubicBezTo>
                  <a:lnTo>
                    <a:pt x="50184" y="26019"/>
                  </a:lnTo>
                  <a:lnTo>
                    <a:pt x="50153" y="26019"/>
                  </a:lnTo>
                  <a:lnTo>
                    <a:pt x="37327" y="578"/>
                  </a:lnTo>
                  <a:cubicBezTo>
                    <a:pt x="37296" y="547"/>
                    <a:pt x="37296" y="487"/>
                    <a:pt x="37235" y="487"/>
                  </a:cubicBezTo>
                  <a:cubicBezTo>
                    <a:pt x="37175" y="487"/>
                    <a:pt x="37144" y="487"/>
                    <a:pt x="37114" y="547"/>
                  </a:cubicBezTo>
                  <a:lnTo>
                    <a:pt x="12068" y="21368"/>
                  </a:lnTo>
                  <a:lnTo>
                    <a:pt x="8846" y="7569"/>
                  </a:lnTo>
                  <a:cubicBezTo>
                    <a:pt x="8846" y="7478"/>
                    <a:pt x="8755" y="7447"/>
                    <a:pt x="8724" y="7447"/>
                  </a:cubicBezTo>
                  <a:cubicBezTo>
                    <a:pt x="8663" y="7447"/>
                    <a:pt x="8603" y="7478"/>
                    <a:pt x="8572" y="7569"/>
                  </a:cubicBezTo>
                  <a:lnTo>
                    <a:pt x="31" y="37934"/>
                  </a:lnTo>
                  <a:cubicBezTo>
                    <a:pt x="1" y="37995"/>
                    <a:pt x="61" y="38086"/>
                    <a:pt x="153" y="38116"/>
                  </a:cubicBezTo>
                  <a:cubicBezTo>
                    <a:pt x="164" y="38122"/>
                    <a:pt x="177" y="38125"/>
                    <a:pt x="190" y="38125"/>
                  </a:cubicBezTo>
                  <a:cubicBezTo>
                    <a:pt x="246" y="38125"/>
                    <a:pt x="310" y="38080"/>
                    <a:pt x="335" y="38056"/>
                  </a:cubicBezTo>
                  <a:lnTo>
                    <a:pt x="8724" y="8177"/>
                  </a:lnTo>
                  <a:lnTo>
                    <a:pt x="11885" y="21672"/>
                  </a:lnTo>
                  <a:cubicBezTo>
                    <a:pt x="11885" y="21703"/>
                    <a:pt x="11916" y="21733"/>
                    <a:pt x="11946" y="21733"/>
                  </a:cubicBezTo>
                  <a:cubicBezTo>
                    <a:pt x="11946" y="21763"/>
                    <a:pt x="11916" y="21763"/>
                    <a:pt x="11946" y="21824"/>
                  </a:cubicBezTo>
                  <a:lnTo>
                    <a:pt x="14043" y="54317"/>
                  </a:lnTo>
                  <a:cubicBezTo>
                    <a:pt x="14043" y="54378"/>
                    <a:pt x="14074" y="54408"/>
                    <a:pt x="14165" y="54408"/>
                  </a:cubicBezTo>
                  <a:cubicBezTo>
                    <a:pt x="14195" y="54408"/>
                    <a:pt x="14287" y="54408"/>
                    <a:pt x="14317" y="54378"/>
                  </a:cubicBezTo>
                  <a:lnTo>
                    <a:pt x="33831" y="26961"/>
                  </a:lnTo>
                  <a:lnTo>
                    <a:pt x="33953" y="27022"/>
                  </a:lnTo>
                  <a:lnTo>
                    <a:pt x="46810" y="43314"/>
                  </a:lnTo>
                  <a:lnTo>
                    <a:pt x="35351" y="52493"/>
                  </a:lnTo>
                  <a:lnTo>
                    <a:pt x="14317" y="54530"/>
                  </a:lnTo>
                  <a:cubicBezTo>
                    <a:pt x="14226" y="54530"/>
                    <a:pt x="14195" y="54621"/>
                    <a:pt x="14195" y="54682"/>
                  </a:cubicBezTo>
                  <a:lnTo>
                    <a:pt x="14986" y="88847"/>
                  </a:lnTo>
                  <a:cubicBezTo>
                    <a:pt x="14986" y="88877"/>
                    <a:pt x="15046" y="88968"/>
                    <a:pt x="15077" y="88968"/>
                  </a:cubicBezTo>
                  <a:lnTo>
                    <a:pt x="15138" y="88968"/>
                  </a:lnTo>
                  <a:lnTo>
                    <a:pt x="15138" y="89029"/>
                  </a:lnTo>
                  <a:cubicBezTo>
                    <a:pt x="15138" y="89120"/>
                    <a:pt x="15198" y="89150"/>
                    <a:pt x="15229" y="89181"/>
                  </a:cubicBezTo>
                  <a:lnTo>
                    <a:pt x="42403" y="101218"/>
                  </a:lnTo>
                  <a:lnTo>
                    <a:pt x="28360" y="130033"/>
                  </a:lnTo>
                  <a:cubicBezTo>
                    <a:pt x="28329" y="130063"/>
                    <a:pt x="28360" y="130154"/>
                    <a:pt x="28421" y="130185"/>
                  </a:cubicBezTo>
                  <a:cubicBezTo>
                    <a:pt x="28451" y="130215"/>
                    <a:pt x="28481" y="130215"/>
                    <a:pt x="28512" y="130215"/>
                  </a:cubicBezTo>
                  <a:lnTo>
                    <a:pt x="28573" y="130215"/>
                  </a:lnTo>
                  <a:lnTo>
                    <a:pt x="57661" y="118209"/>
                  </a:lnTo>
                  <a:cubicBezTo>
                    <a:pt x="57692" y="118178"/>
                    <a:pt x="57752" y="118178"/>
                    <a:pt x="57752" y="118087"/>
                  </a:cubicBezTo>
                  <a:cubicBezTo>
                    <a:pt x="57752" y="118057"/>
                    <a:pt x="57752" y="118026"/>
                    <a:pt x="57692" y="117996"/>
                  </a:cubicBezTo>
                  <a:lnTo>
                    <a:pt x="44865" y="102221"/>
                  </a:lnTo>
                  <a:lnTo>
                    <a:pt x="44865" y="102221"/>
                  </a:lnTo>
                  <a:lnTo>
                    <a:pt x="71947" y="107418"/>
                  </a:lnTo>
                  <a:cubicBezTo>
                    <a:pt x="71978" y="107418"/>
                    <a:pt x="72069" y="107418"/>
                    <a:pt x="72099" y="107388"/>
                  </a:cubicBezTo>
                  <a:lnTo>
                    <a:pt x="89060" y="86324"/>
                  </a:lnTo>
                  <a:lnTo>
                    <a:pt x="108057" y="99880"/>
                  </a:lnTo>
                  <a:cubicBezTo>
                    <a:pt x="108085" y="99907"/>
                    <a:pt x="108118" y="99922"/>
                    <a:pt x="108149" y="99922"/>
                  </a:cubicBezTo>
                  <a:cubicBezTo>
                    <a:pt x="108188" y="99922"/>
                    <a:pt x="108223" y="99900"/>
                    <a:pt x="108240" y="99850"/>
                  </a:cubicBezTo>
                  <a:lnTo>
                    <a:pt x="108544" y="99485"/>
                  </a:lnTo>
                  <a:lnTo>
                    <a:pt x="134532" y="85807"/>
                  </a:lnTo>
                  <a:cubicBezTo>
                    <a:pt x="134562" y="85807"/>
                    <a:pt x="134562" y="85746"/>
                    <a:pt x="134562" y="85746"/>
                  </a:cubicBezTo>
                  <a:lnTo>
                    <a:pt x="151371" y="57873"/>
                  </a:lnTo>
                  <a:cubicBezTo>
                    <a:pt x="151402" y="57843"/>
                    <a:pt x="151402" y="57752"/>
                    <a:pt x="151371" y="57721"/>
                  </a:cubicBezTo>
                  <a:cubicBezTo>
                    <a:pt x="151310" y="57691"/>
                    <a:pt x="151280" y="57630"/>
                    <a:pt x="151250" y="57630"/>
                  </a:cubicBezTo>
                  <a:lnTo>
                    <a:pt x="151156" y="57636"/>
                  </a:lnTo>
                  <a:lnTo>
                    <a:pt x="151156" y="57636"/>
                  </a:lnTo>
                  <a:cubicBezTo>
                    <a:pt x="151175" y="57619"/>
                    <a:pt x="151194" y="57594"/>
                    <a:pt x="151219" y="57569"/>
                  </a:cubicBezTo>
                  <a:cubicBezTo>
                    <a:pt x="151250" y="57539"/>
                    <a:pt x="151250" y="57448"/>
                    <a:pt x="151158" y="57387"/>
                  </a:cubicBezTo>
                  <a:lnTo>
                    <a:pt x="127085" y="35107"/>
                  </a:lnTo>
                  <a:lnTo>
                    <a:pt x="136964" y="27508"/>
                  </a:lnTo>
                  <a:lnTo>
                    <a:pt x="152739" y="36019"/>
                  </a:lnTo>
                  <a:cubicBezTo>
                    <a:pt x="152748" y="36028"/>
                    <a:pt x="152759" y="36032"/>
                    <a:pt x="152772" y="36032"/>
                  </a:cubicBezTo>
                  <a:cubicBezTo>
                    <a:pt x="152802" y="36032"/>
                    <a:pt x="152839" y="36010"/>
                    <a:pt x="152861" y="35989"/>
                  </a:cubicBezTo>
                  <a:lnTo>
                    <a:pt x="169578" y="17204"/>
                  </a:lnTo>
                  <a:lnTo>
                    <a:pt x="197360" y="34682"/>
                  </a:lnTo>
                  <a:cubicBezTo>
                    <a:pt x="197401" y="34709"/>
                    <a:pt x="197436" y="34724"/>
                    <a:pt x="197464" y="34724"/>
                  </a:cubicBezTo>
                  <a:cubicBezTo>
                    <a:pt x="197500" y="34724"/>
                    <a:pt x="197526" y="34701"/>
                    <a:pt x="197542" y="34651"/>
                  </a:cubicBezTo>
                  <a:cubicBezTo>
                    <a:pt x="197633" y="34590"/>
                    <a:pt x="197633" y="34499"/>
                    <a:pt x="197573" y="34469"/>
                  </a:cubicBezTo>
                  <a:lnTo>
                    <a:pt x="169700" y="16961"/>
                  </a:lnTo>
                  <a:cubicBezTo>
                    <a:pt x="169687" y="16948"/>
                    <a:pt x="169659" y="16941"/>
                    <a:pt x="169628" y="16941"/>
                  </a:cubicBezTo>
                  <a:cubicBezTo>
                    <a:pt x="169584" y="16941"/>
                    <a:pt x="169535" y="16956"/>
                    <a:pt x="169517" y="16991"/>
                  </a:cubicBezTo>
                  <a:lnTo>
                    <a:pt x="152800" y="35776"/>
                  </a:lnTo>
                  <a:lnTo>
                    <a:pt x="137024" y="27295"/>
                  </a:lnTo>
                  <a:cubicBezTo>
                    <a:pt x="137009" y="27280"/>
                    <a:pt x="136986" y="27273"/>
                    <a:pt x="136960" y="27273"/>
                  </a:cubicBezTo>
                  <a:cubicBezTo>
                    <a:pt x="136933" y="27273"/>
                    <a:pt x="136903" y="27280"/>
                    <a:pt x="136872" y="27295"/>
                  </a:cubicBezTo>
                  <a:lnTo>
                    <a:pt x="126903" y="34955"/>
                  </a:lnTo>
                  <a:lnTo>
                    <a:pt x="89121" y="31"/>
                  </a:lnTo>
                  <a:cubicBezTo>
                    <a:pt x="89090" y="0"/>
                    <a:pt x="89060" y="0"/>
                    <a:pt x="8899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11"/>
            <p:cNvSpPr/>
            <p:nvPr/>
          </p:nvSpPr>
          <p:spPr>
            <a:xfrm>
              <a:off x="6484000" y="1835075"/>
              <a:ext cx="39550" cy="28850"/>
            </a:xfrm>
            <a:custGeom>
              <a:rect b="b" l="l" r="r" t="t"/>
              <a:pathLst>
                <a:path extrusionOk="0" h="1154" w="1582">
                  <a:moveTo>
                    <a:pt x="791" y="0"/>
                  </a:moveTo>
                  <a:cubicBezTo>
                    <a:pt x="748" y="0"/>
                    <a:pt x="703" y="5"/>
                    <a:pt x="656" y="14"/>
                  </a:cubicBezTo>
                  <a:cubicBezTo>
                    <a:pt x="1" y="157"/>
                    <a:pt x="146" y="1153"/>
                    <a:pt x="767" y="1153"/>
                  </a:cubicBezTo>
                  <a:cubicBezTo>
                    <a:pt x="809" y="1153"/>
                    <a:pt x="853" y="1149"/>
                    <a:pt x="899" y="1139"/>
                  </a:cubicBezTo>
                  <a:cubicBezTo>
                    <a:pt x="1582" y="968"/>
                    <a:pt x="1413" y="0"/>
                    <a:pt x="79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11"/>
            <p:cNvSpPr/>
            <p:nvPr/>
          </p:nvSpPr>
          <p:spPr>
            <a:xfrm>
              <a:off x="6523575" y="2480975"/>
              <a:ext cx="38800" cy="28850"/>
            </a:xfrm>
            <a:custGeom>
              <a:rect b="b" l="l" r="r" t="t"/>
              <a:pathLst>
                <a:path extrusionOk="0" h="1154" w="1552">
                  <a:moveTo>
                    <a:pt x="805" y="1"/>
                  </a:moveTo>
                  <a:cubicBezTo>
                    <a:pt x="767" y="1"/>
                    <a:pt x="726" y="5"/>
                    <a:pt x="684" y="15"/>
                  </a:cubicBezTo>
                  <a:cubicBezTo>
                    <a:pt x="0" y="157"/>
                    <a:pt x="171" y="1153"/>
                    <a:pt x="770" y="1153"/>
                  </a:cubicBezTo>
                  <a:cubicBezTo>
                    <a:pt x="810" y="1153"/>
                    <a:pt x="853" y="1149"/>
                    <a:pt x="897" y="1139"/>
                  </a:cubicBezTo>
                  <a:cubicBezTo>
                    <a:pt x="1552" y="997"/>
                    <a:pt x="1380" y="1"/>
                    <a:pt x="80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11"/>
            <p:cNvSpPr/>
            <p:nvPr/>
          </p:nvSpPr>
          <p:spPr>
            <a:xfrm>
              <a:off x="6810800" y="2252250"/>
              <a:ext cx="38075" cy="28100"/>
            </a:xfrm>
            <a:custGeom>
              <a:rect b="b" l="l" r="r" t="t"/>
              <a:pathLst>
                <a:path extrusionOk="0" h="1124" w="1523">
                  <a:moveTo>
                    <a:pt x="784" y="0"/>
                  </a:moveTo>
                  <a:cubicBezTo>
                    <a:pt x="743" y="0"/>
                    <a:pt x="699" y="5"/>
                    <a:pt x="654" y="15"/>
                  </a:cubicBezTo>
                  <a:cubicBezTo>
                    <a:pt x="0" y="157"/>
                    <a:pt x="144" y="1123"/>
                    <a:pt x="762" y="1123"/>
                  </a:cubicBezTo>
                  <a:cubicBezTo>
                    <a:pt x="805" y="1123"/>
                    <a:pt x="850" y="1119"/>
                    <a:pt x="897" y="1109"/>
                  </a:cubicBezTo>
                  <a:cubicBezTo>
                    <a:pt x="1523" y="967"/>
                    <a:pt x="1377" y="0"/>
                    <a:pt x="78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11"/>
            <p:cNvSpPr/>
            <p:nvPr/>
          </p:nvSpPr>
          <p:spPr>
            <a:xfrm>
              <a:off x="6885275" y="1823675"/>
              <a:ext cx="38875" cy="28850"/>
            </a:xfrm>
            <a:custGeom>
              <a:rect b="b" l="l" r="r" t="t"/>
              <a:pathLst>
                <a:path extrusionOk="0" h="1154" w="1555">
                  <a:moveTo>
                    <a:pt x="816" y="0"/>
                  </a:moveTo>
                  <a:cubicBezTo>
                    <a:pt x="774" y="0"/>
                    <a:pt x="730" y="5"/>
                    <a:pt x="684" y="15"/>
                  </a:cubicBezTo>
                  <a:cubicBezTo>
                    <a:pt x="1" y="157"/>
                    <a:pt x="171" y="1153"/>
                    <a:pt x="795" y="1153"/>
                  </a:cubicBezTo>
                  <a:cubicBezTo>
                    <a:pt x="837" y="1153"/>
                    <a:pt x="882" y="1149"/>
                    <a:pt x="927" y="1139"/>
                  </a:cubicBezTo>
                  <a:cubicBezTo>
                    <a:pt x="1554" y="997"/>
                    <a:pt x="1433" y="0"/>
                    <a:pt x="81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11"/>
            <p:cNvSpPr/>
            <p:nvPr/>
          </p:nvSpPr>
          <p:spPr>
            <a:xfrm>
              <a:off x="7271300" y="2249425"/>
              <a:ext cx="39225" cy="28625"/>
            </a:xfrm>
            <a:custGeom>
              <a:rect b="b" l="l" r="r" t="t"/>
              <a:pathLst>
                <a:path extrusionOk="0" h="1145" w="1569">
                  <a:moveTo>
                    <a:pt x="762" y="1"/>
                  </a:moveTo>
                  <a:cubicBezTo>
                    <a:pt x="737" y="1"/>
                    <a:pt x="711" y="2"/>
                    <a:pt x="684" y="6"/>
                  </a:cubicBezTo>
                  <a:cubicBezTo>
                    <a:pt x="1" y="148"/>
                    <a:pt x="145" y="1145"/>
                    <a:pt x="765" y="1145"/>
                  </a:cubicBezTo>
                  <a:cubicBezTo>
                    <a:pt x="807" y="1145"/>
                    <a:pt x="851" y="1140"/>
                    <a:pt x="897" y="1131"/>
                  </a:cubicBezTo>
                  <a:cubicBezTo>
                    <a:pt x="1568" y="1014"/>
                    <a:pt x="1371" y="1"/>
                    <a:pt x="76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1"/>
            <p:cNvSpPr/>
            <p:nvPr/>
          </p:nvSpPr>
          <p:spPr>
            <a:xfrm>
              <a:off x="7332900" y="1895100"/>
              <a:ext cx="38750" cy="28100"/>
            </a:xfrm>
            <a:custGeom>
              <a:rect b="b" l="l" r="r" t="t"/>
              <a:pathLst>
                <a:path extrusionOk="0" h="1124" w="1550">
                  <a:moveTo>
                    <a:pt x="807" y="0"/>
                  </a:moveTo>
                  <a:cubicBezTo>
                    <a:pt x="767" y="0"/>
                    <a:pt x="726" y="5"/>
                    <a:pt x="682" y="15"/>
                  </a:cubicBezTo>
                  <a:cubicBezTo>
                    <a:pt x="0" y="157"/>
                    <a:pt x="169" y="1123"/>
                    <a:pt x="765" y="1123"/>
                  </a:cubicBezTo>
                  <a:cubicBezTo>
                    <a:pt x="807" y="1123"/>
                    <a:pt x="850" y="1119"/>
                    <a:pt x="895" y="1109"/>
                  </a:cubicBezTo>
                  <a:cubicBezTo>
                    <a:pt x="1549" y="967"/>
                    <a:pt x="1379" y="0"/>
                    <a:pt x="80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11"/>
            <p:cNvSpPr/>
            <p:nvPr/>
          </p:nvSpPr>
          <p:spPr>
            <a:xfrm>
              <a:off x="6905775" y="2817725"/>
              <a:ext cx="38300" cy="27975"/>
            </a:xfrm>
            <a:custGeom>
              <a:rect b="b" l="l" r="r" t="t"/>
              <a:pathLst>
                <a:path extrusionOk="0" h="1119" w="1532">
                  <a:moveTo>
                    <a:pt x="761" y="1"/>
                  </a:moveTo>
                  <a:cubicBezTo>
                    <a:pt x="727" y="1"/>
                    <a:pt x="691" y="4"/>
                    <a:pt x="655" y="10"/>
                  </a:cubicBezTo>
                  <a:cubicBezTo>
                    <a:pt x="1" y="152"/>
                    <a:pt x="145" y="1119"/>
                    <a:pt x="763" y="1119"/>
                  </a:cubicBezTo>
                  <a:cubicBezTo>
                    <a:pt x="806" y="1119"/>
                    <a:pt x="851" y="1114"/>
                    <a:pt x="898" y="1104"/>
                  </a:cubicBezTo>
                  <a:cubicBezTo>
                    <a:pt x="1531" y="989"/>
                    <a:pt x="1374" y="1"/>
                    <a:pt x="76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11"/>
            <p:cNvSpPr/>
            <p:nvPr/>
          </p:nvSpPr>
          <p:spPr>
            <a:xfrm>
              <a:off x="7440025" y="3019100"/>
              <a:ext cx="39000" cy="27975"/>
            </a:xfrm>
            <a:custGeom>
              <a:rect b="b" l="l" r="r" t="t"/>
              <a:pathLst>
                <a:path extrusionOk="0" h="1119" w="1560">
                  <a:moveTo>
                    <a:pt x="789" y="0"/>
                  </a:moveTo>
                  <a:cubicBezTo>
                    <a:pt x="755" y="0"/>
                    <a:pt x="720" y="3"/>
                    <a:pt x="683" y="10"/>
                  </a:cubicBezTo>
                  <a:cubicBezTo>
                    <a:pt x="1" y="152"/>
                    <a:pt x="169" y="1118"/>
                    <a:pt x="791" y="1118"/>
                  </a:cubicBezTo>
                  <a:cubicBezTo>
                    <a:pt x="834" y="1118"/>
                    <a:pt x="879" y="1114"/>
                    <a:pt x="926" y="1104"/>
                  </a:cubicBezTo>
                  <a:cubicBezTo>
                    <a:pt x="1560" y="989"/>
                    <a:pt x="1402" y="0"/>
                    <a:pt x="78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11"/>
            <p:cNvSpPr/>
            <p:nvPr/>
          </p:nvSpPr>
          <p:spPr>
            <a:xfrm>
              <a:off x="7741650" y="2297825"/>
              <a:ext cx="39525" cy="28125"/>
            </a:xfrm>
            <a:custGeom>
              <a:rect b="b" l="l" r="r" t="t"/>
              <a:pathLst>
                <a:path extrusionOk="0" h="1125" w="1581">
                  <a:moveTo>
                    <a:pt x="790" y="1"/>
                  </a:moveTo>
                  <a:cubicBezTo>
                    <a:pt x="747" y="1"/>
                    <a:pt x="702" y="6"/>
                    <a:pt x="655" y="15"/>
                  </a:cubicBezTo>
                  <a:cubicBezTo>
                    <a:pt x="1" y="158"/>
                    <a:pt x="145" y="1124"/>
                    <a:pt x="763" y="1124"/>
                  </a:cubicBezTo>
                  <a:cubicBezTo>
                    <a:pt x="806" y="1124"/>
                    <a:pt x="851" y="1119"/>
                    <a:pt x="898" y="1110"/>
                  </a:cubicBezTo>
                  <a:cubicBezTo>
                    <a:pt x="1580" y="967"/>
                    <a:pt x="1412" y="1"/>
                    <a:pt x="79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11"/>
            <p:cNvSpPr/>
            <p:nvPr/>
          </p:nvSpPr>
          <p:spPr>
            <a:xfrm>
              <a:off x="6743175" y="3715800"/>
              <a:ext cx="39525" cy="28850"/>
            </a:xfrm>
            <a:custGeom>
              <a:rect b="b" l="l" r="r" t="t"/>
              <a:pathLst>
                <a:path extrusionOk="0" h="1154" w="1581">
                  <a:moveTo>
                    <a:pt x="811" y="0"/>
                  </a:moveTo>
                  <a:cubicBezTo>
                    <a:pt x="771" y="0"/>
                    <a:pt x="728" y="5"/>
                    <a:pt x="684" y="15"/>
                  </a:cubicBezTo>
                  <a:cubicBezTo>
                    <a:pt x="1" y="157"/>
                    <a:pt x="145" y="1153"/>
                    <a:pt x="765" y="1153"/>
                  </a:cubicBezTo>
                  <a:cubicBezTo>
                    <a:pt x="807" y="1153"/>
                    <a:pt x="851" y="1149"/>
                    <a:pt x="897" y="1139"/>
                  </a:cubicBezTo>
                  <a:cubicBezTo>
                    <a:pt x="1581" y="997"/>
                    <a:pt x="1410" y="0"/>
                    <a:pt x="81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11"/>
            <p:cNvSpPr/>
            <p:nvPr/>
          </p:nvSpPr>
          <p:spPr>
            <a:xfrm>
              <a:off x="6987900" y="3110275"/>
              <a:ext cx="38975" cy="27975"/>
            </a:xfrm>
            <a:custGeom>
              <a:rect b="b" l="l" r="r" t="t"/>
              <a:pathLst>
                <a:path extrusionOk="0" h="1119" w="1559">
                  <a:moveTo>
                    <a:pt x="791" y="1"/>
                  </a:moveTo>
                  <a:cubicBezTo>
                    <a:pt x="757" y="1"/>
                    <a:pt x="720" y="4"/>
                    <a:pt x="683" y="10"/>
                  </a:cubicBezTo>
                  <a:cubicBezTo>
                    <a:pt x="0" y="152"/>
                    <a:pt x="169" y="1119"/>
                    <a:pt x="791" y="1119"/>
                  </a:cubicBezTo>
                  <a:cubicBezTo>
                    <a:pt x="834" y="1119"/>
                    <a:pt x="879" y="1114"/>
                    <a:pt x="926" y="1104"/>
                  </a:cubicBezTo>
                  <a:cubicBezTo>
                    <a:pt x="1559" y="961"/>
                    <a:pt x="1402" y="1"/>
                    <a:pt x="79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11"/>
            <p:cNvSpPr/>
            <p:nvPr/>
          </p:nvSpPr>
          <p:spPr>
            <a:xfrm>
              <a:off x="7436225" y="3851800"/>
              <a:ext cx="38800" cy="28100"/>
            </a:xfrm>
            <a:custGeom>
              <a:rect b="b" l="l" r="r" t="t"/>
              <a:pathLst>
                <a:path extrusionOk="0" h="1124" w="1552">
                  <a:moveTo>
                    <a:pt x="818" y="1"/>
                  </a:moveTo>
                  <a:cubicBezTo>
                    <a:pt x="775" y="1"/>
                    <a:pt x="730" y="5"/>
                    <a:pt x="683" y="15"/>
                  </a:cubicBezTo>
                  <a:cubicBezTo>
                    <a:pt x="1" y="157"/>
                    <a:pt x="170" y="1124"/>
                    <a:pt x="791" y="1124"/>
                  </a:cubicBezTo>
                  <a:cubicBezTo>
                    <a:pt x="834" y="1124"/>
                    <a:pt x="879" y="1119"/>
                    <a:pt x="926" y="1110"/>
                  </a:cubicBezTo>
                  <a:cubicBezTo>
                    <a:pt x="1552" y="967"/>
                    <a:pt x="1433" y="1"/>
                    <a:pt x="81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11"/>
            <p:cNvSpPr/>
            <p:nvPr/>
          </p:nvSpPr>
          <p:spPr>
            <a:xfrm>
              <a:off x="8097525" y="3024500"/>
              <a:ext cx="39000" cy="28025"/>
            </a:xfrm>
            <a:custGeom>
              <a:rect b="b" l="l" r="r" t="t"/>
              <a:pathLst>
                <a:path extrusionOk="0" h="1121" w="1560">
                  <a:moveTo>
                    <a:pt x="761" y="1"/>
                  </a:moveTo>
                  <a:cubicBezTo>
                    <a:pt x="734" y="1"/>
                    <a:pt x="705" y="3"/>
                    <a:pt x="675" y="7"/>
                  </a:cubicBezTo>
                  <a:cubicBezTo>
                    <a:pt x="0" y="147"/>
                    <a:pt x="158" y="1121"/>
                    <a:pt x="764" y="1121"/>
                  </a:cubicBezTo>
                  <a:cubicBezTo>
                    <a:pt x="812" y="1121"/>
                    <a:pt x="864" y="1114"/>
                    <a:pt x="919" y="1101"/>
                  </a:cubicBezTo>
                  <a:cubicBezTo>
                    <a:pt x="1559" y="955"/>
                    <a:pt x="1391" y="1"/>
                    <a:pt x="76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11"/>
            <p:cNvSpPr/>
            <p:nvPr/>
          </p:nvSpPr>
          <p:spPr>
            <a:xfrm>
              <a:off x="7955975" y="2701350"/>
              <a:ext cx="38800" cy="28850"/>
            </a:xfrm>
            <a:custGeom>
              <a:rect b="b" l="l" r="r" t="t"/>
              <a:pathLst>
                <a:path extrusionOk="0" h="1154" w="1552">
                  <a:moveTo>
                    <a:pt x="815" y="0"/>
                  </a:moveTo>
                  <a:cubicBezTo>
                    <a:pt x="774" y="0"/>
                    <a:pt x="730" y="5"/>
                    <a:pt x="684" y="14"/>
                  </a:cubicBezTo>
                  <a:cubicBezTo>
                    <a:pt x="0" y="157"/>
                    <a:pt x="171" y="1153"/>
                    <a:pt x="770" y="1153"/>
                  </a:cubicBezTo>
                  <a:cubicBezTo>
                    <a:pt x="810" y="1153"/>
                    <a:pt x="853" y="1149"/>
                    <a:pt x="897" y="1139"/>
                  </a:cubicBezTo>
                  <a:cubicBezTo>
                    <a:pt x="1552" y="997"/>
                    <a:pt x="1433" y="0"/>
                    <a:pt x="81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11"/>
            <p:cNvSpPr/>
            <p:nvPr/>
          </p:nvSpPr>
          <p:spPr>
            <a:xfrm>
              <a:off x="8338975" y="3661075"/>
              <a:ext cx="39475" cy="28100"/>
            </a:xfrm>
            <a:custGeom>
              <a:rect b="b" l="l" r="r" t="t"/>
              <a:pathLst>
                <a:path extrusionOk="0" h="1124" w="1579">
                  <a:moveTo>
                    <a:pt x="813" y="1"/>
                  </a:moveTo>
                  <a:cubicBezTo>
                    <a:pt x="772" y="1"/>
                    <a:pt x="728" y="5"/>
                    <a:pt x="683" y="15"/>
                  </a:cubicBezTo>
                  <a:cubicBezTo>
                    <a:pt x="1" y="157"/>
                    <a:pt x="143" y="1124"/>
                    <a:pt x="761" y="1124"/>
                  </a:cubicBezTo>
                  <a:cubicBezTo>
                    <a:pt x="804" y="1124"/>
                    <a:pt x="849" y="1119"/>
                    <a:pt x="896" y="1109"/>
                  </a:cubicBezTo>
                  <a:cubicBezTo>
                    <a:pt x="1578" y="967"/>
                    <a:pt x="1410" y="1"/>
                    <a:pt x="81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11"/>
            <p:cNvSpPr/>
            <p:nvPr/>
          </p:nvSpPr>
          <p:spPr>
            <a:xfrm>
              <a:off x="8990225" y="3306975"/>
              <a:ext cx="38800" cy="28100"/>
            </a:xfrm>
            <a:custGeom>
              <a:rect b="b" l="l" r="r" t="t"/>
              <a:pathLst>
                <a:path extrusionOk="0" h="1124" w="1552">
                  <a:moveTo>
                    <a:pt x="817" y="0"/>
                  </a:moveTo>
                  <a:cubicBezTo>
                    <a:pt x="774" y="0"/>
                    <a:pt x="730" y="5"/>
                    <a:pt x="682" y="15"/>
                  </a:cubicBezTo>
                  <a:cubicBezTo>
                    <a:pt x="0" y="157"/>
                    <a:pt x="169" y="1123"/>
                    <a:pt x="790" y="1123"/>
                  </a:cubicBezTo>
                  <a:cubicBezTo>
                    <a:pt x="833" y="1123"/>
                    <a:pt x="878" y="1119"/>
                    <a:pt x="926" y="1109"/>
                  </a:cubicBezTo>
                  <a:cubicBezTo>
                    <a:pt x="1551" y="967"/>
                    <a:pt x="1432" y="0"/>
                    <a:pt x="81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11"/>
            <p:cNvSpPr/>
            <p:nvPr/>
          </p:nvSpPr>
          <p:spPr>
            <a:xfrm>
              <a:off x="8710700" y="3191475"/>
              <a:ext cx="39375" cy="28225"/>
            </a:xfrm>
            <a:custGeom>
              <a:rect b="b" l="l" r="r" t="t"/>
              <a:pathLst>
                <a:path extrusionOk="0" h="1129" w="1575">
                  <a:moveTo>
                    <a:pt x="780" y="0"/>
                  </a:moveTo>
                  <a:cubicBezTo>
                    <a:pt x="738" y="0"/>
                    <a:pt x="693" y="5"/>
                    <a:pt x="647" y="15"/>
                  </a:cubicBezTo>
                  <a:cubicBezTo>
                    <a:pt x="0" y="155"/>
                    <a:pt x="134" y="1129"/>
                    <a:pt x="736" y="1129"/>
                  </a:cubicBezTo>
                  <a:cubicBezTo>
                    <a:pt x="785" y="1129"/>
                    <a:pt x="836" y="1122"/>
                    <a:pt x="891" y="1109"/>
                  </a:cubicBezTo>
                  <a:cubicBezTo>
                    <a:pt x="1574" y="995"/>
                    <a:pt x="1404" y="0"/>
                    <a:pt x="78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11"/>
            <p:cNvSpPr/>
            <p:nvPr/>
          </p:nvSpPr>
          <p:spPr>
            <a:xfrm>
              <a:off x="9411200" y="2608625"/>
              <a:ext cx="38750" cy="28100"/>
            </a:xfrm>
            <a:custGeom>
              <a:rect b="b" l="l" r="r" t="t"/>
              <a:pathLst>
                <a:path extrusionOk="0" h="1124" w="1550">
                  <a:moveTo>
                    <a:pt x="807" y="1"/>
                  </a:moveTo>
                  <a:cubicBezTo>
                    <a:pt x="767" y="1"/>
                    <a:pt x="726" y="5"/>
                    <a:pt x="683" y="15"/>
                  </a:cubicBezTo>
                  <a:cubicBezTo>
                    <a:pt x="0" y="157"/>
                    <a:pt x="169" y="1124"/>
                    <a:pt x="766" y="1124"/>
                  </a:cubicBezTo>
                  <a:cubicBezTo>
                    <a:pt x="807" y="1124"/>
                    <a:pt x="850" y="1119"/>
                    <a:pt x="895" y="1109"/>
                  </a:cubicBezTo>
                  <a:cubicBezTo>
                    <a:pt x="1549" y="967"/>
                    <a:pt x="1379" y="1"/>
                    <a:pt x="80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1"/>
            <p:cNvSpPr/>
            <p:nvPr/>
          </p:nvSpPr>
          <p:spPr>
            <a:xfrm>
              <a:off x="7468900" y="1601775"/>
              <a:ext cx="38750" cy="28100"/>
            </a:xfrm>
            <a:custGeom>
              <a:rect b="b" l="l" r="r" t="t"/>
              <a:pathLst>
                <a:path extrusionOk="0" h="1124" w="1550">
                  <a:moveTo>
                    <a:pt x="807" y="1"/>
                  </a:moveTo>
                  <a:cubicBezTo>
                    <a:pt x="768" y="1"/>
                    <a:pt x="726" y="5"/>
                    <a:pt x="683" y="15"/>
                  </a:cubicBezTo>
                  <a:cubicBezTo>
                    <a:pt x="1" y="157"/>
                    <a:pt x="143" y="1124"/>
                    <a:pt x="761" y="1124"/>
                  </a:cubicBezTo>
                  <a:cubicBezTo>
                    <a:pt x="804" y="1124"/>
                    <a:pt x="849" y="1119"/>
                    <a:pt x="896" y="1109"/>
                  </a:cubicBezTo>
                  <a:cubicBezTo>
                    <a:pt x="1550" y="967"/>
                    <a:pt x="1379" y="1"/>
                    <a:pt x="80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11"/>
            <p:cNvSpPr/>
            <p:nvPr/>
          </p:nvSpPr>
          <p:spPr>
            <a:xfrm>
              <a:off x="7863250" y="1175475"/>
              <a:ext cx="38075" cy="28100"/>
            </a:xfrm>
            <a:custGeom>
              <a:rect b="b" l="l" r="r" t="t"/>
              <a:pathLst>
                <a:path extrusionOk="0" h="1124" w="1523">
                  <a:moveTo>
                    <a:pt x="784" y="1"/>
                  </a:moveTo>
                  <a:cubicBezTo>
                    <a:pt x="743" y="1"/>
                    <a:pt x="699" y="5"/>
                    <a:pt x="654" y="15"/>
                  </a:cubicBezTo>
                  <a:cubicBezTo>
                    <a:pt x="0" y="157"/>
                    <a:pt x="144" y="1124"/>
                    <a:pt x="762" y="1124"/>
                  </a:cubicBezTo>
                  <a:cubicBezTo>
                    <a:pt x="805" y="1124"/>
                    <a:pt x="850" y="1119"/>
                    <a:pt x="897" y="1109"/>
                  </a:cubicBezTo>
                  <a:cubicBezTo>
                    <a:pt x="1523" y="967"/>
                    <a:pt x="1377" y="1"/>
                    <a:pt x="78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1"/>
            <p:cNvSpPr/>
            <p:nvPr/>
          </p:nvSpPr>
          <p:spPr>
            <a:xfrm>
              <a:off x="6566150" y="1183975"/>
              <a:ext cx="39725" cy="27975"/>
            </a:xfrm>
            <a:custGeom>
              <a:rect b="b" l="l" r="r" t="t"/>
              <a:pathLst>
                <a:path extrusionOk="0" h="1119" w="1589">
                  <a:moveTo>
                    <a:pt x="794" y="0"/>
                  </a:moveTo>
                  <a:cubicBezTo>
                    <a:pt x="758" y="0"/>
                    <a:pt x="721" y="3"/>
                    <a:pt x="683" y="9"/>
                  </a:cubicBezTo>
                  <a:cubicBezTo>
                    <a:pt x="1" y="152"/>
                    <a:pt x="169" y="1118"/>
                    <a:pt x="791" y="1118"/>
                  </a:cubicBezTo>
                  <a:cubicBezTo>
                    <a:pt x="834" y="1118"/>
                    <a:pt x="879" y="1114"/>
                    <a:pt x="926" y="1104"/>
                  </a:cubicBezTo>
                  <a:cubicBezTo>
                    <a:pt x="1589" y="988"/>
                    <a:pt x="1432" y="0"/>
                    <a:pt x="79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11"/>
            <p:cNvSpPr/>
            <p:nvPr/>
          </p:nvSpPr>
          <p:spPr>
            <a:xfrm>
              <a:off x="7077575" y="4120800"/>
              <a:ext cx="38750" cy="28125"/>
            </a:xfrm>
            <a:custGeom>
              <a:rect b="b" l="l" r="r" t="t"/>
              <a:pathLst>
                <a:path extrusionOk="0" h="1125" w="1550">
                  <a:moveTo>
                    <a:pt x="807" y="1"/>
                  </a:moveTo>
                  <a:cubicBezTo>
                    <a:pt x="767" y="1"/>
                    <a:pt x="726" y="6"/>
                    <a:pt x="682" y="15"/>
                  </a:cubicBezTo>
                  <a:cubicBezTo>
                    <a:pt x="0" y="158"/>
                    <a:pt x="142" y="1124"/>
                    <a:pt x="760" y="1124"/>
                  </a:cubicBezTo>
                  <a:cubicBezTo>
                    <a:pt x="803" y="1124"/>
                    <a:pt x="848" y="1119"/>
                    <a:pt x="895" y="1110"/>
                  </a:cubicBezTo>
                  <a:cubicBezTo>
                    <a:pt x="1549" y="967"/>
                    <a:pt x="1379" y="1"/>
                    <a:pt x="80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11"/>
            <p:cNvSpPr/>
            <p:nvPr/>
          </p:nvSpPr>
          <p:spPr>
            <a:xfrm>
              <a:off x="6351025" y="4418700"/>
              <a:ext cx="38850" cy="28850"/>
            </a:xfrm>
            <a:custGeom>
              <a:rect b="b" l="l" r="r" t="t"/>
              <a:pathLst>
                <a:path extrusionOk="0" h="1154" w="1554">
                  <a:moveTo>
                    <a:pt x="787" y="0"/>
                  </a:moveTo>
                  <a:cubicBezTo>
                    <a:pt x="746" y="0"/>
                    <a:pt x="702" y="5"/>
                    <a:pt x="656" y="14"/>
                  </a:cubicBezTo>
                  <a:cubicBezTo>
                    <a:pt x="1" y="157"/>
                    <a:pt x="146" y="1153"/>
                    <a:pt x="767" y="1153"/>
                  </a:cubicBezTo>
                  <a:cubicBezTo>
                    <a:pt x="809" y="1153"/>
                    <a:pt x="853" y="1149"/>
                    <a:pt x="899" y="1139"/>
                  </a:cubicBezTo>
                  <a:cubicBezTo>
                    <a:pt x="1554" y="997"/>
                    <a:pt x="1408" y="0"/>
                    <a:pt x="78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11"/>
            <p:cNvSpPr/>
            <p:nvPr/>
          </p:nvSpPr>
          <p:spPr>
            <a:xfrm>
              <a:off x="6017475" y="3389250"/>
              <a:ext cx="39200" cy="28650"/>
            </a:xfrm>
            <a:custGeom>
              <a:rect b="b" l="l" r="r" t="t"/>
              <a:pathLst>
                <a:path extrusionOk="0" h="1146" w="1568">
                  <a:moveTo>
                    <a:pt x="764" y="1"/>
                  </a:moveTo>
                  <a:cubicBezTo>
                    <a:pt x="739" y="1"/>
                    <a:pt x="712" y="3"/>
                    <a:pt x="684" y="6"/>
                  </a:cubicBezTo>
                  <a:cubicBezTo>
                    <a:pt x="1" y="149"/>
                    <a:pt x="145" y="1145"/>
                    <a:pt x="766" y="1145"/>
                  </a:cubicBezTo>
                  <a:cubicBezTo>
                    <a:pt x="807" y="1145"/>
                    <a:pt x="851" y="1141"/>
                    <a:pt x="897" y="1131"/>
                  </a:cubicBezTo>
                  <a:cubicBezTo>
                    <a:pt x="1568" y="985"/>
                    <a:pt x="1371" y="1"/>
                    <a:pt x="76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11"/>
            <p:cNvSpPr/>
            <p:nvPr/>
          </p:nvSpPr>
          <p:spPr>
            <a:xfrm>
              <a:off x="5996250" y="2531875"/>
              <a:ext cx="38775" cy="28100"/>
            </a:xfrm>
            <a:custGeom>
              <a:rect b="b" l="l" r="r" t="t"/>
              <a:pathLst>
                <a:path extrusionOk="0" h="1124" w="1551">
                  <a:moveTo>
                    <a:pt x="817" y="1"/>
                  </a:moveTo>
                  <a:cubicBezTo>
                    <a:pt x="774" y="1"/>
                    <a:pt x="730" y="5"/>
                    <a:pt x="682" y="15"/>
                  </a:cubicBezTo>
                  <a:cubicBezTo>
                    <a:pt x="0" y="157"/>
                    <a:pt x="169" y="1124"/>
                    <a:pt x="790" y="1124"/>
                  </a:cubicBezTo>
                  <a:cubicBezTo>
                    <a:pt x="833" y="1124"/>
                    <a:pt x="878" y="1119"/>
                    <a:pt x="926" y="1109"/>
                  </a:cubicBezTo>
                  <a:cubicBezTo>
                    <a:pt x="1551" y="967"/>
                    <a:pt x="1432" y="1"/>
                    <a:pt x="81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11"/>
            <p:cNvSpPr/>
            <p:nvPr/>
          </p:nvSpPr>
          <p:spPr>
            <a:xfrm>
              <a:off x="5640550" y="2115450"/>
              <a:ext cx="38100" cy="28125"/>
            </a:xfrm>
            <a:custGeom>
              <a:rect b="b" l="l" r="r" t="t"/>
              <a:pathLst>
                <a:path extrusionOk="0" h="1125" w="1524">
                  <a:moveTo>
                    <a:pt x="789" y="1"/>
                  </a:moveTo>
                  <a:cubicBezTo>
                    <a:pt x="747" y="1"/>
                    <a:pt x="702" y="6"/>
                    <a:pt x="655" y="15"/>
                  </a:cubicBezTo>
                  <a:cubicBezTo>
                    <a:pt x="1" y="158"/>
                    <a:pt x="145" y="1124"/>
                    <a:pt x="763" y="1124"/>
                  </a:cubicBezTo>
                  <a:cubicBezTo>
                    <a:pt x="806" y="1124"/>
                    <a:pt x="851" y="1119"/>
                    <a:pt x="898" y="1110"/>
                  </a:cubicBezTo>
                  <a:cubicBezTo>
                    <a:pt x="1523" y="968"/>
                    <a:pt x="1404" y="1"/>
                    <a:pt x="78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11"/>
            <p:cNvSpPr/>
            <p:nvPr/>
          </p:nvSpPr>
          <p:spPr>
            <a:xfrm>
              <a:off x="5938475" y="1706775"/>
              <a:ext cx="38975" cy="28725"/>
            </a:xfrm>
            <a:custGeom>
              <a:rect b="b" l="l" r="r" t="t"/>
              <a:pathLst>
                <a:path extrusionOk="0" h="1149" w="1559">
                  <a:moveTo>
                    <a:pt x="785" y="0"/>
                  </a:moveTo>
                  <a:cubicBezTo>
                    <a:pt x="752" y="0"/>
                    <a:pt x="718" y="3"/>
                    <a:pt x="683" y="10"/>
                  </a:cubicBezTo>
                  <a:cubicBezTo>
                    <a:pt x="1" y="180"/>
                    <a:pt x="170" y="1149"/>
                    <a:pt x="766" y="1149"/>
                  </a:cubicBezTo>
                  <a:cubicBezTo>
                    <a:pt x="808" y="1149"/>
                    <a:pt x="851" y="1144"/>
                    <a:pt x="896" y="1134"/>
                  </a:cubicBezTo>
                  <a:cubicBezTo>
                    <a:pt x="1558" y="990"/>
                    <a:pt x="1375" y="0"/>
                    <a:pt x="78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11"/>
            <p:cNvSpPr/>
            <p:nvPr/>
          </p:nvSpPr>
          <p:spPr>
            <a:xfrm>
              <a:off x="5854900" y="1355700"/>
              <a:ext cx="38925" cy="27975"/>
            </a:xfrm>
            <a:custGeom>
              <a:rect b="b" l="l" r="r" t="t"/>
              <a:pathLst>
                <a:path extrusionOk="0" h="1119" w="1557">
                  <a:moveTo>
                    <a:pt x="796" y="0"/>
                  </a:moveTo>
                  <a:cubicBezTo>
                    <a:pt x="760" y="0"/>
                    <a:pt x="722" y="3"/>
                    <a:pt x="683" y="10"/>
                  </a:cubicBezTo>
                  <a:cubicBezTo>
                    <a:pt x="0" y="152"/>
                    <a:pt x="169" y="1119"/>
                    <a:pt x="766" y="1119"/>
                  </a:cubicBezTo>
                  <a:cubicBezTo>
                    <a:pt x="807" y="1119"/>
                    <a:pt x="850" y="1114"/>
                    <a:pt x="896" y="1104"/>
                  </a:cubicBezTo>
                  <a:cubicBezTo>
                    <a:pt x="1557" y="960"/>
                    <a:pt x="1429" y="0"/>
                    <a:pt x="79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11"/>
            <p:cNvSpPr/>
            <p:nvPr/>
          </p:nvSpPr>
          <p:spPr>
            <a:xfrm>
              <a:off x="9060075" y="1848750"/>
              <a:ext cx="39500" cy="28100"/>
            </a:xfrm>
            <a:custGeom>
              <a:rect b="b" l="l" r="r" t="t"/>
              <a:pathLst>
                <a:path extrusionOk="0" h="1124" w="1580">
                  <a:moveTo>
                    <a:pt x="790" y="0"/>
                  </a:moveTo>
                  <a:cubicBezTo>
                    <a:pt x="747" y="0"/>
                    <a:pt x="702" y="5"/>
                    <a:pt x="654" y="15"/>
                  </a:cubicBezTo>
                  <a:cubicBezTo>
                    <a:pt x="1" y="157"/>
                    <a:pt x="144" y="1123"/>
                    <a:pt x="763" y="1123"/>
                  </a:cubicBezTo>
                  <a:cubicBezTo>
                    <a:pt x="805" y="1123"/>
                    <a:pt x="850" y="1119"/>
                    <a:pt x="898" y="1109"/>
                  </a:cubicBezTo>
                  <a:cubicBezTo>
                    <a:pt x="1580" y="967"/>
                    <a:pt x="1411" y="0"/>
                    <a:pt x="79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11"/>
            <p:cNvSpPr/>
            <p:nvPr/>
          </p:nvSpPr>
          <p:spPr>
            <a:xfrm>
              <a:off x="9456800" y="2065300"/>
              <a:ext cx="38750" cy="28100"/>
            </a:xfrm>
            <a:custGeom>
              <a:rect b="b" l="l" r="r" t="t"/>
              <a:pathLst>
                <a:path extrusionOk="0" h="1124" w="1550">
                  <a:moveTo>
                    <a:pt x="817" y="1"/>
                  </a:moveTo>
                  <a:cubicBezTo>
                    <a:pt x="774" y="1"/>
                    <a:pt x="730" y="5"/>
                    <a:pt x="682" y="15"/>
                  </a:cubicBezTo>
                  <a:cubicBezTo>
                    <a:pt x="0" y="157"/>
                    <a:pt x="169" y="1124"/>
                    <a:pt x="765" y="1124"/>
                  </a:cubicBezTo>
                  <a:cubicBezTo>
                    <a:pt x="807" y="1124"/>
                    <a:pt x="850" y="1119"/>
                    <a:pt x="895" y="1110"/>
                  </a:cubicBezTo>
                  <a:cubicBezTo>
                    <a:pt x="1549" y="967"/>
                    <a:pt x="1432" y="1"/>
                    <a:pt x="81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11"/>
            <p:cNvSpPr/>
            <p:nvPr/>
          </p:nvSpPr>
          <p:spPr>
            <a:xfrm>
              <a:off x="9878525" y="1594950"/>
              <a:ext cx="39475" cy="28100"/>
            </a:xfrm>
            <a:custGeom>
              <a:rect b="b" l="l" r="r" t="t"/>
              <a:pathLst>
                <a:path extrusionOk="0" h="1124" w="1579">
                  <a:moveTo>
                    <a:pt x="818" y="0"/>
                  </a:moveTo>
                  <a:cubicBezTo>
                    <a:pt x="775" y="0"/>
                    <a:pt x="730" y="5"/>
                    <a:pt x="683" y="14"/>
                  </a:cubicBezTo>
                  <a:cubicBezTo>
                    <a:pt x="1" y="157"/>
                    <a:pt x="169" y="1123"/>
                    <a:pt x="766" y="1123"/>
                  </a:cubicBezTo>
                  <a:cubicBezTo>
                    <a:pt x="807" y="1123"/>
                    <a:pt x="851" y="1119"/>
                    <a:pt x="896" y="1109"/>
                  </a:cubicBezTo>
                  <a:cubicBezTo>
                    <a:pt x="1578" y="967"/>
                    <a:pt x="1436" y="0"/>
                    <a:pt x="81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11"/>
            <p:cNvSpPr/>
            <p:nvPr/>
          </p:nvSpPr>
          <p:spPr>
            <a:xfrm>
              <a:off x="10573825" y="2031875"/>
              <a:ext cx="38750" cy="28100"/>
            </a:xfrm>
            <a:custGeom>
              <a:rect b="b" l="l" r="r" t="t"/>
              <a:pathLst>
                <a:path extrusionOk="0" h="1124" w="1550">
                  <a:moveTo>
                    <a:pt x="807" y="0"/>
                  </a:moveTo>
                  <a:cubicBezTo>
                    <a:pt x="768" y="0"/>
                    <a:pt x="726" y="5"/>
                    <a:pt x="683" y="15"/>
                  </a:cubicBezTo>
                  <a:cubicBezTo>
                    <a:pt x="1" y="157"/>
                    <a:pt x="169" y="1124"/>
                    <a:pt x="766" y="1124"/>
                  </a:cubicBezTo>
                  <a:cubicBezTo>
                    <a:pt x="807" y="1124"/>
                    <a:pt x="851" y="1119"/>
                    <a:pt x="896" y="1109"/>
                  </a:cubicBezTo>
                  <a:cubicBezTo>
                    <a:pt x="1550" y="967"/>
                    <a:pt x="1379" y="0"/>
                    <a:pt x="80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7" name="Google Shape;1987;p11"/>
          <p:cNvSpPr txBox="1"/>
          <p:nvPr>
            <p:ph hasCustomPrompt="1" type="title"/>
          </p:nvPr>
        </p:nvSpPr>
        <p:spPr>
          <a:xfrm>
            <a:off x="1737750" y="1516025"/>
            <a:ext cx="5668500" cy="99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988" name="Google Shape;1988;p11"/>
          <p:cNvSpPr txBox="1"/>
          <p:nvPr>
            <p:ph idx="1" type="body"/>
          </p:nvPr>
        </p:nvSpPr>
        <p:spPr>
          <a:xfrm>
            <a:off x="1737738" y="3081175"/>
            <a:ext cx="5668500" cy="546300"/>
          </a:xfrm>
          <a:prstGeom prst="rect">
            <a:avLst/>
          </a:prstGeom>
        </p:spPr>
        <p:txBody>
          <a:bodyPr anchorCtr="0" anchor="t" bIns="91425" lIns="91425" spcFirstLastPara="1" rIns="91425" wrap="square" tIns="91425">
            <a:noAutofit/>
          </a:bodyPr>
          <a:lstStyle>
            <a:lvl1pPr indent="-342900" lvl="0" marL="457200" rtl="0" algn="ctr">
              <a:lnSpc>
                <a:spcPct val="100000"/>
              </a:lnSpc>
              <a:spcBef>
                <a:spcPts val="0"/>
              </a:spcBef>
              <a:spcAft>
                <a:spcPts val="0"/>
              </a:spcAft>
              <a:buSzPts val="1800"/>
              <a:buChar char="●"/>
              <a:defRPr sz="1600"/>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1600"/>
              </a:spcBef>
              <a:spcAft>
                <a:spcPts val="0"/>
              </a:spcAft>
              <a:buSzPts val="1400"/>
              <a:buChar char="■"/>
              <a:defRPr/>
            </a:lvl3pPr>
            <a:lvl4pPr indent="-317500" lvl="3" marL="1828800" rtl="0" algn="ctr">
              <a:lnSpc>
                <a:spcPct val="100000"/>
              </a:lnSpc>
              <a:spcBef>
                <a:spcPts val="1600"/>
              </a:spcBef>
              <a:spcAft>
                <a:spcPts val="0"/>
              </a:spcAft>
              <a:buSzPts val="1400"/>
              <a:buChar char="●"/>
              <a:defRPr/>
            </a:lvl4pPr>
            <a:lvl5pPr indent="-317500" lvl="4" marL="2286000" rtl="0" algn="ctr">
              <a:lnSpc>
                <a:spcPct val="100000"/>
              </a:lnSpc>
              <a:spcBef>
                <a:spcPts val="1600"/>
              </a:spcBef>
              <a:spcAft>
                <a:spcPts val="0"/>
              </a:spcAft>
              <a:buSzPts val="1400"/>
              <a:buChar char="○"/>
              <a:defRPr/>
            </a:lvl5pPr>
            <a:lvl6pPr indent="-317500" lvl="5" marL="2743200" rtl="0" algn="ctr">
              <a:lnSpc>
                <a:spcPct val="100000"/>
              </a:lnSpc>
              <a:spcBef>
                <a:spcPts val="1600"/>
              </a:spcBef>
              <a:spcAft>
                <a:spcPts val="0"/>
              </a:spcAft>
              <a:buSzPts val="1400"/>
              <a:buChar char="■"/>
              <a:defRPr/>
            </a:lvl6pPr>
            <a:lvl7pPr indent="-317500" lvl="6" marL="3200400" rtl="0" algn="ctr">
              <a:lnSpc>
                <a:spcPct val="100000"/>
              </a:lnSpc>
              <a:spcBef>
                <a:spcPts val="1600"/>
              </a:spcBef>
              <a:spcAft>
                <a:spcPts val="0"/>
              </a:spcAft>
              <a:buSzPts val="1400"/>
              <a:buChar char="●"/>
              <a:defRPr/>
            </a:lvl7pPr>
            <a:lvl8pPr indent="-317500" lvl="7" marL="3657600" rtl="0" algn="ctr">
              <a:lnSpc>
                <a:spcPct val="100000"/>
              </a:lnSpc>
              <a:spcBef>
                <a:spcPts val="1600"/>
              </a:spcBef>
              <a:spcAft>
                <a:spcPts val="0"/>
              </a:spcAft>
              <a:buSzPts val="1400"/>
              <a:buChar char="○"/>
              <a:defRPr/>
            </a:lvl8pPr>
            <a:lvl9pPr indent="-317500" lvl="8" marL="4114800" rtl="0" algn="ctr">
              <a:lnSpc>
                <a:spcPct val="100000"/>
              </a:lnSpc>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989" name="Shape 198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990" name="Shape 1990"/>
        <p:cNvGrpSpPr/>
        <p:nvPr/>
      </p:nvGrpSpPr>
      <p:grpSpPr>
        <a:xfrm>
          <a:off x="0" y="0"/>
          <a:ext cx="0" cy="0"/>
          <a:chOff x="0" y="0"/>
          <a:chExt cx="0" cy="0"/>
        </a:xfrm>
      </p:grpSpPr>
      <p:grpSp>
        <p:nvGrpSpPr>
          <p:cNvPr id="1991" name="Google Shape;1991;p13"/>
          <p:cNvGrpSpPr/>
          <p:nvPr/>
        </p:nvGrpSpPr>
        <p:grpSpPr>
          <a:xfrm flipH="1">
            <a:off x="2890413" y="-1150512"/>
            <a:ext cx="9036625" cy="5462925"/>
            <a:chOff x="-1554275" y="-744050"/>
            <a:chExt cx="9036625" cy="5462925"/>
          </a:xfrm>
        </p:grpSpPr>
        <p:sp>
          <p:nvSpPr>
            <p:cNvPr id="1992" name="Google Shape;1992;p13"/>
            <p:cNvSpPr/>
            <p:nvPr/>
          </p:nvSpPr>
          <p:spPr>
            <a:xfrm>
              <a:off x="6024600" y="678450"/>
              <a:ext cx="48900" cy="35050"/>
            </a:xfrm>
            <a:custGeom>
              <a:rect b="b" l="l" r="r" t="t"/>
              <a:pathLst>
                <a:path extrusionOk="0" h="1402" w="1956">
                  <a:moveTo>
                    <a:pt x="1008" y="1"/>
                  </a:moveTo>
                  <a:cubicBezTo>
                    <a:pt x="959" y="1"/>
                    <a:pt x="908" y="6"/>
                    <a:pt x="855" y="17"/>
                  </a:cubicBezTo>
                  <a:cubicBezTo>
                    <a:pt x="0" y="188"/>
                    <a:pt x="188" y="1402"/>
                    <a:pt x="966" y="1402"/>
                  </a:cubicBezTo>
                  <a:cubicBezTo>
                    <a:pt x="1018" y="1402"/>
                    <a:pt x="1072" y="1397"/>
                    <a:pt x="1129" y="1385"/>
                  </a:cubicBezTo>
                  <a:cubicBezTo>
                    <a:pt x="1956" y="1214"/>
                    <a:pt x="1740"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13"/>
            <p:cNvSpPr/>
            <p:nvPr/>
          </p:nvSpPr>
          <p:spPr>
            <a:xfrm>
              <a:off x="6042925" y="690125"/>
              <a:ext cx="12200" cy="11700"/>
            </a:xfrm>
            <a:custGeom>
              <a:rect b="b" l="l" r="r" t="t"/>
              <a:pathLst>
                <a:path extrusionOk="0" h="468" w="488">
                  <a:moveTo>
                    <a:pt x="249" y="0"/>
                  </a:moveTo>
                  <a:cubicBezTo>
                    <a:pt x="229" y="0"/>
                    <a:pt x="207" y="2"/>
                    <a:pt x="183" y="6"/>
                  </a:cubicBezTo>
                  <a:cubicBezTo>
                    <a:pt x="31" y="37"/>
                    <a:pt x="1" y="158"/>
                    <a:pt x="31" y="280"/>
                  </a:cubicBezTo>
                  <a:cubicBezTo>
                    <a:pt x="58" y="361"/>
                    <a:pt x="110" y="467"/>
                    <a:pt x="250" y="467"/>
                  </a:cubicBezTo>
                  <a:cubicBezTo>
                    <a:pt x="267" y="467"/>
                    <a:pt x="285" y="466"/>
                    <a:pt x="305" y="462"/>
                  </a:cubicBezTo>
                  <a:cubicBezTo>
                    <a:pt x="457" y="432"/>
                    <a:pt x="487" y="310"/>
                    <a:pt x="457" y="189"/>
                  </a:cubicBezTo>
                  <a:cubicBezTo>
                    <a:pt x="430" y="83"/>
                    <a:pt x="381" y="0"/>
                    <a:pt x="24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4" name="Google Shape;1994;p13"/>
            <p:cNvGrpSpPr/>
            <p:nvPr/>
          </p:nvGrpSpPr>
          <p:grpSpPr>
            <a:xfrm>
              <a:off x="-1554275" y="-744050"/>
              <a:ext cx="9036625" cy="5462925"/>
              <a:chOff x="-1554275" y="-744050"/>
              <a:chExt cx="9036625" cy="5462925"/>
            </a:xfrm>
          </p:grpSpPr>
          <p:sp>
            <p:nvSpPr>
              <p:cNvPr id="1995" name="Google Shape;1995;p13"/>
              <p:cNvSpPr/>
              <p:nvPr/>
            </p:nvSpPr>
            <p:spPr>
              <a:xfrm>
                <a:off x="-1533200" y="-730725"/>
                <a:ext cx="8995625" cy="5441600"/>
              </a:xfrm>
              <a:custGeom>
                <a:rect b="b" l="l" r="r" t="t"/>
                <a:pathLst>
                  <a:path extrusionOk="0" h="217664" w="359825">
                    <a:moveTo>
                      <a:pt x="110975" y="46962"/>
                    </a:moveTo>
                    <a:lnTo>
                      <a:pt x="121158" y="66233"/>
                    </a:lnTo>
                    <a:lnTo>
                      <a:pt x="105899" y="55321"/>
                    </a:lnTo>
                    <a:lnTo>
                      <a:pt x="110975" y="46962"/>
                    </a:lnTo>
                    <a:close/>
                    <a:moveTo>
                      <a:pt x="96385" y="19393"/>
                    </a:moveTo>
                    <a:lnTo>
                      <a:pt x="110915" y="46779"/>
                    </a:lnTo>
                    <a:lnTo>
                      <a:pt x="105686" y="55290"/>
                    </a:lnTo>
                    <a:lnTo>
                      <a:pt x="105656" y="55351"/>
                    </a:lnTo>
                    <a:lnTo>
                      <a:pt x="121644" y="66780"/>
                    </a:lnTo>
                    <a:lnTo>
                      <a:pt x="111097" y="46810"/>
                    </a:lnTo>
                    <a:lnTo>
                      <a:pt x="119365" y="33162"/>
                    </a:lnTo>
                    <a:lnTo>
                      <a:pt x="134471" y="38937"/>
                    </a:lnTo>
                    <a:lnTo>
                      <a:pt x="125626" y="73588"/>
                    </a:lnTo>
                    <a:lnTo>
                      <a:pt x="125596" y="73679"/>
                    </a:lnTo>
                    <a:lnTo>
                      <a:pt x="139000" y="78148"/>
                    </a:lnTo>
                    <a:lnTo>
                      <a:pt x="131523" y="82373"/>
                    </a:lnTo>
                    <a:lnTo>
                      <a:pt x="98817" y="78908"/>
                    </a:lnTo>
                    <a:lnTo>
                      <a:pt x="98847" y="79029"/>
                    </a:lnTo>
                    <a:lnTo>
                      <a:pt x="98847" y="79029"/>
                    </a:lnTo>
                    <a:lnTo>
                      <a:pt x="84713" y="72038"/>
                    </a:lnTo>
                    <a:lnTo>
                      <a:pt x="81218" y="66415"/>
                    </a:lnTo>
                    <a:lnTo>
                      <a:pt x="81036" y="39120"/>
                    </a:lnTo>
                    <a:lnTo>
                      <a:pt x="96385" y="19393"/>
                    </a:lnTo>
                    <a:close/>
                    <a:moveTo>
                      <a:pt x="68877" y="67448"/>
                    </a:moveTo>
                    <a:lnTo>
                      <a:pt x="66263" y="85686"/>
                    </a:lnTo>
                    <a:lnTo>
                      <a:pt x="53679" y="84956"/>
                    </a:lnTo>
                    <a:lnTo>
                      <a:pt x="68877" y="67448"/>
                    </a:lnTo>
                    <a:close/>
                    <a:moveTo>
                      <a:pt x="169062" y="47874"/>
                    </a:moveTo>
                    <a:lnTo>
                      <a:pt x="164198" y="85747"/>
                    </a:lnTo>
                    <a:lnTo>
                      <a:pt x="138058" y="83011"/>
                    </a:lnTo>
                    <a:lnTo>
                      <a:pt x="169062" y="47874"/>
                    </a:lnTo>
                    <a:close/>
                    <a:moveTo>
                      <a:pt x="81188" y="66749"/>
                    </a:moveTo>
                    <a:lnTo>
                      <a:pt x="84561" y="72160"/>
                    </a:lnTo>
                    <a:lnTo>
                      <a:pt x="84561" y="72190"/>
                    </a:lnTo>
                    <a:lnTo>
                      <a:pt x="98635" y="79151"/>
                    </a:lnTo>
                    <a:lnTo>
                      <a:pt x="81370" y="95412"/>
                    </a:lnTo>
                    <a:lnTo>
                      <a:pt x="81188" y="66749"/>
                    </a:lnTo>
                    <a:close/>
                    <a:moveTo>
                      <a:pt x="131584" y="82525"/>
                    </a:moveTo>
                    <a:lnTo>
                      <a:pt x="137724" y="83163"/>
                    </a:lnTo>
                    <a:lnTo>
                      <a:pt x="126234" y="96172"/>
                    </a:lnTo>
                    <a:lnTo>
                      <a:pt x="148058" y="90883"/>
                    </a:lnTo>
                    <a:lnTo>
                      <a:pt x="140642" y="110610"/>
                    </a:lnTo>
                    <a:lnTo>
                      <a:pt x="122708" y="123711"/>
                    </a:lnTo>
                    <a:lnTo>
                      <a:pt x="108665" y="95473"/>
                    </a:lnTo>
                    <a:lnTo>
                      <a:pt x="131584" y="82525"/>
                    </a:lnTo>
                    <a:close/>
                    <a:moveTo>
                      <a:pt x="13587" y="4195"/>
                    </a:moveTo>
                    <a:lnTo>
                      <a:pt x="63619" y="38451"/>
                    </a:lnTo>
                    <a:lnTo>
                      <a:pt x="81005" y="66476"/>
                    </a:lnTo>
                    <a:lnTo>
                      <a:pt x="81188" y="95807"/>
                    </a:lnTo>
                    <a:lnTo>
                      <a:pt x="98817" y="79211"/>
                    </a:lnTo>
                    <a:lnTo>
                      <a:pt x="100519" y="132343"/>
                    </a:lnTo>
                    <a:lnTo>
                      <a:pt x="89850" y="105716"/>
                    </a:lnTo>
                    <a:lnTo>
                      <a:pt x="89820" y="105656"/>
                    </a:lnTo>
                    <a:lnTo>
                      <a:pt x="60032" y="109364"/>
                    </a:lnTo>
                    <a:lnTo>
                      <a:pt x="41582" y="98847"/>
                    </a:lnTo>
                    <a:lnTo>
                      <a:pt x="53527" y="85169"/>
                    </a:lnTo>
                    <a:lnTo>
                      <a:pt x="66415" y="85898"/>
                    </a:lnTo>
                    <a:lnTo>
                      <a:pt x="69151" y="66901"/>
                    </a:lnTo>
                    <a:lnTo>
                      <a:pt x="53467" y="84956"/>
                    </a:lnTo>
                    <a:lnTo>
                      <a:pt x="31977" y="83740"/>
                    </a:lnTo>
                    <a:lnTo>
                      <a:pt x="40488" y="26961"/>
                    </a:lnTo>
                    <a:lnTo>
                      <a:pt x="40518" y="26779"/>
                    </a:lnTo>
                    <a:lnTo>
                      <a:pt x="13739" y="43375"/>
                    </a:lnTo>
                    <a:lnTo>
                      <a:pt x="183" y="18208"/>
                    </a:lnTo>
                    <a:lnTo>
                      <a:pt x="13587" y="4195"/>
                    </a:lnTo>
                    <a:close/>
                    <a:moveTo>
                      <a:pt x="89698" y="105838"/>
                    </a:moveTo>
                    <a:lnTo>
                      <a:pt x="100367" y="132373"/>
                    </a:lnTo>
                    <a:lnTo>
                      <a:pt x="60275" y="109485"/>
                    </a:lnTo>
                    <a:lnTo>
                      <a:pt x="89698" y="105838"/>
                    </a:lnTo>
                    <a:close/>
                    <a:moveTo>
                      <a:pt x="98999" y="79090"/>
                    </a:moveTo>
                    <a:lnTo>
                      <a:pt x="131280" y="82494"/>
                    </a:lnTo>
                    <a:lnTo>
                      <a:pt x="108513" y="95412"/>
                    </a:lnTo>
                    <a:lnTo>
                      <a:pt x="108422" y="95443"/>
                    </a:lnTo>
                    <a:lnTo>
                      <a:pt x="122556" y="123771"/>
                    </a:lnTo>
                    <a:lnTo>
                      <a:pt x="122586" y="123832"/>
                    </a:lnTo>
                    <a:lnTo>
                      <a:pt x="122404" y="123923"/>
                    </a:lnTo>
                    <a:lnTo>
                      <a:pt x="100702" y="132434"/>
                    </a:lnTo>
                    <a:lnTo>
                      <a:pt x="98999" y="79090"/>
                    </a:lnTo>
                    <a:close/>
                    <a:moveTo>
                      <a:pt x="140520" y="110884"/>
                    </a:moveTo>
                    <a:lnTo>
                      <a:pt x="130459" y="137814"/>
                    </a:lnTo>
                    <a:lnTo>
                      <a:pt x="122799" y="123863"/>
                    </a:lnTo>
                    <a:lnTo>
                      <a:pt x="140520" y="110884"/>
                    </a:lnTo>
                    <a:close/>
                    <a:moveTo>
                      <a:pt x="63315" y="127540"/>
                    </a:moveTo>
                    <a:lnTo>
                      <a:pt x="84987" y="130519"/>
                    </a:lnTo>
                    <a:lnTo>
                      <a:pt x="97449" y="149516"/>
                    </a:lnTo>
                    <a:lnTo>
                      <a:pt x="75048" y="160398"/>
                    </a:lnTo>
                    <a:lnTo>
                      <a:pt x="63315" y="127540"/>
                    </a:lnTo>
                    <a:close/>
                    <a:moveTo>
                      <a:pt x="65047" y="151857"/>
                    </a:moveTo>
                    <a:lnTo>
                      <a:pt x="73467" y="161280"/>
                    </a:lnTo>
                    <a:lnTo>
                      <a:pt x="73528" y="161310"/>
                    </a:lnTo>
                    <a:lnTo>
                      <a:pt x="74926" y="160641"/>
                    </a:lnTo>
                    <a:lnTo>
                      <a:pt x="78178" y="169821"/>
                    </a:lnTo>
                    <a:lnTo>
                      <a:pt x="75139" y="169881"/>
                    </a:lnTo>
                    <a:lnTo>
                      <a:pt x="63497" y="154744"/>
                    </a:lnTo>
                    <a:lnTo>
                      <a:pt x="65047" y="151857"/>
                    </a:lnTo>
                    <a:close/>
                    <a:moveTo>
                      <a:pt x="63406" y="154896"/>
                    </a:moveTo>
                    <a:lnTo>
                      <a:pt x="74956" y="169821"/>
                    </a:lnTo>
                    <a:lnTo>
                      <a:pt x="55351" y="170033"/>
                    </a:lnTo>
                    <a:lnTo>
                      <a:pt x="63406" y="154896"/>
                    </a:lnTo>
                    <a:close/>
                    <a:moveTo>
                      <a:pt x="78270" y="170033"/>
                    </a:moveTo>
                    <a:lnTo>
                      <a:pt x="80823" y="177207"/>
                    </a:lnTo>
                    <a:lnTo>
                      <a:pt x="75291" y="170064"/>
                    </a:lnTo>
                    <a:lnTo>
                      <a:pt x="78270" y="170033"/>
                    </a:lnTo>
                    <a:close/>
                    <a:moveTo>
                      <a:pt x="109030" y="169760"/>
                    </a:moveTo>
                    <a:lnTo>
                      <a:pt x="112130" y="194380"/>
                    </a:lnTo>
                    <a:lnTo>
                      <a:pt x="81340" y="177724"/>
                    </a:lnTo>
                    <a:lnTo>
                      <a:pt x="81218" y="177663"/>
                    </a:lnTo>
                    <a:lnTo>
                      <a:pt x="81188" y="177724"/>
                    </a:lnTo>
                    <a:lnTo>
                      <a:pt x="78452" y="170033"/>
                    </a:lnTo>
                    <a:lnTo>
                      <a:pt x="109030" y="169760"/>
                    </a:lnTo>
                    <a:close/>
                    <a:moveTo>
                      <a:pt x="144958" y="1"/>
                    </a:moveTo>
                    <a:lnTo>
                      <a:pt x="172618" y="27509"/>
                    </a:lnTo>
                    <a:lnTo>
                      <a:pt x="194867" y="71035"/>
                    </a:lnTo>
                    <a:lnTo>
                      <a:pt x="140915" y="110458"/>
                    </a:lnTo>
                    <a:lnTo>
                      <a:pt x="148332" y="90640"/>
                    </a:lnTo>
                    <a:lnTo>
                      <a:pt x="126751" y="95899"/>
                    </a:lnTo>
                    <a:lnTo>
                      <a:pt x="137906" y="83193"/>
                    </a:lnTo>
                    <a:lnTo>
                      <a:pt x="164289" y="85990"/>
                    </a:lnTo>
                    <a:lnTo>
                      <a:pt x="164350" y="85990"/>
                    </a:lnTo>
                    <a:lnTo>
                      <a:pt x="169305" y="47327"/>
                    </a:lnTo>
                    <a:lnTo>
                      <a:pt x="137845" y="83011"/>
                    </a:lnTo>
                    <a:lnTo>
                      <a:pt x="131796" y="82373"/>
                    </a:lnTo>
                    <a:lnTo>
                      <a:pt x="139426" y="78087"/>
                    </a:lnTo>
                    <a:lnTo>
                      <a:pt x="125808" y="73527"/>
                    </a:lnTo>
                    <a:lnTo>
                      <a:pt x="134654" y="38907"/>
                    </a:lnTo>
                    <a:lnTo>
                      <a:pt x="134684" y="38816"/>
                    </a:lnTo>
                    <a:lnTo>
                      <a:pt x="119456" y="32949"/>
                    </a:lnTo>
                    <a:lnTo>
                      <a:pt x="119365" y="32889"/>
                    </a:lnTo>
                    <a:lnTo>
                      <a:pt x="111006" y="46567"/>
                    </a:lnTo>
                    <a:lnTo>
                      <a:pt x="96507" y="19180"/>
                    </a:lnTo>
                    <a:lnTo>
                      <a:pt x="96416" y="19059"/>
                    </a:lnTo>
                    <a:lnTo>
                      <a:pt x="80884" y="39029"/>
                    </a:lnTo>
                    <a:lnTo>
                      <a:pt x="80884" y="39059"/>
                    </a:lnTo>
                    <a:lnTo>
                      <a:pt x="81066" y="66111"/>
                    </a:lnTo>
                    <a:lnTo>
                      <a:pt x="63832" y="38299"/>
                    </a:lnTo>
                    <a:lnTo>
                      <a:pt x="13679" y="3982"/>
                    </a:lnTo>
                    <a:lnTo>
                      <a:pt x="13587" y="3952"/>
                    </a:lnTo>
                    <a:lnTo>
                      <a:pt x="1" y="18116"/>
                    </a:lnTo>
                    <a:lnTo>
                      <a:pt x="13679" y="43497"/>
                    </a:lnTo>
                    <a:lnTo>
                      <a:pt x="13709" y="43588"/>
                    </a:lnTo>
                    <a:lnTo>
                      <a:pt x="40336" y="27053"/>
                    </a:lnTo>
                    <a:lnTo>
                      <a:pt x="31825" y="83801"/>
                    </a:lnTo>
                    <a:lnTo>
                      <a:pt x="53345" y="85078"/>
                    </a:lnTo>
                    <a:lnTo>
                      <a:pt x="41369" y="98847"/>
                    </a:lnTo>
                    <a:lnTo>
                      <a:pt x="59789" y="109394"/>
                    </a:lnTo>
                    <a:lnTo>
                      <a:pt x="55321" y="109941"/>
                    </a:lnTo>
                    <a:lnTo>
                      <a:pt x="45138" y="131127"/>
                    </a:lnTo>
                    <a:lnTo>
                      <a:pt x="45077" y="131158"/>
                    </a:lnTo>
                    <a:lnTo>
                      <a:pt x="63284" y="154744"/>
                    </a:lnTo>
                    <a:lnTo>
                      <a:pt x="55108" y="170094"/>
                    </a:lnTo>
                    <a:lnTo>
                      <a:pt x="55047" y="170216"/>
                    </a:lnTo>
                    <a:lnTo>
                      <a:pt x="55412" y="170216"/>
                    </a:lnTo>
                    <a:lnTo>
                      <a:pt x="75017" y="170064"/>
                    </a:lnTo>
                    <a:lnTo>
                      <a:pt x="81157" y="177967"/>
                    </a:lnTo>
                    <a:lnTo>
                      <a:pt x="78725" y="217025"/>
                    </a:lnTo>
                    <a:lnTo>
                      <a:pt x="55412" y="170216"/>
                    </a:lnTo>
                    <a:lnTo>
                      <a:pt x="55260" y="170277"/>
                    </a:lnTo>
                    <a:lnTo>
                      <a:pt x="78877" y="217663"/>
                    </a:lnTo>
                    <a:lnTo>
                      <a:pt x="81431" y="178240"/>
                    </a:lnTo>
                    <a:lnTo>
                      <a:pt x="81431" y="177997"/>
                    </a:lnTo>
                    <a:lnTo>
                      <a:pt x="112222" y="194654"/>
                    </a:lnTo>
                    <a:lnTo>
                      <a:pt x="112374" y="194715"/>
                    </a:lnTo>
                    <a:lnTo>
                      <a:pt x="109243" y="169669"/>
                    </a:lnTo>
                    <a:lnTo>
                      <a:pt x="109243" y="169608"/>
                    </a:lnTo>
                    <a:lnTo>
                      <a:pt x="78452" y="169881"/>
                    </a:lnTo>
                    <a:lnTo>
                      <a:pt x="75139" y="160611"/>
                    </a:lnTo>
                    <a:lnTo>
                      <a:pt x="97753" y="149577"/>
                    </a:lnTo>
                    <a:lnTo>
                      <a:pt x="85139" y="130398"/>
                    </a:lnTo>
                    <a:lnTo>
                      <a:pt x="85109" y="130367"/>
                    </a:lnTo>
                    <a:lnTo>
                      <a:pt x="63224" y="127388"/>
                    </a:lnTo>
                    <a:lnTo>
                      <a:pt x="63072" y="127358"/>
                    </a:lnTo>
                    <a:lnTo>
                      <a:pt x="74865" y="160489"/>
                    </a:lnTo>
                    <a:lnTo>
                      <a:pt x="73558" y="161128"/>
                    </a:lnTo>
                    <a:lnTo>
                      <a:pt x="64987" y="151553"/>
                    </a:lnTo>
                    <a:lnTo>
                      <a:pt x="63406" y="154593"/>
                    </a:lnTo>
                    <a:lnTo>
                      <a:pt x="45321" y="131158"/>
                    </a:lnTo>
                    <a:lnTo>
                      <a:pt x="55412" y="110093"/>
                    </a:lnTo>
                    <a:lnTo>
                      <a:pt x="60032" y="109546"/>
                    </a:lnTo>
                    <a:lnTo>
                      <a:pt x="100519" y="132647"/>
                    </a:lnTo>
                    <a:lnTo>
                      <a:pt x="100550" y="132677"/>
                    </a:lnTo>
                    <a:lnTo>
                      <a:pt x="100702" y="132738"/>
                    </a:lnTo>
                    <a:lnTo>
                      <a:pt x="100671" y="132647"/>
                    </a:lnTo>
                    <a:lnTo>
                      <a:pt x="122495" y="124075"/>
                    </a:lnTo>
                    <a:lnTo>
                      <a:pt x="122678" y="123984"/>
                    </a:lnTo>
                    <a:lnTo>
                      <a:pt x="130429" y="138057"/>
                    </a:lnTo>
                    <a:lnTo>
                      <a:pt x="130520" y="138209"/>
                    </a:lnTo>
                    <a:lnTo>
                      <a:pt x="140794" y="110701"/>
                    </a:lnTo>
                    <a:lnTo>
                      <a:pt x="195019" y="71096"/>
                    </a:lnTo>
                    <a:lnTo>
                      <a:pt x="195111" y="71035"/>
                    </a:lnTo>
                    <a:lnTo>
                      <a:pt x="172770" y="27417"/>
                    </a:lnTo>
                    <a:lnTo>
                      <a:pt x="145474" y="244"/>
                    </a:lnTo>
                    <a:lnTo>
                      <a:pt x="169791" y="3952"/>
                    </a:lnTo>
                    <a:lnTo>
                      <a:pt x="199092" y="12706"/>
                    </a:lnTo>
                    <a:lnTo>
                      <a:pt x="222497" y="36111"/>
                    </a:lnTo>
                    <a:lnTo>
                      <a:pt x="228181" y="57631"/>
                    </a:lnTo>
                    <a:lnTo>
                      <a:pt x="228212" y="57752"/>
                    </a:lnTo>
                    <a:lnTo>
                      <a:pt x="261951" y="33436"/>
                    </a:lnTo>
                    <a:lnTo>
                      <a:pt x="252528" y="84227"/>
                    </a:lnTo>
                    <a:lnTo>
                      <a:pt x="252498" y="84409"/>
                    </a:lnTo>
                    <a:lnTo>
                      <a:pt x="303411" y="57144"/>
                    </a:lnTo>
                    <a:lnTo>
                      <a:pt x="303502" y="57083"/>
                    </a:lnTo>
                    <a:lnTo>
                      <a:pt x="284413" y="33831"/>
                    </a:lnTo>
                    <a:lnTo>
                      <a:pt x="290675" y="6262"/>
                    </a:lnTo>
                    <a:lnTo>
                      <a:pt x="315052" y="13679"/>
                    </a:lnTo>
                    <a:lnTo>
                      <a:pt x="348305" y="49241"/>
                    </a:lnTo>
                    <a:lnTo>
                      <a:pt x="348366" y="49363"/>
                    </a:lnTo>
                    <a:lnTo>
                      <a:pt x="359795" y="22980"/>
                    </a:lnTo>
                    <a:lnTo>
                      <a:pt x="359825" y="22888"/>
                    </a:lnTo>
                    <a:lnTo>
                      <a:pt x="336846" y="6870"/>
                    </a:lnTo>
                    <a:lnTo>
                      <a:pt x="336755" y="7022"/>
                    </a:lnTo>
                    <a:lnTo>
                      <a:pt x="359612" y="22980"/>
                    </a:lnTo>
                    <a:lnTo>
                      <a:pt x="348335" y="48998"/>
                    </a:lnTo>
                    <a:lnTo>
                      <a:pt x="315174" y="13527"/>
                    </a:lnTo>
                    <a:lnTo>
                      <a:pt x="290614" y="6110"/>
                    </a:lnTo>
                    <a:lnTo>
                      <a:pt x="290553" y="6080"/>
                    </a:lnTo>
                    <a:lnTo>
                      <a:pt x="284231" y="33892"/>
                    </a:lnTo>
                    <a:lnTo>
                      <a:pt x="284231" y="33922"/>
                    </a:lnTo>
                    <a:lnTo>
                      <a:pt x="303228" y="57053"/>
                    </a:lnTo>
                    <a:lnTo>
                      <a:pt x="252741" y="84105"/>
                    </a:lnTo>
                    <a:lnTo>
                      <a:pt x="262224" y="33101"/>
                    </a:lnTo>
                    <a:lnTo>
                      <a:pt x="228333" y="57509"/>
                    </a:lnTo>
                    <a:lnTo>
                      <a:pt x="222649" y="36141"/>
                    </a:lnTo>
                    <a:lnTo>
                      <a:pt x="222649" y="36080"/>
                    </a:lnTo>
                    <a:lnTo>
                      <a:pt x="199153" y="12554"/>
                    </a:lnTo>
                    <a:lnTo>
                      <a:pt x="169791" y="3739"/>
                    </a:lnTo>
                    <a:lnTo>
                      <a:pt x="144958"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13"/>
              <p:cNvSpPr/>
              <p:nvPr/>
            </p:nvSpPr>
            <p:spPr>
              <a:xfrm>
                <a:off x="592225" y="1896225"/>
                <a:ext cx="389850" cy="1123900"/>
              </a:xfrm>
              <a:custGeom>
                <a:rect b="b" l="l" r="r" t="t"/>
                <a:pathLst>
                  <a:path extrusionOk="0" h="44956" w="15594">
                    <a:moveTo>
                      <a:pt x="4529" y="973"/>
                    </a:moveTo>
                    <a:lnTo>
                      <a:pt x="9210" y="26505"/>
                    </a:lnTo>
                    <a:lnTo>
                      <a:pt x="183" y="25532"/>
                    </a:lnTo>
                    <a:lnTo>
                      <a:pt x="4529" y="973"/>
                    </a:lnTo>
                    <a:close/>
                    <a:moveTo>
                      <a:pt x="9423" y="26718"/>
                    </a:moveTo>
                    <a:lnTo>
                      <a:pt x="15411" y="27326"/>
                    </a:lnTo>
                    <a:lnTo>
                      <a:pt x="12584" y="43922"/>
                    </a:lnTo>
                    <a:lnTo>
                      <a:pt x="9423" y="26718"/>
                    </a:lnTo>
                    <a:close/>
                    <a:moveTo>
                      <a:pt x="4560" y="0"/>
                    </a:moveTo>
                    <a:lnTo>
                      <a:pt x="0" y="25624"/>
                    </a:lnTo>
                    <a:lnTo>
                      <a:pt x="0" y="25684"/>
                    </a:lnTo>
                    <a:lnTo>
                      <a:pt x="9241" y="26687"/>
                    </a:lnTo>
                    <a:lnTo>
                      <a:pt x="12584" y="44955"/>
                    </a:lnTo>
                    <a:lnTo>
                      <a:pt x="15593" y="27174"/>
                    </a:lnTo>
                    <a:lnTo>
                      <a:pt x="9393" y="26535"/>
                    </a:lnTo>
                    <a:lnTo>
                      <a:pt x="4560" y="0"/>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13"/>
              <p:cNvSpPr/>
              <p:nvPr/>
            </p:nvSpPr>
            <p:spPr>
              <a:xfrm>
                <a:off x="2694850" y="-419175"/>
                <a:ext cx="752325" cy="1469650"/>
              </a:xfrm>
              <a:custGeom>
                <a:rect b="b" l="l" r="r" t="t"/>
                <a:pathLst>
                  <a:path extrusionOk="0" h="58786" w="30093">
                    <a:moveTo>
                      <a:pt x="29879" y="335"/>
                    </a:moveTo>
                    <a:lnTo>
                      <a:pt x="25776" y="58391"/>
                    </a:lnTo>
                    <a:lnTo>
                      <a:pt x="183" y="35138"/>
                    </a:lnTo>
                    <a:lnTo>
                      <a:pt x="3496" y="15199"/>
                    </a:lnTo>
                    <a:lnTo>
                      <a:pt x="29879" y="335"/>
                    </a:lnTo>
                    <a:close/>
                    <a:moveTo>
                      <a:pt x="30092" y="1"/>
                    </a:moveTo>
                    <a:lnTo>
                      <a:pt x="3374" y="15047"/>
                    </a:lnTo>
                    <a:lnTo>
                      <a:pt x="3344" y="15077"/>
                    </a:lnTo>
                    <a:lnTo>
                      <a:pt x="0" y="35138"/>
                    </a:lnTo>
                    <a:lnTo>
                      <a:pt x="0" y="35168"/>
                    </a:lnTo>
                    <a:lnTo>
                      <a:pt x="25776" y="58664"/>
                    </a:lnTo>
                    <a:lnTo>
                      <a:pt x="25928" y="58786"/>
                    </a:lnTo>
                    <a:lnTo>
                      <a:pt x="30092"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13"/>
              <p:cNvSpPr/>
              <p:nvPr/>
            </p:nvSpPr>
            <p:spPr>
              <a:xfrm>
                <a:off x="-738350" y="-736050"/>
                <a:ext cx="4917300" cy="4249325"/>
              </a:xfrm>
              <a:custGeom>
                <a:rect b="b" l="l" r="r" t="t"/>
                <a:pathLst>
                  <a:path extrusionOk="0" h="169973" w="196692">
                    <a:moveTo>
                      <a:pt x="113498" y="305"/>
                    </a:moveTo>
                    <a:lnTo>
                      <a:pt x="102677" y="38846"/>
                    </a:lnTo>
                    <a:lnTo>
                      <a:pt x="92221" y="60549"/>
                    </a:lnTo>
                    <a:lnTo>
                      <a:pt x="87631" y="33193"/>
                    </a:lnTo>
                    <a:lnTo>
                      <a:pt x="65108" y="19576"/>
                    </a:lnTo>
                    <a:lnTo>
                      <a:pt x="113498" y="305"/>
                    </a:lnTo>
                    <a:close/>
                    <a:moveTo>
                      <a:pt x="140733" y="27904"/>
                    </a:moveTo>
                    <a:lnTo>
                      <a:pt x="196326" y="57874"/>
                    </a:lnTo>
                    <a:lnTo>
                      <a:pt x="163195" y="71187"/>
                    </a:lnTo>
                    <a:lnTo>
                      <a:pt x="124015" y="72464"/>
                    </a:lnTo>
                    <a:lnTo>
                      <a:pt x="102920" y="39150"/>
                    </a:lnTo>
                    <a:lnTo>
                      <a:pt x="140733" y="27904"/>
                    </a:lnTo>
                    <a:close/>
                    <a:moveTo>
                      <a:pt x="102708" y="39150"/>
                    </a:moveTo>
                    <a:lnTo>
                      <a:pt x="123802" y="72433"/>
                    </a:lnTo>
                    <a:lnTo>
                      <a:pt x="94379" y="73437"/>
                    </a:lnTo>
                    <a:lnTo>
                      <a:pt x="92282" y="60853"/>
                    </a:lnTo>
                    <a:lnTo>
                      <a:pt x="102708" y="39150"/>
                    </a:lnTo>
                    <a:close/>
                    <a:moveTo>
                      <a:pt x="37387" y="67540"/>
                    </a:moveTo>
                    <a:lnTo>
                      <a:pt x="52646" y="72130"/>
                    </a:lnTo>
                    <a:lnTo>
                      <a:pt x="42585" y="79607"/>
                    </a:lnTo>
                    <a:lnTo>
                      <a:pt x="37387" y="67540"/>
                    </a:lnTo>
                    <a:close/>
                    <a:moveTo>
                      <a:pt x="73832" y="55716"/>
                    </a:moveTo>
                    <a:lnTo>
                      <a:pt x="67023" y="79212"/>
                    </a:lnTo>
                    <a:lnTo>
                      <a:pt x="67023" y="79242"/>
                    </a:lnTo>
                    <a:lnTo>
                      <a:pt x="44348" y="83680"/>
                    </a:lnTo>
                    <a:lnTo>
                      <a:pt x="42676" y="79820"/>
                    </a:lnTo>
                    <a:lnTo>
                      <a:pt x="53071" y="72099"/>
                    </a:lnTo>
                    <a:lnTo>
                      <a:pt x="37539" y="67388"/>
                    </a:lnTo>
                    <a:lnTo>
                      <a:pt x="37539" y="67388"/>
                    </a:lnTo>
                    <a:lnTo>
                      <a:pt x="73832" y="55716"/>
                    </a:lnTo>
                    <a:close/>
                    <a:moveTo>
                      <a:pt x="42524" y="79911"/>
                    </a:moveTo>
                    <a:lnTo>
                      <a:pt x="44196" y="83710"/>
                    </a:lnTo>
                    <a:lnTo>
                      <a:pt x="35016" y="85504"/>
                    </a:lnTo>
                    <a:lnTo>
                      <a:pt x="42524" y="79911"/>
                    </a:lnTo>
                    <a:close/>
                    <a:moveTo>
                      <a:pt x="162800" y="71339"/>
                    </a:moveTo>
                    <a:lnTo>
                      <a:pt x="132495" y="85808"/>
                    </a:lnTo>
                    <a:lnTo>
                      <a:pt x="124137" y="72616"/>
                    </a:lnTo>
                    <a:lnTo>
                      <a:pt x="162800" y="71339"/>
                    </a:lnTo>
                    <a:close/>
                    <a:moveTo>
                      <a:pt x="48907" y="39637"/>
                    </a:moveTo>
                    <a:lnTo>
                      <a:pt x="37144" y="67266"/>
                    </a:lnTo>
                    <a:lnTo>
                      <a:pt x="37053" y="67236"/>
                    </a:lnTo>
                    <a:lnTo>
                      <a:pt x="37114" y="67388"/>
                    </a:lnTo>
                    <a:lnTo>
                      <a:pt x="37053" y="67540"/>
                    </a:lnTo>
                    <a:lnTo>
                      <a:pt x="37053" y="67540"/>
                    </a:lnTo>
                    <a:lnTo>
                      <a:pt x="37144" y="67509"/>
                    </a:lnTo>
                    <a:lnTo>
                      <a:pt x="42494" y="79728"/>
                    </a:lnTo>
                    <a:lnTo>
                      <a:pt x="34256" y="85808"/>
                    </a:lnTo>
                    <a:lnTo>
                      <a:pt x="44226" y="83862"/>
                    </a:lnTo>
                    <a:lnTo>
                      <a:pt x="49333" y="95625"/>
                    </a:lnTo>
                    <a:lnTo>
                      <a:pt x="9910" y="98878"/>
                    </a:lnTo>
                    <a:lnTo>
                      <a:pt x="213" y="84014"/>
                    </a:lnTo>
                    <a:lnTo>
                      <a:pt x="48907" y="39637"/>
                    </a:lnTo>
                    <a:close/>
                    <a:moveTo>
                      <a:pt x="113772" y="1"/>
                    </a:moveTo>
                    <a:lnTo>
                      <a:pt x="64895" y="19454"/>
                    </a:lnTo>
                    <a:lnTo>
                      <a:pt x="64743" y="19545"/>
                    </a:lnTo>
                    <a:lnTo>
                      <a:pt x="87510" y="33345"/>
                    </a:lnTo>
                    <a:lnTo>
                      <a:pt x="92100" y="60853"/>
                    </a:lnTo>
                    <a:lnTo>
                      <a:pt x="89364" y="66476"/>
                    </a:lnTo>
                    <a:lnTo>
                      <a:pt x="67236" y="78999"/>
                    </a:lnTo>
                    <a:lnTo>
                      <a:pt x="74075" y="55412"/>
                    </a:lnTo>
                    <a:lnTo>
                      <a:pt x="37387" y="67236"/>
                    </a:lnTo>
                    <a:lnTo>
                      <a:pt x="37387" y="67236"/>
                    </a:lnTo>
                    <a:lnTo>
                      <a:pt x="49394" y="38998"/>
                    </a:lnTo>
                    <a:lnTo>
                      <a:pt x="49394" y="38998"/>
                    </a:lnTo>
                    <a:lnTo>
                      <a:pt x="31" y="83953"/>
                    </a:lnTo>
                    <a:lnTo>
                      <a:pt x="1" y="83984"/>
                    </a:lnTo>
                    <a:lnTo>
                      <a:pt x="9758" y="99030"/>
                    </a:lnTo>
                    <a:lnTo>
                      <a:pt x="9788" y="99060"/>
                    </a:lnTo>
                    <a:lnTo>
                      <a:pt x="49424" y="95777"/>
                    </a:lnTo>
                    <a:lnTo>
                      <a:pt x="49546" y="95777"/>
                    </a:lnTo>
                    <a:lnTo>
                      <a:pt x="44409" y="83832"/>
                    </a:lnTo>
                    <a:lnTo>
                      <a:pt x="66962" y="79424"/>
                    </a:lnTo>
                    <a:lnTo>
                      <a:pt x="76719" y="95716"/>
                    </a:lnTo>
                    <a:lnTo>
                      <a:pt x="76750" y="95747"/>
                    </a:lnTo>
                    <a:lnTo>
                      <a:pt x="94592" y="96324"/>
                    </a:lnTo>
                    <a:lnTo>
                      <a:pt x="68725" y="132738"/>
                    </a:lnTo>
                    <a:lnTo>
                      <a:pt x="68664" y="132860"/>
                    </a:lnTo>
                    <a:lnTo>
                      <a:pt x="98452" y="137754"/>
                    </a:lnTo>
                    <a:lnTo>
                      <a:pt x="77297" y="169791"/>
                    </a:lnTo>
                    <a:lnTo>
                      <a:pt x="41886" y="161371"/>
                    </a:lnTo>
                    <a:lnTo>
                      <a:pt x="53588" y="130580"/>
                    </a:lnTo>
                    <a:lnTo>
                      <a:pt x="53588" y="130580"/>
                    </a:lnTo>
                    <a:lnTo>
                      <a:pt x="33193" y="152343"/>
                    </a:lnTo>
                    <a:lnTo>
                      <a:pt x="33193" y="152343"/>
                    </a:lnTo>
                    <a:lnTo>
                      <a:pt x="33314" y="152465"/>
                    </a:lnTo>
                    <a:lnTo>
                      <a:pt x="33314" y="152465"/>
                    </a:lnTo>
                    <a:lnTo>
                      <a:pt x="53071" y="131340"/>
                    </a:lnTo>
                    <a:lnTo>
                      <a:pt x="53071" y="131340"/>
                    </a:lnTo>
                    <a:lnTo>
                      <a:pt x="41673" y="161432"/>
                    </a:lnTo>
                    <a:lnTo>
                      <a:pt x="41643" y="161493"/>
                    </a:lnTo>
                    <a:lnTo>
                      <a:pt x="77236" y="169973"/>
                    </a:lnTo>
                    <a:lnTo>
                      <a:pt x="77327" y="169973"/>
                    </a:lnTo>
                    <a:lnTo>
                      <a:pt x="98635" y="137754"/>
                    </a:lnTo>
                    <a:lnTo>
                      <a:pt x="98726" y="137632"/>
                    </a:lnTo>
                    <a:lnTo>
                      <a:pt x="68938" y="132738"/>
                    </a:lnTo>
                    <a:lnTo>
                      <a:pt x="94805" y="96294"/>
                    </a:lnTo>
                    <a:lnTo>
                      <a:pt x="94866" y="96142"/>
                    </a:lnTo>
                    <a:lnTo>
                      <a:pt x="76780" y="95534"/>
                    </a:lnTo>
                    <a:lnTo>
                      <a:pt x="67114" y="79303"/>
                    </a:lnTo>
                    <a:lnTo>
                      <a:pt x="89485" y="66537"/>
                    </a:lnTo>
                    <a:lnTo>
                      <a:pt x="89516" y="66537"/>
                    </a:lnTo>
                    <a:lnTo>
                      <a:pt x="92130" y="61066"/>
                    </a:lnTo>
                    <a:lnTo>
                      <a:pt x="94227" y="73497"/>
                    </a:lnTo>
                    <a:lnTo>
                      <a:pt x="94227" y="73558"/>
                    </a:lnTo>
                    <a:lnTo>
                      <a:pt x="123893" y="72585"/>
                    </a:lnTo>
                    <a:lnTo>
                      <a:pt x="132374" y="85990"/>
                    </a:lnTo>
                    <a:lnTo>
                      <a:pt x="163195" y="71278"/>
                    </a:lnTo>
                    <a:lnTo>
                      <a:pt x="196509" y="57904"/>
                    </a:lnTo>
                    <a:lnTo>
                      <a:pt x="196691" y="57844"/>
                    </a:lnTo>
                    <a:lnTo>
                      <a:pt x="140824" y="27722"/>
                    </a:lnTo>
                    <a:lnTo>
                      <a:pt x="140763" y="27722"/>
                    </a:lnTo>
                    <a:lnTo>
                      <a:pt x="102829" y="38998"/>
                    </a:lnTo>
                    <a:lnTo>
                      <a:pt x="102860" y="38907"/>
                    </a:lnTo>
                    <a:lnTo>
                      <a:pt x="113711" y="214"/>
                    </a:lnTo>
                    <a:lnTo>
                      <a:pt x="113772"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13"/>
              <p:cNvSpPr/>
              <p:nvPr/>
            </p:nvSpPr>
            <p:spPr>
              <a:xfrm>
                <a:off x="-1196575" y="-631175"/>
                <a:ext cx="3773650" cy="4345075"/>
              </a:xfrm>
              <a:custGeom>
                <a:rect b="b" l="l" r="r" t="t"/>
                <a:pathLst>
                  <a:path extrusionOk="0" h="173803" w="150946">
                    <a:moveTo>
                      <a:pt x="214" y="213"/>
                    </a:moveTo>
                    <a:lnTo>
                      <a:pt x="82677" y="15320"/>
                    </a:lnTo>
                    <a:lnTo>
                      <a:pt x="50671" y="34195"/>
                    </a:lnTo>
                    <a:lnTo>
                      <a:pt x="50671" y="34195"/>
                    </a:lnTo>
                    <a:lnTo>
                      <a:pt x="26780" y="22797"/>
                    </a:lnTo>
                    <a:lnTo>
                      <a:pt x="52737" y="81430"/>
                    </a:lnTo>
                    <a:lnTo>
                      <a:pt x="52737" y="81430"/>
                    </a:lnTo>
                    <a:lnTo>
                      <a:pt x="43619" y="101947"/>
                    </a:lnTo>
                    <a:lnTo>
                      <a:pt x="18755" y="79971"/>
                    </a:lnTo>
                    <a:lnTo>
                      <a:pt x="18816" y="79971"/>
                    </a:lnTo>
                    <a:lnTo>
                      <a:pt x="426" y="39849"/>
                    </a:lnTo>
                    <a:lnTo>
                      <a:pt x="214" y="213"/>
                    </a:lnTo>
                    <a:close/>
                    <a:moveTo>
                      <a:pt x="52889" y="81461"/>
                    </a:moveTo>
                    <a:lnTo>
                      <a:pt x="71400" y="126416"/>
                    </a:lnTo>
                    <a:lnTo>
                      <a:pt x="43740" y="102008"/>
                    </a:lnTo>
                    <a:lnTo>
                      <a:pt x="52889" y="81461"/>
                    </a:lnTo>
                    <a:close/>
                    <a:moveTo>
                      <a:pt x="18603" y="80062"/>
                    </a:moveTo>
                    <a:lnTo>
                      <a:pt x="43528" y="102008"/>
                    </a:lnTo>
                    <a:lnTo>
                      <a:pt x="43528" y="102008"/>
                    </a:lnTo>
                    <a:lnTo>
                      <a:pt x="41765" y="106020"/>
                    </a:lnTo>
                    <a:lnTo>
                      <a:pt x="49941" y="123406"/>
                    </a:lnTo>
                    <a:lnTo>
                      <a:pt x="31886" y="127479"/>
                    </a:lnTo>
                    <a:lnTo>
                      <a:pt x="31825" y="127145"/>
                    </a:lnTo>
                    <a:lnTo>
                      <a:pt x="18603" y="80062"/>
                    </a:lnTo>
                    <a:close/>
                    <a:moveTo>
                      <a:pt x="32008" y="127966"/>
                    </a:moveTo>
                    <a:lnTo>
                      <a:pt x="51917" y="147905"/>
                    </a:lnTo>
                    <a:lnTo>
                      <a:pt x="51947" y="147936"/>
                    </a:lnTo>
                    <a:lnTo>
                      <a:pt x="84106" y="145656"/>
                    </a:lnTo>
                    <a:lnTo>
                      <a:pt x="95535" y="165656"/>
                    </a:lnTo>
                    <a:lnTo>
                      <a:pt x="67662" y="173650"/>
                    </a:lnTo>
                    <a:lnTo>
                      <a:pt x="41734" y="166386"/>
                    </a:lnTo>
                    <a:lnTo>
                      <a:pt x="32008" y="127966"/>
                    </a:lnTo>
                    <a:close/>
                    <a:moveTo>
                      <a:pt x="1" y="0"/>
                    </a:moveTo>
                    <a:lnTo>
                      <a:pt x="214" y="39849"/>
                    </a:lnTo>
                    <a:lnTo>
                      <a:pt x="18482" y="79758"/>
                    </a:lnTo>
                    <a:lnTo>
                      <a:pt x="18482" y="79758"/>
                    </a:lnTo>
                    <a:lnTo>
                      <a:pt x="18238" y="79576"/>
                    </a:lnTo>
                    <a:lnTo>
                      <a:pt x="31612" y="127236"/>
                    </a:lnTo>
                    <a:lnTo>
                      <a:pt x="31704" y="127571"/>
                    </a:lnTo>
                    <a:lnTo>
                      <a:pt x="31612" y="127571"/>
                    </a:lnTo>
                    <a:lnTo>
                      <a:pt x="31734" y="127692"/>
                    </a:lnTo>
                    <a:lnTo>
                      <a:pt x="41552" y="166447"/>
                    </a:lnTo>
                    <a:lnTo>
                      <a:pt x="41552" y="166507"/>
                    </a:lnTo>
                    <a:lnTo>
                      <a:pt x="67601" y="173802"/>
                    </a:lnTo>
                    <a:lnTo>
                      <a:pt x="95656" y="165747"/>
                    </a:lnTo>
                    <a:lnTo>
                      <a:pt x="95778" y="165687"/>
                    </a:lnTo>
                    <a:lnTo>
                      <a:pt x="84197" y="145474"/>
                    </a:lnTo>
                    <a:lnTo>
                      <a:pt x="84167" y="145443"/>
                    </a:lnTo>
                    <a:lnTo>
                      <a:pt x="52038" y="147723"/>
                    </a:lnTo>
                    <a:lnTo>
                      <a:pt x="32008" y="127662"/>
                    </a:lnTo>
                    <a:lnTo>
                      <a:pt x="50063" y="123589"/>
                    </a:lnTo>
                    <a:lnTo>
                      <a:pt x="50154" y="123558"/>
                    </a:lnTo>
                    <a:lnTo>
                      <a:pt x="41947" y="106051"/>
                    </a:lnTo>
                    <a:lnTo>
                      <a:pt x="43680" y="102221"/>
                    </a:lnTo>
                    <a:lnTo>
                      <a:pt x="71613" y="126780"/>
                    </a:lnTo>
                    <a:lnTo>
                      <a:pt x="71856" y="127054"/>
                    </a:lnTo>
                    <a:lnTo>
                      <a:pt x="53163" y="81704"/>
                    </a:lnTo>
                    <a:lnTo>
                      <a:pt x="53163" y="81704"/>
                    </a:lnTo>
                    <a:lnTo>
                      <a:pt x="67692" y="91582"/>
                    </a:lnTo>
                    <a:lnTo>
                      <a:pt x="76233" y="101522"/>
                    </a:lnTo>
                    <a:lnTo>
                      <a:pt x="117116" y="134197"/>
                    </a:lnTo>
                    <a:lnTo>
                      <a:pt x="113134" y="92038"/>
                    </a:lnTo>
                    <a:lnTo>
                      <a:pt x="106325" y="29332"/>
                    </a:lnTo>
                    <a:lnTo>
                      <a:pt x="150581" y="81704"/>
                    </a:lnTo>
                    <a:lnTo>
                      <a:pt x="135140" y="86476"/>
                    </a:lnTo>
                    <a:lnTo>
                      <a:pt x="135171" y="86628"/>
                    </a:lnTo>
                    <a:lnTo>
                      <a:pt x="150946" y="81795"/>
                    </a:lnTo>
                    <a:lnTo>
                      <a:pt x="106082" y="28785"/>
                    </a:lnTo>
                    <a:lnTo>
                      <a:pt x="112982" y="92069"/>
                    </a:lnTo>
                    <a:lnTo>
                      <a:pt x="116933" y="133832"/>
                    </a:lnTo>
                    <a:lnTo>
                      <a:pt x="76385" y="101400"/>
                    </a:lnTo>
                    <a:lnTo>
                      <a:pt x="67875" y="91430"/>
                    </a:lnTo>
                    <a:lnTo>
                      <a:pt x="52920" y="81278"/>
                    </a:lnTo>
                    <a:lnTo>
                      <a:pt x="27144" y="23131"/>
                    </a:lnTo>
                    <a:lnTo>
                      <a:pt x="50671" y="34347"/>
                    </a:lnTo>
                    <a:lnTo>
                      <a:pt x="50701" y="34378"/>
                    </a:lnTo>
                    <a:lnTo>
                      <a:pt x="83012" y="15350"/>
                    </a:lnTo>
                    <a:lnTo>
                      <a:pt x="83194" y="15229"/>
                    </a:lnTo>
                    <a:lnTo>
                      <a:pt x="122" y="31"/>
                    </a:lnTo>
                    <a:lnTo>
                      <a:pt x="1" y="0"/>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13"/>
              <p:cNvSpPr/>
              <p:nvPr/>
            </p:nvSpPr>
            <p:spPr>
              <a:xfrm>
                <a:off x="2697125" y="-581025"/>
                <a:ext cx="3357225" cy="1294875"/>
              </a:xfrm>
              <a:custGeom>
                <a:rect b="b" l="l" r="r" t="t"/>
                <a:pathLst>
                  <a:path extrusionOk="0" h="51795" w="134289">
                    <a:moveTo>
                      <a:pt x="121492" y="1"/>
                    </a:moveTo>
                    <a:lnTo>
                      <a:pt x="92859" y="27174"/>
                    </a:lnTo>
                    <a:lnTo>
                      <a:pt x="29940" y="6566"/>
                    </a:lnTo>
                    <a:lnTo>
                      <a:pt x="29697" y="6505"/>
                    </a:lnTo>
                    <a:lnTo>
                      <a:pt x="29697" y="6505"/>
                    </a:lnTo>
                    <a:lnTo>
                      <a:pt x="58907" y="51521"/>
                    </a:lnTo>
                    <a:lnTo>
                      <a:pt x="0" y="41521"/>
                    </a:lnTo>
                    <a:lnTo>
                      <a:pt x="0" y="41734"/>
                    </a:lnTo>
                    <a:lnTo>
                      <a:pt x="59059" y="51764"/>
                    </a:lnTo>
                    <a:lnTo>
                      <a:pt x="59272" y="51795"/>
                    </a:lnTo>
                    <a:lnTo>
                      <a:pt x="30092" y="6809"/>
                    </a:lnTo>
                    <a:lnTo>
                      <a:pt x="92859" y="27357"/>
                    </a:lnTo>
                    <a:lnTo>
                      <a:pt x="92920" y="27357"/>
                    </a:lnTo>
                    <a:lnTo>
                      <a:pt x="121371" y="335"/>
                    </a:lnTo>
                    <a:lnTo>
                      <a:pt x="134046" y="51004"/>
                    </a:lnTo>
                    <a:lnTo>
                      <a:pt x="53041" y="30092"/>
                    </a:lnTo>
                    <a:lnTo>
                      <a:pt x="53011" y="30244"/>
                    </a:lnTo>
                    <a:lnTo>
                      <a:pt x="134289" y="51217"/>
                    </a:lnTo>
                    <a:lnTo>
                      <a:pt x="121523" y="153"/>
                    </a:lnTo>
                    <a:lnTo>
                      <a:pt x="121492"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13"/>
              <p:cNvSpPr/>
              <p:nvPr/>
            </p:nvSpPr>
            <p:spPr>
              <a:xfrm>
                <a:off x="6048250" y="-555950"/>
                <a:ext cx="1418750" cy="1255375"/>
              </a:xfrm>
              <a:custGeom>
                <a:rect b="b" l="l" r="r" t="t"/>
                <a:pathLst>
                  <a:path extrusionOk="0" h="50215" w="56750">
                    <a:moveTo>
                      <a:pt x="33770" y="213"/>
                    </a:moveTo>
                    <a:lnTo>
                      <a:pt x="36810" y="11764"/>
                    </a:lnTo>
                    <a:lnTo>
                      <a:pt x="12189" y="6596"/>
                    </a:lnTo>
                    <a:lnTo>
                      <a:pt x="33770" y="213"/>
                    </a:lnTo>
                    <a:close/>
                    <a:moveTo>
                      <a:pt x="37053" y="12007"/>
                    </a:moveTo>
                    <a:lnTo>
                      <a:pt x="56233" y="15989"/>
                    </a:lnTo>
                    <a:lnTo>
                      <a:pt x="40640" y="25472"/>
                    </a:lnTo>
                    <a:lnTo>
                      <a:pt x="37053" y="12007"/>
                    </a:lnTo>
                    <a:close/>
                    <a:moveTo>
                      <a:pt x="11916" y="6718"/>
                    </a:moveTo>
                    <a:lnTo>
                      <a:pt x="36871" y="11976"/>
                    </a:lnTo>
                    <a:lnTo>
                      <a:pt x="40488" y="25563"/>
                    </a:lnTo>
                    <a:lnTo>
                      <a:pt x="274" y="49910"/>
                    </a:lnTo>
                    <a:lnTo>
                      <a:pt x="11916" y="6718"/>
                    </a:lnTo>
                    <a:close/>
                    <a:moveTo>
                      <a:pt x="40518" y="25715"/>
                    </a:moveTo>
                    <a:lnTo>
                      <a:pt x="44834" y="42129"/>
                    </a:lnTo>
                    <a:lnTo>
                      <a:pt x="578" y="49910"/>
                    </a:lnTo>
                    <a:lnTo>
                      <a:pt x="40518" y="25715"/>
                    </a:lnTo>
                    <a:close/>
                    <a:moveTo>
                      <a:pt x="33861" y="1"/>
                    </a:moveTo>
                    <a:lnTo>
                      <a:pt x="11490" y="6627"/>
                    </a:lnTo>
                    <a:lnTo>
                      <a:pt x="11764" y="6688"/>
                    </a:lnTo>
                    <a:lnTo>
                      <a:pt x="1" y="50214"/>
                    </a:lnTo>
                    <a:lnTo>
                      <a:pt x="45047" y="42311"/>
                    </a:lnTo>
                    <a:lnTo>
                      <a:pt x="45108" y="42311"/>
                    </a:lnTo>
                    <a:lnTo>
                      <a:pt x="40700" y="25685"/>
                    </a:lnTo>
                    <a:lnTo>
                      <a:pt x="56749" y="15958"/>
                    </a:lnTo>
                    <a:lnTo>
                      <a:pt x="37023" y="11794"/>
                    </a:lnTo>
                    <a:lnTo>
                      <a:pt x="33892" y="61"/>
                    </a:lnTo>
                    <a:lnTo>
                      <a:pt x="33861"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3"/>
              <p:cNvSpPr/>
              <p:nvPr/>
            </p:nvSpPr>
            <p:spPr>
              <a:xfrm>
                <a:off x="-1532425" y="-639525"/>
                <a:ext cx="8705350" cy="2009150"/>
              </a:xfrm>
              <a:custGeom>
                <a:rect b="b" l="l" r="r" t="t"/>
                <a:pathLst>
                  <a:path extrusionOk="0" h="80366" w="348214">
                    <a:moveTo>
                      <a:pt x="56202" y="45715"/>
                    </a:moveTo>
                    <a:lnTo>
                      <a:pt x="68846" y="63496"/>
                    </a:lnTo>
                    <a:lnTo>
                      <a:pt x="32098" y="79940"/>
                    </a:lnTo>
                    <a:lnTo>
                      <a:pt x="56202" y="45715"/>
                    </a:lnTo>
                    <a:close/>
                    <a:moveTo>
                      <a:pt x="169790" y="0"/>
                    </a:moveTo>
                    <a:lnTo>
                      <a:pt x="134349" y="35289"/>
                    </a:lnTo>
                    <a:lnTo>
                      <a:pt x="169000" y="44013"/>
                    </a:lnTo>
                    <a:lnTo>
                      <a:pt x="139182" y="74348"/>
                    </a:lnTo>
                    <a:lnTo>
                      <a:pt x="121583" y="62645"/>
                    </a:lnTo>
                    <a:lnTo>
                      <a:pt x="84956" y="68117"/>
                    </a:lnTo>
                    <a:lnTo>
                      <a:pt x="105899" y="51673"/>
                    </a:lnTo>
                    <a:lnTo>
                      <a:pt x="81035" y="35593"/>
                    </a:lnTo>
                    <a:lnTo>
                      <a:pt x="81005" y="35593"/>
                    </a:lnTo>
                    <a:lnTo>
                      <a:pt x="63861" y="34529"/>
                    </a:lnTo>
                    <a:lnTo>
                      <a:pt x="63831" y="34529"/>
                    </a:lnTo>
                    <a:lnTo>
                      <a:pt x="56202" y="45411"/>
                    </a:lnTo>
                    <a:lnTo>
                      <a:pt x="40426" y="23192"/>
                    </a:lnTo>
                    <a:lnTo>
                      <a:pt x="30" y="14468"/>
                    </a:lnTo>
                    <a:lnTo>
                      <a:pt x="0" y="14651"/>
                    </a:lnTo>
                    <a:lnTo>
                      <a:pt x="40335" y="23405"/>
                    </a:lnTo>
                    <a:lnTo>
                      <a:pt x="56110" y="45533"/>
                    </a:lnTo>
                    <a:lnTo>
                      <a:pt x="31794" y="80092"/>
                    </a:lnTo>
                    <a:lnTo>
                      <a:pt x="31612" y="80366"/>
                    </a:lnTo>
                    <a:lnTo>
                      <a:pt x="68998" y="63588"/>
                    </a:lnTo>
                    <a:lnTo>
                      <a:pt x="69120" y="63557"/>
                    </a:lnTo>
                    <a:lnTo>
                      <a:pt x="56293" y="45563"/>
                    </a:lnTo>
                    <a:lnTo>
                      <a:pt x="63953" y="34742"/>
                    </a:lnTo>
                    <a:lnTo>
                      <a:pt x="80974" y="35776"/>
                    </a:lnTo>
                    <a:lnTo>
                      <a:pt x="105564" y="51703"/>
                    </a:lnTo>
                    <a:lnTo>
                      <a:pt x="84318" y="68390"/>
                    </a:lnTo>
                    <a:lnTo>
                      <a:pt x="84318" y="68390"/>
                    </a:lnTo>
                    <a:lnTo>
                      <a:pt x="121552" y="62797"/>
                    </a:lnTo>
                    <a:lnTo>
                      <a:pt x="139212" y="74530"/>
                    </a:lnTo>
                    <a:lnTo>
                      <a:pt x="169334" y="43922"/>
                    </a:lnTo>
                    <a:lnTo>
                      <a:pt x="134683" y="35168"/>
                    </a:lnTo>
                    <a:lnTo>
                      <a:pt x="169699" y="365"/>
                    </a:lnTo>
                    <a:lnTo>
                      <a:pt x="172526" y="23800"/>
                    </a:lnTo>
                    <a:lnTo>
                      <a:pt x="172526" y="23891"/>
                    </a:lnTo>
                    <a:lnTo>
                      <a:pt x="222588" y="32554"/>
                    </a:lnTo>
                    <a:lnTo>
                      <a:pt x="262102" y="29697"/>
                    </a:lnTo>
                    <a:lnTo>
                      <a:pt x="284321" y="30335"/>
                    </a:lnTo>
                    <a:lnTo>
                      <a:pt x="348183" y="45624"/>
                    </a:lnTo>
                    <a:lnTo>
                      <a:pt x="348213" y="45441"/>
                    </a:lnTo>
                    <a:lnTo>
                      <a:pt x="284261" y="30183"/>
                    </a:lnTo>
                    <a:lnTo>
                      <a:pt x="262041" y="29545"/>
                    </a:lnTo>
                    <a:lnTo>
                      <a:pt x="222527" y="32402"/>
                    </a:lnTo>
                    <a:lnTo>
                      <a:pt x="172678" y="23739"/>
                    </a:lnTo>
                    <a:lnTo>
                      <a:pt x="169851" y="182"/>
                    </a:lnTo>
                    <a:lnTo>
                      <a:pt x="169790" y="0"/>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13"/>
              <p:cNvSpPr/>
              <p:nvPr/>
            </p:nvSpPr>
            <p:spPr>
              <a:xfrm>
                <a:off x="3441050" y="-416900"/>
                <a:ext cx="2911175" cy="1799450"/>
              </a:xfrm>
              <a:custGeom>
                <a:rect b="b" l="l" r="r" t="t"/>
                <a:pathLst>
                  <a:path extrusionOk="0" h="71978" w="116447">
                    <a:moveTo>
                      <a:pt x="305" y="153"/>
                    </a:moveTo>
                    <a:lnTo>
                      <a:pt x="115809" y="1156"/>
                    </a:lnTo>
                    <a:lnTo>
                      <a:pt x="85291" y="21308"/>
                    </a:lnTo>
                    <a:lnTo>
                      <a:pt x="53801" y="71674"/>
                    </a:lnTo>
                    <a:lnTo>
                      <a:pt x="305" y="153"/>
                    </a:lnTo>
                    <a:close/>
                    <a:moveTo>
                      <a:pt x="1" y="1"/>
                    </a:moveTo>
                    <a:lnTo>
                      <a:pt x="42950" y="57388"/>
                    </a:lnTo>
                    <a:lnTo>
                      <a:pt x="53832" y="71978"/>
                    </a:lnTo>
                    <a:lnTo>
                      <a:pt x="85504" y="21430"/>
                    </a:lnTo>
                    <a:lnTo>
                      <a:pt x="116234" y="1156"/>
                    </a:lnTo>
                    <a:lnTo>
                      <a:pt x="116447" y="1004"/>
                    </a:lnTo>
                    <a:lnTo>
                      <a:pt x="1"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13"/>
              <p:cNvSpPr/>
              <p:nvPr/>
            </p:nvSpPr>
            <p:spPr>
              <a:xfrm>
                <a:off x="7180500" y="503350"/>
                <a:ext cx="25" cy="25"/>
              </a:xfrm>
              <a:custGeom>
                <a:rect b="b" l="l" r="r" t="t"/>
                <a:pathLst>
                  <a:path extrusionOk="0" fill="none" h="1" w="1">
                    <a:moveTo>
                      <a:pt x="0" y="0"/>
                    </a:moveTo>
                    <a:close/>
                  </a:path>
                </a:pathLst>
              </a:custGeom>
              <a:gradFill>
                <a:gsLst>
                  <a:gs pos="0">
                    <a:schemeClr val="dk2"/>
                  </a:gs>
                  <a:gs pos="100000">
                    <a:schemeClr val="lt1"/>
                  </a:gs>
                </a:gsLst>
                <a:lin ang="5400700" scaled="0"/>
              </a:gradFill>
              <a:ln cap="flat" cmpd="sng" w="4550">
                <a:solidFill>
                  <a:srgbClr val="589C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13"/>
              <p:cNvSpPr/>
              <p:nvPr/>
            </p:nvSpPr>
            <p:spPr>
              <a:xfrm>
                <a:off x="-174575" y="3502975"/>
                <a:ext cx="49625" cy="35050"/>
              </a:xfrm>
              <a:custGeom>
                <a:rect b="b" l="l" r="r" t="t"/>
                <a:pathLst>
                  <a:path extrusionOk="0" h="1402" w="1985">
                    <a:moveTo>
                      <a:pt x="1012" y="0"/>
                    </a:moveTo>
                    <a:cubicBezTo>
                      <a:pt x="962" y="0"/>
                      <a:pt x="909" y="5"/>
                      <a:pt x="854" y="17"/>
                    </a:cubicBezTo>
                    <a:cubicBezTo>
                      <a:pt x="0" y="216"/>
                      <a:pt x="213" y="1402"/>
                      <a:pt x="992" y="1402"/>
                    </a:cubicBezTo>
                    <a:cubicBezTo>
                      <a:pt x="1045" y="1402"/>
                      <a:pt x="1100" y="1396"/>
                      <a:pt x="1158" y="1385"/>
                    </a:cubicBezTo>
                    <a:cubicBezTo>
                      <a:pt x="1985" y="1214"/>
                      <a:pt x="1769" y="0"/>
                      <a:pt x="101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13"/>
              <p:cNvSpPr/>
              <p:nvPr/>
            </p:nvSpPr>
            <p:spPr>
              <a:xfrm>
                <a:off x="-156275" y="3514650"/>
                <a:ext cx="12950" cy="11950"/>
              </a:xfrm>
              <a:custGeom>
                <a:rect b="b" l="l" r="r" t="t"/>
                <a:pathLst>
                  <a:path extrusionOk="0" h="478" w="518">
                    <a:moveTo>
                      <a:pt x="245" y="1"/>
                    </a:moveTo>
                    <a:cubicBezTo>
                      <a:pt x="226" y="1"/>
                      <a:pt x="205" y="2"/>
                      <a:pt x="183" y="6"/>
                    </a:cubicBezTo>
                    <a:cubicBezTo>
                      <a:pt x="31" y="66"/>
                      <a:pt x="1" y="158"/>
                      <a:pt x="31" y="279"/>
                    </a:cubicBezTo>
                    <a:cubicBezTo>
                      <a:pt x="81" y="379"/>
                      <a:pt x="110" y="478"/>
                      <a:pt x="218" y="478"/>
                    </a:cubicBezTo>
                    <a:cubicBezTo>
                      <a:pt x="243" y="478"/>
                      <a:pt x="271" y="473"/>
                      <a:pt x="305" y="462"/>
                    </a:cubicBezTo>
                    <a:cubicBezTo>
                      <a:pt x="396" y="431"/>
                      <a:pt x="426" y="401"/>
                      <a:pt x="457" y="401"/>
                    </a:cubicBezTo>
                    <a:cubicBezTo>
                      <a:pt x="517" y="340"/>
                      <a:pt x="517" y="279"/>
                      <a:pt x="457" y="218"/>
                    </a:cubicBezTo>
                    <a:cubicBezTo>
                      <a:pt x="429" y="110"/>
                      <a:pt x="402" y="1"/>
                      <a:pt x="24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13"/>
              <p:cNvSpPr/>
              <p:nvPr/>
            </p:nvSpPr>
            <p:spPr>
              <a:xfrm>
                <a:off x="70025" y="3046275"/>
                <a:ext cx="48950" cy="35050"/>
              </a:xfrm>
              <a:custGeom>
                <a:rect b="b" l="l" r="r" t="t"/>
                <a:pathLst>
                  <a:path extrusionOk="0" h="1402" w="1958">
                    <a:moveTo>
                      <a:pt x="985" y="0"/>
                    </a:moveTo>
                    <a:cubicBezTo>
                      <a:pt x="935" y="0"/>
                      <a:pt x="882" y="6"/>
                      <a:pt x="827" y="17"/>
                    </a:cubicBezTo>
                    <a:cubicBezTo>
                      <a:pt x="1" y="188"/>
                      <a:pt x="216" y="1401"/>
                      <a:pt x="973" y="1401"/>
                    </a:cubicBezTo>
                    <a:cubicBezTo>
                      <a:pt x="1024" y="1401"/>
                      <a:pt x="1076" y="1396"/>
                      <a:pt x="1131" y="1385"/>
                    </a:cubicBezTo>
                    <a:cubicBezTo>
                      <a:pt x="1958" y="1214"/>
                      <a:pt x="1742" y="0"/>
                      <a:pt x="98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13"/>
              <p:cNvSpPr/>
              <p:nvPr/>
            </p:nvSpPr>
            <p:spPr>
              <a:xfrm>
                <a:off x="89175" y="3057975"/>
                <a:ext cx="12175" cy="11650"/>
              </a:xfrm>
              <a:custGeom>
                <a:rect b="b" l="l" r="r" t="t"/>
                <a:pathLst>
                  <a:path extrusionOk="0" h="466" w="487">
                    <a:moveTo>
                      <a:pt x="229" y="0"/>
                    </a:moveTo>
                    <a:cubicBezTo>
                      <a:pt x="214" y="0"/>
                      <a:pt x="199" y="2"/>
                      <a:pt x="183" y="5"/>
                    </a:cubicBezTo>
                    <a:cubicBezTo>
                      <a:pt x="31" y="35"/>
                      <a:pt x="0" y="157"/>
                      <a:pt x="31" y="278"/>
                    </a:cubicBezTo>
                    <a:cubicBezTo>
                      <a:pt x="58" y="360"/>
                      <a:pt x="85" y="466"/>
                      <a:pt x="242" y="466"/>
                    </a:cubicBezTo>
                    <a:cubicBezTo>
                      <a:pt x="261" y="466"/>
                      <a:pt x="282" y="464"/>
                      <a:pt x="304" y="461"/>
                    </a:cubicBezTo>
                    <a:cubicBezTo>
                      <a:pt x="365" y="430"/>
                      <a:pt x="396" y="370"/>
                      <a:pt x="456" y="370"/>
                    </a:cubicBezTo>
                    <a:cubicBezTo>
                      <a:pt x="487" y="339"/>
                      <a:pt x="487" y="278"/>
                      <a:pt x="456" y="187"/>
                    </a:cubicBezTo>
                    <a:cubicBezTo>
                      <a:pt x="402" y="106"/>
                      <a:pt x="348" y="0"/>
                      <a:pt x="22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13"/>
              <p:cNvSpPr/>
              <p:nvPr/>
            </p:nvSpPr>
            <p:spPr>
              <a:xfrm>
                <a:off x="-422325" y="2539275"/>
                <a:ext cx="48750" cy="35200"/>
              </a:xfrm>
              <a:custGeom>
                <a:rect b="b" l="l" r="r" t="t"/>
                <a:pathLst>
                  <a:path extrusionOk="0" h="1408" w="1950">
                    <a:moveTo>
                      <a:pt x="1030" y="1"/>
                    </a:moveTo>
                    <a:cubicBezTo>
                      <a:pt x="975" y="1"/>
                      <a:pt x="916" y="8"/>
                      <a:pt x="855" y="23"/>
                    </a:cubicBezTo>
                    <a:cubicBezTo>
                      <a:pt x="0" y="194"/>
                      <a:pt x="214" y="1408"/>
                      <a:pt x="996" y="1408"/>
                    </a:cubicBezTo>
                    <a:cubicBezTo>
                      <a:pt x="1048" y="1408"/>
                      <a:pt x="1102" y="1402"/>
                      <a:pt x="1159" y="1391"/>
                    </a:cubicBezTo>
                    <a:cubicBezTo>
                      <a:pt x="1949" y="1193"/>
                      <a:pt x="1744" y="1"/>
                      <a:pt x="103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13"/>
              <p:cNvSpPr/>
              <p:nvPr/>
            </p:nvSpPr>
            <p:spPr>
              <a:xfrm>
                <a:off x="-404000" y="2550825"/>
                <a:ext cx="12175" cy="11950"/>
              </a:xfrm>
              <a:custGeom>
                <a:rect b="b" l="l" r="r" t="t"/>
                <a:pathLst>
                  <a:path extrusionOk="0" h="478" w="487">
                    <a:moveTo>
                      <a:pt x="283" y="1"/>
                    </a:moveTo>
                    <a:cubicBezTo>
                      <a:pt x="255" y="1"/>
                      <a:pt x="222" y="6"/>
                      <a:pt x="183" y="17"/>
                    </a:cubicBezTo>
                    <a:cubicBezTo>
                      <a:pt x="31" y="47"/>
                      <a:pt x="1" y="169"/>
                      <a:pt x="31" y="260"/>
                    </a:cubicBezTo>
                    <a:cubicBezTo>
                      <a:pt x="58" y="369"/>
                      <a:pt x="110" y="478"/>
                      <a:pt x="251" y="478"/>
                    </a:cubicBezTo>
                    <a:cubicBezTo>
                      <a:pt x="267" y="478"/>
                      <a:pt x="285" y="476"/>
                      <a:pt x="305" y="473"/>
                    </a:cubicBezTo>
                    <a:cubicBezTo>
                      <a:pt x="396" y="412"/>
                      <a:pt x="426" y="382"/>
                      <a:pt x="457" y="382"/>
                    </a:cubicBezTo>
                    <a:cubicBezTo>
                      <a:pt x="487" y="351"/>
                      <a:pt x="487" y="260"/>
                      <a:pt x="457" y="199"/>
                    </a:cubicBezTo>
                    <a:cubicBezTo>
                      <a:pt x="432" y="100"/>
                      <a:pt x="407" y="1"/>
                      <a:pt x="28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13"/>
              <p:cNvSpPr/>
              <p:nvPr/>
            </p:nvSpPr>
            <p:spPr>
              <a:xfrm>
                <a:off x="26000" y="2438350"/>
                <a:ext cx="48950" cy="35075"/>
              </a:xfrm>
              <a:custGeom>
                <a:rect b="b" l="l" r="r" t="t"/>
                <a:pathLst>
                  <a:path extrusionOk="0" h="1403" w="1958">
                    <a:moveTo>
                      <a:pt x="1008" y="1"/>
                    </a:moveTo>
                    <a:cubicBezTo>
                      <a:pt x="960" y="1"/>
                      <a:pt x="909" y="6"/>
                      <a:pt x="856" y="18"/>
                    </a:cubicBezTo>
                    <a:cubicBezTo>
                      <a:pt x="1" y="189"/>
                      <a:pt x="241" y="1402"/>
                      <a:pt x="1002" y="1402"/>
                    </a:cubicBezTo>
                    <a:cubicBezTo>
                      <a:pt x="1052" y="1402"/>
                      <a:pt x="1105" y="1397"/>
                      <a:pt x="1160" y="1385"/>
                    </a:cubicBezTo>
                    <a:cubicBezTo>
                      <a:pt x="1958" y="1214"/>
                      <a:pt x="1740"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13"/>
              <p:cNvSpPr/>
              <p:nvPr/>
            </p:nvSpPr>
            <p:spPr>
              <a:xfrm>
                <a:off x="44350" y="2450050"/>
                <a:ext cx="12175" cy="11700"/>
              </a:xfrm>
              <a:custGeom>
                <a:rect b="b" l="l" r="r" t="t"/>
                <a:pathLst>
                  <a:path extrusionOk="0" h="468" w="487">
                    <a:moveTo>
                      <a:pt x="246" y="1"/>
                    </a:moveTo>
                    <a:cubicBezTo>
                      <a:pt x="226" y="1"/>
                      <a:pt x="205" y="2"/>
                      <a:pt x="182" y="5"/>
                    </a:cubicBezTo>
                    <a:cubicBezTo>
                      <a:pt x="30" y="36"/>
                      <a:pt x="0" y="157"/>
                      <a:pt x="30" y="279"/>
                    </a:cubicBezTo>
                    <a:cubicBezTo>
                      <a:pt x="83" y="385"/>
                      <a:pt x="113" y="467"/>
                      <a:pt x="240" y="467"/>
                    </a:cubicBezTo>
                    <a:cubicBezTo>
                      <a:pt x="259" y="467"/>
                      <a:pt x="280" y="465"/>
                      <a:pt x="304" y="461"/>
                    </a:cubicBezTo>
                    <a:cubicBezTo>
                      <a:pt x="456" y="431"/>
                      <a:pt x="486" y="309"/>
                      <a:pt x="456" y="188"/>
                    </a:cubicBezTo>
                    <a:cubicBezTo>
                      <a:pt x="456" y="106"/>
                      <a:pt x="408" y="1"/>
                      <a:pt x="24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13"/>
              <p:cNvSpPr/>
              <p:nvPr/>
            </p:nvSpPr>
            <p:spPr>
              <a:xfrm>
                <a:off x="277475" y="3278025"/>
                <a:ext cx="48950" cy="35075"/>
              </a:xfrm>
              <a:custGeom>
                <a:rect b="b" l="l" r="r" t="t"/>
                <a:pathLst>
                  <a:path extrusionOk="0" h="1403" w="1958">
                    <a:moveTo>
                      <a:pt x="985" y="1"/>
                    </a:moveTo>
                    <a:cubicBezTo>
                      <a:pt x="935" y="1"/>
                      <a:pt x="882" y="6"/>
                      <a:pt x="827" y="18"/>
                    </a:cubicBezTo>
                    <a:cubicBezTo>
                      <a:pt x="1" y="189"/>
                      <a:pt x="216" y="1402"/>
                      <a:pt x="973" y="1402"/>
                    </a:cubicBezTo>
                    <a:cubicBezTo>
                      <a:pt x="1024" y="1402"/>
                      <a:pt x="1076" y="1397"/>
                      <a:pt x="1131" y="1385"/>
                    </a:cubicBezTo>
                    <a:cubicBezTo>
                      <a:pt x="1958" y="1214"/>
                      <a:pt x="1742" y="1"/>
                      <a:pt x="98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13"/>
              <p:cNvSpPr/>
              <p:nvPr/>
            </p:nvSpPr>
            <p:spPr>
              <a:xfrm>
                <a:off x="295875" y="3289725"/>
                <a:ext cx="12925" cy="11700"/>
              </a:xfrm>
              <a:custGeom>
                <a:rect b="b" l="l" r="r" t="t"/>
                <a:pathLst>
                  <a:path extrusionOk="0" h="468" w="517">
                    <a:moveTo>
                      <a:pt x="259" y="1"/>
                    </a:moveTo>
                    <a:cubicBezTo>
                      <a:pt x="244" y="1"/>
                      <a:pt x="229" y="2"/>
                      <a:pt x="213" y="6"/>
                    </a:cubicBezTo>
                    <a:cubicBezTo>
                      <a:pt x="30" y="36"/>
                      <a:pt x="0" y="158"/>
                      <a:pt x="30" y="279"/>
                    </a:cubicBezTo>
                    <a:cubicBezTo>
                      <a:pt x="83" y="385"/>
                      <a:pt x="113" y="467"/>
                      <a:pt x="240" y="467"/>
                    </a:cubicBezTo>
                    <a:cubicBezTo>
                      <a:pt x="259" y="467"/>
                      <a:pt x="280" y="466"/>
                      <a:pt x="304" y="462"/>
                    </a:cubicBezTo>
                    <a:cubicBezTo>
                      <a:pt x="395" y="431"/>
                      <a:pt x="426" y="401"/>
                      <a:pt x="456" y="401"/>
                    </a:cubicBezTo>
                    <a:cubicBezTo>
                      <a:pt x="517" y="340"/>
                      <a:pt x="517" y="279"/>
                      <a:pt x="456" y="188"/>
                    </a:cubicBezTo>
                    <a:cubicBezTo>
                      <a:pt x="429" y="107"/>
                      <a:pt x="377"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13"/>
              <p:cNvSpPr/>
              <p:nvPr/>
            </p:nvSpPr>
            <p:spPr>
              <a:xfrm>
                <a:off x="569475" y="2515100"/>
                <a:ext cx="48000" cy="35200"/>
              </a:xfrm>
              <a:custGeom>
                <a:rect b="b" l="l" r="r" t="t"/>
                <a:pathLst>
                  <a:path extrusionOk="0" h="1408" w="1920">
                    <a:moveTo>
                      <a:pt x="972" y="1"/>
                    </a:moveTo>
                    <a:cubicBezTo>
                      <a:pt x="923" y="1"/>
                      <a:pt x="872" y="6"/>
                      <a:pt x="819" y="17"/>
                    </a:cubicBezTo>
                    <a:cubicBezTo>
                      <a:pt x="1" y="215"/>
                      <a:pt x="204" y="1408"/>
                      <a:pt x="918" y="1408"/>
                    </a:cubicBezTo>
                    <a:cubicBezTo>
                      <a:pt x="973" y="1408"/>
                      <a:pt x="1032" y="1401"/>
                      <a:pt x="1093" y="1385"/>
                    </a:cubicBezTo>
                    <a:cubicBezTo>
                      <a:pt x="1919" y="1214"/>
                      <a:pt x="1704" y="1"/>
                      <a:pt x="97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13"/>
              <p:cNvSpPr/>
              <p:nvPr/>
            </p:nvSpPr>
            <p:spPr>
              <a:xfrm>
                <a:off x="587675" y="2526800"/>
                <a:ext cx="12175" cy="11950"/>
              </a:xfrm>
              <a:custGeom>
                <a:rect b="b" l="l" r="r" t="t"/>
                <a:pathLst>
                  <a:path extrusionOk="0" h="478" w="487">
                    <a:moveTo>
                      <a:pt x="229" y="1"/>
                    </a:moveTo>
                    <a:cubicBezTo>
                      <a:pt x="214" y="1"/>
                      <a:pt x="198" y="2"/>
                      <a:pt x="182" y="5"/>
                    </a:cubicBezTo>
                    <a:cubicBezTo>
                      <a:pt x="122" y="66"/>
                      <a:pt x="91" y="97"/>
                      <a:pt x="30" y="97"/>
                    </a:cubicBezTo>
                    <a:cubicBezTo>
                      <a:pt x="0" y="127"/>
                      <a:pt x="0" y="218"/>
                      <a:pt x="30" y="279"/>
                    </a:cubicBezTo>
                    <a:cubicBezTo>
                      <a:pt x="80" y="378"/>
                      <a:pt x="109" y="478"/>
                      <a:pt x="218" y="478"/>
                    </a:cubicBezTo>
                    <a:cubicBezTo>
                      <a:pt x="242" y="478"/>
                      <a:pt x="271" y="473"/>
                      <a:pt x="304" y="461"/>
                    </a:cubicBezTo>
                    <a:cubicBezTo>
                      <a:pt x="395" y="431"/>
                      <a:pt x="426" y="401"/>
                      <a:pt x="456" y="401"/>
                    </a:cubicBezTo>
                    <a:cubicBezTo>
                      <a:pt x="486" y="370"/>
                      <a:pt x="486" y="279"/>
                      <a:pt x="456" y="218"/>
                    </a:cubicBezTo>
                    <a:cubicBezTo>
                      <a:pt x="429" y="109"/>
                      <a:pt x="353" y="1"/>
                      <a:pt x="22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13"/>
              <p:cNvSpPr/>
              <p:nvPr/>
            </p:nvSpPr>
            <p:spPr>
              <a:xfrm>
                <a:off x="956225" y="2560700"/>
                <a:ext cx="48025" cy="35200"/>
              </a:xfrm>
              <a:custGeom>
                <a:rect b="b" l="l" r="r" t="t"/>
                <a:pathLst>
                  <a:path extrusionOk="0" h="1408" w="1921">
                    <a:moveTo>
                      <a:pt x="948" y="1"/>
                    </a:moveTo>
                    <a:cubicBezTo>
                      <a:pt x="898" y="1"/>
                      <a:pt x="845" y="6"/>
                      <a:pt x="790" y="17"/>
                    </a:cubicBezTo>
                    <a:cubicBezTo>
                      <a:pt x="0" y="215"/>
                      <a:pt x="205" y="1407"/>
                      <a:pt x="920" y="1407"/>
                    </a:cubicBezTo>
                    <a:cubicBezTo>
                      <a:pt x="975" y="1407"/>
                      <a:pt x="1033" y="1400"/>
                      <a:pt x="1094" y="1385"/>
                    </a:cubicBezTo>
                    <a:cubicBezTo>
                      <a:pt x="1921" y="1214"/>
                      <a:pt x="1705" y="1"/>
                      <a:pt x="94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13"/>
              <p:cNvSpPr/>
              <p:nvPr/>
            </p:nvSpPr>
            <p:spPr>
              <a:xfrm>
                <a:off x="974450" y="2572400"/>
                <a:ext cx="12175" cy="11950"/>
              </a:xfrm>
              <a:custGeom>
                <a:rect b="b" l="l" r="r" t="t"/>
                <a:pathLst>
                  <a:path extrusionOk="0" h="478" w="487">
                    <a:moveTo>
                      <a:pt x="236" y="0"/>
                    </a:moveTo>
                    <a:cubicBezTo>
                      <a:pt x="220" y="0"/>
                      <a:pt x="202" y="2"/>
                      <a:pt x="183" y="5"/>
                    </a:cubicBezTo>
                    <a:cubicBezTo>
                      <a:pt x="31" y="66"/>
                      <a:pt x="0" y="157"/>
                      <a:pt x="31" y="279"/>
                    </a:cubicBezTo>
                    <a:cubicBezTo>
                      <a:pt x="56" y="378"/>
                      <a:pt x="101" y="477"/>
                      <a:pt x="216" y="477"/>
                    </a:cubicBezTo>
                    <a:cubicBezTo>
                      <a:pt x="242" y="477"/>
                      <a:pt x="271" y="472"/>
                      <a:pt x="304" y="461"/>
                    </a:cubicBezTo>
                    <a:cubicBezTo>
                      <a:pt x="365" y="431"/>
                      <a:pt x="396" y="400"/>
                      <a:pt x="456" y="400"/>
                    </a:cubicBezTo>
                    <a:cubicBezTo>
                      <a:pt x="487" y="370"/>
                      <a:pt x="487" y="279"/>
                      <a:pt x="456" y="218"/>
                    </a:cubicBezTo>
                    <a:cubicBezTo>
                      <a:pt x="402" y="109"/>
                      <a:pt x="372" y="0"/>
                      <a:pt x="23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13"/>
              <p:cNvSpPr/>
              <p:nvPr/>
            </p:nvSpPr>
            <p:spPr>
              <a:xfrm>
                <a:off x="878575" y="2990050"/>
                <a:ext cx="48925" cy="35050"/>
              </a:xfrm>
              <a:custGeom>
                <a:rect b="b" l="l" r="r" t="t"/>
                <a:pathLst>
                  <a:path extrusionOk="0" h="1402" w="1957">
                    <a:moveTo>
                      <a:pt x="984" y="0"/>
                    </a:moveTo>
                    <a:cubicBezTo>
                      <a:pt x="934" y="0"/>
                      <a:pt x="881" y="5"/>
                      <a:pt x="826" y="17"/>
                    </a:cubicBezTo>
                    <a:cubicBezTo>
                      <a:pt x="1" y="216"/>
                      <a:pt x="215" y="1402"/>
                      <a:pt x="969" y="1402"/>
                    </a:cubicBezTo>
                    <a:cubicBezTo>
                      <a:pt x="1021" y="1402"/>
                      <a:pt x="1074" y="1396"/>
                      <a:pt x="1130" y="1385"/>
                    </a:cubicBezTo>
                    <a:cubicBezTo>
                      <a:pt x="1957" y="1214"/>
                      <a:pt x="1741" y="0"/>
                      <a:pt x="98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13"/>
              <p:cNvSpPr/>
              <p:nvPr/>
            </p:nvSpPr>
            <p:spPr>
              <a:xfrm>
                <a:off x="897700" y="3001725"/>
                <a:ext cx="12175" cy="11950"/>
              </a:xfrm>
              <a:custGeom>
                <a:rect b="b" l="l" r="r" t="t"/>
                <a:pathLst>
                  <a:path extrusionOk="0" h="478" w="487">
                    <a:moveTo>
                      <a:pt x="228" y="1"/>
                    </a:moveTo>
                    <a:cubicBezTo>
                      <a:pt x="214" y="1"/>
                      <a:pt x="199" y="2"/>
                      <a:pt x="183" y="6"/>
                    </a:cubicBezTo>
                    <a:cubicBezTo>
                      <a:pt x="92" y="66"/>
                      <a:pt x="61" y="97"/>
                      <a:pt x="31" y="97"/>
                    </a:cubicBezTo>
                    <a:cubicBezTo>
                      <a:pt x="0" y="127"/>
                      <a:pt x="0" y="218"/>
                      <a:pt x="31" y="279"/>
                    </a:cubicBezTo>
                    <a:cubicBezTo>
                      <a:pt x="56" y="378"/>
                      <a:pt x="81" y="478"/>
                      <a:pt x="205" y="478"/>
                    </a:cubicBezTo>
                    <a:cubicBezTo>
                      <a:pt x="232" y="478"/>
                      <a:pt x="265" y="473"/>
                      <a:pt x="304" y="462"/>
                    </a:cubicBezTo>
                    <a:cubicBezTo>
                      <a:pt x="365" y="431"/>
                      <a:pt x="396" y="401"/>
                      <a:pt x="456" y="401"/>
                    </a:cubicBezTo>
                    <a:cubicBezTo>
                      <a:pt x="487" y="340"/>
                      <a:pt x="487" y="279"/>
                      <a:pt x="456" y="218"/>
                    </a:cubicBezTo>
                    <a:cubicBezTo>
                      <a:pt x="402" y="110"/>
                      <a:pt x="348" y="1"/>
                      <a:pt x="22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13"/>
              <p:cNvSpPr/>
              <p:nvPr/>
            </p:nvSpPr>
            <p:spPr>
              <a:xfrm>
                <a:off x="1504975" y="2350200"/>
                <a:ext cx="49450" cy="35200"/>
              </a:xfrm>
              <a:custGeom>
                <a:rect b="b" l="l" r="r" t="t"/>
                <a:pathLst>
                  <a:path extrusionOk="0" h="1408" w="1978">
                    <a:moveTo>
                      <a:pt x="1004" y="1"/>
                    </a:moveTo>
                    <a:cubicBezTo>
                      <a:pt x="954" y="1"/>
                      <a:pt x="902" y="6"/>
                      <a:pt x="847" y="18"/>
                    </a:cubicBezTo>
                    <a:cubicBezTo>
                      <a:pt x="0" y="215"/>
                      <a:pt x="228" y="1408"/>
                      <a:pt x="970" y="1408"/>
                    </a:cubicBezTo>
                    <a:cubicBezTo>
                      <a:pt x="1027" y="1408"/>
                      <a:pt x="1087" y="1401"/>
                      <a:pt x="1151" y="1385"/>
                    </a:cubicBezTo>
                    <a:cubicBezTo>
                      <a:pt x="1977" y="1214"/>
                      <a:pt x="1761" y="1"/>
                      <a:pt x="100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13"/>
              <p:cNvSpPr/>
              <p:nvPr/>
            </p:nvSpPr>
            <p:spPr>
              <a:xfrm>
                <a:off x="1523100" y="2361925"/>
                <a:ext cx="12925" cy="11650"/>
              </a:xfrm>
              <a:custGeom>
                <a:rect b="b" l="l" r="r" t="t"/>
                <a:pathLst>
                  <a:path extrusionOk="0" h="466" w="517">
                    <a:moveTo>
                      <a:pt x="259" y="1"/>
                    </a:moveTo>
                    <a:cubicBezTo>
                      <a:pt x="245" y="1"/>
                      <a:pt x="229" y="2"/>
                      <a:pt x="213" y="5"/>
                    </a:cubicBezTo>
                    <a:cubicBezTo>
                      <a:pt x="122" y="35"/>
                      <a:pt x="91" y="65"/>
                      <a:pt x="61" y="65"/>
                    </a:cubicBezTo>
                    <a:cubicBezTo>
                      <a:pt x="0" y="96"/>
                      <a:pt x="0" y="187"/>
                      <a:pt x="61" y="278"/>
                    </a:cubicBezTo>
                    <a:cubicBezTo>
                      <a:pt x="88" y="360"/>
                      <a:pt x="115" y="465"/>
                      <a:pt x="251" y="465"/>
                    </a:cubicBezTo>
                    <a:cubicBezTo>
                      <a:pt x="267" y="465"/>
                      <a:pt x="285" y="464"/>
                      <a:pt x="304" y="461"/>
                    </a:cubicBezTo>
                    <a:cubicBezTo>
                      <a:pt x="395" y="430"/>
                      <a:pt x="426" y="369"/>
                      <a:pt x="456" y="369"/>
                    </a:cubicBezTo>
                    <a:cubicBezTo>
                      <a:pt x="517" y="339"/>
                      <a:pt x="517" y="278"/>
                      <a:pt x="456" y="187"/>
                    </a:cubicBezTo>
                    <a:cubicBezTo>
                      <a:pt x="456" y="132"/>
                      <a:pt x="406"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13"/>
              <p:cNvSpPr/>
              <p:nvPr/>
            </p:nvSpPr>
            <p:spPr>
              <a:xfrm>
                <a:off x="476200" y="1637425"/>
                <a:ext cx="48575" cy="35350"/>
              </a:xfrm>
              <a:custGeom>
                <a:rect b="b" l="l" r="r" t="t"/>
                <a:pathLst>
                  <a:path extrusionOk="0" h="1414" w="1943">
                    <a:moveTo>
                      <a:pt x="969" y="1"/>
                    </a:moveTo>
                    <a:cubicBezTo>
                      <a:pt x="919" y="1"/>
                      <a:pt x="866" y="6"/>
                      <a:pt x="812" y="18"/>
                    </a:cubicBezTo>
                    <a:cubicBezTo>
                      <a:pt x="0" y="213"/>
                      <a:pt x="193" y="1414"/>
                      <a:pt x="916" y="1414"/>
                    </a:cubicBezTo>
                    <a:cubicBezTo>
                      <a:pt x="979" y="1414"/>
                      <a:pt x="1045" y="1405"/>
                      <a:pt x="1115" y="1385"/>
                    </a:cubicBezTo>
                    <a:cubicBezTo>
                      <a:pt x="1942" y="1214"/>
                      <a:pt x="1726" y="1"/>
                      <a:pt x="9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13"/>
              <p:cNvSpPr/>
              <p:nvPr/>
            </p:nvSpPr>
            <p:spPr>
              <a:xfrm>
                <a:off x="494950" y="1649125"/>
                <a:ext cx="12200" cy="11950"/>
              </a:xfrm>
              <a:custGeom>
                <a:rect b="b" l="l" r="r" t="t"/>
                <a:pathLst>
                  <a:path extrusionOk="0" h="478" w="488">
                    <a:moveTo>
                      <a:pt x="228" y="1"/>
                    </a:moveTo>
                    <a:cubicBezTo>
                      <a:pt x="214" y="1"/>
                      <a:pt x="199" y="2"/>
                      <a:pt x="183" y="6"/>
                    </a:cubicBezTo>
                    <a:cubicBezTo>
                      <a:pt x="31" y="36"/>
                      <a:pt x="1" y="158"/>
                      <a:pt x="31" y="279"/>
                    </a:cubicBezTo>
                    <a:cubicBezTo>
                      <a:pt x="56" y="378"/>
                      <a:pt x="81" y="478"/>
                      <a:pt x="205" y="478"/>
                    </a:cubicBezTo>
                    <a:cubicBezTo>
                      <a:pt x="233" y="478"/>
                      <a:pt x="266" y="473"/>
                      <a:pt x="305" y="461"/>
                    </a:cubicBezTo>
                    <a:cubicBezTo>
                      <a:pt x="365" y="431"/>
                      <a:pt x="396" y="401"/>
                      <a:pt x="457" y="401"/>
                    </a:cubicBezTo>
                    <a:cubicBezTo>
                      <a:pt x="487" y="370"/>
                      <a:pt x="487" y="279"/>
                      <a:pt x="457" y="218"/>
                    </a:cubicBezTo>
                    <a:cubicBezTo>
                      <a:pt x="402" y="110"/>
                      <a:pt x="348" y="1"/>
                      <a:pt x="22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13"/>
              <p:cNvSpPr/>
              <p:nvPr/>
            </p:nvSpPr>
            <p:spPr>
              <a:xfrm>
                <a:off x="-173625" y="1998375"/>
                <a:ext cx="49450" cy="35200"/>
              </a:xfrm>
              <a:custGeom>
                <a:rect b="b" l="l" r="r" t="t"/>
                <a:pathLst>
                  <a:path extrusionOk="0" h="1408" w="1978">
                    <a:moveTo>
                      <a:pt x="1004" y="1"/>
                    </a:moveTo>
                    <a:cubicBezTo>
                      <a:pt x="954" y="1"/>
                      <a:pt x="901" y="6"/>
                      <a:pt x="847" y="18"/>
                    </a:cubicBezTo>
                    <a:cubicBezTo>
                      <a:pt x="0" y="215"/>
                      <a:pt x="228" y="1408"/>
                      <a:pt x="970" y="1408"/>
                    </a:cubicBezTo>
                    <a:cubicBezTo>
                      <a:pt x="1027" y="1408"/>
                      <a:pt x="1087" y="1401"/>
                      <a:pt x="1151" y="1385"/>
                    </a:cubicBezTo>
                    <a:cubicBezTo>
                      <a:pt x="1977" y="1214"/>
                      <a:pt x="1761" y="1"/>
                      <a:pt x="100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13"/>
              <p:cNvSpPr/>
              <p:nvPr/>
            </p:nvSpPr>
            <p:spPr>
              <a:xfrm>
                <a:off x="-155500" y="2010075"/>
                <a:ext cx="12925" cy="11700"/>
              </a:xfrm>
              <a:custGeom>
                <a:rect b="b" l="l" r="r" t="t"/>
                <a:pathLst>
                  <a:path extrusionOk="0" h="468" w="517">
                    <a:moveTo>
                      <a:pt x="267" y="1"/>
                    </a:moveTo>
                    <a:cubicBezTo>
                      <a:pt x="250" y="1"/>
                      <a:pt x="232" y="2"/>
                      <a:pt x="213" y="5"/>
                    </a:cubicBezTo>
                    <a:cubicBezTo>
                      <a:pt x="61" y="36"/>
                      <a:pt x="0" y="157"/>
                      <a:pt x="61" y="279"/>
                    </a:cubicBezTo>
                    <a:cubicBezTo>
                      <a:pt x="87" y="385"/>
                      <a:pt x="114" y="467"/>
                      <a:pt x="259" y="467"/>
                    </a:cubicBezTo>
                    <a:cubicBezTo>
                      <a:pt x="282" y="467"/>
                      <a:pt x="306" y="465"/>
                      <a:pt x="334" y="461"/>
                    </a:cubicBezTo>
                    <a:cubicBezTo>
                      <a:pt x="395" y="431"/>
                      <a:pt x="426" y="401"/>
                      <a:pt x="486" y="401"/>
                    </a:cubicBezTo>
                    <a:cubicBezTo>
                      <a:pt x="517" y="370"/>
                      <a:pt x="517" y="279"/>
                      <a:pt x="486" y="218"/>
                    </a:cubicBezTo>
                    <a:cubicBezTo>
                      <a:pt x="459" y="109"/>
                      <a:pt x="408" y="1"/>
                      <a:pt x="26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13"/>
              <p:cNvSpPr/>
              <p:nvPr/>
            </p:nvSpPr>
            <p:spPr>
              <a:xfrm>
                <a:off x="-519600" y="1723300"/>
                <a:ext cx="49675" cy="35050"/>
              </a:xfrm>
              <a:custGeom>
                <a:rect b="b" l="l" r="r" t="t"/>
                <a:pathLst>
                  <a:path extrusionOk="0" h="1402" w="1987">
                    <a:moveTo>
                      <a:pt x="1013" y="1"/>
                    </a:moveTo>
                    <a:cubicBezTo>
                      <a:pt x="963" y="1"/>
                      <a:pt x="910" y="6"/>
                      <a:pt x="856" y="17"/>
                    </a:cubicBezTo>
                    <a:cubicBezTo>
                      <a:pt x="0" y="188"/>
                      <a:pt x="215" y="1402"/>
                      <a:pt x="996" y="1402"/>
                    </a:cubicBezTo>
                    <a:cubicBezTo>
                      <a:pt x="1048" y="1402"/>
                      <a:pt x="1103" y="1396"/>
                      <a:pt x="1160" y="1385"/>
                    </a:cubicBezTo>
                    <a:cubicBezTo>
                      <a:pt x="1986" y="1214"/>
                      <a:pt x="1770" y="1"/>
                      <a:pt x="101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13"/>
              <p:cNvSpPr/>
              <p:nvPr/>
            </p:nvSpPr>
            <p:spPr>
              <a:xfrm>
                <a:off x="-501275" y="1734975"/>
                <a:ext cx="12950" cy="11675"/>
              </a:xfrm>
              <a:custGeom>
                <a:rect b="b" l="l" r="r" t="t"/>
                <a:pathLst>
                  <a:path extrusionOk="0" h="467" w="518">
                    <a:moveTo>
                      <a:pt x="278" y="0"/>
                    </a:moveTo>
                    <a:cubicBezTo>
                      <a:pt x="259" y="0"/>
                      <a:pt x="238" y="2"/>
                      <a:pt x="214" y="6"/>
                    </a:cubicBezTo>
                    <a:cubicBezTo>
                      <a:pt x="62" y="37"/>
                      <a:pt x="1" y="158"/>
                      <a:pt x="62" y="249"/>
                    </a:cubicBezTo>
                    <a:cubicBezTo>
                      <a:pt x="89" y="358"/>
                      <a:pt x="116" y="467"/>
                      <a:pt x="252" y="467"/>
                    </a:cubicBezTo>
                    <a:cubicBezTo>
                      <a:pt x="268" y="467"/>
                      <a:pt x="286" y="465"/>
                      <a:pt x="305" y="462"/>
                    </a:cubicBezTo>
                    <a:cubicBezTo>
                      <a:pt x="396" y="401"/>
                      <a:pt x="427" y="371"/>
                      <a:pt x="487" y="371"/>
                    </a:cubicBezTo>
                    <a:cubicBezTo>
                      <a:pt x="518" y="341"/>
                      <a:pt x="518" y="249"/>
                      <a:pt x="487" y="189"/>
                    </a:cubicBezTo>
                    <a:cubicBezTo>
                      <a:pt x="435" y="83"/>
                      <a:pt x="405" y="0"/>
                      <a:pt x="27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13"/>
              <p:cNvSpPr/>
              <p:nvPr/>
            </p:nvSpPr>
            <p:spPr>
              <a:xfrm>
                <a:off x="-759350" y="1347925"/>
                <a:ext cx="47825" cy="35350"/>
              </a:xfrm>
              <a:custGeom>
                <a:rect b="b" l="l" r="r" t="t"/>
                <a:pathLst>
                  <a:path extrusionOk="0" h="1414" w="1913">
                    <a:moveTo>
                      <a:pt x="963" y="0"/>
                    </a:moveTo>
                    <a:cubicBezTo>
                      <a:pt x="914" y="0"/>
                      <a:pt x="863" y="6"/>
                      <a:pt x="810" y="17"/>
                    </a:cubicBezTo>
                    <a:cubicBezTo>
                      <a:pt x="0" y="240"/>
                      <a:pt x="191" y="1414"/>
                      <a:pt x="911" y="1414"/>
                    </a:cubicBezTo>
                    <a:cubicBezTo>
                      <a:pt x="975" y="1414"/>
                      <a:pt x="1043" y="1404"/>
                      <a:pt x="1114" y="1385"/>
                    </a:cubicBezTo>
                    <a:cubicBezTo>
                      <a:pt x="1912" y="1214"/>
                      <a:pt x="1695" y="0"/>
                      <a:pt x="96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13"/>
              <p:cNvSpPr/>
              <p:nvPr/>
            </p:nvSpPr>
            <p:spPr>
              <a:xfrm>
                <a:off x="-741400" y="1359625"/>
                <a:ext cx="12200" cy="11675"/>
              </a:xfrm>
              <a:custGeom>
                <a:rect b="b" l="l" r="r" t="t"/>
                <a:pathLst>
                  <a:path extrusionOk="0" h="467" w="488">
                    <a:moveTo>
                      <a:pt x="230" y="0"/>
                    </a:moveTo>
                    <a:cubicBezTo>
                      <a:pt x="215" y="0"/>
                      <a:pt x="200" y="2"/>
                      <a:pt x="183" y="5"/>
                    </a:cubicBezTo>
                    <a:cubicBezTo>
                      <a:pt x="31" y="35"/>
                      <a:pt x="1" y="157"/>
                      <a:pt x="31" y="278"/>
                    </a:cubicBezTo>
                    <a:cubicBezTo>
                      <a:pt x="84" y="384"/>
                      <a:pt x="114" y="467"/>
                      <a:pt x="240" y="467"/>
                    </a:cubicBezTo>
                    <a:cubicBezTo>
                      <a:pt x="260" y="467"/>
                      <a:pt x="281" y="465"/>
                      <a:pt x="305" y="461"/>
                    </a:cubicBezTo>
                    <a:cubicBezTo>
                      <a:pt x="457" y="430"/>
                      <a:pt x="487" y="309"/>
                      <a:pt x="457" y="187"/>
                    </a:cubicBezTo>
                    <a:cubicBezTo>
                      <a:pt x="430" y="106"/>
                      <a:pt x="354" y="0"/>
                      <a:pt x="23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13"/>
              <p:cNvSpPr/>
              <p:nvPr/>
            </p:nvSpPr>
            <p:spPr>
              <a:xfrm>
                <a:off x="165500" y="930750"/>
                <a:ext cx="49225" cy="35350"/>
              </a:xfrm>
              <a:custGeom>
                <a:rect b="b" l="l" r="r" t="t"/>
                <a:pathLst>
                  <a:path extrusionOk="0" h="1414" w="1969">
                    <a:moveTo>
                      <a:pt x="996" y="0"/>
                    </a:moveTo>
                    <a:cubicBezTo>
                      <a:pt x="946" y="0"/>
                      <a:pt x="893" y="5"/>
                      <a:pt x="838" y="17"/>
                    </a:cubicBezTo>
                    <a:cubicBezTo>
                      <a:pt x="0" y="240"/>
                      <a:pt x="240" y="1413"/>
                      <a:pt x="945" y="1413"/>
                    </a:cubicBezTo>
                    <a:cubicBezTo>
                      <a:pt x="1007" y="1413"/>
                      <a:pt x="1073" y="1404"/>
                      <a:pt x="1142" y="1385"/>
                    </a:cubicBezTo>
                    <a:cubicBezTo>
                      <a:pt x="1969" y="1213"/>
                      <a:pt x="1753" y="0"/>
                      <a:pt x="99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13"/>
              <p:cNvSpPr/>
              <p:nvPr/>
            </p:nvSpPr>
            <p:spPr>
              <a:xfrm>
                <a:off x="184150" y="942425"/>
                <a:ext cx="12200" cy="11950"/>
              </a:xfrm>
              <a:custGeom>
                <a:rect b="b" l="l" r="r" t="t"/>
                <a:pathLst>
                  <a:path extrusionOk="0" h="478" w="488">
                    <a:moveTo>
                      <a:pt x="238" y="1"/>
                    </a:moveTo>
                    <a:cubicBezTo>
                      <a:pt x="221" y="1"/>
                      <a:pt x="203" y="2"/>
                      <a:pt x="183" y="6"/>
                    </a:cubicBezTo>
                    <a:cubicBezTo>
                      <a:pt x="31" y="66"/>
                      <a:pt x="1" y="158"/>
                      <a:pt x="31" y="279"/>
                    </a:cubicBezTo>
                    <a:cubicBezTo>
                      <a:pt x="56" y="378"/>
                      <a:pt x="81" y="478"/>
                      <a:pt x="205" y="478"/>
                    </a:cubicBezTo>
                    <a:cubicBezTo>
                      <a:pt x="233" y="478"/>
                      <a:pt x="266" y="473"/>
                      <a:pt x="305" y="462"/>
                    </a:cubicBezTo>
                    <a:cubicBezTo>
                      <a:pt x="366" y="431"/>
                      <a:pt x="396" y="401"/>
                      <a:pt x="457" y="401"/>
                    </a:cubicBezTo>
                    <a:cubicBezTo>
                      <a:pt x="487" y="370"/>
                      <a:pt x="487" y="279"/>
                      <a:pt x="457" y="218"/>
                    </a:cubicBezTo>
                    <a:cubicBezTo>
                      <a:pt x="457" y="110"/>
                      <a:pt x="384" y="1"/>
                      <a:pt x="23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13"/>
              <p:cNvSpPr/>
              <p:nvPr/>
            </p:nvSpPr>
            <p:spPr>
              <a:xfrm>
                <a:off x="100150" y="1385900"/>
                <a:ext cx="49225" cy="35375"/>
              </a:xfrm>
              <a:custGeom>
                <a:rect b="b" l="l" r="r" t="t"/>
                <a:pathLst>
                  <a:path extrusionOk="0" h="1415" w="1969">
                    <a:moveTo>
                      <a:pt x="996" y="1"/>
                    </a:moveTo>
                    <a:cubicBezTo>
                      <a:pt x="946" y="1"/>
                      <a:pt x="893" y="6"/>
                      <a:pt x="838" y="18"/>
                    </a:cubicBezTo>
                    <a:cubicBezTo>
                      <a:pt x="0" y="241"/>
                      <a:pt x="215" y="1414"/>
                      <a:pt x="939" y="1414"/>
                    </a:cubicBezTo>
                    <a:cubicBezTo>
                      <a:pt x="1003" y="1414"/>
                      <a:pt x="1071" y="1405"/>
                      <a:pt x="1142" y="1385"/>
                    </a:cubicBezTo>
                    <a:cubicBezTo>
                      <a:pt x="1969" y="1214"/>
                      <a:pt x="1753" y="1"/>
                      <a:pt x="99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13"/>
              <p:cNvSpPr/>
              <p:nvPr/>
            </p:nvSpPr>
            <p:spPr>
              <a:xfrm>
                <a:off x="118050" y="1397625"/>
                <a:ext cx="12950" cy="11675"/>
              </a:xfrm>
              <a:custGeom>
                <a:rect b="b" l="l" r="r" t="t"/>
                <a:pathLst>
                  <a:path extrusionOk="0" h="467" w="518">
                    <a:moveTo>
                      <a:pt x="259" y="1"/>
                    </a:moveTo>
                    <a:cubicBezTo>
                      <a:pt x="245" y="1"/>
                      <a:pt x="230" y="2"/>
                      <a:pt x="213" y="5"/>
                    </a:cubicBezTo>
                    <a:cubicBezTo>
                      <a:pt x="61" y="35"/>
                      <a:pt x="0" y="157"/>
                      <a:pt x="61" y="278"/>
                    </a:cubicBezTo>
                    <a:cubicBezTo>
                      <a:pt x="88" y="384"/>
                      <a:pt x="114" y="466"/>
                      <a:pt x="240" y="466"/>
                    </a:cubicBezTo>
                    <a:cubicBezTo>
                      <a:pt x="259" y="466"/>
                      <a:pt x="280" y="465"/>
                      <a:pt x="304" y="461"/>
                    </a:cubicBezTo>
                    <a:cubicBezTo>
                      <a:pt x="456" y="430"/>
                      <a:pt x="517" y="309"/>
                      <a:pt x="456" y="187"/>
                    </a:cubicBezTo>
                    <a:cubicBezTo>
                      <a:pt x="456" y="132"/>
                      <a:pt x="406"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13"/>
              <p:cNvSpPr/>
              <p:nvPr/>
            </p:nvSpPr>
            <p:spPr>
              <a:xfrm>
                <a:off x="683500" y="1892000"/>
                <a:ext cx="49475" cy="35175"/>
              </a:xfrm>
              <a:custGeom>
                <a:rect b="b" l="l" r="r" t="t"/>
                <a:pathLst>
                  <a:path extrusionOk="0" h="1407" w="1979">
                    <a:moveTo>
                      <a:pt x="1006" y="0"/>
                    </a:moveTo>
                    <a:cubicBezTo>
                      <a:pt x="955" y="0"/>
                      <a:pt x="903" y="6"/>
                      <a:pt x="848" y="17"/>
                    </a:cubicBezTo>
                    <a:cubicBezTo>
                      <a:pt x="0" y="187"/>
                      <a:pt x="230" y="1407"/>
                      <a:pt x="974" y="1407"/>
                    </a:cubicBezTo>
                    <a:cubicBezTo>
                      <a:pt x="1031" y="1407"/>
                      <a:pt x="1090" y="1400"/>
                      <a:pt x="1152" y="1385"/>
                    </a:cubicBezTo>
                    <a:cubicBezTo>
                      <a:pt x="1979" y="1214"/>
                      <a:pt x="1763" y="0"/>
                      <a:pt x="100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13"/>
              <p:cNvSpPr/>
              <p:nvPr/>
            </p:nvSpPr>
            <p:spPr>
              <a:xfrm>
                <a:off x="701650" y="1903700"/>
                <a:ext cx="12175" cy="11675"/>
              </a:xfrm>
              <a:custGeom>
                <a:rect b="b" l="l" r="r" t="t"/>
                <a:pathLst>
                  <a:path extrusionOk="0" h="467" w="487">
                    <a:moveTo>
                      <a:pt x="245" y="0"/>
                    </a:moveTo>
                    <a:cubicBezTo>
                      <a:pt x="226" y="0"/>
                      <a:pt x="205" y="2"/>
                      <a:pt x="183" y="5"/>
                    </a:cubicBezTo>
                    <a:cubicBezTo>
                      <a:pt x="31" y="66"/>
                      <a:pt x="0" y="157"/>
                      <a:pt x="31" y="279"/>
                    </a:cubicBezTo>
                    <a:cubicBezTo>
                      <a:pt x="84" y="384"/>
                      <a:pt x="113" y="467"/>
                      <a:pt x="240" y="467"/>
                    </a:cubicBezTo>
                    <a:cubicBezTo>
                      <a:pt x="259" y="467"/>
                      <a:pt x="280" y="465"/>
                      <a:pt x="304" y="461"/>
                    </a:cubicBezTo>
                    <a:cubicBezTo>
                      <a:pt x="396" y="431"/>
                      <a:pt x="426" y="400"/>
                      <a:pt x="456" y="400"/>
                    </a:cubicBezTo>
                    <a:cubicBezTo>
                      <a:pt x="487" y="370"/>
                      <a:pt x="487" y="279"/>
                      <a:pt x="456" y="218"/>
                    </a:cubicBezTo>
                    <a:cubicBezTo>
                      <a:pt x="456" y="109"/>
                      <a:pt x="408" y="0"/>
                      <a:pt x="24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13"/>
              <p:cNvSpPr/>
              <p:nvPr/>
            </p:nvSpPr>
            <p:spPr>
              <a:xfrm>
                <a:off x="910025" y="1227100"/>
                <a:ext cx="49450" cy="35200"/>
              </a:xfrm>
              <a:custGeom>
                <a:rect b="b" l="l" r="r" t="t"/>
                <a:pathLst>
                  <a:path extrusionOk="0" h="1408" w="1978">
                    <a:moveTo>
                      <a:pt x="1028" y="0"/>
                    </a:moveTo>
                    <a:cubicBezTo>
                      <a:pt x="979" y="0"/>
                      <a:pt x="928" y="6"/>
                      <a:pt x="875" y="17"/>
                    </a:cubicBezTo>
                    <a:cubicBezTo>
                      <a:pt x="1" y="214"/>
                      <a:pt x="226" y="1407"/>
                      <a:pt x="992" y="1407"/>
                    </a:cubicBezTo>
                    <a:cubicBezTo>
                      <a:pt x="1051" y="1407"/>
                      <a:pt x="1114" y="1400"/>
                      <a:pt x="1179" y="1385"/>
                    </a:cubicBezTo>
                    <a:cubicBezTo>
                      <a:pt x="1977" y="1214"/>
                      <a:pt x="1760" y="0"/>
                      <a:pt x="102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13"/>
              <p:cNvSpPr/>
              <p:nvPr/>
            </p:nvSpPr>
            <p:spPr>
              <a:xfrm>
                <a:off x="928850" y="1238800"/>
                <a:ext cx="12200" cy="11950"/>
              </a:xfrm>
              <a:custGeom>
                <a:rect b="b" l="l" r="r" t="t"/>
                <a:pathLst>
                  <a:path extrusionOk="0" h="478" w="488">
                    <a:moveTo>
                      <a:pt x="237" y="0"/>
                    </a:moveTo>
                    <a:cubicBezTo>
                      <a:pt x="220" y="0"/>
                      <a:pt x="202" y="2"/>
                      <a:pt x="183" y="5"/>
                    </a:cubicBezTo>
                    <a:cubicBezTo>
                      <a:pt x="31" y="66"/>
                      <a:pt x="1" y="157"/>
                      <a:pt x="31" y="278"/>
                    </a:cubicBezTo>
                    <a:cubicBezTo>
                      <a:pt x="56" y="378"/>
                      <a:pt x="101" y="477"/>
                      <a:pt x="216" y="477"/>
                    </a:cubicBezTo>
                    <a:cubicBezTo>
                      <a:pt x="242" y="477"/>
                      <a:pt x="271" y="472"/>
                      <a:pt x="305" y="461"/>
                    </a:cubicBezTo>
                    <a:cubicBezTo>
                      <a:pt x="365" y="430"/>
                      <a:pt x="426" y="400"/>
                      <a:pt x="457" y="400"/>
                    </a:cubicBezTo>
                    <a:cubicBezTo>
                      <a:pt x="487" y="370"/>
                      <a:pt x="487" y="278"/>
                      <a:pt x="457" y="218"/>
                    </a:cubicBezTo>
                    <a:cubicBezTo>
                      <a:pt x="429" y="109"/>
                      <a:pt x="378" y="0"/>
                      <a:pt x="23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13"/>
              <p:cNvSpPr/>
              <p:nvPr/>
            </p:nvSpPr>
            <p:spPr>
              <a:xfrm>
                <a:off x="557925" y="1051550"/>
                <a:ext cx="49675" cy="35075"/>
              </a:xfrm>
              <a:custGeom>
                <a:rect b="b" l="l" r="r" t="t"/>
                <a:pathLst>
                  <a:path extrusionOk="0" h="1403" w="1987">
                    <a:moveTo>
                      <a:pt x="1008" y="1"/>
                    </a:moveTo>
                    <a:cubicBezTo>
                      <a:pt x="960" y="1"/>
                      <a:pt x="909" y="6"/>
                      <a:pt x="856" y="18"/>
                    </a:cubicBezTo>
                    <a:cubicBezTo>
                      <a:pt x="1" y="189"/>
                      <a:pt x="215" y="1402"/>
                      <a:pt x="997" y="1402"/>
                    </a:cubicBezTo>
                    <a:cubicBezTo>
                      <a:pt x="1048" y="1402"/>
                      <a:pt x="1103" y="1397"/>
                      <a:pt x="1160" y="1385"/>
                    </a:cubicBezTo>
                    <a:cubicBezTo>
                      <a:pt x="1986" y="1214"/>
                      <a:pt x="1744"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13"/>
              <p:cNvSpPr/>
              <p:nvPr/>
            </p:nvSpPr>
            <p:spPr>
              <a:xfrm>
                <a:off x="576275" y="1063250"/>
                <a:ext cx="12175" cy="11700"/>
              </a:xfrm>
              <a:custGeom>
                <a:rect b="b" l="l" r="r" t="t"/>
                <a:pathLst>
                  <a:path extrusionOk="0" h="468" w="487">
                    <a:moveTo>
                      <a:pt x="245" y="1"/>
                    </a:moveTo>
                    <a:cubicBezTo>
                      <a:pt x="226" y="1"/>
                      <a:pt x="205" y="2"/>
                      <a:pt x="182" y="6"/>
                    </a:cubicBezTo>
                    <a:cubicBezTo>
                      <a:pt x="30" y="36"/>
                      <a:pt x="0" y="158"/>
                      <a:pt x="30" y="279"/>
                    </a:cubicBezTo>
                    <a:cubicBezTo>
                      <a:pt x="83" y="385"/>
                      <a:pt x="113" y="467"/>
                      <a:pt x="240" y="467"/>
                    </a:cubicBezTo>
                    <a:cubicBezTo>
                      <a:pt x="259" y="467"/>
                      <a:pt x="280" y="465"/>
                      <a:pt x="304" y="461"/>
                    </a:cubicBezTo>
                    <a:cubicBezTo>
                      <a:pt x="395" y="431"/>
                      <a:pt x="426" y="401"/>
                      <a:pt x="456" y="401"/>
                    </a:cubicBezTo>
                    <a:cubicBezTo>
                      <a:pt x="486" y="340"/>
                      <a:pt x="486" y="279"/>
                      <a:pt x="456" y="188"/>
                    </a:cubicBezTo>
                    <a:cubicBezTo>
                      <a:pt x="429" y="106"/>
                      <a:pt x="402" y="1"/>
                      <a:pt x="24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13"/>
              <p:cNvSpPr/>
              <p:nvPr/>
            </p:nvSpPr>
            <p:spPr>
              <a:xfrm>
                <a:off x="1153750" y="1635925"/>
                <a:ext cx="48075" cy="35175"/>
              </a:xfrm>
              <a:custGeom>
                <a:rect b="b" l="l" r="r" t="t"/>
                <a:pathLst>
                  <a:path extrusionOk="0" h="1407" w="1923">
                    <a:moveTo>
                      <a:pt x="950" y="0"/>
                    </a:moveTo>
                    <a:cubicBezTo>
                      <a:pt x="900" y="0"/>
                      <a:pt x="847" y="5"/>
                      <a:pt x="792" y="17"/>
                    </a:cubicBezTo>
                    <a:cubicBezTo>
                      <a:pt x="1" y="186"/>
                      <a:pt x="208" y="1407"/>
                      <a:pt x="925" y="1407"/>
                    </a:cubicBezTo>
                    <a:cubicBezTo>
                      <a:pt x="979" y="1407"/>
                      <a:pt x="1036" y="1400"/>
                      <a:pt x="1096" y="1385"/>
                    </a:cubicBezTo>
                    <a:cubicBezTo>
                      <a:pt x="1923" y="1214"/>
                      <a:pt x="1707" y="0"/>
                      <a:pt x="95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13"/>
              <p:cNvSpPr/>
              <p:nvPr/>
            </p:nvSpPr>
            <p:spPr>
              <a:xfrm>
                <a:off x="1172025" y="1647575"/>
                <a:ext cx="12175" cy="11700"/>
              </a:xfrm>
              <a:custGeom>
                <a:rect b="b" l="l" r="r" t="t"/>
                <a:pathLst>
                  <a:path extrusionOk="0" h="468" w="487">
                    <a:moveTo>
                      <a:pt x="239" y="1"/>
                    </a:moveTo>
                    <a:cubicBezTo>
                      <a:pt x="222" y="1"/>
                      <a:pt x="203" y="3"/>
                      <a:pt x="183" y="7"/>
                    </a:cubicBezTo>
                    <a:cubicBezTo>
                      <a:pt x="31" y="37"/>
                      <a:pt x="0" y="159"/>
                      <a:pt x="31" y="280"/>
                    </a:cubicBezTo>
                    <a:cubicBezTo>
                      <a:pt x="58" y="362"/>
                      <a:pt x="109" y="467"/>
                      <a:pt x="250" y="467"/>
                    </a:cubicBezTo>
                    <a:cubicBezTo>
                      <a:pt x="267" y="467"/>
                      <a:pt x="285" y="466"/>
                      <a:pt x="304" y="463"/>
                    </a:cubicBezTo>
                    <a:cubicBezTo>
                      <a:pt x="365" y="432"/>
                      <a:pt x="426" y="371"/>
                      <a:pt x="456" y="371"/>
                    </a:cubicBezTo>
                    <a:cubicBezTo>
                      <a:pt x="487" y="341"/>
                      <a:pt x="487" y="280"/>
                      <a:pt x="456" y="189"/>
                    </a:cubicBezTo>
                    <a:cubicBezTo>
                      <a:pt x="430" y="84"/>
                      <a:pt x="358" y="1"/>
                      <a:pt x="23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13"/>
              <p:cNvSpPr/>
              <p:nvPr/>
            </p:nvSpPr>
            <p:spPr>
              <a:xfrm>
                <a:off x="1476250" y="907950"/>
                <a:ext cx="48525" cy="35350"/>
              </a:xfrm>
              <a:custGeom>
                <a:rect b="b" l="l" r="r" t="t"/>
                <a:pathLst>
                  <a:path extrusionOk="0" h="1414" w="1941">
                    <a:moveTo>
                      <a:pt x="968" y="0"/>
                    </a:moveTo>
                    <a:cubicBezTo>
                      <a:pt x="918" y="0"/>
                      <a:pt x="865" y="6"/>
                      <a:pt x="810" y="17"/>
                    </a:cubicBezTo>
                    <a:cubicBezTo>
                      <a:pt x="0" y="240"/>
                      <a:pt x="217" y="1413"/>
                      <a:pt x="918" y="1413"/>
                    </a:cubicBezTo>
                    <a:cubicBezTo>
                      <a:pt x="980" y="1413"/>
                      <a:pt x="1045" y="1404"/>
                      <a:pt x="1114" y="1385"/>
                    </a:cubicBezTo>
                    <a:cubicBezTo>
                      <a:pt x="1941" y="1214"/>
                      <a:pt x="1725" y="0"/>
                      <a:pt x="96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13"/>
              <p:cNvSpPr/>
              <p:nvPr/>
            </p:nvSpPr>
            <p:spPr>
              <a:xfrm>
                <a:off x="1494975" y="919650"/>
                <a:ext cx="12175" cy="11925"/>
              </a:xfrm>
              <a:custGeom>
                <a:rect b="b" l="l" r="r" t="t"/>
                <a:pathLst>
                  <a:path extrusionOk="0" h="477" w="487">
                    <a:moveTo>
                      <a:pt x="222" y="1"/>
                    </a:moveTo>
                    <a:cubicBezTo>
                      <a:pt x="209" y="1"/>
                      <a:pt x="196" y="2"/>
                      <a:pt x="183" y="5"/>
                    </a:cubicBezTo>
                    <a:cubicBezTo>
                      <a:pt x="31" y="66"/>
                      <a:pt x="0" y="157"/>
                      <a:pt x="31" y="278"/>
                    </a:cubicBezTo>
                    <a:cubicBezTo>
                      <a:pt x="56" y="378"/>
                      <a:pt x="101" y="477"/>
                      <a:pt x="216" y="477"/>
                    </a:cubicBezTo>
                    <a:cubicBezTo>
                      <a:pt x="242" y="477"/>
                      <a:pt x="271" y="472"/>
                      <a:pt x="304" y="461"/>
                    </a:cubicBezTo>
                    <a:cubicBezTo>
                      <a:pt x="365" y="430"/>
                      <a:pt x="426" y="400"/>
                      <a:pt x="456" y="400"/>
                    </a:cubicBezTo>
                    <a:cubicBezTo>
                      <a:pt x="487" y="370"/>
                      <a:pt x="487" y="278"/>
                      <a:pt x="456" y="218"/>
                    </a:cubicBezTo>
                    <a:cubicBezTo>
                      <a:pt x="429" y="134"/>
                      <a:pt x="351" y="1"/>
                      <a:pt x="22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13"/>
              <p:cNvSpPr/>
              <p:nvPr/>
            </p:nvSpPr>
            <p:spPr>
              <a:xfrm>
                <a:off x="1090575" y="636650"/>
                <a:ext cx="48950" cy="35075"/>
              </a:xfrm>
              <a:custGeom>
                <a:rect b="b" l="l" r="r" t="t"/>
                <a:pathLst>
                  <a:path extrusionOk="0" h="1403" w="1958">
                    <a:moveTo>
                      <a:pt x="984" y="1"/>
                    </a:moveTo>
                    <a:cubicBezTo>
                      <a:pt x="934" y="1"/>
                      <a:pt x="882" y="6"/>
                      <a:pt x="827" y="18"/>
                    </a:cubicBezTo>
                    <a:cubicBezTo>
                      <a:pt x="0" y="189"/>
                      <a:pt x="216" y="1402"/>
                      <a:pt x="973" y="1402"/>
                    </a:cubicBezTo>
                    <a:cubicBezTo>
                      <a:pt x="1023" y="1402"/>
                      <a:pt x="1076" y="1397"/>
                      <a:pt x="1131" y="1385"/>
                    </a:cubicBezTo>
                    <a:cubicBezTo>
                      <a:pt x="1957" y="1214"/>
                      <a:pt x="1741" y="1"/>
                      <a:pt x="98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13"/>
              <p:cNvSpPr/>
              <p:nvPr/>
            </p:nvSpPr>
            <p:spPr>
              <a:xfrm>
                <a:off x="1108950" y="648325"/>
                <a:ext cx="12950" cy="11700"/>
              </a:xfrm>
              <a:custGeom>
                <a:rect b="b" l="l" r="r" t="t"/>
                <a:pathLst>
                  <a:path extrusionOk="0" h="468" w="518">
                    <a:moveTo>
                      <a:pt x="269" y="1"/>
                    </a:moveTo>
                    <a:cubicBezTo>
                      <a:pt x="252" y="1"/>
                      <a:pt x="233" y="3"/>
                      <a:pt x="213" y="7"/>
                    </a:cubicBezTo>
                    <a:cubicBezTo>
                      <a:pt x="61" y="37"/>
                      <a:pt x="0" y="159"/>
                      <a:pt x="61" y="250"/>
                    </a:cubicBezTo>
                    <a:cubicBezTo>
                      <a:pt x="88" y="358"/>
                      <a:pt x="116" y="467"/>
                      <a:pt x="252" y="467"/>
                    </a:cubicBezTo>
                    <a:cubicBezTo>
                      <a:pt x="268" y="467"/>
                      <a:pt x="285" y="466"/>
                      <a:pt x="304" y="462"/>
                    </a:cubicBezTo>
                    <a:cubicBezTo>
                      <a:pt x="396" y="402"/>
                      <a:pt x="426" y="371"/>
                      <a:pt x="456" y="371"/>
                    </a:cubicBezTo>
                    <a:cubicBezTo>
                      <a:pt x="517" y="341"/>
                      <a:pt x="517" y="250"/>
                      <a:pt x="456" y="189"/>
                    </a:cubicBezTo>
                    <a:cubicBezTo>
                      <a:pt x="430" y="83"/>
                      <a:pt x="381" y="1"/>
                      <a:pt x="2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13"/>
              <p:cNvSpPr/>
              <p:nvPr/>
            </p:nvSpPr>
            <p:spPr>
              <a:xfrm>
                <a:off x="1591325" y="1085750"/>
                <a:ext cx="48250" cy="35050"/>
              </a:xfrm>
              <a:custGeom>
                <a:rect b="b" l="l" r="r" t="t"/>
                <a:pathLst>
                  <a:path extrusionOk="0" h="1402" w="1930">
                    <a:moveTo>
                      <a:pt x="980" y="1"/>
                    </a:moveTo>
                    <a:cubicBezTo>
                      <a:pt x="931" y="1"/>
                      <a:pt x="880" y="6"/>
                      <a:pt x="827" y="17"/>
                    </a:cubicBezTo>
                    <a:cubicBezTo>
                      <a:pt x="1" y="188"/>
                      <a:pt x="217" y="1402"/>
                      <a:pt x="974" y="1402"/>
                    </a:cubicBezTo>
                    <a:cubicBezTo>
                      <a:pt x="1024" y="1402"/>
                      <a:pt x="1077" y="1397"/>
                      <a:pt x="1131" y="1385"/>
                    </a:cubicBezTo>
                    <a:cubicBezTo>
                      <a:pt x="1929" y="1214"/>
                      <a:pt x="1712" y="1"/>
                      <a:pt x="98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13"/>
              <p:cNvSpPr/>
              <p:nvPr/>
            </p:nvSpPr>
            <p:spPr>
              <a:xfrm>
                <a:off x="1609725" y="1097450"/>
                <a:ext cx="12175" cy="11700"/>
              </a:xfrm>
              <a:custGeom>
                <a:rect b="b" l="l" r="r" t="t"/>
                <a:pathLst>
                  <a:path extrusionOk="0" h="468" w="487">
                    <a:moveTo>
                      <a:pt x="229" y="1"/>
                    </a:moveTo>
                    <a:cubicBezTo>
                      <a:pt x="214" y="1"/>
                      <a:pt x="199" y="2"/>
                      <a:pt x="183" y="5"/>
                    </a:cubicBezTo>
                    <a:cubicBezTo>
                      <a:pt x="31" y="36"/>
                      <a:pt x="0" y="157"/>
                      <a:pt x="31" y="279"/>
                    </a:cubicBezTo>
                    <a:cubicBezTo>
                      <a:pt x="83" y="385"/>
                      <a:pt x="113" y="467"/>
                      <a:pt x="240" y="467"/>
                    </a:cubicBezTo>
                    <a:cubicBezTo>
                      <a:pt x="259" y="467"/>
                      <a:pt x="280" y="465"/>
                      <a:pt x="304" y="461"/>
                    </a:cubicBezTo>
                    <a:cubicBezTo>
                      <a:pt x="365" y="431"/>
                      <a:pt x="426" y="400"/>
                      <a:pt x="456" y="400"/>
                    </a:cubicBezTo>
                    <a:cubicBezTo>
                      <a:pt x="487" y="340"/>
                      <a:pt x="487" y="279"/>
                      <a:pt x="456" y="188"/>
                    </a:cubicBezTo>
                    <a:cubicBezTo>
                      <a:pt x="429" y="106"/>
                      <a:pt x="353" y="1"/>
                      <a:pt x="22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13"/>
              <p:cNvSpPr/>
              <p:nvPr/>
            </p:nvSpPr>
            <p:spPr>
              <a:xfrm>
                <a:off x="1606575" y="1644275"/>
                <a:ext cx="49675" cy="35050"/>
              </a:xfrm>
              <a:custGeom>
                <a:rect b="b" l="l" r="r" t="t"/>
                <a:pathLst>
                  <a:path extrusionOk="0" h="1402" w="1987">
                    <a:moveTo>
                      <a:pt x="1013" y="0"/>
                    </a:moveTo>
                    <a:cubicBezTo>
                      <a:pt x="963" y="0"/>
                      <a:pt x="911" y="6"/>
                      <a:pt x="856" y="17"/>
                    </a:cubicBezTo>
                    <a:cubicBezTo>
                      <a:pt x="1" y="188"/>
                      <a:pt x="241" y="1402"/>
                      <a:pt x="1002" y="1402"/>
                    </a:cubicBezTo>
                    <a:cubicBezTo>
                      <a:pt x="1052" y="1402"/>
                      <a:pt x="1105" y="1396"/>
                      <a:pt x="1160" y="1385"/>
                    </a:cubicBezTo>
                    <a:cubicBezTo>
                      <a:pt x="1986" y="1214"/>
                      <a:pt x="1770" y="0"/>
                      <a:pt x="101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13"/>
              <p:cNvSpPr/>
              <p:nvPr/>
            </p:nvSpPr>
            <p:spPr>
              <a:xfrm>
                <a:off x="1624925" y="1655975"/>
                <a:ext cx="12175" cy="11675"/>
              </a:xfrm>
              <a:custGeom>
                <a:rect b="b" l="l" r="r" t="t"/>
                <a:pathLst>
                  <a:path extrusionOk="0" h="467" w="487">
                    <a:moveTo>
                      <a:pt x="246" y="0"/>
                    </a:moveTo>
                    <a:cubicBezTo>
                      <a:pt x="226" y="0"/>
                      <a:pt x="205" y="2"/>
                      <a:pt x="183" y="5"/>
                    </a:cubicBezTo>
                    <a:cubicBezTo>
                      <a:pt x="31" y="35"/>
                      <a:pt x="0" y="157"/>
                      <a:pt x="31" y="279"/>
                    </a:cubicBezTo>
                    <a:cubicBezTo>
                      <a:pt x="57" y="384"/>
                      <a:pt x="106" y="467"/>
                      <a:pt x="238" y="467"/>
                    </a:cubicBezTo>
                    <a:cubicBezTo>
                      <a:pt x="258" y="467"/>
                      <a:pt x="280" y="465"/>
                      <a:pt x="304" y="461"/>
                    </a:cubicBezTo>
                    <a:cubicBezTo>
                      <a:pt x="365" y="431"/>
                      <a:pt x="426" y="400"/>
                      <a:pt x="456" y="400"/>
                    </a:cubicBezTo>
                    <a:cubicBezTo>
                      <a:pt x="486" y="339"/>
                      <a:pt x="486" y="279"/>
                      <a:pt x="456" y="187"/>
                    </a:cubicBezTo>
                    <a:cubicBezTo>
                      <a:pt x="456" y="106"/>
                      <a:pt x="408" y="0"/>
                      <a:pt x="24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13"/>
              <p:cNvSpPr/>
              <p:nvPr/>
            </p:nvSpPr>
            <p:spPr>
              <a:xfrm>
                <a:off x="1919025" y="1202625"/>
                <a:ext cx="48575" cy="35350"/>
              </a:xfrm>
              <a:custGeom>
                <a:rect b="b" l="l" r="r" t="t"/>
                <a:pathLst>
                  <a:path extrusionOk="0" h="1414" w="1943">
                    <a:moveTo>
                      <a:pt x="1001" y="1"/>
                    </a:moveTo>
                    <a:cubicBezTo>
                      <a:pt x="944" y="1"/>
                      <a:pt x="883" y="8"/>
                      <a:pt x="820" y="23"/>
                    </a:cubicBezTo>
                    <a:cubicBezTo>
                      <a:pt x="1" y="193"/>
                      <a:pt x="206" y="1413"/>
                      <a:pt x="947" y="1413"/>
                    </a:cubicBezTo>
                    <a:cubicBezTo>
                      <a:pt x="1003" y="1413"/>
                      <a:pt x="1062" y="1406"/>
                      <a:pt x="1124" y="1391"/>
                    </a:cubicBezTo>
                    <a:cubicBezTo>
                      <a:pt x="1942" y="1194"/>
                      <a:pt x="1739" y="1"/>
                      <a:pt x="100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13"/>
              <p:cNvSpPr/>
              <p:nvPr/>
            </p:nvSpPr>
            <p:spPr>
              <a:xfrm>
                <a:off x="1937225" y="1214450"/>
                <a:ext cx="12950" cy="11675"/>
              </a:xfrm>
              <a:custGeom>
                <a:rect b="b" l="l" r="r" t="t"/>
                <a:pathLst>
                  <a:path extrusionOk="0" h="467" w="518">
                    <a:moveTo>
                      <a:pt x="269" y="0"/>
                    </a:moveTo>
                    <a:cubicBezTo>
                      <a:pt x="252" y="0"/>
                      <a:pt x="234" y="2"/>
                      <a:pt x="214" y="6"/>
                    </a:cubicBezTo>
                    <a:cubicBezTo>
                      <a:pt x="62" y="37"/>
                      <a:pt x="1" y="158"/>
                      <a:pt x="62" y="280"/>
                    </a:cubicBezTo>
                    <a:cubicBezTo>
                      <a:pt x="89" y="361"/>
                      <a:pt x="116" y="467"/>
                      <a:pt x="251" y="467"/>
                    </a:cubicBezTo>
                    <a:cubicBezTo>
                      <a:pt x="268" y="467"/>
                      <a:pt x="285" y="465"/>
                      <a:pt x="305" y="462"/>
                    </a:cubicBezTo>
                    <a:cubicBezTo>
                      <a:pt x="396" y="432"/>
                      <a:pt x="426" y="371"/>
                      <a:pt x="457" y="371"/>
                    </a:cubicBezTo>
                    <a:cubicBezTo>
                      <a:pt x="518" y="341"/>
                      <a:pt x="518" y="280"/>
                      <a:pt x="457" y="189"/>
                    </a:cubicBezTo>
                    <a:cubicBezTo>
                      <a:pt x="430" y="83"/>
                      <a:pt x="381" y="0"/>
                      <a:pt x="26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13"/>
              <p:cNvSpPr/>
              <p:nvPr/>
            </p:nvSpPr>
            <p:spPr>
              <a:xfrm>
                <a:off x="2146050" y="1517225"/>
                <a:ext cx="48050" cy="35200"/>
              </a:xfrm>
              <a:custGeom>
                <a:rect b="b" l="l" r="r" t="t"/>
                <a:pathLst>
                  <a:path extrusionOk="0" h="1408" w="1922">
                    <a:moveTo>
                      <a:pt x="1002" y="1"/>
                    </a:moveTo>
                    <a:cubicBezTo>
                      <a:pt x="947" y="1"/>
                      <a:pt x="888" y="8"/>
                      <a:pt x="827" y="23"/>
                    </a:cubicBezTo>
                    <a:cubicBezTo>
                      <a:pt x="1" y="194"/>
                      <a:pt x="217" y="1408"/>
                      <a:pt x="974" y="1408"/>
                    </a:cubicBezTo>
                    <a:cubicBezTo>
                      <a:pt x="1024" y="1408"/>
                      <a:pt x="1076" y="1402"/>
                      <a:pt x="1131" y="1391"/>
                    </a:cubicBezTo>
                    <a:cubicBezTo>
                      <a:pt x="1921" y="1193"/>
                      <a:pt x="1716" y="1"/>
                      <a:pt x="100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13"/>
              <p:cNvSpPr/>
              <p:nvPr/>
            </p:nvSpPr>
            <p:spPr>
              <a:xfrm>
                <a:off x="2164450" y="1528775"/>
                <a:ext cx="12175" cy="11950"/>
              </a:xfrm>
              <a:custGeom>
                <a:rect b="b" l="l" r="r" t="t"/>
                <a:pathLst>
                  <a:path extrusionOk="0" h="478" w="487">
                    <a:moveTo>
                      <a:pt x="282" y="1"/>
                    </a:moveTo>
                    <a:cubicBezTo>
                      <a:pt x="254" y="1"/>
                      <a:pt x="222" y="6"/>
                      <a:pt x="182" y="17"/>
                    </a:cubicBezTo>
                    <a:cubicBezTo>
                      <a:pt x="31" y="47"/>
                      <a:pt x="0" y="169"/>
                      <a:pt x="31" y="260"/>
                    </a:cubicBezTo>
                    <a:cubicBezTo>
                      <a:pt x="85" y="369"/>
                      <a:pt x="115" y="478"/>
                      <a:pt x="251" y="478"/>
                    </a:cubicBezTo>
                    <a:cubicBezTo>
                      <a:pt x="267" y="478"/>
                      <a:pt x="285" y="476"/>
                      <a:pt x="304" y="473"/>
                    </a:cubicBezTo>
                    <a:cubicBezTo>
                      <a:pt x="395" y="412"/>
                      <a:pt x="426" y="382"/>
                      <a:pt x="456" y="382"/>
                    </a:cubicBezTo>
                    <a:cubicBezTo>
                      <a:pt x="486" y="351"/>
                      <a:pt x="486" y="260"/>
                      <a:pt x="456" y="199"/>
                    </a:cubicBezTo>
                    <a:cubicBezTo>
                      <a:pt x="431" y="100"/>
                      <a:pt x="406" y="1"/>
                      <a:pt x="28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13"/>
              <p:cNvSpPr/>
              <p:nvPr/>
            </p:nvSpPr>
            <p:spPr>
              <a:xfrm>
                <a:off x="1428925" y="78900"/>
                <a:ext cx="48750" cy="35200"/>
              </a:xfrm>
              <a:custGeom>
                <a:rect b="b" l="l" r="r" t="t"/>
                <a:pathLst>
                  <a:path extrusionOk="0" h="1408" w="1950">
                    <a:moveTo>
                      <a:pt x="976" y="1"/>
                    </a:moveTo>
                    <a:cubicBezTo>
                      <a:pt x="926" y="1"/>
                      <a:pt x="874" y="6"/>
                      <a:pt x="819" y="17"/>
                    </a:cubicBezTo>
                    <a:cubicBezTo>
                      <a:pt x="1" y="215"/>
                      <a:pt x="204" y="1407"/>
                      <a:pt x="942" y="1407"/>
                    </a:cubicBezTo>
                    <a:cubicBezTo>
                      <a:pt x="999" y="1407"/>
                      <a:pt x="1059" y="1400"/>
                      <a:pt x="1123" y="1385"/>
                    </a:cubicBezTo>
                    <a:cubicBezTo>
                      <a:pt x="1949" y="1214"/>
                      <a:pt x="1733" y="1"/>
                      <a:pt x="97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13"/>
              <p:cNvSpPr/>
              <p:nvPr/>
            </p:nvSpPr>
            <p:spPr>
              <a:xfrm>
                <a:off x="1447100" y="90600"/>
                <a:ext cx="12950" cy="11650"/>
              </a:xfrm>
              <a:custGeom>
                <a:rect b="b" l="l" r="r" t="t"/>
                <a:pathLst>
                  <a:path extrusionOk="0" h="466" w="518">
                    <a:moveTo>
                      <a:pt x="251" y="0"/>
                    </a:moveTo>
                    <a:cubicBezTo>
                      <a:pt x="239" y="0"/>
                      <a:pt x="226" y="2"/>
                      <a:pt x="213" y="5"/>
                    </a:cubicBezTo>
                    <a:cubicBezTo>
                      <a:pt x="61" y="36"/>
                      <a:pt x="1" y="157"/>
                      <a:pt x="61" y="279"/>
                    </a:cubicBezTo>
                    <a:cubicBezTo>
                      <a:pt x="89" y="360"/>
                      <a:pt x="116" y="466"/>
                      <a:pt x="251" y="466"/>
                    </a:cubicBezTo>
                    <a:cubicBezTo>
                      <a:pt x="267" y="466"/>
                      <a:pt x="285" y="464"/>
                      <a:pt x="305" y="461"/>
                    </a:cubicBezTo>
                    <a:cubicBezTo>
                      <a:pt x="457" y="431"/>
                      <a:pt x="517" y="309"/>
                      <a:pt x="457" y="188"/>
                    </a:cubicBezTo>
                    <a:cubicBezTo>
                      <a:pt x="429" y="106"/>
                      <a:pt x="354" y="0"/>
                      <a:pt x="25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13"/>
              <p:cNvSpPr/>
              <p:nvPr/>
            </p:nvSpPr>
            <p:spPr>
              <a:xfrm>
                <a:off x="467050" y="231650"/>
                <a:ext cx="47875" cy="35325"/>
              </a:xfrm>
              <a:custGeom>
                <a:rect b="b" l="l" r="r" t="t"/>
                <a:pathLst>
                  <a:path extrusionOk="0" h="1413" w="1915">
                    <a:moveTo>
                      <a:pt x="965" y="0"/>
                    </a:moveTo>
                    <a:cubicBezTo>
                      <a:pt x="917" y="0"/>
                      <a:pt x="866" y="5"/>
                      <a:pt x="813" y="17"/>
                    </a:cubicBezTo>
                    <a:cubicBezTo>
                      <a:pt x="0" y="185"/>
                      <a:pt x="195" y="1412"/>
                      <a:pt x="921" y="1412"/>
                    </a:cubicBezTo>
                    <a:cubicBezTo>
                      <a:pt x="983" y="1412"/>
                      <a:pt x="1048" y="1404"/>
                      <a:pt x="1117" y="1385"/>
                    </a:cubicBezTo>
                    <a:cubicBezTo>
                      <a:pt x="1915" y="1214"/>
                      <a:pt x="1697" y="0"/>
                      <a:pt x="96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13"/>
              <p:cNvSpPr/>
              <p:nvPr/>
            </p:nvSpPr>
            <p:spPr>
              <a:xfrm>
                <a:off x="485075" y="243325"/>
                <a:ext cx="12175" cy="11700"/>
              </a:xfrm>
              <a:custGeom>
                <a:rect b="b" l="l" r="r" t="t"/>
                <a:pathLst>
                  <a:path extrusionOk="0" h="468" w="487">
                    <a:moveTo>
                      <a:pt x="230" y="1"/>
                    </a:moveTo>
                    <a:cubicBezTo>
                      <a:pt x="215" y="1"/>
                      <a:pt x="199" y="2"/>
                      <a:pt x="183" y="6"/>
                    </a:cubicBezTo>
                    <a:cubicBezTo>
                      <a:pt x="31" y="67"/>
                      <a:pt x="1" y="158"/>
                      <a:pt x="31" y="279"/>
                    </a:cubicBezTo>
                    <a:cubicBezTo>
                      <a:pt x="84" y="385"/>
                      <a:pt x="114" y="468"/>
                      <a:pt x="240" y="468"/>
                    </a:cubicBezTo>
                    <a:cubicBezTo>
                      <a:pt x="259" y="468"/>
                      <a:pt x="281" y="466"/>
                      <a:pt x="305" y="462"/>
                    </a:cubicBezTo>
                    <a:cubicBezTo>
                      <a:pt x="396" y="431"/>
                      <a:pt x="426" y="401"/>
                      <a:pt x="457" y="401"/>
                    </a:cubicBezTo>
                    <a:cubicBezTo>
                      <a:pt x="487" y="340"/>
                      <a:pt x="487" y="279"/>
                      <a:pt x="457" y="188"/>
                    </a:cubicBezTo>
                    <a:cubicBezTo>
                      <a:pt x="429" y="107"/>
                      <a:pt x="354" y="1"/>
                      <a:pt x="23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13"/>
              <p:cNvSpPr/>
              <p:nvPr/>
            </p:nvSpPr>
            <p:spPr>
              <a:xfrm>
                <a:off x="851950" y="-266100"/>
                <a:ext cx="48950" cy="35075"/>
              </a:xfrm>
              <a:custGeom>
                <a:rect b="b" l="l" r="r" t="t"/>
                <a:pathLst>
                  <a:path extrusionOk="0" h="1403" w="1958">
                    <a:moveTo>
                      <a:pt x="985" y="1"/>
                    </a:moveTo>
                    <a:cubicBezTo>
                      <a:pt x="935" y="1"/>
                      <a:pt x="882" y="6"/>
                      <a:pt x="827" y="18"/>
                    </a:cubicBezTo>
                    <a:cubicBezTo>
                      <a:pt x="1" y="189"/>
                      <a:pt x="217" y="1402"/>
                      <a:pt x="974" y="1402"/>
                    </a:cubicBezTo>
                    <a:cubicBezTo>
                      <a:pt x="1024" y="1402"/>
                      <a:pt x="1077" y="1397"/>
                      <a:pt x="1131" y="1385"/>
                    </a:cubicBezTo>
                    <a:cubicBezTo>
                      <a:pt x="1958" y="1214"/>
                      <a:pt x="1742" y="1"/>
                      <a:pt x="98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13"/>
              <p:cNvSpPr/>
              <p:nvPr/>
            </p:nvSpPr>
            <p:spPr>
              <a:xfrm>
                <a:off x="870350" y="-254400"/>
                <a:ext cx="12925" cy="11700"/>
              </a:xfrm>
              <a:custGeom>
                <a:rect b="b" l="l" r="r" t="t"/>
                <a:pathLst>
                  <a:path extrusionOk="0" h="468" w="517">
                    <a:moveTo>
                      <a:pt x="266" y="1"/>
                    </a:moveTo>
                    <a:cubicBezTo>
                      <a:pt x="250" y="1"/>
                      <a:pt x="232" y="2"/>
                      <a:pt x="213" y="6"/>
                    </a:cubicBezTo>
                    <a:cubicBezTo>
                      <a:pt x="61" y="36"/>
                      <a:pt x="0" y="158"/>
                      <a:pt x="61" y="279"/>
                    </a:cubicBezTo>
                    <a:cubicBezTo>
                      <a:pt x="87" y="385"/>
                      <a:pt x="114" y="467"/>
                      <a:pt x="240" y="467"/>
                    </a:cubicBezTo>
                    <a:cubicBezTo>
                      <a:pt x="259" y="467"/>
                      <a:pt x="280" y="466"/>
                      <a:pt x="304" y="462"/>
                    </a:cubicBezTo>
                    <a:cubicBezTo>
                      <a:pt x="395" y="431"/>
                      <a:pt x="426" y="401"/>
                      <a:pt x="487" y="401"/>
                    </a:cubicBezTo>
                    <a:cubicBezTo>
                      <a:pt x="517" y="370"/>
                      <a:pt x="517" y="279"/>
                      <a:pt x="487" y="188"/>
                    </a:cubicBezTo>
                    <a:cubicBezTo>
                      <a:pt x="432" y="107"/>
                      <a:pt x="402" y="1"/>
                      <a:pt x="26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13"/>
              <p:cNvSpPr/>
              <p:nvPr/>
            </p:nvSpPr>
            <p:spPr>
              <a:xfrm>
                <a:off x="2071975" y="-744050"/>
                <a:ext cx="48575" cy="35325"/>
              </a:xfrm>
              <a:custGeom>
                <a:rect b="b" l="l" r="r" t="t"/>
                <a:pathLst>
                  <a:path extrusionOk="0" h="1413" w="1943">
                    <a:moveTo>
                      <a:pt x="969" y="0"/>
                    </a:moveTo>
                    <a:cubicBezTo>
                      <a:pt x="919" y="0"/>
                      <a:pt x="866" y="6"/>
                      <a:pt x="812" y="17"/>
                    </a:cubicBezTo>
                    <a:cubicBezTo>
                      <a:pt x="0" y="213"/>
                      <a:pt x="193" y="1413"/>
                      <a:pt x="916" y="1413"/>
                    </a:cubicBezTo>
                    <a:cubicBezTo>
                      <a:pt x="979" y="1413"/>
                      <a:pt x="1045" y="1404"/>
                      <a:pt x="1115" y="1385"/>
                    </a:cubicBezTo>
                    <a:cubicBezTo>
                      <a:pt x="1942" y="1214"/>
                      <a:pt x="1726" y="0"/>
                      <a:pt x="96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13"/>
              <p:cNvSpPr/>
              <p:nvPr/>
            </p:nvSpPr>
            <p:spPr>
              <a:xfrm>
                <a:off x="2090725" y="-732350"/>
                <a:ext cx="12200" cy="11925"/>
              </a:xfrm>
              <a:custGeom>
                <a:rect b="b" l="l" r="r" t="t"/>
                <a:pathLst>
                  <a:path extrusionOk="0" h="477" w="488">
                    <a:moveTo>
                      <a:pt x="228" y="0"/>
                    </a:moveTo>
                    <a:cubicBezTo>
                      <a:pt x="214" y="0"/>
                      <a:pt x="199" y="2"/>
                      <a:pt x="183" y="5"/>
                    </a:cubicBezTo>
                    <a:cubicBezTo>
                      <a:pt x="31" y="66"/>
                      <a:pt x="1" y="187"/>
                      <a:pt x="31" y="278"/>
                    </a:cubicBezTo>
                    <a:cubicBezTo>
                      <a:pt x="56" y="378"/>
                      <a:pt x="81" y="477"/>
                      <a:pt x="205" y="477"/>
                    </a:cubicBezTo>
                    <a:cubicBezTo>
                      <a:pt x="233" y="477"/>
                      <a:pt x="266" y="472"/>
                      <a:pt x="305" y="461"/>
                    </a:cubicBezTo>
                    <a:cubicBezTo>
                      <a:pt x="365" y="430"/>
                      <a:pt x="396" y="400"/>
                      <a:pt x="457" y="400"/>
                    </a:cubicBezTo>
                    <a:cubicBezTo>
                      <a:pt x="487" y="370"/>
                      <a:pt x="487" y="278"/>
                      <a:pt x="457" y="218"/>
                    </a:cubicBezTo>
                    <a:cubicBezTo>
                      <a:pt x="402" y="109"/>
                      <a:pt x="348" y="0"/>
                      <a:pt x="22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13"/>
              <p:cNvSpPr/>
              <p:nvPr/>
            </p:nvSpPr>
            <p:spPr>
              <a:xfrm>
                <a:off x="1808100" y="219475"/>
                <a:ext cx="48050" cy="35200"/>
              </a:xfrm>
              <a:custGeom>
                <a:rect b="b" l="l" r="r" t="t"/>
                <a:pathLst>
                  <a:path extrusionOk="0" h="1408" w="1922">
                    <a:moveTo>
                      <a:pt x="972" y="1"/>
                    </a:moveTo>
                    <a:cubicBezTo>
                      <a:pt x="923" y="1"/>
                      <a:pt x="872" y="6"/>
                      <a:pt x="819" y="17"/>
                    </a:cubicBezTo>
                    <a:cubicBezTo>
                      <a:pt x="1" y="215"/>
                      <a:pt x="204" y="1408"/>
                      <a:pt x="943" y="1408"/>
                    </a:cubicBezTo>
                    <a:cubicBezTo>
                      <a:pt x="1000" y="1408"/>
                      <a:pt x="1060" y="1401"/>
                      <a:pt x="1123" y="1385"/>
                    </a:cubicBezTo>
                    <a:cubicBezTo>
                      <a:pt x="1921" y="1214"/>
                      <a:pt x="1704" y="1"/>
                      <a:pt x="97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13"/>
              <p:cNvSpPr/>
              <p:nvPr/>
            </p:nvSpPr>
            <p:spPr>
              <a:xfrm>
                <a:off x="1826300" y="231150"/>
                <a:ext cx="12175" cy="11700"/>
              </a:xfrm>
              <a:custGeom>
                <a:rect b="b" l="l" r="r" t="t"/>
                <a:pathLst>
                  <a:path extrusionOk="0" h="468" w="487">
                    <a:moveTo>
                      <a:pt x="239" y="1"/>
                    </a:moveTo>
                    <a:cubicBezTo>
                      <a:pt x="221" y="1"/>
                      <a:pt x="202" y="2"/>
                      <a:pt x="182" y="6"/>
                    </a:cubicBezTo>
                    <a:cubicBezTo>
                      <a:pt x="30" y="37"/>
                      <a:pt x="0" y="158"/>
                      <a:pt x="30" y="280"/>
                    </a:cubicBezTo>
                    <a:cubicBezTo>
                      <a:pt x="58" y="361"/>
                      <a:pt x="109" y="467"/>
                      <a:pt x="250" y="467"/>
                    </a:cubicBezTo>
                    <a:cubicBezTo>
                      <a:pt x="266" y="467"/>
                      <a:pt x="284" y="466"/>
                      <a:pt x="304" y="462"/>
                    </a:cubicBezTo>
                    <a:cubicBezTo>
                      <a:pt x="365" y="432"/>
                      <a:pt x="426" y="371"/>
                      <a:pt x="456" y="371"/>
                    </a:cubicBezTo>
                    <a:cubicBezTo>
                      <a:pt x="486" y="341"/>
                      <a:pt x="486" y="280"/>
                      <a:pt x="456" y="189"/>
                    </a:cubicBezTo>
                    <a:cubicBezTo>
                      <a:pt x="430" y="83"/>
                      <a:pt x="357" y="1"/>
                      <a:pt x="23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13"/>
              <p:cNvSpPr/>
              <p:nvPr/>
            </p:nvSpPr>
            <p:spPr>
              <a:xfrm>
                <a:off x="2758575" y="-57875"/>
                <a:ext cx="49675" cy="35050"/>
              </a:xfrm>
              <a:custGeom>
                <a:rect b="b" l="l" r="r" t="t"/>
                <a:pathLst>
                  <a:path extrusionOk="0" h="1402" w="1987">
                    <a:moveTo>
                      <a:pt x="1013" y="0"/>
                    </a:moveTo>
                    <a:cubicBezTo>
                      <a:pt x="963" y="0"/>
                      <a:pt x="910" y="6"/>
                      <a:pt x="856" y="17"/>
                    </a:cubicBezTo>
                    <a:cubicBezTo>
                      <a:pt x="1" y="188"/>
                      <a:pt x="241" y="1402"/>
                      <a:pt x="1002" y="1402"/>
                    </a:cubicBezTo>
                    <a:cubicBezTo>
                      <a:pt x="1052" y="1402"/>
                      <a:pt x="1105" y="1396"/>
                      <a:pt x="1160" y="1385"/>
                    </a:cubicBezTo>
                    <a:cubicBezTo>
                      <a:pt x="1986" y="1214"/>
                      <a:pt x="1770" y="0"/>
                      <a:pt x="101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13"/>
              <p:cNvSpPr/>
              <p:nvPr/>
            </p:nvSpPr>
            <p:spPr>
              <a:xfrm>
                <a:off x="2776925" y="-46200"/>
                <a:ext cx="12925" cy="11675"/>
              </a:xfrm>
              <a:custGeom>
                <a:rect b="b" l="l" r="r" t="t"/>
                <a:pathLst>
                  <a:path extrusionOk="0" h="467" w="517">
                    <a:moveTo>
                      <a:pt x="279" y="0"/>
                    </a:moveTo>
                    <a:cubicBezTo>
                      <a:pt x="259" y="0"/>
                      <a:pt x="237" y="2"/>
                      <a:pt x="213" y="6"/>
                    </a:cubicBezTo>
                    <a:cubicBezTo>
                      <a:pt x="61" y="36"/>
                      <a:pt x="0" y="158"/>
                      <a:pt x="61" y="280"/>
                    </a:cubicBezTo>
                    <a:cubicBezTo>
                      <a:pt x="88" y="361"/>
                      <a:pt x="115" y="467"/>
                      <a:pt x="251" y="467"/>
                    </a:cubicBezTo>
                    <a:cubicBezTo>
                      <a:pt x="267" y="467"/>
                      <a:pt x="285" y="465"/>
                      <a:pt x="304" y="462"/>
                    </a:cubicBezTo>
                    <a:cubicBezTo>
                      <a:pt x="395" y="432"/>
                      <a:pt x="426" y="371"/>
                      <a:pt x="456" y="371"/>
                    </a:cubicBezTo>
                    <a:cubicBezTo>
                      <a:pt x="517" y="340"/>
                      <a:pt x="517" y="280"/>
                      <a:pt x="456" y="188"/>
                    </a:cubicBezTo>
                    <a:cubicBezTo>
                      <a:pt x="456" y="83"/>
                      <a:pt x="410" y="0"/>
                      <a:pt x="27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13"/>
              <p:cNvSpPr/>
              <p:nvPr/>
            </p:nvSpPr>
            <p:spPr>
              <a:xfrm>
                <a:off x="2682725" y="-655300"/>
                <a:ext cx="48550" cy="35325"/>
              </a:xfrm>
              <a:custGeom>
                <a:rect b="b" l="l" r="r" t="t"/>
                <a:pathLst>
                  <a:path extrusionOk="0" h="1413" w="1942">
                    <a:moveTo>
                      <a:pt x="1000" y="1"/>
                    </a:moveTo>
                    <a:cubicBezTo>
                      <a:pt x="943" y="1"/>
                      <a:pt x="883" y="8"/>
                      <a:pt x="820" y="23"/>
                    </a:cubicBezTo>
                    <a:cubicBezTo>
                      <a:pt x="0" y="193"/>
                      <a:pt x="205" y="1413"/>
                      <a:pt x="946" y="1413"/>
                    </a:cubicBezTo>
                    <a:cubicBezTo>
                      <a:pt x="1002" y="1413"/>
                      <a:pt x="1062" y="1406"/>
                      <a:pt x="1124" y="1391"/>
                    </a:cubicBezTo>
                    <a:cubicBezTo>
                      <a:pt x="1942" y="1193"/>
                      <a:pt x="1739" y="1"/>
                      <a:pt x="100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13"/>
              <p:cNvSpPr/>
              <p:nvPr/>
            </p:nvSpPr>
            <p:spPr>
              <a:xfrm>
                <a:off x="2700925" y="-643750"/>
                <a:ext cx="12950" cy="11950"/>
              </a:xfrm>
              <a:custGeom>
                <a:rect b="b" l="l" r="r" t="t"/>
                <a:pathLst>
                  <a:path extrusionOk="0" h="478" w="518">
                    <a:moveTo>
                      <a:pt x="288" y="1"/>
                    </a:moveTo>
                    <a:cubicBezTo>
                      <a:pt x="266" y="1"/>
                      <a:pt x="241" y="6"/>
                      <a:pt x="213" y="17"/>
                    </a:cubicBezTo>
                    <a:cubicBezTo>
                      <a:pt x="61" y="47"/>
                      <a:pt x="0" y="169"/>
                      <a:pt x="61" y="260"/>
                    </a:cubicBezTo>
                    <a:cubicBezTo>
                      <a:pt x="88" y="369"/>
                      <a:pt x="116" y="478"/>
                      <a:pt x="252" y="478"/>
                    </a:cubicBezTo>
                    <a:cubicBezTo>
                      <a:pt x="268" y="478"/>
                      <a:pt x="285" y="476"/>
                      <a:pt x="304" y="473"/>
                    </a:cubicBezTo>
                    <a:cubicBezTo>
                      <a:pt x="456" y="443"/>
                      <a:pt x="517" y="321"/>
                      <a:pt x="456" y="199"/>
                    </a:cubicBezTo>
                    <a:cubicBezTo>
                      <a:pt x="432" y="100"/>
                      <a:pt x="387" y="1"/>
                      <a:pt x="28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13"/>
              <p:cNvSpPr/>
              <p:nvPr/>
            </p:nvSpPr>
            <p:spPr>
              <a:xfrm>
                <a:off x="2669750" y="442750"/>
                <a:ext cx="47875" cy="35325"/>
              </a:xfrm>
              <a:custGeom>
                <a:rect b="b" l="l" r="r" t="t"/>
                <a:pathLst>
                  <a:path extrusionOk="0" h="1413" w="1915">
                    <a:moveTo>
                      <a:pt x="969" y="1"/>
                    </a:moveTo>
                    <a:cubicBezTo>
                      <a:pt x="913" y="1"/>
                      <a:pt x="854" y="8"/>
                      <a:pt x="792" y="23"/>
                    </a:cubicBezTo>
                    <a:cubicBezTo>
                      <a:pt x="0" y="192"/>
                      <a:pt x="207" y="1413"/>
                      <a:pt x="924" y="1413"/>
                    </a:cubicBezTo>
                    <a:cubicBezTo>
                      <a:pt x="978" y="1413"/>
                      <a:pt x="1036" y="1406"/>
                      <a:pt x="1095" y="1391"/>
                    </a:cubicBezTo>
                    <a:cubicBezTo>
                      <a:pt x="1915" y="1221"/>
                      <a:pt x="1710" y="1"/>
                      <a:pt x="9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13"/>
              <p:cNvSpPr/>
              <p:nvPr/>
            </p:nvSpPr>
            <p:spPr>
              <a:xfrm>
                <a:off x="2688000" y="454300"/>
                <a:ext cx="12200" cy="11950"/>
              </a:xfrm>
              <a:custGeom>
                <a:rect b="b" l="l" r="r" t="t"/>
                <a:pathLst>
                  <a:path extrusionOk="0" h="478" w="488">
                    <a:moveTo>
                      <a:pt x="261" y="1"/>
                    </a:moveTo>
                    <a:cubicBezTo>
                      <a:pt x="237" y="1"/>
                      <a:pt x="211" y="6"/>
                      <a:pt x="183" y="17"/>
                    </a:cubicBezTo>
                    <a:cubicBezTo>
                      <a:pt x="31" y="47"/>
                      <a:pt x="1" y="169"/>
                      <a:pt x="31" y="260"/>
                    </a:cubicBezTo>
                    <a:cubicBezTo>
                      <a:pt x="58" y="369"/>
                      <a:pt x="110" y="477"/>
                      <a:pt x="251" y="477"/>
                    </a:cubicBezTo>
                    <a:cubicBezTo>
                      <a:pt x="268" y="477"/>
                      <a:pt x="285" y="476"/>
                      <a:pt x="305" y="473"/>
                    </a:cubicBezTo>
                    <a:cubicBezTo>
                      <a:pt x="365" y="412"/>
                      <a:pt x="426" y="381"/>
                      <a:pt x="457" y="381"/>
                    </a:cubicBezTo>
                    <a:cubicBezTo>
                      <a:pt x="487" y="351"/>
                      <a:pt x="487" y="260"/>
                      <a:pt x="457" y="199"/>
                    </a:cubicBezTo>
                    <a:cubicBezTo>
                      <a:pt x="432" y="100"/>
                      <a:pt x="367" y="1"/>
                      <a:pt x="26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13"/>
              <p:cNvSpPr/>
              <p:nvPr/>
            </p:nvSpPr>
            <p:spPr>
              <a:xfrm>
                <a:off x="3316500" y="1027100"/>
                <a:ext cx="47825" cy="35350"/>
              </a:xfrm>
              <a:custGeom>
                <a:rect b="b" l="l" r="r" t="t"/>
                <a:pathLst>
                  <a:path extrusionOk="0" h="1414" w="1913">
                    <a:moveTo>
                      <a:pt x="993" y="1"/>
                    </a:moveTo>
                    <a:cubicBezTo>
                      <a:pt x="938" y="1"/>
                      <a:pt x="880" y="8"/>
                      <a:pt x="819" y="23"/>
                    </a:cubicBezTo>
                    <a:cubicBezTo>
                      <a:pt x="0" y="220"/>
                      <a:pt x="204" y="1413"/>
                      <a:pt x="942" y="1413"/>
                    </a:cubicBezTo>
                    <a:cubicBezTo>
                      <a:pt x="999" y="1413"/>
                      <a:pt x="1059" y="1406"/>
                      <a:pt x="1123" y="1391"/>
                    </a:cubicBezTo>
                    <a:cubicBezTo>
                      <a:pt x="1913" y="1193"/>
                      <a:pt x="1707" y="1"/>
                      <a:pt x="99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13"/>
              <p:cNvSpPr/>
              <p:nvPr/>
            </p:nvSpPr>
            <p:spPr>
              <a:xfrm>
                <a:off x="3334675" y="1038650"/>
                <a:ext cx="12175" cy="11950"/>
              </a:xfrm>
              <a:custGeom>
                <a:rect b="b" l="l" r="r" t="t"/>
                <a:pathLst>
                  <a:path extrusionOk="0" h="478" w="487">
                    <a:moveTo>
                      <a:pt x="283" y="1"/>
                    </a:moveTo>
                    <a:cubicBezTo>
                      <a:pt x="255" y="1"/>
                      <a:pt x="222" y="6"/>
                      <a:pt x="183" y="17"/>
                    </a:cubicBezTo>
                    <a:cubicBezTo>
                      <a:pt x="122" y="47"/>
                      <a:pt x="92" y="78"/>
                      <a:pt x="31" y="78"/>
                    </a:cubicBezTo>
                    <a:cubicBezTo>
                      <a:pt x="0" y="108"/>
                      <a:pt x="0" y="199"/>
                      <a:pt x="31" y="260"/>
                    </a:cubicBezTo>
                    <a:cubicBezTo>
                      <a:pt x="85" y="369"/>
                      <a:pt x="115" y="478"/>
                      <a:pt x="252" y="478"/>
                    </a:cubicBezTo>
                    <a:cubicBezTo>
                      <a:pt x="268" y="478"/>
                      <a:pt x="285" y="476"/>
                      <a:pt x="304" y="473"/>
                    </a:cubicBezTo>
                    <a:cubicBezTo>
                      <a:pt x="396" y="412"/>
                      <a:pt x="426" y="382"/>
                      <a:pt x="456" y="382"/>
                    </a:cubicBezTo>
                    <a:cubicBezTo>
                      <a:pt x="487" y="351"/>
                      <a:pt x="487" y="260"/>
                      <a:pt x="456" y="199"/>
                    </a:cubicBezTo>
                    <a:cubicBezTo>
                      <a:pt x="432" y="100"/>
                      <a:pt x="407" y="1"/>
                      <a:pt x="28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13"/>
              <p:cNvSpPr/>
              <p:nvPr/>
            </p:nvSpPr>
            <p:spPr>
              <a:xfrm>
                <a:off x="4005500" y="154125"/>
                <a:ext cx="48975" cy="35050"/>
              </a:xfrm>
              <a:custGeom>
                <a:rect b="b" l="l" r="r" t="t"/>
                <a:pathLst>
                  <a:path extrusionOk="0" h="1402" w="1959">
                    <a:moveTo>
                      <a:pt x="985" y="1"/>
                    </a:moveTo>
                    <a:cubicBezTo>
                      <a:pt x="935" y="1"/>
                      <a:pt x="882" y="6"/>
                      <a:pt x="828" y="17"/>
                    </a:cubicBezTo>
                    <a:cubicBezTo>
                      <a:pt x="1" y="188"/>
                      <a:pt x="217" y="1402"/>
                      <a:pt x="974" y="1402"/>
                    </a:cubicBezTo>
                    <a:cubicBezTo>
                      <a:pt x="1024" y="1402"/>
                      <a:pt x="1077" y="1397"/>
                      <a:pt x="1132" y="1385"/>
                    </a:cubicBezTo>
                    <a:cubicBezTo>
                      <a:pt x="1958" y="1214"/>
                      <a:pt x="1742" y="1"/>
                      <a:pt x="98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13"/>
              <p:cNvSpPr/>
              <p:nvPr/>
            </p:nvSpPr>
            <p:spPr>
              <a:xfrm>
                <a:off x="4024650" y="165550"/>
                <a:ext cx="12200" cy="11950"/>
              </a:xfrm>
              <a:custGeom>
                <a:rect b="b" l="l" r="r" t="t"/>
                <a:pathLst>
                  <a:path extrusionOk="0" h="478" w="488">
                    <a:moveTo>
                      <a:pt x="269" y="0"/>
                    </a:moveTo>
                    <a:cubicBezTo>
                      <a:pt x="245" y="0"/>
                      <a:pt x="217" y="5"/>
                      <a:pt x="183" y="16"/>
                    </a:cubicBezTo>
                    <a:cubicBezTo>
                      <a:pt x="31" y="47"/>
                      <a:pt x="1" y="168"/>
                      <a:pt x="31" y="260"/>
                    </a:cubicBezTo>
                    <a:cubicBezTo>
                      <a:pt x="58" y="368"/>
                      <a:pt x="86" y="477"/>
                      <a:pt x="243" y="477"/>
                    </a:cubicBezTo>
                    <a:cubicBezTo>
                      <a:pt x="262" y="477"/>
                      <a:pt x="282" y="476"/>
                      <a:pt x="305" y="472"/>
                    </a:cubicBezTo>
                    <a:cubicBezTo>
                      <a:pt x="366" y="412"/>
                      <a:pt x="396" y="381"/>
                      <a:pt x="457" y="381"/>
                    </a:cubicBezTo>
                    <a:cubicBezTo>
                      <a:pt x="487" y="351"/>
                      <a:pt x="487" y="260"/>
                      <a:pt x="457" y="199"/>
                    </a:cubicBezTo>
                    <a:cubicBezTo>
                      <a:pt x="407" y="99"/>
                      <a:pt x="378" y="0"/>
                      <a:pt x="26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13"/>
              <p:cNvSpPr/>
              <p:nvPr/>
            </p:nvSpPr>
            <p:spPr>
              <a:xfrm>
                <a:off x="3421950" y="-433275"/>
                <a:ext cx="48975" cy="35075"/>
              </a:xfrm>
              <a:custGeom>
                <a:rect b="b" l="l" r="r" t="t"/>
                <a:pathLst>
                  <a:path extrusionOk="0" h="1403" w="1959">
                    <a:moveTo>
                      <a:pt x="1008" y="1"/>
                    </a:moveTo>
                    <a:cubicBezTo>
                      <a:pt x="960" y="1"/>
                      <a:pt x="909" y="6"/>
                      <a:pt x="856" y="18"/>
                    </a:cubicBezTo>
                    <a:cubicBezTo>
                      <a:pt x="1" y="189"/>
                      <a:pt x="215" y="1402"/>
                      <a:pt x="997" y="1402"/>
                    </a:cubicBezTo>
                    <a:cubicBezTo>
                      <a:pt x="1049" y="1402"/>
                      <a:pt x="1103" y="1397"/>
                      <a:pt x="1160" y="1385"/>
                    </a:cubicBezTo>
                    <a:cubicBezTo>
                      <a:pt x="1958" y="1214"/>
                      <a:pt x="1741"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13"/>
              <p:cNvSpPr/>
              <p:nvPr/>
            </p:nvSpPr>
            <p:spPr>
              <a:xfrm>
                <a:off x="3440300" y="-421575"/>
                <a:ext cx="12175" cy="11700"/>
              </a:xfrm>
              <a:custGeom>
                <a:rect b="b" l="l" r="r" t="t"/>
                <a:pathLst>
                  <a:path extrusionOk="0" h="468" w="487">
                    <a:moveTo>
                      <a:pt x="237" y="1"/>
                    </a:moveTo>
                    <a:cubicBezTo>
                      <a:pt x="220" y="1"/>
                      <a:pt x="202" y="2"/>
                      <a:pt x="183" y="6"/>
                    </a:cubicBezTo>
                    <a:cubicBezTo>
                      <a:pt x="31" y="36"/>
                      <a:pt x="0" y="158"/>
                      <a:pt x="31" y="279"/>
                    </a:cubicBezTo>
                    <a:cubicBezTo>
                      <a:pt x="57" y="385"/>
                      <a:pt x="107" y="467"/>
                      <a:pt x="239" y="467"/>
                    </a:cubicBezTo>
                    <a:cubicBezTo>
                      <a:pt x="259" y="467"/>
                      <a:pt x="280" y="466"/>
                      <a:pt x="304" y="462"/>
                    </a:cubicBezTo>
                    <a:cubicBezTo>
                      <a:pt x="456" y="431"/>
                      <a:pt x="487" y="310"/>
                      <a:pt x="456" y="188"/>
                    </a:cubicBezTo>
                    <a:cubicBezTo>
                      <a:pt x="429" y="107"/>
                      <a:pt x="378" y="1"/>
                      <a:pt x="23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13"/>
              <p:cNvSpPr/>
              <p:nvPr/>
            </p:nvSpPr>
            <p:spPr>
              <a:xfrm>
                <a:off x="4144575" y="690625"/>
                <a:ext cx="48250" cy="35050"/>
              </a:xfrm>
              <a:custGeom>
                <a:rect b="b" l="l" r="r" t="t"/>
                <a:pathLst>
                  <a:path extrusionOk="0" h="1402" w="1930">
                    <a:moveTo>
                      <a:pt x="979" y="0"/>
                    </a:moveTo>
                    <a:cubicBezTo>
                      <a:pt x="931" y="0"/>
                      <a:pt x="880" y="5"/>
                      <a:pt x="827" y="17"/>
                    </a:cubicBezTo>
                    <a:cubicBezTo>
                      <a:pt x="0" y="188"/>
                      <a:pt x="216" y="1401"/>
                      <a:pt x="973" y="1401"/>
                    </a:cubicBezTo>
                    <a:cubicBezTo>
                      <a:pt x="1023" y="1401"/>
                      <a:pt x="1076" y="1396"/>
                      <a:pt x="1131" y="1385"/>
                    </a:cubicBezTo>
                    <a:cubicBezTo>
                      <a:pt x="1929" y="1213"/>
                      <a:pt x="1711" y="0"/>
                      <a:pt x="97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13"/>
              <p:cNvSpPr/>
              <p:nvPr/>
            </p:nvSpPr>
            <p:spPr>
              <a:xfrm>
                <a:off x="4162950" y="702300"/>
                <a:ext cx="12200" cy="11700"/>
              </a:xfrm>
              <a:custGeom>
                <a:rect b="b" l="l" r="r" t="t"/>
                <a:pathLst>
                  <a:path extrusionOk="0" h="468" w="488">
                    <a:moveTo>
                      <a:pt x="230" y="1"/>
                    </a:moveTo>
                    <a:cubicBezTo>
                      <a:pt x="215" y="1"/>
                      <a:pt x="199" y="2"/>
                      <a:pt x="183" y="6"/>
                    </a:cubicBezTo>
                    <a:cubicBezTo>
                      <a:pt x="31" y="36"/>
                      <a:pt x="1" y="158"/>
                      <a:pt x="31" y="279"/>
                    </a:cubicBezTo>
                    <a:cubicBezTo>
                      <a:pt x="84" y="385"/>
                      <a:pt x="114" y="467"/>
                      <a:pt x="240" y="467"/>
                    </a:cubicBezTo>
                    <a:cubicBezTo>
                      <a:pt x="259" y="467"/>
                      <a:pt x="281" y="466"/>
                      <a:pt x="305" y="462"/>
                    </a:cubicBezTo>
                    <a:cubicBezTo>
                      <a:pt x="396" y="431"/>
                      <a:pt x="426" y="401"/>
                      <a:pt x="457" y="401"/>
                    </a:cubicBezTo>
                    <a:cubicBezTo>
                      <a:pt x="487" y="340"/>
                      <a:pt x="487" y="279"/>
                      <a:pt x="457" y="188"/>
                    </a:cubicBezTo>
                    <a:cubicBezTo>
                      <a:pt x="430" y="107"/>
                      <a:pt x="354" y="1"/>
                      <a:pt x="23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13"/>
              <p:cNvSpPr/>
              <p:nvPr/>
            </p:nvSpPr>
            <p:spPr>
              <a:xfrm>
                <a:off x="4757800" y="1357650"/>
                <a:ext cx="48750" cy="35200"/>
              </a:xfrm>
              <a:custGeom>
                <a:rect b="b" l="l" r="r" t="t"/>
                <a:pathLst>
                  <a:path extrusionOk="0" h="1408" w="1950">
                    <a:moveTo>
                      <a:pt x="1008" y="1"/>
                    </a:moveTo>
                    <a:cubicBezTo>
                      <a:pt x="951" y="1"/>
                      <a:pt x="891" y="8"/>
                      <a:pt x="827" y="23"/>
                    </a:cubicBezTo>
                    <a:cubicBezTo>
                      <a:pt x="1" y="194"/>
                      <a:pt x="217" y="1408"/>
                      <a:pt x="974" y="1408"/>
                    </a:cubicBezTo>
                    <a:cubicBezTo>
                      <a:pt x="1024" y="1408"/>
                      <a:pt x="1076" y="1402"/>
                      <a:pt x="1131" y="1391"/>
                    </a:cubicBezTo>
                    <a:cubicBezTo>
                      <a:pt x="1950" y="1193"/>
                      <a:pt x="1746"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13"/>
              <p:cNvSpPr/>
              <p:nvPr/>
            </p:nvSpPr>
            <p:spPr>
              <a:xfrm>
                <a:off x="4776950" y="1369200"/>
                <a:ext cx="12175" cy="11950"/>
              </a:xfrm>
              <a:custGeom>
                <a:rect b="b" l="l" r="r" t="t"/>
                <a:pathLst>
                  <a:path extrusionOk="0" h="478" w="487">
                    <a:moveTo>
                      <a:pt x="258" y="1"/>
                    </a:moveTo>
                    <a:cubicBezTo>
                      <a:pt x="236" y="1"/>
                      <a:pt x="211" y="6"/>
                      <a:pt x="183" y="17"/>
                    </a:cubicBezTo>
                    <a:cubicBezTo>
                      <a:pt x="31" y="47"/>
                      <a:pt x="1" y="169"/>
                      <a:pt x="31" y="260"/>
                    </a:cubicBezTo>
                    <a:cubicBezTo>
                      <a:pt x="58" y="369"/>
                      <a:pt x="85" y="478"/>
                      <a:pt x="243" y="478"/>
                    </a:cubicBezTo>
                    <a:cubicBezTo>
                      <a:pt x="262" y="478"/>
                      <a:pt x="282" y="476"/>
                      <a:pt x="304" y="473"/>
                    </a:cubicBezTo>
                    <a:cubicBezTo>
                      <a:pt x="456" y="412"/>
                      <a:pt x="487" y="321"/>
                      <a:pt x="456" y="199"/>
                    </a:cubicBezTo>
                    <a:cubicBezTo>
                      <a:pt x="407" y="100"/>
                      <a:pt x="357" y="1"/>
                      <a:pt x="25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13"/>
              <p:cNvSpPr/>
              <p:nvPr/>
            </p:nvSpPr>
            <p:spPr>
              <a:xfrm>
                <a:off x="5551950" y="100800"/>
                <a:ext cx="49475" cy="35200"/>
              </a:xfrm>
              <a:custGeom>
                <a:rect b="b" l="l" r="r" t="t"/>
                <a:pathLst>
                  <a:path extrusionOk="0" h="1408" w="1979">
                    <a:moveTo>
                      <a:pt x="1033" y="1"/>
                    </a:moveTo>
                    <a:cubicBezTo>
                      <a:pt x="976" y="1"/>
                      <a:pt x="917" y="8"/>
                      <a:pt x="855" y="23"/>
                    </a:cubicBezTo>
                    <a:cubicBezTo>
                      <a:pt x="0" y="194"/>
                      <a:pt x="268" y="1407"/>
                      <a:pt x="1006" y="1407"/>
                    </a:cubicBezTo>
                    <a:cubicBezTo>
                      <a:pt x="1055" y="1407"/>
                      <a:pt x="1106" y="1402"/>
                      <a:pt x="1159" y="1391"/>
                    </a:cubicBezTo>
                    <a:cubicBezTo>
                      <a:pt x="1979" y="1221"/>
                      <a:pt x="1774" y="1"/>
                      <a:pt x="103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13"/>
              <p:cNvSpPr/>
              <p:nvPr/>
            </p:nvSpPr>
            <p:spPr>
              <a:xfrm>
                <a:off x="5571050" y="112600"/>
                <a:ext cx="12175" cy="11700"/>
              </a:xfrm>
              <a:custGeom>
                <a:rect b="b" l="l" r="r" t="t"/>
                <a:pathLst>
                  <a:path extrusionOk="0" h="468" w="487">
                    <a:moveTo>
                      <a:pt x="250" y="1"/>
                    </a:moveTo>
                    <a:cubicBezTo>
                      <a:pt x="229" y="1"/>
                      <a:pt x="206" y="3"/>
                      <a:pt x="182" y="7"/>
                    </a:cubicBezTo>
                    <a:cubicBezTo>
                      <a:pt x="30" y="37"/>
                      <a:pt x="0" y="159"/>
                      <a:pt x="30" y="250"/>
                    </a:cubicBezTo>
                    <a:cubicBezTo>
                      <a:pt x="58" y="359"/>
                      <a:pt x="85" y="467"/>
                      <a:pt x="243" y="467"/>
                    </a:cubicBezTo>
                    <a:cubicBezTo>
                      <a:pt x="261" y="467"/>
                      <a:pt x="282" y="466"/>
                      <a:pt x="304" y="463"/>
                    </a:cubicBezTo>
                    <a:cubicBezTo>
                      <a:pt x="365" y="402"/>
                      <a:pt x="395" y="371"/>
                      <a:pt x="456" y="371"/>
                    </a:cubicBezTo>
                    <a:cubicBezTo>
                      <a:pt x="486" y="341"/>
                      <a:pt x="486" y="250"/>
                      <a:pt x="456" y="189"/>
                    </a:cubicBezTo>
                    <a:cubicBezTo>
                      <a:pt x="456" y="83"/>
                      <a:pt x="387" y="1"/>
                      <a:pt x="25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13"/>
              <p:cNvSpPr/>
              <p:nvPr/>
            </p:nvSpPr>
            <p:spPr>
              <a:xfrm>
                <a:off x="4992125" y="81800"/>
                <a:ext cx="49250" cy="35350"/>
              </a:xfrm>
              <a:custGeom>
                <a:rect b="b" l="l" r="r" t="t"/>
                <a:pathLst>
                  <a:path extrusionOk="0" h="1414" w="1970">
                    <a:moveTo>
                      <a:pt x="1024" y="1"/>
                    </a:moveTo>
                    <a:cubicBezTo>
                      <a:pt x="968" y="1"/>
                      <a:pt x="909" y="8"/>
                      <a:pt x="847" y="23"/>
                    </a:cubicBezTo>
                    <a:cubicBezTo>
                      <a:pt x="0" y="220"/>
                      <a:pt x="228" y="1413"/>
                      <a:pt x="969" y="1413"/>
                    </a:cubicBezTo>
                    <a:cubicBezTo>
                      <a:pt x="1027" y="1413"/>
                      <a:pt x="1087" y="1406"/>
                      <a:pt x="1151" y="1391"/>
                    </a:cubicBezTo>
                    <a:cubicBezTo>
                      <a:pt x="1970" y="1221"/>
                      <a:pt x="1765" y="1"/>
                      <a:pt x="102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3"/>
              <p:cNvSpPr/>
              <p:nvPr/>
            </p:nvSpPr>
            <p:spPr>
              <a:xfrm>
                <a:off x="5010250" y="93600"/>
                <a:ext cx="12175" cy="11700"/>
              </a:xfrm>
              <a:custGeom>
                <a:rect b="b" l="l" r="r" t="t"/>
                <a:pathLst>
                  <a:path extrusionOk="0" h="468" w="487">
                    <a:moveTo>
                      <a:pt x="259" y="1"/>
                    </a:moveTo>
                    <a:cubicBezTo>
                      <a:pt x="236" y="1"/>
                      <a:pt x="210" y="3"/>
                      <a:pt x="182" y="7"/>
                    </a:cubicBezTo>
                    <a:cubicBezTo>
                      <a:pt x="30" y="37"/>
                      <a:pt x="0" y="159"/>
                      <a:pt x="30" y="250"/>
                    </a:cubicBezTo>
                    <a:cubicBezTo>
                      <a:pt x="85" y="359"/>
                      <a:pt x="115" y="467"/>
                      <a:pt x="251" y="467"/>
                    </a:cubicBezTo>
                    <a:cubicBezTo>
                      <a:pt x="267" y="467"/>
                      <a:pt x="285" y="466"/>
                      <a:pt x="304" y="463"/>
                    </a:cubicBezTo>
                    <a:cubicBezTo>
                      <a:pt x="395" y="402"/>
                      <a:pt x="426" y="372"/>
                      <a:pt x="456" y="372"/>
                    </a:cubicBezTo>
                    <a:cubicBezTo>
                      <a:pt x="486" y="341"/>
                      <a:pt x="486" y="250"/>
                      <a:pt x="456" y="189"/>
                    </a:cubicBezTo>
                    <a:cubicBezTo>
                      <a:pt x="456" y="84"/>
                      <a:pt x="410"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13"/>
              <p:cNvSpPr/>
              <p:nvPr/>
            </p:nvSpPr>
            <p:spPr>
              <a:xfrm>
                <a:off x="5708425" y="-594500"/>
                <a:ext cx="48750" cy="35200"/>
              </a:xfrm>
              <a:custGeom>
                <a:rect b="b" l="l" r="r" t="t"/>
                <a:pathLst>
                  <a:path extrusionOk="0" h="1408" w="1950">
                    <a:moveTo>
                      <a:pt x="1008" y="0"/>
                    </a:moveTo>
                    <a:cubicBezTo>
                      <a:pt x="951" y="0"/>
                      <a:pt x="891" y="8"/>
                      <a:pt x="827" y="23"/>
                    </a:cubicBezTo>
                    <a:cubicBezTo>
                      <a:pt x="1" y="194"/>
                      <a:pt x="243" y="1407"/>
                      <a:pt x="979" y="1407"/>
                    </a:cubicBezTo>
                    <a:cubicBezTo>
                      <a:pt x="1027" y="1407"/>
                      <a:pt x="1078" y="1402"/>
                      <a:pt x="1131" y="1391"/>
                    </a:cubicBezTo>
                    <a:cubicBezTo>
                      <a:pt x="1950" y="1193"/>
                      <a:pt x="1746" y="0"/>
                      <a:pt x="100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13"/>
              <p:cNvSpPr/>
              <p:nvPr/>
            </p:nvSpPr>
            <p:spPr>
              <a:xfrm>
                <a:off x="5727575" y="-582950"/>
                <a:ext cx="12175" cy="11950"/>
              </a:xfrm>
              <a:custGeom>
                <a:rect b="b" l="l" r="r" t="t"/>
                <a:pathLst>
                  <a:path extrusionOk="0" h="478" w="487">
                    <a:moveTo>
                      <a:pt x="260" y="1"/>
                    </a:moveTo>
                    <a:cubicBezTo>
                      <a:pt x="237" y="1"/>
                      <a:pt x="211" y="6"/>
                      <a:pt x="183" y="17"/>
                    </a:cubicBezTo>
                    <a:cubicBezTo>
                      <a:pt x="92" y="47"/>
                      <a:pt x="61" y="78"/>
                      <a:pt x="31" y="78"/>
                    </a:cubicBezTo>
                    <a:cubicBezTo>
                      <a:pt x="1" y="108"/>
                      <a:pt x="1" y="199"/>
                      <a:pt x="31" y="260"/>
                    </a:cubicBezTo>
                    <a:cubicBezTo>
                      <a:pt x="58" y="369"/>
                      <a:pt x="110" y="477"/>
                      <a:pt x="251" y="477"/>
                    </a:cubicBezTo>
                    <a:cubicBezTo>
                      <a:pt x="267" y="477"/>
                      <a:pt x="285" y="476"/>
                      <a:pt x="305" y="473"/>
                    </a:cubicBezTo>
                    <a:cubicBezTo>
                      <a:pt x="365" y="412"/>
                      <a:pt x="426" y="381"/>
                      <a:pt x="456" y="381"/>
                    </a:cubicBezTo>
                    <a:cubicBezTo>
                      <a:pt x="487" y="351"/>
                      <a:pt x="487" y="260"/>
                      <a:pt x="456" y="199"/>
                    </a:cubicBezTo>
                    <a:cubicBezTo>
                      <a:pt x="432" y="100"/>
                      <a:pt x="366" y="1"/>
                      <a:pt x="26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13"/>
              <p:cNvSpPr/>
              <p:nvPr/>
            </p:nvSpPr>
            <p:spPr>
              <a:xfrm>
                <a:off x="6318625" y="-407425"/>
                <a:ext cx="48950" cy="35050"/>
              </a:xfrm>
              <a:custGeom>
                <a:rect b="b" l="l" r="r" t="t"/>
                <a:pathLst>
                  <a:path extrusionOk="0" h="1402" w="1958">
                    <a:moveTo>
                      <a:pt x="980" y="0"/>
                    </a:moveTo>
                    <a:cubicBezTo>
                      <a:pt x="931" y="0"/>
                      <a:pt x="880" y="6"/>
                      <a:pt x="827" y="17"/>
                    </a:cubicBezTo>
                    <a:cubicBezTo>
                      <a:pt x="0" y="188"/>
                      <a:pt x="216" y="1402"/>
                      <a:pt x="973" y="1402"/>
                    </a:cubicBezTo>
                    <a:cubicBezTo>
                      <a:pt x="1024" y="1402"/>
                      <a:pt x="1076" y="1396"/>
                      <a:pt x="1131" y="1385"/>
                    </a:cubicBezTo>
                    <a:cubicBezTo>
                      <a:pt x="1958" y="1214"/>
                      <a:pt x="1715" y="0"/>
                      <a:pt x="98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13"/>
              <p:cNvSpPr/>
              <p:nvPr/>
            </p:nvSpPr>
            <p:spPr>
              <a:xfrm>
                <a:off x="6337000" y="-395750"/>
                <a:ext cx="12950" cy="11675"/>
              </a:xfrm>
              <a:custGeom>
                <a:rect b="b" l="l" r="r" t="t"/>
                <a:pathLst>
                  <a:path extrusionOk="0" h="467" w="518">
                    <a:moveTo>
                      <a:pt x="278" y="0"/>
                    </a:moveTo>
                    <a:cubicBezTo>
                      <a:pt x="259" y="0"/>
                      <a:pt x="238" y="2"/>
                      <a:pt x="214" y="6"/>
                    </a:cubicBezTo>
                    <a:cubicBezTo>
                      <a:pt x="122" y="36"/>
                      <a:pt x="92" y="67"/>
                      <a:pt x="62" y="67"/>
                    </a:cubicBezTo>
                    <a:cubicBezTo>
                      <a:pt x="1" y="128"/>
                      <a:pt x="1" y="188"/>
                      <a:pt x="62" y="280"/>
                    </a:cubicBezTo>
                    <a:cubicBezTo>
                      <a:pt x="89" y="361"/>
                      <a:pt x="116" y="467"/>
                      <a:pt x="251" y="467"/>
                    </a:cubicBezTo>
                    <a:cubicBezTo>
                      <a:pt x="268" y="467"/>
                      <a:pt x="285" y="465"/>
                      <a:pt x="305" y="462"/>
                    </a:cubicBezTo>
                    <a:cubicBezTo>
                      <a:pt x="396" y="432"/>
                      <a:pt x="426" y="371"/>
                      <a:pt x="457" y="371"/>
                    </a:cubicBezTo>
                    <a:cubicBezTo>
                      <a:pt x="518" y="340"/>
                      <a:pt x="518" y="280"/>
                      <a:pt x="457" y="188"/>
                    </a:cubicBezTo>
                    <a:cubicBezTo>
                      <a:pt x="430" y="83"/>
                      <a:pt x="404" y="0"/>
                      <a:pt x="27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13"/>
              <p:cNvSpPr/>
              <p:nvPr/>
            </p:nvSpPr>
            <p:spPr>
              <a:xfrm>
                <a:off x="6866150" y="-570050"/>
                <a:ext cx="48550" cy="35375"/>
              </a:xfrm>
              <a:custGeom>
                <a:rect b="b" l="l" r="r" t="t"/>
                <a:pathLst>
                  <a:path extrusionOk="0" h="1415" w="1942">
                    <a:moveTo>
                      <a:pt x="969" y="1"/>
                    </a:moveTo>
                    <a:cubicBezTo>
                      <a:pt x="919" y="1"/>
                      <a:pt x="866" y="6"/>
                      <a:pt x="811" y="17"/>
                    </a:cubicBezTo>
                    <a:cubicBezTo>
                      <a:pt x="1" y="241"/>
                      <a:pt x="192" y="1414"/>
                      <a:pt x="912" y="1414"/>
                    </a:cubicBezTo>
                    <a:cubicBezTo>
                      <a:pt x="976" y="1414"/>
                      <a:pt x="1044" y="1405"/>
                      <a:pt x="1115" y="1385"/>
                    </a:cubicBezTo>
                    <a:cubicBezTo>
                      <a:pt x="1942" y="1214"/>
                      <a:pt x="1726" y="1"/>
                      <a:pt x="9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13"/>
              <p:cNvSpPr/>
              <p:nvPr/>
            </p:nvSpPr>
            <p:spPr>
              <a:xfrm>
                <a:off x="6884125" y="-558350"/>
                <a:ext cx="12950" cy="11700"/>
              </a:xfrm>
              <a:custGeom>
                <a:rect b="b" l="l" r="r" t="t"/>
                <a:pathLst>
                  <a:path extrusionOk="0" h="468" w="518">
                    <a:moveTo>
                      <a:pt x="259" y="1"/>
                    </a:moveTo>
                    <a:cubicBezTo>
                      <a:pt x="245" y="1"/>
                      <a:pt x="230" y="2"/>
                      <a:pt x="214" y="5"/>
                    </a:cubicBezTo>
                    <a:cubicBezTo>
                      <a:pt x="122" y="36"/>
                      <a:pt x="92" y="97"/>
                      <a:pt x="62" y="97"/>
                    </a:cubicBezTo>
                    <a:cubicBezTo>
                      <a:pt x="1" y="127"/>
                      <a:pt x="1" y="188"/>
                      <a:pt x="62" y="279"/>
                    </a:cubicBezTo>
                    <a:cubicBezTo>
                      <a:pt x="88" y="385"/>
                      <a:pt x="114" y="467"/>
                      <a:pt x="240" y="467"/>
                    </a:cubicBezTo>
                    <a:cubicBezTo>
                      <a:pt x="259" y="467"/>
                      <a:pt x="281" y="465"/>
                      <a:pt x="305" y="461"/>
                    </a:cubicBezTo>
                    <a:cubicBezTo>
                      <a:pt x="396" y="431"/>
                      <a:pt x="426" y="401"/>
                      <a:pt x="457" y="401"/>
                    </a:cubicBezTo>
                    <a:cubicBezTo>
                      <a:pt x="518" y="340"/>
                      <a:pt x="518" y="279"/>
                      <a:pt x="457" y="188"/>
                    </a:cubicBezTo>
                    <a:cubicBezTo>
                      <a:pt x="430" y="106"/>
                      <a:pt x="378"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13"/>
              <p:cNvSpPr/>
              <p:nvPr/>
            </p:nvSpPr>
            <p:spPr>
              <a:xfrm>
                <a:off x="7434100" y="-171850"/>
                <a:ext cx="48250" cy="35050"/>
              </a:xfrm>
              <a:custGeom>
                <a:rect b="b" l="l" r="r" t="t"/>
                <a:pathLst>
                  <a:path extrusionOk="0" h="1402" w="1930">
                    <a:moveTo>
                      <a:pt x="956" y="0"/>
                    </a:moveTo>
                    <a:cubicBezTo>
                      <a:pt x="906" y="0"/>
                      <a:pt x="853" y="5"/>
                      <a:pt x="799" y="17"/>
                    </a:cubicBezTo>
                    <a:cubicBezTo>
                      <a:pt x="1" y="188"/>
                      <a:pt x="218" y="1401"/>
                      <a:pt x="950" y="1401"/>
                    </a:cubicBezTo>
                    <a:cubicBezTo>
                      <a:pt x="999" y="1401"/>
                      <a:pt x="1050" y="1396"/>
                      <a:pt x="1103" y="1385"/>
                    </a:cubicBezTo>
                    <a:cubicBezTo>
                      <a:pt x="1929" y="1214"/>
                      <a:pt x="1713" y="0"/>
                      <a:pt x="95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13"/>
              <p:cNvSpPr/>
              <p:nvPr/>
            </p:nvSpPr>
            <p:spPr>
              <a:xfrm>
                <a:off x="7452525" y="-160200"/>
                <a:ext cx="12200" cy="11700"/>
              </a:xfrm>
              <a:custGeom>
                <a:rect b="b" l="l" r="r" t="t"/>
                <a:pathLst>
                  <a:path extrusionOk="0" h="468" w="488">
                    <a:moveTo>
                      <a:pt x="249" y="1"/>
                    </a:moveTo>
                    <a:cubicBezTo>
                      <a:pt x="229" y="1"/>
                      <a:pt x="207" y="3"/>
                      <a:pt x="183" y="7"/>
                    </a:cubicBezTo>
                    <a:cubicBezTo>
                      <a:pt x="31" y="37"/>
                      <a:pt x="1" y="159"/>
                      <a:pt x="31" y="280"/>
                    </a:cubicBezTo>
                    <a:cubicBezTo>
                      <a:pt x="58" y="362"/>
                      <a:pt x="110" y="467"/>
                      <a:pt x="250" y="467"/>
                    </a:cubicBezTo>
                    <a:cubicBezTo>
                      <a:pt x="267" y="467"/>
                      <a:pt x="285" y="466"/>
                      <a:pt x="305" y="463"/>
                    </a:cubicBezTo>
                    <a:cubicBezTo>
                      <a:pt x="366" y="432"/>
                      <a:pt x="426" y="371"/>
                      <a:pt x="457" y="371"/>
                    </a:cubicBezTo>
                    <a:cubicBezTo>
                      <a:pt x="487" y="341"/>
                      <a:pt x="487" y="280"/>
                      <a:pt x="457" y="189"/>
                    </a:cubicBezTo>
                    <a:cubicBezTo>
                      <a:pt x="430" y="83"/>
                      <a:pt x="381" y="1"/>
                      <a:pt x="24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13"/>
              <p:cNvSpPr/>
              <p:nvPr/>
            </p:nvSpPr>
            <p:spPr>
              <a:xfrm>
                <a:off x="7147875" y="479975"/>
                <a:ext cx="48525" cy="34575"/>
              </a:xfrm>
              <a:custGeom>
                <a:rect b="b" l="l" r="r" t="t"/>
                <a:pathLst>
                  <a:path extrusionOk="0" h="1383" w="1941">
                    <a:moveTo>
                      <a:pt x="1000" y="1"/>
                    </a:moveTo>
                    <a:cubicBezTo>
                      <a:pt x="942" y="1"/>
                      <a:pt x="882" y="8"/>
                      <a:pt x="819" y="23"/>
                    </a:cubicBezTo>
                    <a:cubicBezTo>
                      <a:pt x="1" y="192"/>
                      <a:pt x="204" y="1383"/>
                      <a:pt x="942" y="1383"/>
                    </a:cubicBezTo>
                    <a:cubicBezTo>
                      <a:pt x="999" y="1383"/>
                      <a:pt x="1059" y="1376"/>
                      <a:pt x="1123" y="1361"/>
                    </a:cubicBezTo>
                    <a:cubicBezTo>
                      <a:pt x="1941" y="1191"/>
                      <a:pt x="1738" y="1"/>
                      <a:pt x="100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13"/>
              <p:cNvSpPr/>
              <p:nvPr/>
            </p:nvSpPr>
            <p:spPr>
              <a:xfrm>
                <a:off x="7166825" y="491525"/>
                <a:ext cx="12175" cy="11950"/>
              </a:xfrm>
              <a:custGeom>
                <a:rect b="b" l="l" r="r" t="t"/>
                <a:pathLst>
                  <a:path extrusionOk="0" h="478" w="487">
                    <a:moveTo>
                      <a:pt x="269" y="1"/>
                    </a:moveTo>
                    <a:cubicBezTo>
                      <a:pt x="244" y="1"/>
                      <a:pt x="216" y="6"/>
                      <a:pt x="182" y="17"/>
                    </a:cubicBezTo>
                    <a:cubicBezTo>
                      <a:pt x="30" y="47"/>
                      <a:pt x="0" y="169"/>
                      <a:pt x="30" y="260"/>
                    </a:cubicBezTo>
                    <a:cubicBezTo>
                      <a:pt x="58" y="369"/>
                      <a:pt x="85" y="478"/>
                      <a:pt x="242" y="478"/>
                    </a:cubicBezTo>
                    <a:cubicBezTo>
                      <a:pt x="261" y="478"/>
                      <a:pt x="282" y="476"/>
                      <a:pt x="304" y="473"/>
                    </a:cubicBezTo>
                    <a:cubicBezTo>
                      <a:pt x="365" y="412"/>
                      <a:pt x="395" y="382"/>
                      <a:pt x="456" y="382"/>
                    </a:cubicBezTo>
                    <a:cubicBezTo>
                      <a:pt x="486" y="351"/>
                      <a:pt x="486" y="260"/>
                      <a:pt x="456" y="199"/>
                    </a:cubicBezTo>
                    <a:cubicBezTo>
                      <a:pt x="406" y="100"/>
                      <a:pt x="377" y="1"/>
                      <a:pt x="2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13"/>
              <p:cNvSpPr/>
              <p:nvPr/>
            </p:nvSpPr>
            <p:spPr>
              <a:xfrm>
                <a:off x="41900" y="209600"/>
                <a:ext cx="48250" cy="35825"/>
              </a:xfrm>
              <a:custGeom>
                <a:rect b="b" l="l" r="r" t="t"/>
                <a:pathLst>
                  <a:path extrusionOk="0" h="1433" w="1930">
                    <a:moveTo>
                      <a:pt x="980" y="1"/>
                    </a:moveTo>
                    <a:cubicBezTo>
                      <a:pt x="931" y="1"/>
                      <a:pt x="881" y="6"/>
                      <a:pt x="828" y="17"/>
                    </a:cubicBezTo>
                    <a:cubicBezTo>
                      <a:pt x="1" y="217"/>
                      <a:pt x="217" y="1432"/>
                      <a:pt x="974" y="1432"/>
                    </a:cubicBezTo>
                    <a:cubicBezTo>
                      <a:pt x="1024" y="1432"/>
                      <a:pt x="1077" y="1427"/>
                      <a:pt x="1132" y="1416"/>
                    </a:cubicBezTo>
                    <a:cubicBezTo>
                      <a:pt x="1930" y="1216"/>
                      <a:pt x="1712" y="1"/>
                      <a:pt x="98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13"/>
              <p:cNvSpPr/>
              <p:nvPr/>
            </p:nvSpPr>
            <p:spPr>
              <a:xfrm>
                <a:off x="60300" y="221300"/>
                <a:ext cx="12950" cy="11950"/>
              </a:xfrm>
              <a:custGeom>
                <a:rect b="b" l="l" r="r" t="t"/>
                <a:pathLst>
                  <a:path extrusionOk="0" h="478" w="518">
                    <a:moveTo>
                      <a:pt x="244" y="1"/>
                    </a:moveTo>
                    <a:cubicBezTo>
                      <a:pt x="226" y="1"/>
                      <a:pt x="205" y="2"/>
                      <a:pt x="183" y="5"/>
                    </a:cubicBezTo>
                    <a:cubicBezTo>
                      <a:pt x="61" y="66"/>
                      <a:pt x="0" y="157"/>
                      <a:pt x="61" y="279"/>
                    </a:cubicBezTo>
                    <a:cubicBezTo>
                      <a:pt x="86" y="378"/>
                      <a:pt x="111" y="477"/>
                      <a:pt x="218" y="477"/>
                    </a:cubicBezTo>
                    <a:cubicBezTo>
                      <a:pt x="243" y="477"/>
                      <a:pt x="271" y="472"/>
                      <a:pt x="304" y="461"/>
                    </a:cubicBezTo>
                    <a:cubicBezTo>
                      <a:pt x="396" y="431"/>
                      <a:pt x="426" y="400"/>
                      <a:pt x="456" y="400"/>
                    </a:cubicBezTo>
                    <a:cubicBezTo>
                      <a:pt x="517" y="370"/>
                      <a:pt x="517" y="279"/>
                      <a:pt x="456" y="218"/>
                    </a:cubicBezTo>
                    <a:cubicBezTo>
                      <a:pt x="429" y="109"/>
                      <a:pt x="402" y="1"/>
                      <a:pt x="24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13"/>
              <p:cNvSpPr/>
              <p:nvPr/>
            </p:nvSpPr>
            <p:spPr>
              <a:xfrm>
                <a:off x="-1218000" y="-649825"/>
                <a:ext cx="48975" cy="35050"/>
              </a:xfrm>
              <a:custGeom>
                <a:rect b="b" l="l" r="r" t="t"/>
                <a:pathLst>
                  <a:path extrusionOk="0" h="1402" w="1959">
                    <a:moveTo>
                      <a:pt x="985" y="0"/>
                    </a:moveTo>
                    <a:cubicBezTo>
                      <a:pt x="935" y="0"/>
                      <a:pt x="882" y="6"/>
                      <a:pt x="828" y="17"/>
                    </a:cubicBezTo>
                    <a:cubicBezTo>
                      <a:pt x="1" y="188"/>
                      <a:pt x="217" y="1401"/>
                      <a:pt x="974" y="1401"/>
                    </a:cubicBezTo>
                    <a:cubicBezTo>
                      <a:pt x="1024" y="1401"/>
                      <a:pt x="1077" y="1396"/>
                      <a:pt x="1131" y="1385"/>
                    </a:cubicBezTo>
                    <a:cubicBezTo>
                      <a:pt x="1958" y="1214"/>
                      <a:pt x="1742" y="0"/>
                      <a:pt x="98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13"/>
              <p:cNvSpPr/>
              <p:nvPr/>
            </p:nvSpPr>
            <p:spPr>
              <a:xfrm>
                <a:off x="-1198850" y="-638125"/>
                <a:ext cx="12200" cy="11675"/>
              </a:xfrm>
              <a:custGeom>
                <a:rect b="b" l="l" r="r" t="t"/>
                <a:pathLst>
                  <a:path extrusionOk="0" h="467" w="488">
                    <a:moveTo>
                      <a:pt x="230" y="0"/>
                    </a:moveTo>
                    <a:cubicBezTo>
                      <a:pt x="215" y="0"/>
                      <a:pt x="199" y="2"/>
                      <a:pt x="183" y="5"/>
                    </a:cubicBezTo>
                    <a:cubicBezTo>
                      <a:pt x="31" y="35"/>
                      <a:pt x="1" y="157"/>
                      <a:pt x="31" y="278"/>
                    </a:cubicBezTo>
                    <a:cubicBezTo>
                      <a:pt x="58" y="384"/>
                      <a:pt x="84" y="467"/>
                      <a:pt x="230" y="467"/>
                    </a:cubicBezTo>
                    <a:cubicBezTo>
                      <a:pt x="252" y="467"/>
                      <a:pt x="277" y="465"/>
                      <a:pt x="305" y="461"/>
                    </a:cubicBezTo>
                    <a:cubicBezTo>
                      <a:pt x="365" y="430"/>
                      <a:pt x="396" y="400"/>
                      <a:pt x="457" y="400"/>
                    </a:cubicBezTo>
                    <a:cubicBezTo>
                      <a:pt x="487" y="339"/>
                      <a:pt x="487" y="278"/>
                      <a:pt x="457" y="187"/>
                    </a:cubicBezTo>
                    <a:cubicBezTo>
                      <a:pt x="430" y="106"/>
                      <a:pt x="354" y="0"/>
                      <a:pt x="23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13"/>
              <p:cNvSpPr/>
              <p:nvPr/>
            </p:nvSpPr>
            <p:spPr>
              <a:xfrm>
                <a:off x="-1554275" y="-296475"/>
                <a:ext cx="47850" cy="35350"/>
              </a:xfrm>
              <a:custGeom>
                <a:rect b="b" l="l" r="r" t="t"/>
                <a:pathLst>
                  <a:path extrusionOk="0" h="1414" w="1914">
                    <a:moveTo>
                      <a:pt x="941" y="0"/>
                    </a:moveTo>
                    <a:cubicBezTo>
                      <a:pt x="890" y="0"/>
                      <a:pt x="838" y="6"/>
                      <a:pt x="783" y="17"/>
                    </a:cubicBezTo>
                    <a:cubicBezTo>
                      <a:pt x="1" y="240"/>
                      <a:pt x="194" y="1414"/>
                      <a:pt x="891" y="1414"/>
                    </a:cubicBezTo>
                    <a:cubicBezTo>
                      <a:pt x="952" y="1414"/>
                      <a:pt x="1018" y="1404"/>
                      <a:pt x="1087" y="1385"/>
                    </a:cubicBezTo>
                    <a:cubicBezTo>
                      <a:pt x="1913" y="1214"/>
                      <a:pt x="1698" y="0"/>
                      <a:pt x="94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3"/>
              <p:cNvSpPr/>
              <p:nvPr/>
            </p:nvSpPr>
            <p:spPr>
              <a:xfrm>
                <a:off x="-1536225" y="-284775"/>
                <a:ext cx="12175" cy="11675"/>
              </a:xfrm>
              <a:custGeom>
                <a:rect b="b" l="l" r="r" t="t"/>
                <a:pathLst>
                  <a:path extrusionOk="0" h="467" w="487">
                    <a:moveTo>
                      <a:pt x="222" y="1"/>
                    </a:moveTo>
                    <a:cubicBezTo>
                      <a:pt x="209" y="1"/>
                      <a:pt x="196" y="2"/>
                      <a:pt x="182" y="5"/>
                    </a:cubicBezTo>
                    <a:cubicBezTo>
                      <a:pt x="30" y="35"/>
                      <a:pt x="0" y="157"/>
                      <a:pt x="30" y="278"/>
                    </a:cubicBezTo>
                    <a:cubicBezTo>
                      <a:pt x="57" y="384"/>
                      <a:pt x="106" y="467"/>
                      <a:pt x="238" y="467"/>
                    </a:cubicBezTo>
                    <a:cubicBezTo>
                      <a:pt x="258" y="467"/>
                      <a:pt x="280" y="465"/>
                      <a:pt x="304" y="461"/>
                    </a:cubicBezTo>
                    <a:cubicBezTo>
                      <a:pt x="365" y="430"/>
                      <a:pt x="426" y="400"/>
                      <a:pt x="456" y="400"/>
                    </a:cubicBezTo>
                    <a:cubicBezTo>
                      <a:pt x="486" y="370"/>
                      <a:pt x="486" y="278"/>
                      <a:pt x="456" y="187"/>
                    </a:cubicBezTo>
                    <a:cubicBezTo>
                      <a:pt x="428" y="132"/>
                      <a:pt x="350" y="1"/>
                      <a:pt x="22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13"/>
              <p:cNvSpPr/>
              <p:nvPr/>
            </p:nvSpPr>
            <p:spPr>
              <a:xfrm>
                <a:off x="-1211675" y="337275"/>
                <a:ext cx="49475" cy="35175"/>
              </a:xfrm>
              <a:custGeom>
                <a:rect b="b" l="l" r="r" t="t"/>
                <a:pathLst>
                  <a:path extrusionOk="0" h="1407" w="1979">
                    <a:moveTo>
                      <a:pt x="1006" y="0"/>
                    </a:moveTo>
                    <a:cubicBezTo>
                      <a:pt x="956" y="0"/>
                      <a:pt x="903" y="5"/>
                      <a:pt x="848" y="17"/>
                    </a:cubicBezTo>
                    <a:cubicBezTo>
                      <a:pt x="0" y="186"/>
                      <a:pt x="230" y="1407"/>
                      <a:pt x="974" y="1407"/>
                    </a:cubicBezTo>
                    <a:cubicBezTo>
                      <a:pt x="1031" y="1407"/>
                      <a:pt x="1090" y="1400"/>
                      <a:pt x="1152" y="1385"/>
                    </a:cubicBezTo>
                    <a:cubicBezTo>
                      <a:pt x="1979" y="1214"/>
                      <a:pt x="1763" y="0"/>
                      <a:pt x="100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13"/>
              <p:cNvSpPr/>
              <p:nvPr/>
            </p:nvSpPr>
            <p:spPr>
              <a:xfrm>
                <a:off x="-1193525" y="348925"/>
                <a:ext cx="12175" cy="11700"/>
              </a:xfrm>
              <a:custGeom>
                <a:rect b="b" l="l" r="r" t="t"/>
                <a:pathLst>
                  <a:path extrusionOk="0" h="468" w="487">
                    <a:moveTo>
                      <a:pt x="279" y="1"/>
                    </a:moveTo>
                    <a:cubicBezTo>
                      <a:pt x="259" y="1"/>
                      <a:pt x="237" y="3"/>
                      <a:pt x="213" y="7"/>
                    </a:cubicBezTo>
                    <a:cubicBezTo>
                      <a:pt x="31" y="37"/>
                      <a:pt x="0" y="159"/>
                      <a:pt x="31" y="280"/>
                    </a:cubicBezTo>
                    <a:cubicBezTo>
                      <a:pt x="85" y="362"/>
                      <a:pt x="115" y="467"/>
                      <a:pt x="251" y="467"/>
                    </a:cubicBezTo>
                    <a:cubicBezTo>
                      <a:pt x="267" y="467"/>
                      <a:pt x="285" y="466"/>
                      <a:pt x="304" y="463"/>
                    </a:cubicBezTo>
                    <a:cubicBezTo>
                      <a:pt x="396" y="432"/>
                      <a:pt x="426" y="371"/>
                      <a:pt x="456" y="371"/>
                    </a:cubicBezTo>
                    <a:cubicBezTo>
                      <a:pt x="487" y="341"/>
                      <a:pt x="487" y="280"/>
                      <a:pt x="456" y="189"/>
                    </a:cubicBezTo>
                    <a:cubicBezTo>
                      <a:pt x="456" y="83"/>
                      <a:pt x="411" y="1"/>
                      <a:pt x="27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13"/>
              <p:cNvSpPr/>
              <p:nvPr/>
            </p:nvSpPr>
            <p:spPr>
              <a:xfrm>
                <a:off x="1698650" y="2695050"/>
                <a:ext cx="48575" cy="35350"/>
              </a:xfrm>
              <a:custGeom>
                <a:rect b="b" l="l" r="r" t="t"/>
                <a:pathLst>
                  <a:path extrusionOk="0" h="1414" w="1943">
                    <a:moveTo>
                      <a:pt x="1001" y="1"/>
                    </a:moveTo>
                    <a:cubicBezTo>
                      <a:pt x="944" y="1"/>
                      <a:pt x="883" y="8"/>
                      <a:pt x="820" y="23"/>
                    </a:cubicBezTo>
                    <a:cubicBezTo>
                      <a:pt x="1" y="193"/>
                      <a:pt x="206" y="1413"/>
                      <a:pt x="947" y="1413"/>
                    </a:cubicBezTo>
                    <a:cubicBezTo>
                      <a:pt x="1003" y="1413"/>
                      <a:pt x="1062" y="1406"/>
                      <a:pt x="1124" y="1391"/>
                    </a:cubicBezTo>
                    <a:cubicBezTo>
                      <a:pt x="1942" y="1194"/>
                      <a:pt x="1739" y="1"/>
                      <a:pt x="100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13"/>
              <p:cNvSpPr/>
              <p:nvPr/>
            </p:nvSpPr>
            <p:spPr>
              <a:xfrm>
                <a:off x="1716875" y="2706625"/>
                <a:ext cx="12175" cy="11925"/>
              </a:xfrm>
              <a:custGeom>
                <a:rect b="b" l="l" r="r" t="t"/>
                <a:pathLst>
                  <a:path extrusionOk="0" h="477" w="487">
                    <a:moveTo>
                      <a:pt x="282" y="0"/>
                    </a:moveTo>
                    <a:cubicBezTo>
                      <a:pt x="254" y="0"/>
                      <a:pt x="221" y="5"/>
                      <a:pt x="182" y="16"/>
                    </a:cubicBezTo>
                    <a:cubicBezTo>
                      <a:pt x="30" y="47"/>
                      <a:pt x="0" y="168"/>
                      <a:pt x="30" y="259"/>
                    </a:cubicBezTo>
                    <a:cubicBezTo>
                      <a:pt x="85" y="368"/>
                      <a:pt x="115" y="477"/>
                      <a:pt x="251" y="477"/>
                    </a:cubicBezTo>
                    <a:cubicBezTo>
                      <a:pt x="267" y="477"/>
                      <a:pt x="285" y="475"/>
                      <a:pt x="304" y="472"/>
                    </a:cubicBezTo>
                    <a:cubicBezTo>
                      <a:pt x="395" y="411"/>
                      <a:pt x="426" y="381"/>
                      <a:pt x="456" y="381"/>
                    </a:cubicBezTo>
                    <a:cubicBezTo>
                      <a:pt x="486" y="351"/>
                      <a:pt x="486" y="259"/>
                      <a:pt x="456" y="199"/>
                    </a:cubicBezTo>
                    <a:cubicBezTo>
                      <a:pt x="431" y="99"/>
                      <a:pt x="406" y="0"/>
                      <a:pt x="28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13"/>
              <p:cNvSpPr/>
              <p:nvPr/>
            </p:nvSpPr>
            <p:spPr>
              <a:xfrm>
                <a:off x="1167350" y="3494600"/>
                <a:ext cx="49675" cy="35050"/>
              </a:xfrm>
              <a:custGeom>
                <a:rect b="b" l="l" r="r" t="t"/>
                <a:pathLst>
                  <a:path extrusionOk="0" h="1402" w="1987">
                    <a:moveTo>
                      <a:pt x="1014" y="1"/>
                    </a:moveTo>
                    <a:cubicBezTo>
                      <a:pt x="964" y="1"/>
                      <a:pt x="911" y="6"/>
                      <a:pt x="856" y="17"/>
                    </a:cubicBezTo>
                    <a:cubicBezTo>
                      <a:pt x="1" y="188"/>
                      <a:pt x="268" y="1402"/>
                      <a:pt x="1007" y="1402"/>
                    </a:cubicBezTo>
                    <a:cubicBezTo>
                      <a:pt x="1056" y="1402"/>
                      <a:pt x="1107" y="1397"/>
                      <a:pt x="1160" y="1385"/>
                    </a:cubicBezTo>
                    <a:cubicBezTo>
                      <a:pt x="1987" y="1214"/>
                      <a:pt x="1771" y="1"/>
                      <a:pt x="101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13"/>
              <p:cNvSpPr/>
              <p:nvPr/>
            </p:nvSpPr>
            <p:spPr>
              <a:xfrm>
                <a:off x="1186450" y="3506300"/>
                <a:ext cx="12200" cy="11700"/>
              </a:xfrm>
              <a:custGeom>
                <a:rect b="b" l="l" r="r" t="t"/>
                <a:pathLst>
                  <a:path extrusionOk="0" h="468" w="488">
                    <a:moveTo>
                      <a:pt x="237" y="1"/>
                    </a:moveTo>
                    <a:cubicBezTo>
                      <a:pt x="220" y="1"/>
                      <a:pt x="203" y="2"/>
                      <a:pt x="183" y="5"/>
                    </a:cubicBezTo>
                    <a:cubicBezTo>
                      <a:pt x="92" y="36"/>
                      <a:pt x="62" y="97"/>
                      <a:pt x="31" y="97"/>
                    </a:cubicBezTo>
                    <a:cubicBezTo>
                      <a:pt x="1" y="127"/>
                      <a:pt x="1" y="188"/>
                      <a:pt x="31" y="279"/>
                    </a:cubicBezTo>
                    <a:cubicBezTo>
                      <a:pt x="58" y="384"/>
                      <a:pt x="84" y="467"/>
                      <a:pt x="230" y="467"/>
                    </a:cubicBezTo>
                    <a:cubicBezTo>
                      <a:pt x="252" y="467"/>
                      <a:pt x="277" y="465"/>
                      <a:pt x="305" y="461"/>
                    </a:cubicBezTo>
                    <a:cubicBezTo>
                      <a:pt x="366" y="431"/>
                      <a:pt x="396" y="400"/>
                      <a:pt x="457" y="400"/>
                    </a:cubicBezTo>
                    <a:cubicBezTo>
                      <a:pt x="487" y="340"/>
                      <a:pt x="487" y="279"/>
                      <a:pt x="457" y="188"/>
                    </a:cubicBezTo>
                    <a:cubicBezTo>
                      <a:pt x="402" y="106"/>
                      <a:pt x="372" y="1"/>
                      <a:pt x="23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13"/>
              <p:cNvSpPr/>
              <p:nvPr/>
            </p:nvSpPr>
            <p:spPr>
              <a:xfrm>
                <a:off x="1245300" y="4110125"/>
                <a:ext cx="48525" cy="35350"/>
              </a:xfrm>
              <a:custGeom>
                <a:rect b="b" l="l" r="r" t="t"/>
                <a:pathLst>
                  <a:path extrusionOk="0" h="1414" w="1941">
                    <a:moveTo>
                      <a:pt x="991" y="0"/>
                    </a:moveTo>
                    <a:cubicBezTo>
                      <a:pt x="942" y="0"/>
                      <a:pt x="891" y="5"/>
                      <a:pt x="838" y="17"/>
                    </a:cubicBezTo>
                    <a:cubicBezTo>
                      <a:pt x="0" y="240"/>
                      <a:pt x="215" y="1413"/>
                      <a:pt x="939" y="1413"/>
                    </a:cubicBezTo>
                    <a:cubicBezTo>
                      <a:pt x="1003" y="1413"/>
                      <a:pt x="1071" y="1404"/>
                      <a:pt x="1142" y="1385"/>
                    </a:cubicBezTo>
                    <a:cubicBezTo>
                      <a:pt x="1940" y="1214"/>
                      <a:pt x="1723" y="0"/>
                      <a:pt x="99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13"/>
              <p:cNvSpPr/>
              <p:nvPr/>
            </p:nvSpPr>
            <p:spPr>
              <a:xfrm>
                <a:off x="1263200" y="4121800"/>
                <a:ext cx="12200" cy="11700"/>
              </a:xfrm>
              <a:custGeom>
                <a:rect b="b" l="l" r="r" t="t"/>
                <a:pathLst>
                  <a:path extrusionOk="0" h="468" w="488">
                    <a:moveTo>
                      <a:pt x="238" y="1"/>
                    </a:moveTo>
                    <a:cubicBezTo>
                      <a:pt x="221" y="1"/>
                      <a:pt x="203" y="2"/>
                      <a:pt x="183" y="6"/>
                    </a:cubicBezTo>
                    <a:cubicBezTo>
                      <a:pt x="31" y="36"/>
                      <a:pt x="1" y="158"/>
                      <a:pt x="31" y="279"/>
                    </a:cubicBezTo>
                    <a:cubicBezTo>
                      <a:pt x="58" y="385"/>
                      <a:pt x="107" y="468"/>
                      <a:pt x="239" y="468"/>
                    </a:cubicBezTo>
                    <a:cubicBezTo>
                      <a:pt x="259" y="468"/>
                      <a:pt x="281" y="466"/>
                      <a:pt x="305" y="462"/>
                    </a:cubicBezTo>
                    <a:cubicBezTo>
                      <a:pt x="366" y="431"/>
                      <a:pt x="426" y="401"/>
                      <a:pt x="457" y="401"/>
                    </a:cubicBezTo>
                    <a:cubicBezTo>
                      <a:pt x="487" y="340"/>
                      <a:pt x="487" y="279"/>
                      <a:pt x="457" y="188"/>
                    </a:cubicBezTo>
                    <a:cubicBezTo>
                      <a:pt x="430" y="107"/>
                      <a:pt x="378" y="1"/>
                      <a:pt x="23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13"/>
              <p:cNvSpPr/>
              <p:nvPr/>
            </p:nvSpPr>
            <p:spPr>
              <a:xfrm>
                <a:off x="416500" y="4683825"/>
                <a:ext cx="48225" cy="35050"/>
              </a:xfrm>
              <a:custGeom>
                <a:rect b="b" l="l" r="r" t="t"/>
                <a:pathLst>
                  <a:path extrusionOk="0" h="1402" w="1929">
                    <a:moveTo>
                      <a:pt x="956" y="1"/>
                    </a:moveTo>
                    <a:cubicBezTo>
                      <a:pt x="906" y="1"/>
                      <a:pt x="853" y="6"/>
                      <a:pt x="798" y="17"/>
                    </a:cubicBezTo>
                    <a:cubicBezTo>
                      <a:pt x="0" y="188"/>
                      <a:pt x="191" y="1402"/>
                      <a:pt x="945" y="1402"/>
                    </a:cubicBezTo>
                    <a:cubicBezTo>
                      <a:pt x="995" y="1402"/>
                      <a:pt x="1047" y="1397"/>
                      <a:pt x="1102" y="1385"/>
                    </a:cubicBezTo>
                    <a:cubicBezTo>
                      <a:pt x="1929" y="1214"/>
                      <a:pt x="1713" y="1"/>
                      <a:pt x="95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13"/>
              <p:cNvSpPr/>
              <p:nvPr/>
            </p:nvSpPr>
            <p:spPr>
              <a:xfrm>
                <a:off x="434925" y="4695525"/>
                <a:ext cx="12175" cy="11700"/>
              </a:xfrm>
              <a:custGeom>
                <a:rect b="b" l="l" r="r" t="t"/>
                <a:pathLst>
                  <a:path extrusionOk="0" h="468" w="487">
                    <a:moveTo>
                      <a:pt x="229" y="1"/>
                    </a:moveTo>
                    <a:cubicBezTo>
                      <a:pt x="215" y="1"/>
                      <a:pt x="199" y="2"/>
                      <a:pt x="183" y="5"/>
                    </a:cubicBezTo>
                    <a:cubicBezTo>
                      <a:pt x="31" y="36"/>
                      <a:pt x="0" y="157"/>
                      <a:pt x="31" y="279"/>
                    </a:cubicBezTo>
                    <a:cubicBezTo>
                      <a:pt x="57" y="385"/>
                      <a:pt x="107" y="467"/>
                      <a:pt x="239" y="467"/>
                    </a:cubicBezTo>
                    <a:cubicBezTo>
                      <a:pt x="259" y="467"/>
                      <a:pt x="280" y="465"/>
                      <a:pt x="304" y="461"/>
                    </a:cubicBezTo>
                    <a:cubicBezTo>
                      <a:pt x="365" y="431"/>
                      <a:pt x="426" y="401"/>
                      <a:pt x="456" y="401"/>
                    </a:cubicBezTo>
                    <a:cubicBezTo>
                      <a:pt x="487" y="340"/>
                      <a:pt x="487" y="279"/>
                      <a:pt x="456" y="188"/>
                    </a:cubicBezTo>
                    <a:cubicBezTo>
                      <a:pt x="429" y="106"/>
                      <a:pt x="354" y="1"/>
                      <a:pt x="22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13"/>
              <p:cNvSpPr/>
              <p:nvPr/>
            </p:nvSpPr>
            <p:spPr>
              <a:xfrm>
                <a:off x="472425" y="3696725"/>
                <a:ext cx="48550" cy="35375"/>
              </a:xfrm>
              <a:custGeom>
                <a:rect b="b" l="l" r="r" t="t"/>
                <a:pathLst>
                  <a:path extrusionOk="0" h="1415" w="1942">
                    <a:moveTo>
                      <a:pt x="968" y="1"/>
                    </a:moveTo>
                    <a:cubicBezTo>
                      <a:pt x="918" y="1"/>
                      <a:pt x="865" y="6"/>
                      <a:pt x="811" y="18"/>
                    </a:cubicBezTo>
                    <a:cubicBezTo>
                      <a:pt x="1" y="241"/>
                      <a:pt x="192" y="1414"/>
                      <a:pt x="912" y="1414"/>
                    </a:cubicBezTo>
                    <a:cubicBezTo>
                      <a:pt x="975" y="1414"/>
                      <a:pt x="1043" y="1405"/>
                      <a:pt x="1115" y="1385"/>
                    </a:cubicBezTo>
                    <a:cubicBezTo>
                      <a:pt x="1941" y="1214"/>
                      <a:pt x="1725" y="1"/>
                      <a:pt x="96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13"/>
              <p:cNvSpPr/>
              <p:nvPr/>
            </p:nvSpPr>
            <p:spPr>
              <a:xfrm>
                <a:off x="491150" y="3709675"/>
                <a:ext cx="12200" cy="11925"/>
              </a:xfrm>
              <a:custGeom>
                <a:rect b="b" l="l" r="r" t="t"/>
                <a:pathLst>
                  <a:path extrusionOk="0" h="477" w="488">
                    <a:moveTo>
                      <a:pt x="258" y="0"/>
                    </a:moveTo>
                    <a:cubicBezTo>
                      <a:pt x="236" y="0"/>
                      <a:pt x="211" y="5"/>
                      <a:pt x="183" y="16"/>
                    </a:cubicBezTo>
                    <a:cubicBezTo>
                      <a:pt x="31" y="47"/>
                      <a:pt x="1" y="168"/>
                      <a:pt x="31" y="260"/>
                    </a:cubicBezTo>
                    <a:cubicBezTo>
                      <a:pt x="58" y="368"/>
                      <a:pt x="86" y="477"/>
                      <a:pt x="243" y="477"/>
                    </a:cubicBezTo>
                    <a:cubicBezTo>
                      <a:pt x="262" y="477"/>
                      <a:pt x="282" y="475"/>
                      <a:pt x="305" y="472"/>
                    </a:cubicBezTo>
                    <a:cubicBezTo>
                      <a:pt x="457" y="411"/>
                      <a:pt x="487" y="320"/>
                      <a:pt x="457" y="199"/>
                    </a:cubicBezTo>
                    <a:cubicBezTo>
                      <a:pt x="407" y="99"/>
                      <a:pt x="357" y="0"/>
                      <a:pt x="25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13"/>
              <p:cNvSpPr/>
              <p:nvPr/>
            </p:nvSpPr>
            <p:spPr>
              <a:xfrm>
                <a:off x="2548800" y="1391850"/>
                <a:ext cx="48025" cy="35200"/>
              </a:xfrm>
              <a:custGeom>
                <a:rect b="b" l="l" r="r" t="t"/>
                <a:pathLst>
                  <a:path extrusionOk="0" h="1408" w="1921">
                    <a:moveTo>
                      <a:pt x="1002" y="0"/>
                    </a:moveTo>
                    <a:cubicBezTo>
                      <a:pt x="946" y="0"/>
                      <a:pt x="888" y="8"/>
                      <a:pt x="827" y="23"/>
                    </a:cubicBezTo>
                    <a:cubicBezTo>
                      <a:pt x="0" y="194"/>
                      <a:pt x="216" y="1407"/>
                      <a:pt x="973" y="1407"/>
                    </a:cubicBezTo>
                    <a:cubicBezTo>
                      <a:pt x="1023" y="1407"/>
                      <a:pt x="1076" y="1402"/>
                      <a:pt x="1131" y="1391"/>
                    </a:cubicBezTo>
                    <a:cubicBezTo>
                      <a:pt x="1921" y="1193"/>
                      <a:pt x="1716" y="0"/>
                      <a:pt x="100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13"/>
              <p:cNvSpPr/>
              <p:nvPr/>
            </p:nvSpPr>
            <p:spPr>
              <a:xfrm>
                <a:off x="2567175" y="1403400"/>
                <a:ext cx="12200" cy="11950"/>
              </a:xfrm>
              <a:custGeom>
                <a:rect b="b" l="l" r="r" t="t"/>
                <a:pathLst>
                  <a:path extrusionOk="0" h="478" w="488">
                    <a:moveTo>
                      <a:pt x="261" y="1"/>
                    </a:moveTo>
                    <a:cubicBezTo>
                      <a:pt x="237" y="1"/>
                      <a:pt x="211" y="6"/>
                      <a:pt x="183" y="17"/>
                    </a:cubicBezTo>
                    <a:cubicBezTo>
                      <a:pt x="31" y="47"/>
                      <a:pt x="1" y="169"/>
                      <a:pt x="31" y="260"/>
                    </a:cubicBezTo>
                    <a:cubicBezTo>
                      <a:pt x="58" y="369"/>
                      <a:pt x="110" y="477"/>
                      <a:pt x="251" y="477"/>
                    </a:cubicBezTo>
                    <a:cubicBezTo>
                      <a:pt x="268" y="477"/>
                      <a:pt x="286" y="476"/>
                      <a:pt x="305" y="473"/>
                    </a:cubicBezTo>
                    <a:cubicBezTo>
                      <a:pt x="457" y="412"/>
                      <a:pt x="487" y="321"/>
                      <a:pt x="457" y="199"/>
                    </a:cubicBezTo>
                    <a:cubicBezTo>
                      <a:pt x="432" y="100"/>
                      <a:pt x="367" y="1"/>
                      <a:pt x="26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13"/>
              <p:cNvSpPr/>
              <p:nvPr/>
            </p:nvSpPr>
            <p:spPr>
              <a:xfrm>
                <a:off x="-546600" y="-75350"/>
                <a:ext cx="47825" cy="35350"/>
              </a:xfrm>
              <a:custGeom>
                <a:rect b="b" l="l" r="r" t="t"/>
                <a:pathLst>
                  <a:path extrusionOk="0" h="1414" w="1913">
                    <a:moveTo>
                      <a:pt x="963" y="0"/>
                    </a:moveTo>
                    <a:cubicBezTo>
                      <a:pt x="915" y="0"/>
                      <a:pt x="864" y="6"/>
                      <a:pt x="811" y="17"/>
                    </a:cubicBezTo>
                    <a:cubicBezTo>
                      <a:pt x="1" y="240"/>
                      <a:pt x="192" y="1414"/>
                      <a:pt x="912" y="1414"/>
                    </a:cubicBezTo>
                    <a:cubicBezTo>
                      <a:pt x="976" y="1414"/>
                      <a:pt x="1043" y="1404"/>
                      <a:pt x="1115" y="1385"/>
                    </a:cubicBezTo>
                    <a:cubicBezTo>
                      <a:pt x="1913" y="1214"/>
                      <a:pt x="1695" y="0"/>
                      <a:pt x="96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13"/>
              <p:cNvSpPr/>
              <p:nvPr/>
            </p:nvSpPr>
            <p:spPr>
              <a:xfrm>
                <a:off x="-528625" y="-63650"/>
                <a:ext cx="12200" cy="11950"/>
              </a:xfrm>
              <a:custGeom>
                <a:rect b="b" l="l" r="r" t="t"/>
                <a:pathLst>
                  <a:path extrusionOk="0" h="478" w="488">
                    <a:moveTo>
                      <a:pt x="229" y="0"/>
                    </a:moveTo>
                    <a:cubicBezTo>
                      <a:pt x="215" y="0"/>
                      <a:pt x="199" y="2"/>
                      <a:pt x="183" y="5"/>
                    </a:cubicBezTo>
                    <a:cubicBezTo>
                      <a:pt x="31" y="66"/>
                      <a:pt x="1" y="157"/>
                      <a:pt x="31" y="278"/>
                    </a:cubicBezTo>
                    <a:cubicBezTo>
                      <a:pt x="81" y="378"/>
                      <a:pt x="110" y="477"/>
                      <a:pt x="219" y="477"/>
                    </a:cubicBezTo>
                    <a:cubicBezTo>
                      <a:pt x="243" y="477"/>
                      <a:pt x="271" y="472"/>
                      <a:pt x="305" y="461"/>
                    </a:cubicBezTo>
                    <a:cubicBezTo>
                      <a:pt x="396" y="430"/>
                      <a:pt x="426" y="400"/>
                      <a:pt x="457" y="400"/>
                    </a:cubicBezTo>
                    <a:cubicBezTo>
                      <a:pt x="487" y="370"/>
                      <a:pt x="487" y="278"/>
                      <a:pt x="457" y="218"/>
                    </a:cubicBezTo>
                    <a:cubicBezTo>
                      <a:pt x="429" y="109"/>
                      <a:pt x="354" y="0"/>
                      <a:pt x="22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17" name="Google Shape;2117;p13"/>
          <p:cNvSpPr txBox="1"/>
          <p:nvPr>
            <p:ph hasCustomPrompt="1" type="title"/>
          </p:nvPr>
        </p:nvSpPr>
        <p:spPr>
          <a:xfrm>
            <a:off x="717994" y="1536363"/>
            <a:ext cx="557700" cy="504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4800"/>
              <a:buNone/>
              <a:defRPr>
                <a:solidFill>
                  <a:schemeClr val="lt1"/>
                </a:solidFill>
              </a:defRPr>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a:r>
              <a:t>xx%</a:t>
            </a:r>
          </a:p>
        </p:txBody>
      </p:sp>
      <p:sp>
        <p:nvSpPr>
          <p:cNvPr id="2118" name="Google Shape;2118;p13"/>
          <p:cNvSpPr txBox="1"/>
          <p:nvPr>
            <p:ph idx="1" type="subTitle"/>
          </p:nvPr>
        </p:nvSpPr>
        <p:spPr>
          <a:xfrm>
            <a:off x="1278450" y="1536375"/>
            <a:ext cx="3285600" cy="504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119" name="Google Shape;2119;p13"/>
          <p:cNvSpPr txBox="1"/>
          <p:nvPr>
            <p:ph idx="2" type="subTitle"/>
          </p:nvPr>
        </p:nvSpPr>
        <p:spPr>
          <a:xfrm>
            <a:off x="1278449" y="2043613"/>
            <a:ext cx="2258700" cy="56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1600"/>
              </a:spcBef>
              <a:spcAft>
                <a:spcPts val="0"/>
              </a:spcAft>
              <a:buSzPts val="1600"/>
              <a:buNone/>
              <a:defRPr sz="1600"/>
            </a:lvl3pPr>
            <a:lvl4pPr lvl="3" rtl="0">
              <a:lnSpc>
                <a:spcPct val="100000"/>
              </a:lnSpc>
              <a:spcBef>
                <a:spcPts val="1600"/>
              </a:spcBef>
              <a:spcAft>
                <a:spcPts val="0"/>
              </a:spcAft>
              <a:buSzPts val="1600"/>
              <a:buNone/>
              <a:defRPr sz="1600"/>
            </a:lvl4pPr>
            <a:lvl5pPr lvl="4" rtl="0">
              <a:lnSpc>
                <a:spcPct val="100000"/>
              </a:lnSpc>
              <a:spcBef>
                <a:spcPts val="1600"/>
              </a:spcBef>
              <a:spcAft>
                <a:spcPts val="0"/>
              </a:spcAft>
              <a:buSzPts val="1600"/>
              <a:buNone/>
              <a:defRPr sz="1600"/>
            </a:lvl5pPr>
            <a:lvl6pPr lvl="5" rtl="0">
              <a:lnSpc>
                <a:spcPct val="100000"/>
              </a:lnSpc>
              <a:spcBef>
                <a:spcPts val="1600"/>
              </a:spcBef>
              <a:spcAft>
                <a:spcPts val="0"/>
              </a:spcAft>
              <a:buSzPts val="1600"/>
              <a:buNone/>
              <a:defRPr sz="1600"/>
            </a:lvl6pPr>
            <a:lvl7pPr lvl="6" rtl="0">
              <a:lnSpc>
                <a:spcPct val="100000"/>
              </a:lnSpc>
              <a:spcBef>
                <a:spcPts val="1600"/>
              </a:spcBef>
              <a:spcAft>
                <a:spcPts val="0"/>
              </a:spcAft>
              <a:buSzPts val="1600"/>
              <a:buNone/>
              <a:defRPr sz="1600"/>
            </a:lvl7pPr>
            <a:lvl8pPr lvl="7" rtl="0">
              <a:lnSpc>
                <a:spcPct val="100000"/>
              </a:lnSpc>
              <a:spcBef>
                <a:spcPts val="1600"/>
              </a:spcBef>
              <a:spcAft>
                <a:spcPts val="0"/>
              </a:spcAft>
              <a:buSzPts val="1600"/>
              <a:buNone/>
              <a:defRPr sz="1600"/>
            </a:lvl8pPr>
            <a:lvl9pPr lvl="8" rtl="0">
              <a:lnSpc>
                <a:spcPct val="100000"/>
              </a:lnSpc>
              <a:spcBef>
                <a:spcPts val="1600"/>
              </a:spcBef>
              <a:spcAft>
                <a:spcPts val="1600"/>
              </a:spcAft>
              <a:buSzPts val="1600"/>
              <a:buNone/>
              <a:defRPr sz="1600"/>
            </a:lvl9pPr>
          </a:lstStyle>
          <a:p/>
        </p:txBody>
      </p:sp>
      <p:sp>
        <p:nvSpPr>
          <p:cNvPr id="2120" name="Google Shape;2120;p13"/>
          <p:cNvSpPr txBox="1"/>
          <p:nvPr>
            <p:ph hasCustomPrompt="1" idx="3" type="title"/>
          </p:nvPr>
        </p:nvSpPr>
        <p:spPr>
          <a:xfrm>
            <a:off x="4592704" y="1536363"/>
            <a:ext cx="557700" cy="504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4800"/>
              <a:buNone/>
              <a:defRPr>
                <a:solidFill>
                  <a:schemeClr val="lt1"/>
                </a:solidFill>
              </a:defRPr>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a:r>
              <a:t>xx%</a:t>
            </a:r>
          </a:p>
        </p:txBody>
      </p:sp>
      <p:sp>
        <p:nvSpPr>
          <p:cNvPr id="2121" name="Google Shape;2121;p13"/>
          <p:cNvSpPr txBox="1"/>
          <p:nvPr>
            <p:ph idx="4" type="subTitle"/>
          </p:nvPr>
        </p:nvSpPr>
        <p:spPr>
          <a:xfrm>
            <a:off x="5147526" y="1536375"/>
            <a:ext cx="3285600" cy="504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122" name="Google Shape;2122;p13"/>
          <p:cNvSpPr txBox="1"/>
          <p:nvPr>
            <p:ph idx="5" type="subTitle"/>
          </p:nvPr>
        </p:nvSpPr>
        <p:spPr>
          <a:xfrm>
            <a:off x="5147519" y="2043613"/>
            <a:ext cx="2258700" cy="56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1600"/>
              </a:spcBef>
              <a:spcAft>
                <a:spcPts val="0"/>
              </a:spcAft>
              <a:buSzPts val="1600"/>
              <a:buNone/>
              <a:defRPr sz="1600"/>
            </a:lvl3pPr>
            <a:lvl4pPr lvl="3" rtl="0">
              <a:lnSpc>
                <a:spcPct val="100000"/>
              </a:lnSpc>
              <a:spcBef>
                <a:spcPts val="1600"/>
              </a:spcBef>
              <a:spcAft>
                <a:spcPts val="0"/>
              </a:spcAft>
              <a:buSzPts val="1600"/>
              <a:buNone/>
              <a:defRPr sz="1600"/>
            </a:lvl4pPr>
            <a:lvl5pPr lvl="4" rtl="0">
              <a:lnSpc>
                <a:spcPct val="100000"/>
              </a:lnSpc>
              <a:spcBef>
                <a:spcPts val="1600"/>
              </a:spcBef>
              <a:spcAft>
                <a:spcPts val="0"/>
              </a:spcAft>
              <a:buSzPts val="1600"/>
              <a:buNone/>
              <a:defRPr sz="1600"/>
            </a:lvl5pPr>
            <a:lvl6pPr lvl="5" rtl="0">
              <a:lnSpc>
                <a:spcPct val="100000"/>
              </a:lnSpc>
              <a:spcBef>
                <a:spcPts val="1600"/>
              </a:spcBef>
              <a:spcAft>
                <a:spcPts val="0"/>
              </a:spcAft>
              <a:buSzPts val="1600"/>
              <a:buNone/>
              <a:defRPr sz="1600"/>
            </a:lvl6pPr>
            <a:lvl7pPr lvl="6" rtl="0">
              <a:lnSpc>
                <a:spcPct val="100000"/>
              </a:lnSpc>
              <a:spcBef>
                <a:spcPts val="1600"/>
              </a:spcBef>
              <a:spcAft>
                <a:spcPts val="0"/>
              </a:spcAft>
              <a:buSzPts val="1600"/>
              <a:buNone/>
              <a:defRPr sz="1600"/>
            </a:lvl7pPr>
            <a:lvl8pPr lvl="7" rtl="0">
              <a:lnSpc>
                <a:spcPct val="100000"/>
              </a:lnSpc>
              <a:spcBef>
                <a:spcPts val="1600"/>
              </a:spcBef>
              <a:spcAft>
                <a:spcPts val="0"/>
              </a:spcAft>
              <a:buSzPts val="1600"/>
              <a:buNone/>
              <a:defRPr sz="1600"/>
            </a:lvl8pPr>
            <a:lvl9pPr lvl="8" rtl="0">
              <a:lnSpc>
                <a:spcPct val="100000"/>
              </a:lnSpc>
              <a:spcBef>
                <a:spcPts val="1600"/>
              </a:spcBef>
              <a:spcAft>
                <a:spcPts val="1600"/>
              </a:spcAft>
              <a:buSzPts val="1600"/>
              <a:buNone/>
              <a:defRPr sz="1600"/>
            </a:lvl9pPr>
          </a:lstStyle>
          <a:p/>
        </p:txBody>
      </p:sp>
      <p:sp>
        <p:nvSpPr>
          <p:cNvPr id="2123" name="Google Shape;2123;p13"/>
          <p:cNvSpPr txBox="1"/>
          <p:nvPr>
            <p:ph hasCustomPrompt="1" idx="6" type="title"/>
          </p:nvPr>
        </p:nvSpPr>
        <p:spPr>
          <a:xfrm>
            <a:off x="717994" y="3326299"/>
            <a:ext cx="557700" cy="504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4800"/>
              <a:buNone/>
              <a:defRPr>
                <a:solidFill>
                  <a:schemeClr val="lt1"/>
                </a:solidFill>
              </a:defRPr>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a:r>
              <a:t>xx%</a:t>
            </a:r>
          </a:p>
        </p:txBody>
      </p:sp>
      <p:sp>
        <p:nvSpPr>
          <p:cNvPr id="2124" name="Google Shape;2124;p13"/>
          <p:cNvSpPr txBox="1"/>
          <p:nvPr>
            <p:ph idx="7" type="subTitle"/>
          </p:nvPr>
        </p:nvSpPr>
        <p:spPr>
          <a:xfrm>
            <a:off x="1278450" y="3326302"/>
            <a:ext cx="3285600" cy="504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125" name="Google Shape;2125;p13"/>
          <p:cNvSpPr txBox="1"/>
          <p:nvPr>
            <p:ph idx="8" type="subTitle"/>
          </p:nvPr>
        </p:nvSpPr>
        <p:spPr>
          <a:xfrm>
            <a:off x="1278449" y="3830263"/>
            <a:ext cx="2258700" cy="56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1600"/>
              </a:spcBef>
              <a:spcAft>
                <a:spcPts val="0"/>
              </a:spcAft>
              <a:buSzPts val="1600"/>
              <a:buNone/>
              <a:defRPr sz="1600"/>
            </a:lvl3pPr>
            <a:lvl4pPr lvl="3" rtl="0">
              <a:lnSpc>
                <a:spcPct val="100000"/>
              </a:lnSpc>
              <a:spcBef>
                <a:spcPts val="1600"/>
              </a:spcBef>
              <a:spcAft>
                <a:spcPts val="0"/>
              </a:spcAft>
              <a:buSzPts val="1600"/>
              <a:buNone/>
              <a:defRPr sz="1600"/>
            </a:lvl4pPr>
            <a:lvl5pPr lvl="4" rtl="0">
              <a:lnSpc>
                <a:spcPct val="100000"/>
              </a:lnSpc>
              <a:spcBef>
                <a:spcPts val="1600"/>
              </a:spcBef>
              <a:spcAft>
                <a:spcPts val="0"/>
              </a:spcAft>
              <a:buSzPts val="1600"/>
              <a:buNone/>
              <a:defRPr sz="1600"/>
            </a:lvl5pPr>
            <a:lvl6pPr lvl="5" rtl="0">
              <a:lnSpc>
                <a:spcPct val="100000"/>
              </a:lnSpc>
              <a:spcBef>
                <a:spcPts val="1600"/>
              </a:spcBef>
              <a:spcAft>
                <a:spcPts val="0"/>
              </a:spcAft>
              <a:buSzPts val="1600"/>
              <a:buNone/>
              <a:defRPr sz="1600"/>
            </a:lvl6pPr>
            <a:lvl7pPr lvl="6" rtl="0">
              <a:lnSpc>
                <a:spcPct val="100000"/>
              </a:lnSpc>
              <a:spcBef>
                <a:spcPts val="1600"/>
              </a:spcBef>
              <a:spcAft>
                <a:spcPts val="0"/>
              </a:spcAft>
              <a:buSzPts val="1600"/>
              <a:buNone/>
              <a:defRPr sz="1600"/>
            </a:lvl7pPr>
            <a:lvl8pPr lvl="7" rtl="0">
              <a:lnSpc>
                <a:spcPct val="100000"/>
              </a:lnSpc>
              <a:spcBef>
                <a:spcPts val="1600"/>
              </a:spcBef>
              <a:spcAft>
                <a:spcPts val="0"/>
              </a:spcAft>
              <a:buSzPts val="1600"/>
              <a:buNone/>
              <a:defRPr sz="1600"/>
            </a:lvl8pPr>
            <a:lvl9pPr lvl="8" rtl="0">
              <a:lnSpc>
                <a:spcPct val="100000"/>
              </a:lnSpc>
              <a:spcBef>
                <a:spcPts val="1600"/>
              </a:spcBef>
              <a:spcAft>
                <a:spcPts val="1600"/>
              </a:spcAft>
              <a:buSzPts val="1600"/>
              <a:buNone/>
              <a:defRPr sz="1600"/>
            </a:lvl9pPr>
          </a:lstStyle>
          <a:p/>
        </p:txBody>
      </p:sp>
      <p:sp>
        <p:nvSpPr>
          <p:cNvPr id="2126" name="Google Shape;2126;p13"/>
          <p:cNvSpPr txBox="1"/>
          <p:nvPr>
            <p:ph hasCustomPrompt="1" idx="9" type="title"/>
          </p:nvPr>
        </p:nvSpPr>
        <p:spPr>
          <a:xfrm>
            <a:off x="4592704" y="3326299"/>
            <a:ext cx="557700" cy="504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4800"/>
              <a:buNone/>
              <a:defRPr>
                <a:solidFill>
                  <a:schemeClr val="lt1"/>
                </a:solidFill>
              </a:defRPr>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a:r>
              <a:t>xx%</a:t>
            </a:r>
          </a:p>
        </p:txBody>
      </p:sp>
      <p:sp>
        <p:nvSpPr>
          <p:cNvPr id="2127" name="Google Shape;2127;p13"/>
          <p:cNvSpPr txBox="1"/>
          <p:nvPr>
            <p:ph idx="13" type="subTitle"/>
          </p:nvPr>
        </p:nvSpPr>
        <p:spPr>
          <a:xfrm>
            <a:off x="5147526" y="3326302"/>
            <a:ext cx="3285600" cy="504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128" name="Google Shape;2128;p13"/>
          <p:cNvSpPr txBox="1"/>
          <p:nvPr>
            <p:ph idx="14" type="subTitle"/>
          </p:nvPr>
        </p:nvSpPr>
        <p:spPr>
          <a:xfrm>
            <a:off x="5147519" y="3830263"/>
            <a:ext cx="2258700" cy="56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1600"/>
              </a:spcBef>
              <a:spcAft>
                <a:spcPts val="0"/>
              </a:spcAft>
              <a:buSzPts val="1600"/>
              <a:buNone/>
              <a:defRPr sz="1600"/>
            </a:lvl3pPr>
            <a:lvl4pPr lvl="3" rtl="0">
              <a:lnSpc>
                <a:spcPct val="100000"/>
              </a:lnSpc>
              <a:spcBef>
                <a:spcPts val="1600"/>
              </a:spcBef>
              <a:spcAft>
                <a:spcPts val="0"/>
              </a:spcAft>
              <a:buSzPts val="1600"/>
              <a:buNone/>
              <a:defRPr sz="1600"/>
            </a:lvl4pPr>
            <a:lvl5pPr lvl="4" rtl="0">
              <a:lnSpc>
                <a:spcPct val="100000"/>
              </a:lnSpc>
              <a:spcBef>
                <a:spcPts val="1600"/>
              </a:spcBef>
              <a:spcAft>
                <a:spcPts val="0"/>
              </a:spcAft>
              <a:buSzPts val="1600"/>
              <a:buNone/>
              <a:defRPr sz="1600"/>
            </a:lvl5pPr>
            <a:lvl6pPr lvl="5" rtl="0">
              <a:lnSpc>
                <a:spcPct val="100000"/>
              </a:lnSpc>
              <a:spcBef>
                <a:spcPts val="1600"/>
              </a:spcBef>
              <a:spcAft>
                <a:spcPts val="0"/>
              </a:spcAft>
              <a:buSzPts val="1600"/>
              <a:buNone/>
              <a:defRPr sz="1600"/>
            </a:lvl6pPr>
            <a:lvl7pPr lvl="6" rtl="0">
              <a:lnSpc>
                <a:spcPct val="100000"/>
              </a:lnSpc>
              <a:spcBef>
                <a:spcPts val="1600"/>
              </a:spcBef>
              <a:spcAft>
                <a:spcPts val="0"/>
              </a:spcAft>
              <a:buSzPts val="1600"/>
              <a:buNone/>
              <a:defRPr sz="1600"/>
            </a:lvl7pPr>
            <a:lvl8pPr lvl="7" rtl="0">
              <a:lnSpc>
                <a:spcPct val="100000"/>
              </a:lnSpc>
              <a:spcBef>
                <a:spcPts val="1600"/>
              </a:spcBef>
              <a:spcAft>
                <a:spcPts val="0"/>
              </a:spcAft>
              <a:buSzPts val="1600"/>
              <a:buNone/>
              <a:defRPr sz="1600"/>
            </a:lvl8pPr>
            <a:lvl9pPr lvl="8" rtl="0">
              <a:lnSpc>
                <a:spcPct val="100000"/>
              </a:lnSpc>
              <a:spcBef>
                <a:spcPts val="1600"/>
              </a:spcBef>
              <a:spcAft>
                <a:spcPts val="1600"/>
              </a:spcAft>
              <a:buSzPts val="1600"/>
              <a:buNone/>
              <a:defRPr sz="1600"/>
            </a:lvl9pPr>
          </a:lstStyle>
          <a:p/>
        </p:txBody>
      </p:sp>
      <p:sp>
        <p:nvSpPr>
          <p:cNvPr id="2129" name="Google Shape;2129;p13"/>
          <p:cNvSpPr txBox="1"/>
          <p:nvPr>
            <p:ph idx="15" type="title"/>
          </p:nvPr>
        </p:nvSpPr>
        <p:spPr>
          <a:xfrm>
            <a:off x="722750" y="539500"/>
            <a:ext cx="7717500" cy="582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5">
    <p:spTree>
      <p:nvGrpSpPr>
        <p:cNvPr id="2130" name="Shape 2130"/>
        <p:cNvGrpSpPr/>
        <p:nvPr/>
      </p:nvGrpSpPr>
      <p:grpSpPr>
        <a:xfrm>
          <a:off x="0" y="0"/>
          <a:ext cx="0" cy="0"/>
          <a:chOff x="0" y="0"/>
          <a:chExt cx="0" cy="0"/>
        </a:xfrm>
      </p:grpSpPr>
      <p:sp>
        <p:nvSpPr>
          <p:cNvPr id="2131" name="Google Shape;2131;p14"/>
          <p:cNvSpPr txBox="1"/>
          <p:nvPr>
            <p:ph type="title"/>
          </p:nvPr>
        </p:nvSpPr>
        <p:spPr>
          <a:xfrm>
            <a:off x="722750" y="539500"/>
            <a:ext cx="7717500" cy="582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grpSp>
        <p:nvGrpSpPr>
          <p:cNvPr id="2132" name="Google Shape;2132;p14"/>
          <p:cNvGrpSpPr/>
          <p:nvPr/>
        </p:nvGrpSpPr>
        <p:grpSpPr>
          <a:xfrm rot="-7965303">
            <a:off x="934445" y="2655105"/>
            <a:ext cx="7707067" cy="7263594"/>
            <a:chOff x="2905900" y="1175475"/>
            <a:chExt cx="7706675" cy="7263225"/>
          </a:xfrm>
        </p:grpSpPr>
        <p:sp>
          <p:nvSpPr>
            <p:cNvPr id="2133" name="Google Shape;2133;p14"/>
            <p:cNvSpPr/>
            <p:nvPr/>
          </p:nvSpPr>
          <p:spPr>
            <a:xfrm>
              <a:off x="2928900" y="2844350"/>
              <a:ext cx="6739500" cy="5594350"/>
            </a:xfrm>
            <a:custGeom>
              <a:rect b="b" l="l" r="r" t="t"/>
              <a:pathLst>
                <a:path extrusionOk="0" h="223774" w="269580">
                  <a:moveTo>
                    <a:pt x="174016" y="46210"/>
                  </a:moveTo>
                  <a:lnTo>
                    <a:pt x="216965" y="64022"/>
                  </a:lnTo>
                  <a:lnTo>
                    <a:pt x="161979" y="65268"/>
                  </a:lnTo>
                  <a:lnTo>
                    <a:pt x="174016" y="46210"/>
                  </a:lnTo>
                  <a:close/>
                  <a:moveTo>
                    <a:pt x="106172" y="18003"/>
                  </a:moveTo>
                  <a:lnTo>
                    <a:pt x="173681" y="46058"/>
                  </a:lnTo>
                  <a:lnTo>
                    <a:pt x="161523" y="65298"/>
                  </a:lnTo>
                  <a:lnTo>
                    <a:pt x="158970" y="65359"/>
                  </a:lnTo>
                  <a:lnTo>
                    <a:pt x="106172" y="18003"/>
                  </a:lnTo>
                  <a:close/>
                  <a:moveTo>
                    <a:pt x="105777" y="18185"/>
                  </a:moveTo>
                  <a:lnTo>
                    <a:pt x="158362" y="65359"/>
                  </a:lnTo>
                  <a:lnTo>
                    <a:pt x="117875" y="66271"/>
                  </a:lnTo>
                  <a:lnTo>
                    <a:pt x="105777" y="18185"/>
                  </a:lnTo>
                  <a:close/>
                  <a:moveTo>
                    <a:pt x="161249" y="65694"/>
                  </a:moveTo>
                  <a:lnTo>
                    <a:pt x="160581" y="66788"/>
                  </a:lnTo>
                  <a:lnTo>
                    <a:pt x="159395" y="65724"/>
                  </a:lnTo>
                  <a:lnTo>
                    <a:pt x="161249" y="65694"/>
                  </a:lnTo>
                  <a:close/>
                  <a:moveTo>
                    <a:pt x="105291" y="18003"/>
                  </a:moveTo>
                  <a:lnTo>
                    <a:pt x="117449" y="66302"/>
                  </a:lnTo>
                  <a:lnTo>
                    <a:pt x="91127" y="66909"/>
                  </a:lnTo>
                  <a:lnTo>
                    <a:pt x="105291" y="18003"/>
                  </a:lnTo>
                  <a:close/>
                  <a:moveTo>
                    <a:pt x="92312" y="48915"/>
                  </a:moveTo>
                  <a:lnTo>
                    <a:pt x="90671" y="66940"/>
                  </a:lnTo>
                  <a:cubicBezTo>
                    <a:pt x="90671" y="67061"/>
                    <a:pt x="90731" y="67153"/>
                    <a:pt x="90823" y="67183"/>
                  </a:cubicBezTo>
                  <a:lnTo>
                    <a:pt x="90853" y="67183"/>
                  </a:lnTo>
                  <a:lnTo>
                    <a:pt x="92525" y="76302"/>
                  </a:lnTo>
                  <a:lnTo>
                    <a:pt x="65868" y="72107"/>
                  </a:lnTo>
                  <a:lnTo>
                    <a:pt x="92312" y="48915"/>
                  </a:lnTo>
                  <a:close/>
                  <a:moveTo>
                    <a:pt x="117571" y="66697"/>
                  </a:moveTo>
                  <a:lnTo>
                    <a:pt x="121097" y="80770"/>
                  </a:lnTo>
                  <a:lnTo>
                    <a:pt x="92981" y="76362"/>
                  </a:lnTo>
                  <a:lnTo>
                    <a:pt x="91309" y="67305"/>
                  </a:lnTo>
                  <a:lnTo>
                    <a:pt x="117571" y="66697"/>
                  </a:lnTo>
                  <a:close/>
                  <a:moveTo>
                    <a:pt x="35411" y="44204"/>
                  </a:moveTo>
                  <a:lnTo>
                    <a:pt x="65047" y="71955"/>
                  </a:lnTo>
                  <a:lnTo>
                    <a:pt x="11855" y="84812"/>
                  </a:lnTo>
                  <a:lnTo>
                    <a:pt x="11855" y="84812"/>
                  </a:lnTo>
                  <a:lnTo>
                    <a:pt x="35411" y="44204"/>
                  </a:lnTo>
                  <a:close/>
                  <a:moveTo>
                    <a:pt x="66932" y="72685"/>
                  </a:moveTo>
                  <a:lnTo>
                    <a:pt x="92677" y="76727"/>
                  </a:lnTo>
                  <a:lnTo>
                    <a:pt x="94592" y="87244"/>
                  </a:lnTo>
                  <a:lnTo>
                    <a:pt x="66932" y="72685"/>
                  </a:lnTo>
                  <a:close/>
                  <a:moveTo>
                    <a:pt x="65503" y="72381"/>
                  </a:moveTo>
                  <a:lnTo>
                    <a:pt x="65625" y="72502"/>
                  </a:lnTo>
                  <a:lnTo>
                    <a:pt x="94196" y="87518"/>
                  </a:lnTo>
                  <a:lnTo>
                    <a:pt x="44682" y="80861"/>
                  </a:lnTo>
                  <a:lnTo>
                    <a:pt x="65503" y="72381"/>
                  </a:lnTo>
                  <a:close/>
                  <a:moveTo>
                    <a:pt x="93011" y="76818"/>
                  </a:moveTo>
                  <a:lnTo>
                    <a:pt x="120124" y="81043"/>
                  </a:lnTo>
                  <a:lnTo>
                    <a:pt x="94987" y="87518"/>
                  </a:lnTo>
                  <a:lnTo>
                    <a:pt x="93011" y="76818"/>
                  </a:lnTo>
                  <a:close/>
                  <a:moveTo>
                    <a:pt x="45047" y="81317"/>
                  </a:moveTo>
                  <a:lnTo>
                    <a:pt x="93984" y="87882"/>
                  </a:lnTo>
                  <a:lnTo>
                    <a:pt x="70062" y="96788"/>
                  </a:lnTo>
                  <a:cubicBezTo>
                    <a:pt x="70062" y="96728"/>
                    <a:pt x="70032" y="96667"/>
                    <a:pt x="69971" y="96636"/>
                  </a:cubicBezTo>
                  <a:lnTo>
                    <a:pt x="45047" y="81317"/>
                  </a:lnTo>
                  <a:close/>
                  <a:moveTo>
                    <a:pt x="160702" y="67396"/>
                  </a:moveTo>
                  <a:lnTo>
                    <a:pt x="177116" y="82198"/>
                  </a:lnTo>
                  <a:lnTo>
                    <a:pt x="141614" y="97579"/>
                  </a:lnTo>
                  <a:lnTo>
                    <a:pt x="160702" y="67396"/>
                  </a:lnTo>
                  <a:close/>
                  <a:moveTo>
                    <a:pt x="120580" y="81347"/>
                  </a:moveTo>
                  <a:lnTo>
                    <a:pt x="104379" y="102168"/>
                  </a:lnTo>
                  <a:lnTo>
                    <a:pt x="95230" y="87852"/>
                  </a:lnTo>
                  <a:lnTo>
                    <a:pt x="120580" y="81347"/>
                  </a:lnTo>
                  <a:close/>
                  <a:moveTo>
                    <a:pt x="94835" y="88004"/>
                  </a:moveTo>
                  <a:lnTo>
                    <a:pt x="104105" y="102503"/>
                  </a:lnTo>
                  <a:lnTo>
                    <a:pt x="103619" y="103171"/>
                  </a:lnTo>
                  <a:lnTo>
                    <a:pt x="70883" y="96940"/>
                  </a:lnTo>
                  <a:lnTo>
                    <a:pt x="94835" y="88004"/>
                  </a:lnTo>
                  <a:close/>
                  <a:moveTo>
                    <a:pt x="104349" y="102898"/>
                  </a:moveTo>
                  <a:lnTo>
                    <a:pt x="104653" y="103354"/>
                  </a:lnTo>
                  <a:lnTo>
                    <a:pt x="104075" y="103232"/>
                  </a:lnTo>
                  <a:lnTo>
                    <a:pt x="104349" y="102898"/>
                  </a:lnTo>
                  <a:close/>
                  <a:moveTo>
                    <a:pt x="158818" y="65815"/>
                  </a:moveTo>
                  <a:lnTo>
                    <a:pt x="160338" y="67183"/>
                  </a:lnTo>
                  <a:lnTo>
                    <a:pt x="140884" y="97913"/>
                  </a:lnTo>
                  <a:cubicBezTo>
                    <a:pt x="140854" y="98004"/>
                    <a:pt x="140854" y="98095"/>
                    <a:pt x="140884" y="98156"/>
                  </a:cubicBezTo>
                  <a:lnTo>
                    <a:pt x="140945" y="98186"/>
                  </a:lnTo>
                  <a:lnTo>
                    <a:pt x="140854" y="98186"/>
                  </a:lnTo>
                  <a:lnTo>
                    <a:pt x="110428" y="104448"/>
                  </a:lnTo>
                  <a:lnTo>
                    <a:pt x="105169" y="103445"/>
                  </a:lnTo>
                  <a:lnTo>
                    <a:pt x="104622" y="102533"/>
                  </a:lnTo>
                  <a:lnTo>
                    <a:pt x="121218" y="81195"/>
                  </a:lnTo>
                  <a:lnTo>
                    <a:pt x="121401" y="81165"/>
                  </a:lnTo>
                  <a:cubicBezTo>
                    <a:pt x="121522" y="81104"/>
                    <a:pt x="121583" y="81013"/>
                    <a:pt x="121553" y="80922"/>
                  </a:cubicBezTo>
                  <a:lnTo>
                    <a:pt x="117996" y="66727"/>
                  </a:lnTo>
                  <a:lnTo>
                    <a:pt x="158818" y="65815"/>
                  </a:lnTo>
                  <a:close/>
                  <a:moveTo>
                    <a:pt x="105473" y="103931"/>
                  </a:moveTo>
                  <a:lnTo>
                    <a:pt x="109394" y="104691"/>
                  </a:lnTo>
                  <a:lnTo>
                    <a:pt x="106355" y="105299"/>
                  </a:lnTo>
                  <a:lnTo>
                    <a:pt x="105473" y="103931"/>
                  </a:lnTo>
                  <a:close/>
                  <a:moveTo>
                    <a:pt x="103771" y="103567"/>
                  </a:moveTo>
                  <a:lnTo>
                    <a:pt x="104926" y="103810"/>
                  </a:lnTo>
                  <a:lnTo>
                    <a:pt x="105899" y="105360"/>
                  </a:lnTo>
                  <a:lnTo>
                    <a:pt x="101735" y="106241"/>
                  </a:lnTo>
                  <a:lnTo>
                    <a:pt x="103771" y="103567"/>
                  </a:lnTo>
                  <a:close/>
                  <a:moveTo>
                    <a:pt x="218029" y="64903"/>
                  </a:moveTo>
                  <a:lnTo>
                    <a:pt x="209244" y="110466"/>
                  </a:lnTo>
                  <a:lnTo>
                    <a:pt x="209214" y="110406"/>
                  </a:lnTo>
                  <a:lnTo>
                    <a:pt x="177876" y="82290"/>
                  </a:lnTo>
                  <a:lnTo>
                    <a:pt x="218029" y="64903"/>
                  </a:lnTo>
                  <a:close/>
                  <a:moveTo>
                    <a:pt x="140854" y="98551"/>
                  </a:moveTo>
                  <a:lnTo>
                    <a:pt x="154532" y="112837"/>
                  </a:lnTo>
                  <a:lnTo>
                    <a:pt x="154532" y="112837"/>
                  </a:lnTo>
                  <a:lnTo>
                    <a:pt x="111461" y="104630"/>
                  </a:lnTo>
                  <a:lnTo>
                    <a:pt x="140854" y="98551"/>
                  </a:lnTo>
                  <a:close/>
                  <a:moveTo>
                    <a:pt x="69971" y="97092"/>
                  </a:moveTo>
                  <a:cubicBezTo>
                    <a:pt x="70001" y="97123"/>
                    <a:pt x="70032" y="97153"/>
                    <a:pt x="70093" y="97183"/>
                  </a:cubicBezTo>
                  <a:lnTo>
                    <a:pt x="103346" y="103536"/>
                  </a:lnTo>
                  <a:lnTo>
                    <a:pt x="101127" y="106393"/>
                  </a:lnTo>
                  <a:lnTo>
                    <a:pt x="59089" y="115056"/>
                  </a:lnTo>
                  <a:lnTo>
                    <a:pt x="69971" y="97092"/>
                  </a:lnTo>
                  <a:close/>
                  <a:moveTo>
                    <a:pt x="100701" y="106880"/>
                  </a:moveTo>
                  <a:lnTo>
                    <a:pt x="86294" y="125421"/>
                  </a:lnTo>
                  <a:lnTo>
                    <a:pt x="59667" y="115360"/>
                  </a:lnTo>
                  <a:lnTo>
                    <a:pt x="100701" y="106880"/>
                  </a:lnTo>
                  <a:close/>
                  <a:moveTo>
                    <a:pt x="63466" y="72745"/>
                  </a:moveTo>
                  <a:lnTo>
                    <a:pt x="43922" y="80709"/>
                  </a:lnTo>
                  <a:cubicBezTo>
                    <a:pt x="43922" y="80739"/>
                    <a:pt x="43922" y="80739"/>
                    <a:pt x="43892" y="80739"/>
                  </a:cubicBezTo>
                  <a:lnTo>
                    <a:pt x="43740" y="80709"/>
                  </a:lnTo>
                  <a:cubicBezTo>
                    <a:pt x="43618" y="80709"/>
                    <a:pt x="43557" y="80739"/>
                    <a:pt x="43527" y="80861"/>
                  </a:cubicBezTo>
                  <a:lnTo>
                    <a:pt x="30791" y="127397"/>
                  </a:lnTo>
                  <a:lnTo>
                    <a:pt x="12098" y="85177"/>
                  </a:lnTo>
                  <a:lnTo>
                    <a:pt x="63466" y="72745"/>
                  </a:lnTo>
                  <a:close/>
                  <a:moveTo>
                    <a:pt x="110428" y="104874"/>
                  </a:moveTo>
                  <a:lnTo>
                    <a:pt x="154866" y="113323"/>
                  </a:lnTo>
                  <a:lnTo>
                    <a:pt x="147997" y="133689"/>
                  </a:lnTo>
                  <a:lnTo>
                    <a:pt x="119486" y="125907"/>
                  </a:lnTo>
                  <a:lnTo>
                    <a:pt x="119455" y="125877"/>
                  </a:lnTo>
                  <a:lnTo>
                    <a:pt x="106568" y="105664"/>
                  </a:lnTo>
                  <a:lnTo>
                    <a:pt x="110428" y="104874"/>
                  </a:lnTo>
                  <a:close/>
                  <a:moveTo>
                    <a:pt x="106172" y="105725"/>
                  </a:moveTo>
                  <a:lnTo>
                    <a:pt x="119060" y="125907"/>
                  </a:lnTo>
                  <a:lnTo>
                    <a:pt x="96719" y="139707"/>
                  </a:lnTo>
                  <a:lnTo>
                    <a:pt x="86689" y="125603"/>
                  </a:lnTo>
                  <a:lnTo>
                    <a:pt x="101339" y="106728"/>
                  </a:lnTo>
                  <a:lnTo>
                    <a:pt x="106172" y="105725"/>
                  </a:lnTo>
                  <a:close/>
                  <a:moveTo>
                    <a:pt x="191736" y="110041"/>
                  </a:moveTo>
                  <a:lnTo>
                    <a:pt x="209062" y="110770"/>
                  </a:lnTo>
                  <a:lnTo>
                    <a:pt x="181523" y="141379"/>
                  </a:lnTo>
                  <a:lnTo>
                    <a:pt x="191736" y="110041"/>
                  </a:lnTo>
                  <a:close/>
                  <a:moveTo>
                    <a:pt x="177481" y="82533"/>
                  </a:moveTo>
                  <a:lnTo>
                    <a:pt x="208515" y="110345"/>
                  </a:lnTo>
                  <a:lnTo>
                    <a:pt x="191584" y="109615"/>
                  </a:lnTo>
                  <a:cubicBezTo>
                    <a:pt x="191493" y="109615"/>
                    <a:pt x="191402" y="109646"/>
                    <a:pt x="191402" y="109767"/>
                  </a:cubicBezTo>
                  <a:lnTo>
                    <a:pt x="180824" y="142138"/>
                  </a:lnTo>
                  <a:lnTo>
                    <a:pt x="180642" y="142382"/>
                  </a:lnTo>
                  <a:lnTo>
                    <a:pt x="155413" y="113111"/>
                  </a:lnTo>
                  <a:cubicBezTo>
                    <a:pt x="155383" y="113080"/>
                    <a:pt x="155322" y="113080"/>
                    <a:pt x="155292" y="113050"/>
                  </a:cubicBezTo>
                  <a:lnTo>
                    <a:pt x="155231" y="113050"/>
                  </a:lnTo>
                  <a:lnTo>
                    <a:pt x="141097" y="98247"/>
                  </a:lnTo>
                  <a:lnTo>
                    <a:pt x="141188" y="98247"/>
                  </a:lnTo>
                  <a:lnTo>
                    <a:pt x="177481" y="82533"/>
                  </a:lnTo>
                  <a:close/>
                  <a:moveTo>
                    <a:pt x="155261" y="113506"/>
                  </a:moveTo>
                  <a:lnTo>
                    <a:pt x="180308" y="142564"/>
                  </a:lnTo>
                  <a:lnTo>
                    <a:pt x="148392" y="133810"/>
                  </a:lnTo>
                  <a:lnTo>
                    <a:pt x="155261" y="113506"/>
                  </a:lnTo>
                  <a:close/>
                  <a:moveTo>
                    <a:pt x="58785" y="115390"/>
                  </a:moveTo>
                  <a:cubicBezTo>
                    <a:pt x="58816" y="115421"/>
                    <a:pt x="58877" y="115482"/>
                    <a:pt x="58907" y="115482"/>
                  </a:cubicBezTo>
                  <a:lnTo>
                    <a:pt x="86081" y="125755"/>
                  </a:lnTo>
                  <a:lnTo>
                    <a:pt x="49454" y="173902"/>
                  </a:lnTo>
                  <a:lnTo>
                    <a:pt x="31551" y="128552"/>
                  </a:lnTo>
                  <a:lnTo>
                    <a:pt x="58785" y="115390"/>
                  </a:lnTo>
                  <a:close/>
                  <a:moveTo>
                    <a:pt x="96172" y="140831"/>
                  </a:moveTo>
                  <a:lnTo>
                    <a:pt x="92494" y="177093"/>
                  </a:lnTo>
                  <a:lnTo>
                    <a:pt x="50244" y="174358"/>
                  </a:lnTo>
                  <a:lnTo>
                    <a:pt x="96172" y="140831"/>
                  </a:lnTo>
                  <a:close/>
                  <a:moveTo>
                    <a:pt x="86415" y="125907"/>
                  </a:moveTo>
                  <a:lnTo>
                    <a:pt x="96446" y="140041"/>
                  </a:lnTo>
                  <a:lnTo>
                    <a:pt x="96476" y="140102"/>
                  </a:lnTo>
                  <a:cubicBezTo>
                    <a:pt x="96530" y="140138"/>
                    <a:pt x="96573" y="140152"/>
                    <a:pt x="96623" y="140152"/>
                  </a:cubicBezTo>
                  <a:cubicBezTo>
                    <a:pt x="96659" y="140152"/>
                    <a:pt x="96699" y="140145"/>
                    <a:pt x="96750" y="140132"/>
                  </a:cubicBezTo>
                  <a:lnTo>
                    <a:pt x="119151" y="126302"/>
                  </a:lnTo>
                  <a:lnTo>
                    <a:pt x="95291" y="177337"/>
                  </a:lnTo>
                  <a:lnTo>
                    <a:pt x="92859" y="177185"/>
                  </a:lnTo>
                  <a:lnTo>
                    <a:pt x="96598" y="140467"/>
                  </a:lnTo>
                  <a:cubicBezTo>
                    <a:pt x="96598" y="140406"/>
                    <a:pt x="96567" y="140315"/>
                    <a:pt x="96476" y="140284"/>
                  </a:cubicBezTo>
                  <a:cubicBezTo>
                    <a:pt x="96446" y="140269"/>
                    <a:pt x="96408" y="140262"/>
                    <a:pt x="96370" y="140262"/>
                  </a:cubicBezTo>
                  <a:cubicBezTo>
                    <a:pt x="96332" y="140262"/>
                    <a:pt x="96294" y="140269"/>
                    <a:pt x="96263" y="140284"/>
                  </a:cubicBezTo>
                  <a:lnTo>
                    <a:pt x="49606" y="174327"/>
                  </a:lnTo>
                  <a:lnTo>
                    <a:pt x="86415" y="125907"/>
                  </a:lnTo>
                  <a:close/>
                  <a:moveTo>
                    <a:pt x="119577" y="126333"/>
                  </a:moveTo>
                  <a:lnTo>
                    <a:pt x="147845" y="134084"/>
                  </a:lnTo>
                  <a:lnTo>
                    <a:pt x="135413" y="170893"/>
                  </a:lnTo>
                  <a:lnTo>
                    <a:pt x="95716" y="177397"/>
                  </a:lnTo>
                  <a:lnTo>
                    <a:pt x="119577" y="126333"/>
                  </a:lnTo>
                  <a:close/>
                  <a:moveTo>
                    <a:pt x="92829" y="177549"/>
                  </a:moveTo>
                  <a:lnTo>
                    <a:pt x="95412" y="177701"/>
                  </a:lnTo>
                  <a:cubicBezTo>
                    <a:pt x="95443" y="177701"/>
                    <a:pt x="95534" y="177701"/>
                    <a:pt x="95564" y="177671"/>
                  </a:cubicBezTo>
                  <a:cubicBezTo>
                    <a:pt x="95564" y="177701"/>
                    <a:pt x="95595" y="177732"/>
                    <a:pt x="95655" y="177762"/>
                  </a:cubicBezTo>
                  <a:lnTo>
                    <a:pt x="121127" y="192899"/>
                  </a:lnTo>
                  <a:lnTo>
                    <a:pt x="88239" y="223021"/>
                  </a:lnTo>
                  <a:lnTo>
                    <a:pt x="92829" y="177549"/>
                  </a:lnTo>
                  <a:close/>
                  <a:moveTo>
                    <a:pt x="222863" y="1"/>
                  </a:moveTo>
                  <a:cubicBezTo>
                    <a:pt x="222780" y="1"/>
                    <a:pt x="222735" y="55"/>
                    <a:pt x="222710" y="130"/>
                  </a:cubicBezTo>
                  <a:lnTo>
                    <a:pt x="209366" y="33900"/>
                  </a:lnTo>
                  <a:lnTo>
                    <a:pt x="183803" y="30252"/>
                  </a:lnTo>
                  <a:cubicBezTo>
                    <a:pt x="183712" y="30252"/>
                    <a:pt x="183651" y="30283"/>
                    <a:pt x="183590" y="30313"/>
                  </a:cubicBezTo>
                  <a:lnTo>
                    <a:pt x="173924" y="45724"/>
                  </a:lnTo>
                  <a:lnTo>
                    <a:pt x="105382" y="17243"/>
                  </a:lnTo>
                  <a:cubicBezTo>
                    <a:pt x="105342" y="17243"/>
                    <a:pt x="105301" y="17230"/>
                    <a:pt x="105270" y="17230"/>
                  </a:cubicBezTo>
                  <a:cubicBezTo>
                    <a:pt x="105254" y="17230"/>
                    <a:pt x="105240" y="17233"/>
                    <a:pt x="105230" y="17243"/>
                  </a:cubicBezTo>
                  <a:lnTo>
                    <a:pt x="105109" y="17365"/>
                  </a:lnTo>
                  <a:lnTo>
                    <a:pt x="91309" y="64934"/>
                  </a:lnTo>
                  <a:lnTo>
                    <a:pt x="92798" y="48459"/>
                  </a:lnTo>
                  <a:cubicBezTo>
                    <a:pt x="92798" y="48368"/>
                    <a:pt x="92768" y="48307"/>
                    <a:pt x="92677" y="48247"/>
                  </a:cubicBezTo>
                  <a:cubicBezTo>
                    <a:pt x="92654" y="48235"/>
                    <a:pt x="92628" y="48228"/>
                    <a:pt x="92601" y="48228"/>
                  </a:cubicBezTo>
                  <a:cubicBezTo>
                    <a:pt x="92553" y="48228"/>
                    <a:pt x="92502" y="48250"/>
                    <a:pt x="92464" y="48307"/>
                  </a:cubicBezTo>
                  <a:lnTo>
                    <a:pt x="65625" y="71864"/>
                  </a:lnTo>
                  <a:lnTo>
                    <a:pt x="65564" y="71894"/>
                  </a:lnTo>
                  <a:lnTo>
                    <a:pt x="35533" y="43748"/>
                  </a:lnTo>
                  <a:cubicBezTo>
                    <a:pt x="35511" y="43704"/>
                    <a:pt x="35456" y="43675"/>
                    <a:pt x="35416" y="43675"/>
                  </a:cubicBezTo>
                  <a:cubicBezTo>
                    <a:pt x="35401" y="43675"/>
                    <a:pt x="35389" y="43679"/>
                    <a:pt x="35381" y="43687"/>
                  </a:cubicBezTo>
                  <a:cubicBezTo>
                    <a:pt x="35320" y="43687"/>
                    <a:pt x="35259" y="43748"/>
                    <a:pt x="35229" y="43809"/>
                  </a:cubicBezTo>
                  <a:lnTo>
                    <a:pt x="11672" y="84478"/>
                  </a:lnTo>
                  <a:lnTo>
                    <a:pt x="395" y="67365"/>
                  </a:lnTo>
                  <a:cubicBezTo>
                    <a:pt x="374" y="67322"/>
                    <a:pt x="307" y="67279"/>
                    <a:pt x="237" y="67279"/>
                  </a:cubicBezTo>
                  <a:cubicBezTo>
                    <a:pt x="208" y="67279"/>
                    <a:pt x="179" y="67287"/>
                    <a:pt x="152" y="67305"/>
                  </a:cubicBezTo>
                  <a:cubicBezTo>
                    <a:pt x="91" y="67335"/>
                    <a:pt x="0" y="67396"/>
                    <a:pt x="0" y="67487"/>
                  </a:cubicBezTo>
                  <a:lnTo>
                    <a:pt x="3556" y="112898"/>
                  </a:lnTo>
                  <a:cubicBezTo>
                    <a:pt x="3556" y="112989"/>
                    <a:pt x="3648" y="113080"/>
                    <a:pt x="3769" y="113080"/>
                  </a:cubicBezTo>
                  <a:cubicBezTo>
                    <a:pt x="3891" y="113080"/>
                    <a:pt x="3952" y="112959"/>
                    <a:pt x="3952" y="112837"/>
                  </a:cubicBezTo>
                  <a:lnTo>
                    <a:pt x="456" y="68216"/>
                  </a:lnTo>
                  <a:lnTo>
                    <a:pt x="11490" y="84934"/>
                  </a:lnTo>
                  <a:cubicBezTo>
                    <a:pt x="11520" y="84964"/>
                    <a:pt x="11551" y="84995"/>
                    <a:pt x="11642" y="84995"/>
                  </a:cubicBezTo>
                  <a:lnTo>
                    <a:pt x="11642" y="85116"/>
                  </a:lnTo>
                  <a:lnTo>
                    <a:pt x="30669" y="128096"/>
                  </a:lnTo>
                  <a:cubicBezTo>
                    <a:pt x="30700" y="128157"/>
                    <a:pt x="30791" y="128187"/>
                    <a:pt x="30852" y="128187"/>
                  </a:cubicBezTo>
                  <a:cubicBezTo>
                    <a:pt x="30943" y="128187"/>
                    <a:pt x="31004" y="128126"/>
                    <a:pt x="31065" y="128035"/>
                  </a:cubicBezTo>
                  <a:lnTo>
                    <a:pt x="43861" y="81165"/>
                  </a:lnTo>
                  <a:lnTo>
                    <a:pt x="44044" y="81195"/>
                  </a:lnTo>
                  <a:lnTo>
                    <a:pt x="69576" y="96879"/>
                  </a:lnTo>
                  <a:lnTo>
                    <a:pt x="58634" y="115026"/>
                  </a:lnTo>
                  <a:lnTo>
                    <a:pt x="31156" y="128278"/>
                  </a:lnTo>
                  <a:cubicBezTo>
                    <a:pt x="31095" y="128309"/>
                    <a:pt x="31004" y="128430"/>
                    <a:pt x="31034" y="128552"/>
                  </a:cubicBezTo>
                  <a:lnTo>
                    <a:pt x="49150" y="174449"/>
                  </a:lnTo>
                  <a:cubicBezTo>
                    <a:pt x="49180" y="174510"/>
                    <a:pt x="49211" y="174540"/>
                    <a:pt x="49272" y="174540"/>
                  </a:cubicBezTo>
                  <a:lnTo>
                    <a:pt x="49393" y="174540"/>
                  </a:lnTo>
                  <a:lnTo>
                    <a:pt x="49393" y="174631"/>
                  </a:lnTo>
                  <a:cubicBezTo>
                    <a:pt x="49454" y="174692"/>
                    <a:pt x="49515" y="174783"/>
                    <a:pt x="49576" y="174783"/>
                  </a:cubicBezTo>
                  <a:lnTo>
                    <a:pt x="92403" y="177549"/>
                  </a:lnTo>
                  <a:lnTo>
                    <a:pt x="87753" y="223568"/>
                  </a:lnTo>
                  <a:cubicBezTo>
                    <a:pt x="87753" y="223629"/>
                    <a:pt x="87783" y="223720"/>
                    <a:pt x="87844" y="223751"/>
                  </a:cubicBezTo>
                  <a:cubicBezTo>
                    <a:pt x="87889" y="223766"/>
                    <a:pt x="87927" y="223773"/>
                    <a:pt x="87962" y="223773"/>
                  </a:cubicBezTo>
                  <a:cubicBezTo>
                    <a:pt x="87996" y="223773"/>
                    <a:pt x="88026" y="223766"/>
                    <a:pt x="88057" y="223751"/>
                  </a:cubicBezTo>
                  <a:cubicBezTo>
                    <a:pt x="88057" y="223751"/>
                    <a:pt x="88087" y="223751"/>
                    <a:pt x="88087" y="223720"/>
                  </a:cubicBezTo>
                  <a:lnTo>
                    <a:pt x="121583" y="193021"/>
                  </a:lnTo>
                  <a:cubicBezTo>
                    <a:pt x="121644" y="192990"/>
                    <a:pt x="121674" y="192899"/>
                    <a:pt x="121674" y="192869"/>
                  </a:cubicBezTo>
                  <a:cubicBezTo>
                    <a:pt x="121674" y="192778"/>
                    <a:pt x="121644" y="192747"/>
                    <a:pt x="121553" y="192717"/>
                  </a:cubicBezTo>
                  <a:lnTo>
                    <a:pt x="96294" y="177732"/>
                  </a:lnTo>
                  <a:lnTo>
                    <a:pt x="135565" y="171288"/>
                  </a:lnTo>
                  <a:cubicBezTo>
                    <a:pt x="135656" y="171288"/>
                    <a:pt x="135687" y="171197"/>
                    <a:pt x="135717" y="171136"/>
                  </a:cubicBezTo>
                  <a:lnTo>
                    <a:pt x="148179" y="134175"/>
                  </a:lnTo>
                  <a:lnTo>
                    <a:pt x="180672" y="143050"/>
                  </a:lnTo>
                  <a:cubicBezTo>
                    <a:pt x="180694" y="143056"/>
                    <a:pt x="180715" y="143058"/>
                    <a:pt x="180736" y="143058"/>
                  </a:cubicBezTo>
                  <a:cubicBezTo>
                    <a:pt x="180833" y="143058"/>
                    <a:pt x="180915" y="143004"/>
                    <a:pt x="180915" y="142929"/>
                  </a:cubicBezTo>
                  <a:lnTo>
                    <a:pt x="181098" y="142290"/>
                  </a:lnTo>
                  <a:lnTo>
                    <a:pt x="209427" y="110801"/>
                  </a:lnTo>
                  <a:cubicBezTo>
                    <a:pt x="209487" y="110770"/>
                    <a:pt x="209487" y="110709"/>
                    <a:pt x="209487" y="110679"/>
                  </a:cubicBezTo>
                  <a:lnTo>
                    <a:pt x="218363" y="64569"/>
                  </a:lnTo>
                  <a:cubicBezTo>
                    <a:pt x="218363" y="64478"/>
                    <a:pt x="218363" y="64417"/>
                    <a:pt x="218302" y="64356"/>
                  </a:cubicBezTo>
                  <a:cubicBezTo>
                    <a:pt x="218238" y="64335"/>
                    <a:pt x="218188" y="64313"/>
                    <a:pt x="218144" y="64313"/>
                  </a:cubicBezTo>
                  <a:cubicBezTo>
                    <a:pt x="218125" y="64313"/>
                    <a:pt x="218107" y="64317"/>
                    <a:pt x="218089" y="64326"/>
                  </a:cubicBezTo>
                  <a:lnTo>
                    <a:pt x="177420" y="81955"/>
                  </a:lnTo>
                  <a:lnTo>
                    <a:pt x="160763" y="67031"/>
                  </a:lnTo>
                  <a:lnTo>
                    <a:pt x="161645" y="65663"/>
                  </a:lnTo>
                  <a:lnTo>
                    <a:pt x="217846" y="64356"/>
                  </a:lnTo>
                  <a:cubicBezTo>
                    <a:pt x="217937" y="64356"/>
                    <a:pt x="218029" y="64295"/>
                    <a:pt x="218029" y="64204"/>
                  </a:cubicBezTo>
                  <a:cubicBezTo>
                    <a:pt x="218029" y="64143"/>
                    <a:pt x="217998" y="64022"/>
                    <a:pt x="217907" y="63991"/>
                  </a:cubicBezTo>
                  <a:lnTo>
                    <a:pt x="174168" y="45815"/>
                  </a:lnTo>
                  <a:lnTo>
                    <a:pt x="183803" y="30617"/>
                  </a:lnTo>
                  <a:lnTo>
                    <a:pt x="209396" y="34265"/>
                  </a:lnTo>
                  <a:cubicBezTo>
                    <a:pt x="209487" y="34265"/>
                    <a:pt x="209579" y="34234"/>
                    <a:pt x="209639" y="34173"/>
                  </a:cubicBezTo>
                  <a:lnTo>
                    <a:pt x="222922" y="434"/>
                  </a:lnTo>
                  <a:lnTo>
                    <a:pt x="269245" y="10252"/>
                  </a:lnTo>
                  <a:cubicBezTo>
                    <a:pt x="269272" y="10265"/>
                    <a:pt x="269297" y="10271"/>
                    <a:pt x="269320" y="10271"/>
                  </a:cubicBezTo>
                  <a:cubicBezTo>
                    <a:pt x="269403" y="10271"/>
                    <a:pt x="269458" y="10195"/>
                    <a:pt x="269458" y="10100"/>
                  </a:cubicBezTo>
                  <a:cubicBezTo>
                    <a:pt x="269580" y="10009"/>
                    <a:pt x="269549" y="9887"/>
                    <a:pt x="269428" y="9857"/>
                  </a:cubicBezTo>
                  <a:lnTo>
                    <a:pt x="222922" y="9"/>
                  </a:lnTo>
                  <a:cubicBezTo>
                    <a:pt x="222901" y="3"/>
                    <a:pt x="222881" y="1"/>
                    <a:pt x="22286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14"/>
            <p:cNvSpPr/>
            <p:nvPr/>
          </p:nvSpPr>
          <p:spPr>
            <a:xfrm>
              <a:off x="3997800" y="4845525"/>
              <a:ext cx="58325" cy="40500"/>
            </a:xfrm>
            <a:custGeom>
              <a:rect b="b" l="l" r="r" t="t"/>
              <a:pathLst>
                <a:path extrusionOk="0" h="1620" w="2333">
                  <a:moveTo>
                    <a:pt x="1112" y="0"/>
                  </a:moveTo>
                  <a:cubicBezTo>
                    <a:pt x="982" y="0"/>
                    <a:pt x="846" y="35"/>
                    <a:pt x="710" y="115"/>
                  </a:cubicBezTo>
                  <a:cubicBezTo>
                    <a:pt x="0" y="571"/>
                    <a:pt x="453" y="1620"/>
                    <a:pt x="1135" y="1620"/>
                  </a:cubicBezTo>
                  <a:cubicBezTo>
                    <a:pt x="1270" y="1620"/>
                    <a:pt x="1415" y="1578"/>
                    <a:pt x="1561" y="1483"/>
                  </a:cubicBezTo>
                  <a:cubicBezTo>
                    <a:pt x="2332" y="1046"/>
                    <a:pt x="1821" y="0"/>
                    <a:pt x="111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14"/>
            <p:cNvSpPr/>
            <p:nvPr/>
          </p:nvSpPr>
          <p:spPr>
            <a:xfrm>
              <a:off x="4372550" y="5700400"/>
              <a:ext cx="58950" cy="40500"/>
            </a:xfrm>
            <a:custGeom>
              <a:rect b="b" l="l" r="r" t="t"/>
              <a:pathLst>
                <a:path extrusionOk="0" h="1620" w="2358">
                  <a:moveTo>
                    <a:pt x="1147" y="0"/>
                  </a:moveTo>
                  <a:cubicBezTo>
                    <a:pt x="1016" y="0"/>
                    <a:pt x="876" y="35"/>
                    <a:pt x="736" y="115"/>
                  </a:cubicBezTo>
                  <a:cubicBezTo>
                    <a:pt x="0" y="571"/>
                    <a:pt x="471" y="1620"/>
                    <a:pt x="1158" y="1620"/>
                  </a:cubicBezTo>
                  <a:cubicBezTo>
                    <a:pt x="1295" y="1620"/>
                    <a:pt x="1440" y="1579"/>
                    <a:pt x="1587" y="1483"/>
                  </a:cubicBezTo>
                  <a:cubicBezTo>
                    <a:pt x="2358" y="1046"/>
                    <a:pt x="1868" y="0"/>
                    <a:pt x="114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14"/>
            <p:cNvSpPr/>
            <p:nvPr/>
          </p:nvSpPr>
          <p:spPr>
            <a:xfrm>
              <a:off x="4647500" y="5247950"/>
              <a:ext cx="58175" cy="40825"/>
            </a:xfrm>
            <a:custGeom>
              <a:rect b="b" l="l" r="r" t="t"/>
              <a:pathLst>
                <a:path extrusionOk="0" h="1633" w="2327">
                  <a:moveTo>
                    <a:pt x="1130" y="1"/>
                  </a:moveTo>
                  <a:cubicBezTo>
                    <a:pt x="995" y="1"/>
                    <a:pt x="853" y="39"/>
                    <a:pt x="710" y="128"/>
                  </a:cubicBezTo>
                  <a:cubicBezTo>
                    <a:pt x="0" y="584"/>
                    <a:pt x="454" y="1633"/>
                    <a:pt x="1135" y="1633"/>
                  </a:cubicBezTo>
                  <a:cubicBezTo>
                    <a:pt x="1271" y="1633"/>
                    <a:pt x="1415" y="1591"/>
                    <a:pt x="1561" y="1495"/>
                  </a:cubicBezTo>
                  <a:cubicBezTo>
                    <a:pt x="2326" y="1037"/>
                    <a:pt x="1830" y="1"/>
                    <a:pt x="113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14"/>
            <p:cNvSpPr/>
            <p:nvPr/>
          </p:nvSpPr>
          <p:spPr>
            <a:xfrm>
              <a:off x="4535925" y="4628950"/>
              <a:ext cx="57675" cy="40525"/>
            </a:xfrm>
            <a:custGeom>
              <a:rect b="b" l="l" r="r" t="t"/>
              <a:pathLst>
                <a:path extrusionOk="0" h="1621" w="2307">
                  <a:moveTo>
                    <a:pt x="1134" y="1"/>
                  </a:moveTo>
                  <a:cubicBezTo>
                    <a:pt x="1006" y="1"/>
                    <a:pt x="872" y="35"/>
                    <a:pt x="736" y="115"/>
                  </a:cubicBezTo>
                  <a:cubicBezTo>
                    <a:pt x="0" y="572"/>
                    <a:pt x="471" y="1620"/>
                    <a:pt x="1158" y="1620"/>
                  </a:cubicBezTo>
                  <a:cubicBezTo>
                    <a:pt x="1295" y="1620"/>
                    <a:pt x="1441" y="1579"/>
                    <a:pt x="1587" y="1483"/>
                  </a:cubicBezTo>
                  <a:cubicBezTo>
                    <a:pt x="2306" y="1046"/>
                    <a:pt x="1831" y="1"/>
                    <a:pt x="113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14"/>
            <p:cNvSpPr/>
            <p:nvPr/>
          </p:nvSpPr>
          <p:spPr>
            <a:xfrm>
              <a:off x="5270550" y="5014675"/>
              <a:ext cx="57600" cy="40775"/>
            </a:xfrm>
            <a:custGeom>
              <a:rect b="b" l="l" r="r" t="t"/>
              <a:pathLst>
                <a:path extrusionOk="0" h="1631" w="2304">
                  <a:moveTo>
                    <a:pt x="1130" y="0"/>
                  </a:moveTo>
                  <a:cubicBezTo>
                    <a:pt x="997" y="0"/>
                    <a:pt x="855" y="39"/>
                    <a:pt x="713" y="127"/>
                  </a:cubicBezTo>
                  <a:cubicBezTo>
                    <a:pt x="1" y="559"/>
                    <a:pt x="459" y="1630"/>
                    <a:pt x="1144" y="1630"/>
                  </a:cubicBezTo>
                  <a:cubicBezTo>
                    <a:pt x="1278" y="1630"/>
                    <a:pt x="1420" y="1589"/>
                    <a:pt x="1564" y="1495"/>
                  </a:cubicBezTo>
                  <a:cubicBezTo>
                    <a:pt x="2303" y="1036"/>
                    <a:pt x="1824" y="0"/>
                    <a:pt x="113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14"/>
            <p:cNvSpPr/>
            <p:nvPr/>
          </p:nvSpPr>
          <p:spPr>
            <a:xfrm>
              <a:off x="5177275" y="4503575"/>
              <a:ext cx="57550" cy="40500"/>
            </a:xfrm>
            <a:custGeom>
              <a:rect b="b" l="l" r="r" t="t"/>
              <a:pathLst>
                <a:path extrusionOk="0" h="1620" w="2302">
                  <a:moveTo>
                    <a:pt x="1133" y="0"/>
                  </a:moveTo>
                  <a:cubicBezTo>
                    <a:pt x="1006" y="0"/>
                    <a:pt x="872" y="35"/>
                    <a:pt x="736" y="115"/>
                  </a:cubicBezTo>
                  <a:cubicBezTo>
                    <a:pt x="0" y="571"/>
                    <a:pt x="449" y="1620"/>
                    <a:pt x="1130" y="1620"/>
                  </a:cubicBezTo>
                  <a:cubicBezTo>
                    <a:pt x="1266" y="1620"/>
                    <a:pt x="1410" y="1578"/>
                    <a:pt x="1556" y="1483"/>
                  </a:cubicBezTo>
                  <a:cubicBezTo>
                    <a:pt x="2302" y="1046"/>
                    <a:pt x="1830" y="0"/>
                    <a:pt x="113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14"/>
            <p:cNvSpPr/>
            <p:nvPr/>
          </p:nvSpPr>
          <p:spPr>
            <a:xfrm>
              <a:off x="5057700" y="5967250"/>
              <a:ext cx="58150" cy="40825"/>
            </a:xfrm>
            <a:custGeom>
              <a:rect b="b" l="l" r="r" t="t"/>
              <a:pathLst>
                <a:path extrusionOk="0" h="1633" w="2326">
                  <a:moveTo>
                    <a:pt x="1153" y="1"/>
                  </a:moveTo>
                  <a:cubicBezTo>
                    <a:pt x="1013" y="1"/>
                    <a:pt x="864" y="43"/>
                    <a:pt x="716" y="140"/>
                  </a:cubicBezTo>
                  <a:cubicBezTo>
                    <a:pt x="0" y="575"/>
                    <a:pt x="467" y="1633"/>
                    <a:pt x="1158" y="1633"/>
                  </a:cubicBezTo>
                  <a:cubicBezTo>
                    <a:pt x="1288" y="1633"/>
                    <a:pt x="1427" y="1595"/>
                    <a:pt x="1567" y="1508"/>
                  </a:cubicBezTo>
                  <a:cubicBezTo>
                    <a:pt x="2325" y="1028"/>
                    <a:pt x="1844" y="1"/>
                    <a:pt x="115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14"/>
            <p:cNvSpPr/>
            <p:nvPr/>
          </p:nvSpPr>
          <p:spPr>
            <a:xfrm>
              <a:off x="5883200" y="5973150"/>
              <a:ext cx="57525" cy="40550"/>
            </a:xfrm>
            <a:custGeom>
              <a:rect b="b" l="l" r="r" t="t"/>
              <a:pathLst>
                <a:path extrusionOk="0" h="1622" w="2301">
                  <a:moveTo>
                    <a:pt x="1130" y="0"/>
                  </a:moveTo>
                  <a:cubicBezTo>
                    <a:pt x="1003" y="0"/>
                    <a:pt x="870" y="36"/>
                    <a:pt x="736" y="117"/>
                  </a:cubicBezTo>
                  <a:cubicBezTo>
                    <a:pt x="1" y="573"/>
                    <a:pt x="450" y="1622"/>
                    <a:pt x="1131" y="1622"/>
                  </a:cubicBezTo>
                  <a:cubicBezTo>
                    <a:pt x="1266" y="1622"/>
                    <a:pt x="1411" y="1581"/>
                    <a:pt x="1557" y="1485"/>
                  </a:cubicBezTo>
                  <a:cubicBezTo>
                    <a:pt x="2300" y="1023"/>
                    <a:pt x="1812" y="0"/>
                    <a:pt x="113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14"/>
            <p:cNvSpPr/>
            <p:nvPr/>
          </p:nvSpPr>
          <p:spPr>
            <a:xfrm>
              <a:off x="5931725" y="4845275"/>
              <a:ext cx="58225" cy="40750"/>
            </a:xfrm>
            <a:custGeom>
              <a:rect b="b" l="l" r="r" t="t"/>
              <a:pathLst>
                <a:path extrusionOk="0" h="1630" w="2329">
                  <a:moveTo>
                    <a:pt x="1134" y="0"/>
                  </a:moveTo>
                  <a:cubicBezTo>
                    <a:pt x="999" y="0"/>
                    <a:pt x="855" y="38"/>
                    <a:pt x="710" y="125"/>
                  </a:cubicBezTo>
                  <a:cubicBezTo>
                    <a:pt x="0" y="581"/>
                    <a:pt x="454" y="1630"/>
                    <a:pt x="1135" y="1630"/>
                  </a:cubicBezTo>
                  <a:cubicBezTo>
                    <a:pt x="1271" y="1630"/>
                    <a:pt x="1415" y="1588"/>
                    <a:pt x="1561" y="1493"/>
                  </a:cubicBezTo>
                  <a:cubicBezTo>
                    <a:pt x="2328" y="1058"/>
                    <a:pt x="1848" y="0"/>
                    <a:pt x="113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14"/>
            <p:cNvSpPr/>
            <p:nvPr/>
          </p:nvSpPr>
          <p:spPr>
            <a:xfrm>
              <a:off x="5286650" y="7263675"/>
              <a:ext cx="57350" cy="41025"/>
            </a:xfrm>
            <a:custGeom>
              <a:rect b="b" l="l" r="r" t="t"/>
              <a:pathLst>
                <a:path extrusionOk="0" h="1641" w="2294">
                  <a:moveTo>
                    <a:pt x="1153" y="1"/>
                  </a:moveTo>
                  <a:cubicBezTo>
                    <a:pt x="1020" y="1"/>
                    <a:pt x="879" y="42"/>
                    <a:pt x="738" y="138"/>
                  </a:cubicBezTo>
                  <a:cubicBezTo>
                    <a:pt x="0" y="570"/>
                    <a:pt x="454" y="1641"/>
                    <a:pt x="1138" y="1641"/>
                  </a:cubicBezTo>
                  <a:cubicBezTo>
                    <a:pt x="1272" y="1641"/>
                    <a:pt x="1414" y="1600"/>
                    <a:pt x="1558" y="1506"/>
                  </a:cubicBezTo>
                  <a:cubicBezTo>
                    <a:pt x="2294" y="1049"/>
                    <a:pt x="1823" y="1"/>
                    <a:pt x="115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14"/>
            <p:cNvSpPr/>
            <p:nvPr/>
          </p:nvSpPr>
          <p:spPr>
            <a:xfrm>
              <a:off x="5314750" y="6321675"/>
              <a:ext cx="58850" cy="40775"/>
            </a:xfrm>
            <a:custGeom>
              <a:rect b="b" l="l" r="r" t="t"/>
              <a:pathLst>
                <a:path extrusionOk="0" h="1631" w="2354">
                  <a:moveTo>
                    <a:pt x="1168" y="1"/>
                  </a:moveTo>
                  <a:cubicBezTo>
                    <a:pt x="1031" y="1"/>
                    <a:pt x="885" y="39"/>
                    <a:pt x="738" y="128"/>
                  </a:cubicBezTo>
                  <a:cubicBezTo>
                    <a:pt x="1" y="560"/>
                    <a:pt x="476" y="1630"/>
                    <a:pt x="1167" y="1630"/>
                  </a:cubicBezTo>
                  <a:cubicBezTo>
                    <a:pt x="1302" y="1630"/>
                    <a:pt x="1445" y="1590"/>
                    <a:pt x="1589" y="1495"/>
                  </a:cubicBezTo>
                  <a:cubicBezTo>
                    <a:pt x="2354" y="1037"/>
                    <a:pt x="1879" y="1"/>
                    <a:pt x="116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14"/>
            <p:cNvSpPr/>
            <p:nvPr/>
          </p:nvSpPr>
          <p:spPr>
            <a:xfrm>
              <a:off x="6292525" y="7103300"/>
              <a:ext cx="58150" cy="40825"/>
            </a:xfrm>
            <a:custGeom>
              <a:rect b="b" l="l" r="r" t="t"/>
              <a:pathLst>
                <a:path extrusionOk="0" h="1633" w="2326">
                  <a:moveTo>
                    <a:pt x="1163" y="0"/>
                  </a:moveTo>
                  <a:cubicBezTo>
                    <a:pt x="1021" y="0"/>
                    <a:pt x="870" y="42"/>
                    <a:pt x="716" y="140"/>
                  </a:cubicBezTo>
                  <a:cubicBezTo>
                    <a:pt x="0" y="574"/>
                    <a:pt x="467" y="1632"/>
                    <a:pt x="1158" y="1632"/>
                  </a:cubicBezTo>
                  <a:cubicBezTo>
                    <a:pt x="1288" y="1632"/>
                    <a:pt x="1427" y="1594"/>
                    <a:pt x="1567" y="1507"/>
                  </a:cubicBezTo>
                  <a:cubicBezTo>
                    <a:pt x="2325" y="1027"/>
                    <a:pt x="1865" y="0"/>
                    <a:pt x="116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14"/>
            <p:cNvSpPr/>
            <p:nvPr/>
          </p:nvSpPr>
          <p:spPr>
            <a:xfrm>
              <a:off x="6776025" y="5652975"/>
              <a:ext cx="57450" cy="40775"/>
            </a:xfrm>
            <a:custGeom>
              <a:rect b="b" l="l" r="r" t="t"/>
              <a:pathLst>
                <a:path extrusionOk="0" h="1631" w="2298">
                  <a:moveTo>
                    <a:pt x="1143" y="1"/>
                  </a:moveTo>
                  <a:cubicBezTo>
                    <a:pt x="1013" y="1"/>
                    <a:pt x="876" y="39"/>
                    <a:pt x="738" y="127"/>
                  </a:cubicBezTo>
                  <a:cubicBezTo>
                    <a:pt x="1" y="560"/>
                    <a:pt x="455" y="1630"/>
                    <a:pt x="1139" y="1630"/>
                  </a:cubicBezTo>
                  <a:cubicBezTo>
                    <a:pt x="1272" y="1630"/>
                    <a:pt x="1415" y="1590"/>
                    <a:pt x="1559" y="1495"/>
                  </a:cubicBezTo>
                  <a:cubicBezTo>
                    <a:pt x="2298" y="1036"/>
                    <a:pt x="1819" y="1"/>
                    <a:pt x="114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14"/>
            <p:cNvSpPr/>
            <p:nvPr/>
          </p:nvSpPr>
          <p:spPr>
            <a:xfrm>
              <a:off x="6423500" y="5285500"/>
              <a:ext cx="58200" cy="40500"/>
            </a:xfrm>
            <a:custGeom>
              <a:rect b="b" l="l" r="r" t="t"/>
              <a:pathLst>
                <a:path extrusionOk="0" h="1620" w="2328">
                  <a:moveTo>
                    <a:pt x="1135" y="0"/>
                  </a:moveTo>
                  <a:cubicBezTo>
                    <a:pt x="1007" y="0"/>
                    <a:pt x="872" y="35"/>
                    <a:pt x="736" y="115"/>
                  </a:cubicBezTo>
                  <a:cubicBezTo>
                    <a:pt x="0" y="571"/>
                    <a:pt x="471" y="1620"/>
                    <a:pt x="1141" y="1620"/>
                  </a:cubicBezTo>
                  <a:cubicBezTo>
                    <a:pt x="1274" y="1620"/>
                    <a:pt x="1415" y="1579"/>
                    <a:pt x="1556" y="1483"/>
                  </a:cubicBezTo>
                  <a:cubicBezTo>
                    <a:pt x="2327" y="1046"/>
                    <a:pt x="1838" y="0"/>
                    <a:pt x="113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14"/>
            <p:cNvSpPr/>
            <p:nvPr/>
          </p:nvSpPr>
          <p:spPr>
            <a:xfrm>
              <a:off x="7421050" y="6393875"/>
              <a:ext cx="57575" cy="40775"/>
            </a:xfrm>
            <a:custGeom>
              <a:rect b="b" l="l" r="r" t="t"/>
              <a:pathLst>
                <a:path extrusionOk="0" h="1631" w="2303">
                  <a:moveTo>
                    <a:pt x="1130" y="0"/>
                  </a:moveTo>
                  <a:cubicBezTo>
                    <a:pt x="997" y="0"/>
                    <a:pt x="855" y="39"/>
                    <a:pt x="713" y="127"/>
                  </a:cubicBezTo>
                  <a:cubicBezTo>
                    <a:pt x="1" y="559"/>
                    <a:pt x="459" y="1630"/>
                    <a:pt x="1144" y="1630"/>
                  </a:cubicBezTo>
                  <a:cubicBezTo>
                    <a:pt x="1277" y="1630"/>
                    <a:pt x="1420" y="1589"/>
                    <a:pt x="1564" y="1495"/>
                  </a:cubicBezTo>
                  <a:cubicBezTo>
                    <a:pt x="2303" y="1036"/>
                    <a:pt x="1824" y="0"/>
                    <a:pt x="113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14"/>
            <p:cNvSpPr/>
            <p:nvPr/>
          </p:nvSpPr>
          <p:spPr>
            <a:xfrm>
              <a:off x="8126400" y="5589200"/>
              <a:ext cx="57600" cy="40775"/>
            </a:xfrm>
            <a:custGeom>
              <a:rect b="b" l="l" r="r" t="t"/>
              <a:pathLst>
                <a:path extrusionOk="0" h="1631" w="2304">
                  <a:moveTo>
                    <a:pt x="1146" y="0"/>
                  </a:moveTo>
                  <a:cubicBezTo>
                    <a:pt x="1015" y="0"/>
                    <a:pt x="876" y="38"/>
                    <a:pt x="736" y="125"/>
                  </a:cubicBezTo>
                  <a:cubicBezTo>
                    <a:pt x="1" y="582"/>
                    <a:pt x="471" y="1630"/>
                    <a:pt x="1159" y="1630"/>
                  </a:cubicBezTo>
                  <a:cubicBezTo>
                    <a:pt x="1296" y="1630"/>
                    <a:pt x="1441" y="1589"/>
                    <a:pt x="1587" y="1493"/>
                  </a:cubicBezTo>
                  <a:cubicBezTo>
                    <a:pt x="2303" y="1058"/>
                    <a:pt x="1836" y="0"/>
                    <a:pt x="114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14"/>
            <p:cNvSpPr/>
            <p:nvPr/>
          </p:nvSpPr>
          <p:spPr>
            <a:xfrm>
              <a:off x="7689425" y="5573200"/>
              <a:ext cx="58850" cy="40750"/>
            </a:xfrm>
            <a:custGeom>
              <a:rect b="b" l="l" r="r" t="t"/>
              <a:pathLst>
                <a:path extrusionOk="0" h="1630" w="2354">
                  <a:moveTo>
                    <a:pt x="1168" y="0"/>
                  </a:moveTo>
                  <a:cubicBezTo>
                    <a:pt x="1031" y="0"/>
                    <a:pt x="885" y="39"/>
                    <a:pt x="738" y="127"/>
                  </a:cubicBezTo>
                  <a:cubicBezTo>
                    <a:pt x="0" y="559"/>
                    <a:pt x="476" y="1630"/>
                    <a:pt x="1167" y="1630"/>
                  </a:cubicBezTo>
                  <a:cubicBezTo>
                    <a:pt x="1302" y="1630"/>
                    <a:pt x="1445" y="1589"/>
                    <a:pt x="1589" y="1495"/>
                  </a:cubicBezTo>
                  <a:cubicBezTo>
                    <a:pt x="2353" y="1036"/>
                    <a:pt x="1879" y="0"/>
                    <a:pt x="116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14"/>
            <p:cNvSpPr/>
            <p:nvPr/>
          </p:nvSpPr>
          <p:spPr>
            <a:xfrm>
              <a:off x="8348175" y="4434425"/>
              <a:ext cx="58325" cy="40500"/>
            </a:xfrm>
            <a:custGeom>
              <a:rect b="b" l="l" r="r" t="t"/>
              <a:pathLst>
                <a:path extrusionOk="0" h="1620" w="2333">
                  <a:moveTo>
                    <a:pt x="1122" y="0"/>
                  </a:moveTo>
                  <a:cubicBezTo>
                    <a:pt x="991" y="0"/>
                    <a:pt x="851" y="35"/>
                    <a:pt x="710" y="115"/>
                  </a:cubicBezTo>
                  <a:cubicBezTo>
                    <a:pt x="1" y="571"/>
                    <a:pt x="454" y="1620"/>
                    <a:pt x="1135" y="1620"/>
                  </a:cubicBezTo>
                  <a:cubicBezTo>
                    <a:pt x="1271" y="1620"/>
                    <a:pt x="1415" y="1578"/>
                    <a:pt x="1562" y="1483"/>
                  </a:cubicBezTo>
                  <a:cubicBezTo>
                    <a:pt x="2333" y="1046"/>
                    <a:pt x="1843" y="0"/>
                    <a:pt x="112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14"/>
            <p:cNvSpPr/>
            <p:nvPr/>
          </p:nvSpPr>
          <p:spPr>
            <a:xfrm>
              <a:off x="5215200" y="4038225"/>
              <a:ext cx="57475" cy="40750"/>
            </a:xfrm>
            <a:custGeom>
              <a:rect b="b" l="l" r="r" t="t"/>
              <a:pathLst>
                <a:path extrusionOk="0" h="1630" w="2299">
                  <a:moveTo>
                    <a:pt x="1154" y="0"/>
                  </a:moveTo>
                  <a:cubicBezTo>
                    <a:pt x="1021" y="0"/>
                    <a:pt x="881" y="38"/>
                    <a:pt x="738" y="127"/>
                  </a:cubicBezTo>
                  <a:cubicBezTo>
                    <a:pt x="1" y="559"/>
                    <a:pt x="455" y="1630"/>
                    <a:pt x="1139" y="1630"/>
                  </a:cubicBezTo>
                  <a:cubicBezTo>
                    <a:pt x="1273" y="1630"/>
                    <a:pt x="1415" y="1589"/>
                    <a:pt x="1559" y="1495"/>
                  </a:cubicBezTo>
                  <a:cubicBezTo>
                    <a:pt x="2298" y="1036"/>
                    <a:pt x="1840" y="0"/>
                    <a:pt x="115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14"/>
            <p:cNvSpPr/>
            <p:nvPr/>
          </p:nvSpPr>
          <p:spPr>
            <a:xfrm>
              <a:off x="5536525" y="3264200"/>
              <a:ext cx="58375" cy="40450"/>
            </a:xfrm>
            <a:custGeom>
              <a:rect b="b" l="l" r="r" t="t"/>
              <a:pathLst>
                <a:path extrusionOk="0" h="1618" w="2335">
                  <a:moveTo>
                    <a:pt x="1124" y="0"/>
                  </a:moveTo>
                  <a:cubicBezTo>
                    <a:pt x="992" y="0"/>
                    <a:pt x="853" y="35"/>
                    <a:pt x="712" y="115"/>
                  </a:cubicBezTo>
                  <a:cubicBezTo>
                    <a:pt x="0" y="547"/>
                    <a:pt x="458" y="1618"/>
                    <a:pt x="1143" y="1618"/>
                  </a:cubicBezTo>
                  <a:cubicBezTo>
                    <a:pt x="1277" y="1618"/>
                    <a:pt x="1419" y="1577"/>
                    <a:pt x="1563" y="1483"/>
                  </a:cubicBezTo>
                  <a:cubicBezTo>
                    <a:pt x="2335" y="1046"/>
                    <a:pt x="1845" y="0"/>
                    <a:pt x="112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14"/>
            <p:cNvSpPr/>
            <p:nvPr/>
          </p:nvSpPr>
          <p:spPr>
            <a:xfrm>
              <a:off x="3785025" y="3922000"/>
              <a:ext cx="58225" cy="40775"/>
            </a:xfrm>
            <a:custGeom>
              <a:rect b="b" l="l" r="r" t="t"/>
              <a:pathLst>
                <a:path extrusionOk="0" h="1631" w="2329">
                  <a:moveTo>
                    <a:pt x="1134" y="0"/>
                  </a:moveTo>
                  <a:cubicBezTo>
                    <a:pt x="999" y="0"/>
                    <a:pt x="855" y="38"/>
                    <a:pt x="710" y="125"/>
                  </a:cubicBezTo>
                  <a:cubicBezTo>
                    <a:pt x="0" y="582"/>
                    <a:pt x="454" y="1630"/>
                    <a:pt x="1135" y="1630"/>
                  </a:cubicBezTo>
                  <a:cubicBezTo>
                    <a:pt x="1271" y="1630"/>
                    <a:pt x="1415" y="1589"/>
                    <a:pt x="1561" y="1493"/>
                  </a:cubicBezTo>
                  <a:cubicBezTo>
                    <a:pt x="2328" y="1059"/>
                    <a:pt x="1848" y="0"/>
                    <a:pt x="113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14"/>
            <p:cNvSpPr/>
            <p:nvPr/>
          </p:nvSpPr>
          <p:spPr>
            <a:xfrm>
              <a:off x="5940050" y="7646625"/>
              <a:ext cx="57400" cy="40800"/>
            </a:xfrm>
            <a:custGeom>
              <a:rect b="b" l="l" r="r" t="t"/>
              <a:pathLst>
                <a:path extrusionOk="0" h="1632" w="2296">
                  <a:moveTo>
                    <a:pt x="1163" y="0"/>
                  </a:moveTo>
                  <a:cubicBezTo>
                    <a:pt x="1028" y="0"/>
                    <a:pt x="885" y="42"/>
                    <a:pt x="742" y="139"/>
                  </a:cubicBezTo>
                  <a:cubicBezTo>
                    <a:pt x="1" y="574"/>
                    <a:pt x="463" y="1632"/>
                    <a:pt x="1153" y="1632"/>
                  </a:cubicBezTo>
                  <a:cubicBezTo>
                    <a:pt x="1284" y="1632"/>
                    <a:pt x="1422" y="1594"/>
                    <a:pt x="1563" y="1507"/>
                  </a:cubicBezTo>
                  <a:cubicBezTo>
                    <a:pt x="2296" y="1027"/>
                    <a:pt x="1830" y="0"/>
                    <a:pt x="116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14"/>
            <p:cNvSpPr/>
            <p:nvPr/>
          </p:nvSpPr>
          <p:spPr>
            <a:xfrm>
              <a:off x="4139200" y="7183900"/>
              <a:ext cx="58000" cy="41025"/>
            </a:xfrm>
            <a:custGeom>
              <a:rect b="b" l="l" r="r" t="t"/>
              <a:pathLst>
                <a:path extrusionOk="0" h="1641" w="2320">
                  <a:moveTo>
                    <a:pt x="1177" y="0"/>
                  </a:moveTo>
                  <a:cubicBezTo>
                    <a:pt x="1038" y="0"/>
                    <a:pt x="889" y="42"/>
                    <a:pt x="738" y="138"/>
                  </a:cubicBezTo>
                  <a:cubicBezTo>
                    <a:pt x="1" y="570"/>
                    <a:pt x="455" y="1640"/>
                    <a:pt x="1139" y="1640"/>
                  </a:cubicBezTo>
                  <a:cubicBezTo>
                    <a:pt x="1272" y="1640"/>
                    <a:pt x="1415" y="1600"/>
                    <a:pt x="1559" y="1505"/>
                  </a:cubicBezTo>
                  <a:cubicBezTo>
                    <a:pt x="2319" y="1049"/>
                    <a:pt x="1874" y="0"/>
                    <a:pt x="117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14"/>
            <p:cNvSpPr/>
            <p:nvPr/>
          </p:nvSpPr>
          <p:spPr>
            <a:xfrm>
              <a:off x="3683925" y="6031700"/>
              <a:ext cx="58350" cy="40975"/>
            </a:xfrm>
            <a:custGeom>
              <a:rect b="b" l="l" r="r" t="t"/>
              <a:pathLst>
                <a:path extrusionOk="0" h="1639" w="2334">
                  <a:moveTo>
                    <a:pt x="1141" y="1"/>
                  </a:moveTo>
                  <a:cubicBezTo>
                    <a:pt x="1013" y="1"/>
                    <a:pt x="878" y="36"/>
                    <a:pt x="742" y="115"/>
                  </a:cubicBezTo>
                  <a:cubicBezTo>
                    <a:pt x="0" y="576"/>
                    <a:pt x="485" y="1638"/>
                    <a:pt x="1164" y="1638"/>
                  </a:cubicBezTo>
                  <a:cubicBezTo>
                    <a:pt x="1293" y="1638"/>
                    <a:pt x="1428" y="1600"/>
                    <a:pt x="1563" y="1514"/>
                  </a:cubicBezTo>
                  <a:cubicBezTo>
                    <a:pt x="2334" y="1051"/>
                    <a:pt x="1844" y="1"/>
                    <a:pt x="114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14"/>
            <p:cNvSpPr/>
            <p:nvPr/>
          </p:nvSpPr>
          <p:spPr>
            <a:xfrm>
              <a:off x="2993275" y="5645375"/>
              <a:ext cx="58875" cy="40775"/>
            </a:xfrm>
            <a:custGeom>
              <a:rect b="b" l="l" r="r" t="t"/>
              <a:pathLst>
                <a:path extrusionOk="0" h="1631" w="2355">
                  <a:moveTo>
                    <a:pt x="1168" y="1"/>
                  </a:moveTo>
                  <a:cubicBezTo>
                    <a:pt x="1031" y="1"/>
                    <a:pt x="886" y="39"/>
                    <a:pt x="738" y="127"/>
                  </a:cubicBezTo>
                  <a:cubicBezTo>
                    <a:pt x="1" y="560"/>
                    <a:pt x="476" y="1630"/>
                    <a:pt x="1167" y="1630"/>
                  </a:cubicBezTo>
                  <a:cubicBezTo>
                    <a:pt x="1302" y="1630"/>
                    <a:pt x="1445" y="1590"/>
                    <a:pt x="1589" y="1495"/>
                  </a:cubicBezTo>
                  <a:cubicBezTo>
                    <a:pt x="2354" y="1036"/>
                    <a:pt x="1879" y="1"/>
                    <a:pt x="116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14"/>
            <p:cNvSpPr/>
            <p:nvPr/>
          </p:nvSpPr>
          <p:spPr>
            <a:xfrm>
              <a:off x="3193950" y="4943550"/>
              <a:ext cx="58200" cy="40500"/>
            </a:xfrm>
            <a:custGeom>
              <a:rect b="b" l="l" r="r" t="t"/>
              <a:pathLst>
                <a:path extrusionOk="0" h="1620" w="2328">
                  <a:moveTo>
                    <a:pt x="1146" y="0"/>
                  </a:moveTo>
                  <a:cubicBezTo>
                    <a:pt x="1015" y="0"/>
                    <a:pt x="877" y="35"/>
                    <a:pt x="736" y="115"/>
                  </a:cubicBezTo>
                  <a:cubicBezTo>
                    <a:pt x="0" y="571"/>
                    <a:pt x="471" y="1620"/>
                    <a:pt x="1141" y="1620"/>
                  </a:cubicBezTo>
                  <a:cubicBezTo>
                    <a:pt x="1274" y="1620"/>
                    <a:pt x="1415" y="1579"/>
                    <a:pt x="1556" y="1483"/>
                  </a:cubicBezTo>
                  <a:cubicBezTo>
                    <a:pt x="2328" y="1046"/>
                    <a:pt x="1860" y="0"/>
                    <a:pt x="114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14"/>
            <p:cNvSpPr/>
            <p:nvPr/>
          </p:nvSpPr>
          <p:spPr>
            <a:xfrm>
              <a:off x="2905900" y="4509350"/>
              <a:ext cx="58225" cy="40750"/>
            </a:xfrm>
            <a:custGeom>
              <a:rect b="b" l="l" r="r" t="t"/>
              <a:pathLst>
                <a:path extrusionOk="0" h="1630" w="2329">
                  <a:moveTo>
                    <a:pt x="1166" y="0"/>
                  </a:moveTo>
                  <a:cubicBezTo>
                    <a:pt x="1030" y="0"/>
                    <a:pt x="885" y="39"/>
                    <a:pt x="738" y="127"/>
                  </a:cubicBezTo>
                  <a:cubicBezTo>
                    <a:pt x="0" y="559"/>
                    <a:pt x="476" y="1630"/>
                    <a:pt x="1167" y="1630"/>
                  </a:cubicBezTo>
                  <a:cubicBezTo>
                    <a:pt x="1302" y="1630"/>
                    <a:pt x="1445" y="1589"/>
                    <a:pt x="1589" y="1495"/>
                  </a:cubicBezTo>
                  <a:cubicBezTo>
                    <a:pt x="2328" y="1036"/>
                    <a:pt x="1870" y="0"/>
                    <a:pt x="116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14"/>
            <p:cNvSpPr/>
            <p:nvPr/>
          </p:nvSpPr>
          <p:spPr>
            <a:xfrm>
              <a:off x="7494175" y="3580000"/>
              <a:ext cx="58050" cy="40825"/>
            </a:xfrm>
            <a:custGeom>
              <a:rect b="b" l="l" r="r" t="t"/>
              <a:pathLst>
                <a:path extrusionOk="0" h="1633" w="2322">
                  <a:moveTo>
                    <a:pt x="1143" y="1"/>
                  </a:moveTo>
                  <a:cubicBezTo>
                    <a:pt x="1012" y="1"/>
                    <a:pt x="874" y="39"/>
                    <a:pt x="736" y="127"/>
                  </a:cubicBezTo>
                  <a:cubicBezTo>
                    <a:pt x="1" y="584"/>
                    <a:pt x="450" y="1632"/>
                    <a:pt x="1131" y="1632"/>
                  </a:cubicBezTo>
                  <a:cubicBezTo>
                    <a:pt x="1266" y="1632"/>
                    <a:pt x="1411" y="1591"/>
                    <a:pt x="1557" y="1495"/>
                  </a:cubicBezTo>
                  <a:cubicBezTo>
                    <a:pt x="2321" y="1036"/>
                    <a:pt x="1825" y="1"/>
                    <a:pt x="114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14"/>
            <p:cNvSpPr/>
            <p:nvPr/>
          </p:nvSpPr>
          <p:spPr>
            <a:xfrm>
              <a:off x="8140100" y="3675300"/>
              <a:ext cx="57550" cy="40500"/>
            </a:xfrm>
            <a:custGeom>
              <a:rect b="b" l="l" r="r" t="t"/>
              <a:pathLst>
                <a:path extrusionOk="0" h="1620" w="2302">
                  <a:moveTo>
                    <a:pt x="1123" y="0"/>
                  </a:moveTo>
                  <a:cubicBezTo>
                    <a:pt x="998" y="0"/>
                    <a:pt x="867" y="35"/>
                    <a:pt x="735" y="115"/>
                  </a:cubicBezTo>
                  <a:cubicBezTo>
                    <a:pt x="0" y="571"/>
                    <a:pt x="449" y="1620"/>
                    <a:pt x="1130" y="1620"/>
                  </a:cubicBezTo>
                  <a:cubicBezTo>
                    <a:pt x="1265" y="1620"/>
                    <a:pt x="1410" y="1578"/>
                    <a:pt x="1556" y="1483"/>
                  </a:cubicBezTo>
                  <a:cubicBezTo>
                    <a:pt x="2301" y="1046"/>
                    <a:pt x="1808" y="0"/>
                    <a:pt x="112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14"/>
            <p:cNvSpPr/>
            <p:nvPr/>
          </p:nvSpPr>
          <p:spPr>
            <a:xfrm>
              <a:off x="8477350" y="2828025"/>
              <a:ext cx="58325" cy="40500"/>
            </a:xfrm>
            <a:custGeom>
              <a:rect b="b" l="l" r="r" t="t"/>
              <a:pathLst>
                <a:path extrusionOk="0" h="1620" w="2333">
                  <a:moveTo>
                    <a:pt x="1122" y="0"/>
                  </a:moveTo>
                  <a:cubicBezTo>
                    <a:pt x="991" y="0"/>
                    <a:pt x="852" y="35"/>
                    <a:pt x="711" y="115"/>
                  </a:cubicBezTo>
                  <a:cubicBezTo>
                    <a:pt x="1" y="571"/>
                    <a:pt x="454" y="1620"/>
                    <a:pt x="1136" y="1620"/>
                  </a:cubicBezTo>
                  <a:cubicBezTo>
                    <a:pt x="1271" y="1620"/>
                    <a:pt x="1416" y="1578"/>
                    <a:pt x="1562" y="1482"/>
                  </a:cubicBezTo>
                  <a:cubicBezTo>
                    <a:pt x="2333" y="1046"/>
                    <a:pt x="1843" y="0"/>
                    <a:pt x="112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14"/>
            <p:cNvSpPr/>
            <p:nvPr/>
          </p:nvSpPr>
          <p:spPr>
            <a:xfrm>
              <a:off x="9636150" y="3074225"/>
              <a:ext cx="58375" cy="40450"/>
            </a:xfrm>
            <a:custGeom>
              <a:rect b="b" l="l" r="r" t="t"/>
              <a:pathLst>
                <a:path extrusionOk="0" h="1618" w="2335">
                  <a:moveTo>
                    <a:pt x="1124" y="0"/>
                  </a:moveTo>
                  <a:cubicBezTo>
                    <a:pt x="992" y="0"/>
                    <a:pt x="853" y="35"/>
                    <a:pt x="712" y="115"/>
                  </a:cubicBezTo>
                  <a:cubicBezTo>
                    <a:pt x="0" y="547"/>
                    <a:pt x="458" y="1618"/>
                    <a:pt x="1143" y="1618"/>
                  </a:cubicBezTo>
                  <a:cubicBezTo>
                    <a:pt x="1277" y="1618"/>
                    <a:pt x="1419" y="1577"/>
                    <a:pt x="1563" y="1483"/>
                  </a:cubicBezTo>
                  <a:cubicBezTo>
                    <a:pt x="2334" y="1046"/>
                    <a:pt x="1845" y="0"/>
                    <a:pt x="112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14"/>
            <p:cNvSpPr/>
            <p:nvPr/>
          </p:nvSpPr>
          <p:spPr>
            <a:xfrm>
              <a:off x="5654625" y="1181925"/>
              <a:ext cx="4940850" cy="3255375"/>
            </a:xfrm>
            <a:custGeom>
              <a:rect b="b" l="l" r="r" t="t"/>
              <a:pathLst>
                <a:path extrusionOk="0" h="130215" w="197634">
                  <a:moveTo>
                    <a:pt x="37235" y="851"/>
                  </a:moveTo>
                  <a:lnTo>
                    <a:pt x="49850" y="25988"/>
                  </a:lnTo>
                  <a:lnTo>
                    <a:pt x="12189" y="21642"/>
                  </a:lnTo>
                  <a:lnTo>
                    <a:pt x="37235" y="851"/>
                  </a:lnTo>
                  <a:close/>
                  <a:moveTo>
                    <a:pt x="88908" y="517"/>
                  </a:moveTo>
                  <a:lnTo>
                    <a:pt x="85261" y="34803"/>
                  </a:lnTo>
                  <a:lnTo>
                    <a:pt x="67965" y="28876"/>
                  </a:lnTo>
                  <a:lnTo>
                    <a:pt x="88908" y="517"/>
                  </a:lnTo>
                  <a:close/>
                  <a:moveTo>
                    <a:pt x="73102" y="17478"/>
                  </a:moveTo>
                  <a:lnTo>
                    <a:pt x="67692" y="28846"/>
                  </a:lnTo>
                  <a:cubicBezTo>
                    <a:pt x="67661" y="28937"/>
                    <a:pt x="67692" y="28998"/>
                    <a:pt x="67722" y="29028"/>
                  </a:cubicBezTo>
                  <a:lnTo>
                    <a:pt x="67783" y="29028"/>
                  </a:lnTo>
                  <a:lnTo>
                    <a:pt x="66658" y="35381"/>
                  </a:lnTo>
                  <a:lnTo>
                    <a:pt x="50336" y="26292"/>
                  </a:lnTo>
                  <a:lnTo>
                    <a:pt x="73102" y="17478"/>
                  </a:lnTo>
                  <a:close/>
                  <a:moveTo>
                    <a:pt x="50853" y="26900"/>
                  </a:moveTo>
                  <a:lnTo>
                    <a:pt x="66628" y="35685"/>
                  </a:lnTo>
                  <a:lnTo>
                    <a:pt x="65382" y="42980"/>
                  </a:lnTo>
                  <a:lnTo>
                    <a:pt x="50853" y="26900"/>
                  </a:lnTo>
                  <a:close/>
                  <a:moveTo>
                    <a:pt x="50062" y="26323"/>
                  </a:moveTo>
                  <a:cubicBezTo>
                    <a:pt x="50062" y="26384"/>
                    <a:pt x="50062" y="26414"/>
                    <a:pt x="50093" y="26444"/>
                  </a:cubicBezTo>
                  <a:lnTo>
                    <a:pt x="65078" y="43071"/>
                  </a:lnTo>
                  <a:lnTo>
                    <a:pt x="65078" y="43071"/>
                  </a:lnTo>
                  <a:lnTo>
                    <a:pt x="34500" y="26870"/>
                  </a:lnTo>
                  <a:lnTo>
                    <a:pt x="50062" y="26323"/>
                  </a:lnTo>
                  <a:close/>
                  <a:moveTo>
                    <a:pt x="34591" y="27265"/>
                  </a:moveTo>
                  <a:lnTo>
                    <a:pt x="64835" y="43223"/>
                  </a:lnTo>
                  <a:lnTo>
                    <a:pt x="47175" y="43284"/>
                  </a:lnTo>
                  <a:cubicBezTo>
                    <a:pt x="47175" y="43253"/>
                    <a:pt x="47175" y="43223"/>
                    <a:pt x="47144" y="43162"/>
                  </a:cubicBezTo>
                  <a:lnTo>
                    <a:pt x="34591" y="27265"/>
                  </a:lnTo>
                  <a:close/>
                  <a:moveTo>
                    <a:pt x="89151" y="760"/>
                  </a:moveTo>
                  <a:lnTo>
                    <a:pt x="112070" y="44013"/>
                  </a:lnTo>
                  <a:lnTo>
                    <a:pt x="85504" y="34925"/>
                  </a:lnTo>
                  <a:lnTo>
                    <a:pt x="89151" y="760"/>
                  </a:lnTo>
                  <a:close/>
                  <a:moveTo>
                    <a:pt x="89455" y="730"/>
                  </a:moveTo>
                  <a:lnTo>
                    <a:pt x="126659" y="35107"/>
                  </a:lnTo>
                  <a:lnTo>
                    <a:pt x="114167" y="44743"/>
                  </a:lnTo>
                  <a:lnTo>
                    <a:pt x="112495" y="44135"/>
                  </a:lnTo>
                  <a:lnTo>
                    <a:pt x="89455" y="730"/>
                  </a:lnTo>
                  <a:close/>
                  <a:moveTo>
                    <a:pt x="66902" y="35806"/>
                  </a:moveTo>
                  <a:lnTo>
                    <a:pt x="83467" y="45047"/>
                  </a:lnTo>
                  <a:lnTo>
                    <a:pt x="65595" y="43223"/>
                  </a:lnTo>
                  <a:lnTo>
                    <a:pt x="66902" y="35806"/>
                  </a:lnTo>
                  <a:close/>
                  <a:moveTo>
                    <a:pt x="68026" y="29241"/>
                  </a:moveTo>
                  <a:lnTo>
                    <a:pt x="85230" y="35107"/>
                  </a:lnTo>
                  <a:lnTo>
                    <a:pt x="84197" y="45138"/>
                  </a:lnTo>
                  <a:lnTo>
                    <a:pt x="66932" y="35533"/>
                  </a:lnTo>
                  <a:lnTo>
                    <a:pt x="68026" y="29241"/>
                  </a:lnTo>
                  <a:close/>
                  <a:moveTo>
                    <a:pt x="112677" y="44499"/>
                  </a:moveTo>
                  <a:lnTo>
                    <a:pt x="113893" y="44925"/>
                  </a:lnTo>
                  <a:lnTo>
                    <a:pt x="113164" y="45442"/>
                  </a:lnTo>
                  <a:lnTo>
                    <a:pt x="112677" y="44499"/>
                  </a:lnTo>
                  <a:close/>
                  <a:moveTo>
                    <a:pt x="12250" y="21946"/>
                  </a:moveTo>
                  <a:lnTo>
                    <a:pt x="48634" y="26140"/>
                  </a:lnTo>
                  <a:lnTo>
                    <a:pt x="33983" y="26657"/>
                  </a:lnTo>
                  <a:cubicBezTo>
                    <a:pt x="34013" y="26627"/>
                    <a:pt x="34013" y="26612"/>
                    <a:pt x="34006" y="26612"/>
                  </a:cubicBezTo>
                  <a:lnTo>
                    <a:pt x="34006" y="26612"/>
                  </a:lnTo>
                  <a:cubicBezTo>
                    <a:pt x="33998" y="26612"/>
                    <a:pt x="33983" y="26627"/>
                    <a:pt x="33983" y="26657"/>
                  </a:cubicBezTo>
                  <a:lnTo>
                    <a:pt x="33892" y="26596"/>
                  </a:lnTo>
                  <a:cubicBezTo>
                    <a:pt x="33867" y="26588"/>
                    <a:pt x="33845" y="26584"/>
                    <a:pt x="33824" y="26584"/>
                  </a:cubicBezTo>
                  <a:cubicBezTo>
                    <a:pt x="33768" y="26584"/>
                    <a:pt x="33724" y="26613"/>
                    <a:pt x="33679" y="26657"/>
                  </a:cubicBezTo>
                  <a:lnTo>
                    <a:pt x="14317" y="53861"/>
                  </a:lnTo>
                  <a:lnTo>
                    <a:pt x="12250" y="21946"/>
                  </a:lnTo>
                  <a:close/>
                  <a:moveTo>
                    <a:pt x="65686" y="43496"/>
                  </a:moveTo>
                  <a:lnTo>
                    <a:pt x="83680" y="45350"/>
                  </a:lnTo>
                  <a:lnTo>
                    <a:pt x="68178" y="55016"/>
                  </a:lnTo>
                  <a:lnTo>
                    <a:pt x="65686" y="43496"/>
                  </a:lnTo>
                  <a:close/>
                  <a:moveTo>
                    <a:pt x="65382" y="43527"/>
                  </a:moveTo>
                  <a:lnTo>
                    <a:pt x="67935" y="55168"/>
                  </a:lnTo>
                  <a:lnTo>
                    <a:pt x="67479" y="55472"/>
                  </a:lnTo>
                  <a:lnTo>
                    <a:pt x="47661" y="43588"/>
                  </a:lnTo>
                  <a:lnTo>
                    <a:pt x="65382" y="43527"/>
                  </a:lnTo>
                  <a:close/>
                  <a:moveTo>
                    <a:pt x="67996" y="55472"/>
                  </a:moveTo>
                  <a:lnTo>
                    <a:pt x="68087" y="55867"/>
                  </a:lnTo>
                  <a:lnTo>
                    <a:pt x="67722" y="55685"/>
                  </a:lnTo>
                  <a:lnTo>
                    <a:pt x="67996" y="55472"/>
                  </a:lnTo>
                  <a:close/>
                  <a:moveTo>
                    <a:pt x="47023" y="43466"/>
                  </a:moveTo>
                  <a:cubicBezTo>
                    <a:pt x="47023" y="43527"/>
                    <a:pt x="47053" y="43557"/>
                    <a:pt x="47114" y="43588"/>
                  </a:cubicBezTo>
                  <a:lnTo>
                    <a:pt x="67205" y="55685"/>
                  </a:lnTo>
                  <a:lnTo>
                    <a:pt x="65078" y="56992"/>
                  </a:lnTo>
                  <a:lnTo>
                    <a:pt x="35655" y="52585"/>
                  </a:lnTo>
                  <a:lnTo>
                    <a:pt x="47023" y="43466"/>
                  </a:lnTo>
                  <a:close/>
                  <a:moveTo>
                    <a:pt x="126842" y="35259"/>
                  </a:moveTo>
                  <a:lnTo>
                    <a:pt x="150520" y="57144"/>
                  </a:lnTo>
                  <a:lnTo>
                    <a:pt x="114471" y="44803"/>
                  </a:lnTo>
                  <a:lnTo>
                    <a:pt x="126842" y="35259"/>
                  </a:lnTo>
                  <a:close/>
                  <a:moveTo>
                    <a:pt x="67479" y="55837"/>
                  </a:moveTo>
                  <a:lnTo>
                    <a:pt x="68148" y="56232"/>
                  </a:lnTo>
                  <a:lnTo>
                    <a:pt x="68421" y="57509"/>
                  </a:lnTo>
                  <a:lnTo>
                    <a:pt x="65503" y="57053"/>
                  </a:lnTo>
                  <a:lnTo>
                    <a:pt x="67479" y="55837"/>
                  </a:lnTo>
                  <a:close/>
                  <a:moveTo>
                    <a:pt x="68482" y="56384"/>
                  </a:moveTo>
                  <a:lnTo>
                    <a:pt x="70853" y="57813"/>
                  </a:lnTo>
                  <a:lnTo>
                    <a:pt x="68725" y="57509"/>
                  </a:lnTo>
                  <a:lnTo>
                    <a:pt x="68482" y="56384"/>
                  </a:lnTo>
                  <a:close/>
                  <a:moveTo>
                    <a:pt x="114197" y="45016"/>
                  </a:moveTo>
                  <a:lnTo>
                    <a:pt x="151067" y="57630"/>
                  </a:lnTo>
                  <a:cubicBezTo>
                    <a:pt x="151071" y="57634"/>
                    <a:pt x="151075" y="57637"/>
                    <a:pt x="151078" y="57640"/>
                  </a:cubicBezTo>
                  <a:lnTo>
                    <a:pt x="151078" y="57640"/>
                  </a:lnTo>
                  <a:lnTo>
                    <a:pt x="120580" y="59393"/>
                  </a:lnTo>
                  <a:lnTo>
                    <a:pt x="113316" y="45715"/>
                  </a:lnTo>
                  <a:lnTo>
                    <a:pt x="114197" y="45016"/>
                  </a:lnTo>
                  <a:close/>
                  <a:moveTo>
                    <a:pt x="113073" y="45867"/>
                  </a:moveTo>
                  <a:lnTo>
                    <a:pt x="120246" y="59393"/>
                  </a:lnTo>
                  <a:lnTo>
                    <a:pt x="93467" y="60913"/>
                  </a:lnTo>
                  <a:lnTo>
                    <a:pt x="113073" y="45867"/>
                  </a:lnTo>
                  <a:close/>
                  <a:moveTo>
                    <a:pt x="85504" y="35198"/>
                  </a:moveTo>
                  <a:lnTo>
                    <a:pt x="112313" y="44347"/>
                  </a:lnTo>
                  <a:lnTo>
                    <a:pt x="112981" y="45594"/>
                  </a:lnTo>
                  <a:lnTo>
                    <a:pt x="92981" y="60943"/>
                  </a:lnTo>
                  <a:cubicBezTo>
                    <a:pt x="92951" y="61004"/>
                    <a:pt x="92920" y="61065"/>
                    <a:pt x="92951" y="61095"/>
                  </a:cubicBezTo>
                  <a:lnTo>
                    <a:pt x="92951" y="61156"/>
                  </a:lnTo>
                  <a:lnTo>
                    <a:pt x="92920" y="61156"/>
                  </a:lnTo>
                  <a:lnTo>
                    <a:pt x="71582" y="57965"/>
                  </a:lnTo>
                  <a:lnTo>
                    <a:pt x="68421" y="56050"/>
                  </a:lnTo>
                  <a:lnTo>
                    <a:pt x="68269" y="55320"/>
                  </a:lnTo>
                  <a:lnTo>
                    <a:pt x="84136" y="45411"/>
                  </a:lnTo>
                  <a:lnTo>
                    <a:pt x="84288" y="45411"/>
                  </a:lnTo>
                  <a:cubicBezTo>
                    <a:pt x="84379" y="45411"/>
                    <a:pt x="84440" y="45381"/>
                    <a:pt x="84440" y="45290"/>
                  </a:cubicBezTo>
                  <a:lnTo>
                    <a:pt x="85504" y="35198"/>
                  </a:lnTo>
                  <a:close/>
                  <a:moveTo>
                    <a:pt x="35959" y="52889"/>
                  </a:moveTo>
                  <a:lnTo>
                    <a:pt x="64683" y="57205"/>
                  </a:lnTo>
                  <a:lnTo>
                    <a:pt x="50853" y="65807"/>
                  </a:lnTo>
                  <a:lnTo>
                    <a:pt x="35959" y="52889"/>
                  </a:lnTo>
                  <a:close/>
                  <a:moveTo>
                    <a:pt x="72221" y="58329"/>
                  </a:moveTo>
                  <a:lnTo>
                    <a:pt x="92768" y="61399"/>
                  </a:lnTo>
                  <a:lnTo>
                    <a:pt x="98239" y="73983"/>
                  </a:lnTo>
                  <a:lnTo>
                    <a:pt x="72221" y="58329"/>
                  </a:lnTo>
                  <a:close/>
                  <a:moveTo>
                    <a:pt x="65108" y="57235"/>
                  </a:moveTo>
                  <a:lnTo>
                    <a:pt x="68482" y="57721"/>
                  </a:lnTo>
                  <a:lnTo>
                    <a:pt x="72038" y="73922"/>
                  </a:lnTo>
                  <a:lnTo>
                    <a:pt x="54196" y="77509"/>
                  </a:lnTo>
                  <a:lnTo>
                    <a:pt x="51096" y="66019"/>
                  </a:lnTo>
                  <a:lnTo>
                    <a:pt x="65108" y="57235"/>
                  </a:lnTo>
                  <a:close/>
                  <a:moveTo>
                    <a:pt x="150976" y="57965"/>
                  </a:moveTo>
                  <a:lnTo>
                    <a:pt x="134380" y="85473"/>
                  </a:lnTo>
                  <a:lnTo>
                    <a:pt x="134380" y="85412"/>
                  </a:lnTo>
                  <a:lnTo>
                    <a:pt x="120702" y="59667"/>
                  </a:lnTo>
                  <a:lnTo>
                    <a:pt x="150976" y="57965"/>
                  </a:lnTo>
                  <a:close/>
                  <a:moveTo>
                    <a:pt x="68847" y="57813"/>
                  </a:moveTo>
                  <a:lnTo>
                    <a:pt x="71522" y="58208"/>
                  </a:lnTo>
                  <a:lnTo>
                    <a:pt x="98391" y="74378"/>
                  </a:lnTo>
                  <a:lnTo>
                    <a:pt x="89060" y="85959"/>
                  </a:lnTo>
                  <a:lnTo>
                    <a:pt x="72373" y="74074"/>
                  </a:lnTo>
                  <a:lnTo>
                    <a:pt x="72373" y="74013"/>
                  </a:lnTo>
                  <a:lnTo>
                    <a:pt x="68847" y="57813"/>
                  </a:lnTo>
                  <a:close/>
                  <a:moveTo>
                    <a:pt x="35351" y="52676"/>
                  </a:moveTo>
                  <a:cubicBezTo>
                    <a:pt x="35351" y="52706"/>
                    <a:pt x="35412" y="52737"/>
                    <a:pt x="35412" y="52737"/>
                  </a:cubicBezTo>
                  <a:lnTo>
                    <a:pt x="50609" y="65928"/>
                  </a:lnTo>
                  <a:lnTo>
                    <a:pt x="15259" y="88451"/>
                  </a:lnTo>
                  <a:lnTo>
                    <a:pt x="14499" y="54712"/>
                  </a:lnTo>
                  <a:lnTo>
                    <a:pt x="35351" y="52676"/>
                  </a:lnTo>
                  <a:close/>
                  <a:moveTo>
                    <a:pt x="123103" y="81004"/>
                  </a:moveTo>
                  <a:lnTo>
                    <a:pt x="134198" y="85655"/>
                  </a:lnTo>
                  <a:lnTo>
                    <a:pt x="108969" y="98938"/>
                  </a:lnTo>
                  <a:lnTo>
                    <a:pt x="123103" y="81004"/>
                  </a:lnTo>
                  <a:close/>
                  <a:moveTo>
                    <a:pt x="120428" y="59697"/>
                  </a:moveTo>
                  <a:lnTo>
                    <a:pt x="133954" y="85229"/>
                  </a:lnTo>
                  <a:lnTo>
                    <a:pt x="123134" y="80701"/>
                  </a:lnTo>
                  <a:cubicBezTo>
                    <a:pt x="123109" y="80692"/>
                    <a:pt x="123089" y="80689"/>
                    <a:pt x="123072" y="80689"/>
                  </a:cubicBezTo>
                  <a:cubicBezTo>
                    <a:pt x="123026" y="80689"/>
                    <a:pt x="123004" y="80717"/>
                    <a:pt x="122982" y="80761"/>
                  </a:cubicBezTo>
                  <a:lnTo>
                    <a:pt x="108392" y="99242"/>
                  </a:lnTo>
                  <a:lnTo>
                    <a:pt x="108209" y="99363"/>
                  </a:lnTo>
                  <a:lnTo>
                    <a:pt x="98787" y="74317"/>
                  </a:lnTo>
                  <a:cubicBezTo>
                    <a:pt x="98787" y="74287"/>
                    <a:pt x="98726" y="74287"/>
                    <a:pt x="98695" y="74257"/>
                  </a:cubicBezTo>
                  <a:lnTo>
                    <a:pt x="98665" y="74226"/>
                  </a:lnTo>
                  <a:lnTo>
                    <a:pt x="93011" y="61217"/>
                  </a:lnTo>
                  <a:cubicBezTo>
                    <a:pt x="93042" y="61217"/>
                    <a:pt x="93042" y="61217"/>
                    <a:pt x="93072" y="61247"/>
                  </a:cubicBezTo>
                  <a:lnTo>
                    <a:pt x="120428" y="59697"/>
                  </a:lnTo>
                  <a:close/>
                  <a:moveTo>
                    <a:pt x="98543" y="74561"/>
                  </a:moveTo>
                  <a:lnTo>
                    <a:pt x="107905" y="99455"/>
                  </a:lnTo>
                  <a:lnTo>
                    <a:pt x="89242" y="86141"/>
                  </a:lnTo>
                  <a:lnTo>
                    <a:pt x="98543" y="74561"/>
                  </a:lnTo>
                  <a:close/>
                  <a:moveTo>
                    <a:pt x="53588" y="78208"/>
                  </a:moveTo>
                  <a:lnTo>
                    <a:pt x="42555" y="100883"/>
                  </a:lnTo>
                  <a:lnTo>
                    <a:pt x="15715" y="88999"/>
                  </a:lnTo>
                  <a:lnTo>
                    <a:pt x="53588" y="78208"/>
                  </a:lnTo>
                  <a:close/>
                  <a:moveTo>
                    <a:pt x="50822" y="66171"/>
                  </a:moveTo>
                  <a:lnTo>
                    <a:pt x="53983" y="77752"/>
                  </a:lnTo>
                  <a:lnTo>
                    <a:pt x="53983" y="77783"/>
                  </a:lnTo>
                  <a:cubicBezTo>
                    <a:pt x="54014" y="77813"/>
                    <a:pt x="54044" y="77874"/>
                    <a:pt x="54135" y="77874"/>
                  </a:cubicBezTo>
                  <a:lnTo>
                    <a:pt x="72038" y="74226"/>
                  </a:lnTo>
                  <a:lnTo>
                    <a:pt x="44318" y="101673"/>
                  </a:lnTo>
                  <a:lnTo>
                    <a:pt x="42798" y="101005"/>
                  </a:lnTo>
                  <a:lnTo>
                    <a:pt x="54014" y="78056"/>
                  </a:lnTo>
                  <a:cubicBezTo>
                    <a:pt x="54044" y="78026"/>
                    <a:pt x="54044" y="77935"/>
                    <a:pt x="54014" y="77904"/>
                  </a:cubicBezTo>
                  <a:cubicBezTo>
                    <a:pt x="53993" y="77883"/>
                    <a:pt x="53972" y="77848"/>
                    <a:pt x="53931" y="77848"/>
                  </a:cubicBezTo>
                  <a:cubicBezTo>
                    <a:pt x="53912" y="77848"/>
                    <a:pt x="53890" y="77855"/>
                    <a:pt x="53862" y="77874"/>
                  </a:cubicBezTo>
                  <a:lnTo>
                    <a:pt x="15381" y="88847"/>
                  </a:lnTo>
                  <a:lnTo>
                    <a:pt x="15381" y="88847"/>
                  </a:lnTo>
                  <a:lnTo>
                    <a:pt x="50822" y="66171"/>
                  </a:lnTo>
                  <a:close/>
                  <a:moveTo>
                    <a:pt x="72282" y="74378"/>
                  </a:moveTo>
                  <a:lnTo>
                    <a:pt x="88817" y="86141"/>
                  </a:lnTo>
                  <a:lnTo>
                    <a:pt x="71947" y="107114"/>
                  </a:lnTo>
                  <a:lnTo>
                    <a:pt x="44561" y="101886"/>
                  </a:lnTo>
                  <a:lnTo>
                    <a:pt x="72282" y="74378"/>
                  </a:lnTo>
                  <a:close/>
                  <a:moveTo>
                    <a:pt x="42646" y="101278"/>
                  </a:moveTo>
                  <a:lnTo>
                    <a:pt x="44287" y="101977"/>
                  </a:lnTo>
                  <a:lnTo>
                    <a:pt x="44409" y="101977"/>
                  </a:lnTo>
                  <a:cubicBezTo>
                    <a:pt x="44409" y="102038"/>
                    <a:pt x="44409" y="102069"/>
                    <a:pt x="44439" y="102099"/>
                  </a:cubicBezTo>
                  <a:lnTo>
                    <a:pt x="57388" y="118026"/>
                  </a:lnTo>
                  <a:lnTo>
                    <a:pt x="28785" y="129729"/>
                  </a:lnTo>
                  <a:lnTo>
                    <a:pt x="42646" y="101278"/>
                  </a:lnTo>
                  <a:close/>
                  <a:moveTo>
                    <a:pt x="88999" y="0"/>
                  </a:moveTo>
                  <a:cubicBezTo>
                    <a:pt x="88969" y="0"/>
                    <a:pt x="88938" y="31"/>
                    <a:pt x="88908" y="31"/>
                  </a:cubicBezTo>
                  <a:lnTo>
                    <a:pt x="68543" y="27660"/>
                  </a:lnTo>
                  <a:lnTo>
                    <a:pt x="73437" y="17295"/>
                  </a:lnTo>
                  <a:cubicBezTo>
                    <a:pt x="73467" y="17265"/>
                    <a:pt x="73437" y="17174"/>
                    <a:pt x="73406" y="17143"/>
                  </a:cubicBezTo>
                  <a:cubicBezTo>
                    <a:pt x="73364" y="17122"/>
                    <a:pt x="73322" y="17087"/>
                    <a:pt x="73290" y="17087"/>
                  </a:cubicBezTo>
                  <a:cubicBezTo>
                    <a:pt x="73276" y="17087"/>
                    <a:pt x="73264" y="17094"/>
                    <a:pt x="73254" y="17113"/>
                  </a:cubicBezTo>
                  <a:lnTo>
                    <a:pt x="50184" y="26019"/>
                  </a:lnTo>
                  <a:lnTo>
                    <a:pt x="50153" y="26019"/>
                  </a:lnTo>
                  <a:lnTo>
                    <a:pt x="37327" y="578"/>
                  </a:lnTo>
                  <a:cubicBezTo>
                    <a:pt x="37296" y="547"/>
                    <a:pt x="37296" y="487"/>
                    <a:pt x="37235" y="487"/>
                  </a:cubicBezTo>
                  <a:cubicBezTo>
                    <a:pt x="37175" y="487"/>
                    <a:pt x="37144" y="487"/>
                    <a:pt x="37114" y="547"/>
                  </a:cubicBezTo>
                  <a:lnTo>
                    <a:pt x="12068" y="21368"/>
                  </a:lnTo>
                  <a:lnTo>
                    <a:pt x="8846" y="7569"/>
                  </a:lnTo>
                  <a:cubicBezTo>
                    <a:pt x="8846" y="7478"/>
                    <a:pt x="8755" y="7447"/>
                    <a:pt x="8724" y="7447"/>
                  </a:cubicBezTo>
                  <a:cubicBezTo>
                    <a:pt x="8663" y="7447"/>
                    <a:pt x="8603" y="7478"/>
                    <a:pt x="8572" y="7569"/>
                  </a:cubicBezTo>
                  <a:lnTo>
                    <a:pt x="31" y="37934"/>
                  </a:lnTo>
                  <a:cubicBezTo>
                    <a:pt x="1" y="37995"/>
                    <a:pt x="61" y="38086"/>
                    <a:pt x="153" y="38116"/>
                  </a:cubicBezTo>
                  <a:cubicBezTo>
                    <a:pt x="164" y="38122"/>
                    <a:pt x="177" y="38125"/>
                    <a:pt x="190" y="38125"/>
                  </a:cubicBezTo>
                  <a:cubicBezTo>
                    <a:pt x="246" y="38125"/>
                    <a:pt x="310" y="38080"/>
                    <a:pt x="335" y="38056"/>
                  </a:cubicBezTo>
                  <a:lnTo>
                    <a:pt x="8724" y="8177"/>
                  </a:lnTo>
                  <a:lnTo>
                    <a:pt x="11885" y="21672"/>
                  </a:lnTo>
                  <a:cubicBezTo>
                    <a:pt x="11885" y="21703"/>
                    <a:pt x="11916" y="21733"/>
                    <a:pt x="11946" y="21733"/>
                  </a:cubicBezTo>
                  <a:cubicBezTo>
                    <a:pt x="11946" y="21763"/>
                    <a:pt x="11916" y="21763"/>
                    <a:pt x="11946" y="21824"/>
                  </a:cubicBezTo>
                  <a:lnTo>
                    <a:pt x="14043" y="54317"/>
                  </a:lnTo>
                  <a:cubicBezTo>
                    <a:pt x="14043" y="54378"/>
                    <a:pt x="14074" y="54408"/>
                    <a:pt x="14165" y="54408"/>
                  </a:cubicBezTo>
                  <a:cubicBezTo>
                    <a:pt x="14195" y="54408"/>
                    <a:pt x="14287" y="54408"/>
                    <a:pt x="14317" y="54378"/>
                  </a:cubicBezTo>
                  <a:lnTo>
                    <a:pt x="33831" y="26961"/>
                  </a:lnTo>
                  <a:lnTo>
                    <a:pt x="33953" y="27022"/>
                  </a:lnTo>
                  <a:lnTo>
                    <a:pt x="46810" y="43314"/>
                  </a:lnTo>
                  <a:lnTo>
                    <a:pt x="35351" y="52493"/>
                  </a:lnTo>
                  <a:lnTo>
                    <a:pt x="14317" y="54530"/>
                  </a:lnTo>
                  <a:cubicBezTo>
                    <a:pt x="14226" y="54530"/>
                    <a:pt x="14195" y="54621"/>
                    <a:pt x="14195" y="54682"/>
                  </a:cubicBezTo>
                  <a:lnTo>
                    <a:pt x="14986" y="88847"/>
                  </a:lnTo>
                  <a:cubicBezTo>
                    <a:pt x="14986" y="88877"/>
                    <a:pt x="15046" y="88968"/>
                    <a:pt x="15077" y="88968"/>
                  </a:cubicBezTo>
                  <a:lnTo>
                    <a:pt x="15138" y="88968"/>
                  </a:lnTo>
                  <a:lnTo>
                    <a:pt x="15138" y="89029"/>
                  </a:lnTo>
                  <a:cubicBezTo>
                    <a:pt x="15138" y="89120"/>
                    <a:pt x="15198" y="89150"/>
                    <a:pt x="15229" y="89181"/>
                  </a:cubicBezTo>
                  <a:lnTo>
                    <a:pt x="42403" y="101218"/>
                  </a:lnTo>
                  <a:lnTo>
                    <a:pt x="28360" y="130033"/>
                  </a:lnTo>
                  <a:cubicBezTo>
                    <a:pt x="28329" y="130063"/>
                    <a:pt x="28360" y="130154"/>
                    <a:pt x="28421" y="130185"/>
                  </a:cubicBezTo>
                  <a:cubicBezTo>
                    <a:pt x="28451" y="130215"/>
                    <a:pt x="28481" y="130215"/>
                    <a:pt x="28512" y="130215"/>
                  </a:cubicBezTo>
                  <a:lnTo>
                    <a:pt x="28573" y="130215"/>
                  </a:lnTo>
                  <a:lnTo>
                    <a:pt x="57661" y="118209"/>
                  </a:lnTo>
                  <a:cubicBezTo>
                    <a:pt x="57692" y="118178"/>
                    <a:pt x="57752" y="118178"/>
                    <a:pt x="57752" y="118087"/>
                  </a:cubicBezTo>
                  <a:cubicBezTo>
                    <a:pt x="57752" y="118057"/>
                    <a:pt x="57752" y="118026"/>
                    <a:pt x="57692" y="117996"/>
                  </a:cubicBezTo>
                  <a:lnTo>
                    <a:pt x="44865" y="102221"/>
                  </a:lnTo>
                  <a:lnTo>
                    <a:pt x="44865" y="102221"/>
                  </a:lnTo>
                  <a:lnTo>
                    <a:pt x="71947" y="107418"/>
                  </a:lnTo>
                  <a:cubicBezTo>
                    <a:pt x="71978" y="107418"/>
                    <a:pt x="72069" y="107418"/>
                    <a:pt x="72099" y="107388"/>
                  </a:cubicBezTo>
                  <a:lnTo>
                    <a:pt x="89060" y="86324"/>
                  </a:lnTo>
                  <a:lnTo>
                    <a:pt x="108057" y="99880"/>
                  </a:lnTo>
                  <a:cubicBezTo>
                    <a:pt x="108085" y="99907"/>
                    <a:pt x="108118" y="99922"/>
                    <a:pt x="108149" y="99922"/>
                  </a:cubicBezTo>
                  <a:cubicBezTo>
                    <a:pt x="108188" y="99922"/>
                    <a:pt x="108223" y="99900"/>
                    <a:pt x="108240" y="99850"/>
                  </a:cubicBezTo>
                  <a:lnTo>
                    <a:pt x="108544" y="99485"/>
                  </a:lnTo>
                  <a:lnTo>
                    <a:pt x="134532" y="85807"/>
                  </a:lnTo>
                  <a:cubicBezTo>
                    <a:pt x="134562" y="85807"/>
                    <a:pt x="134562" y="85746"/>
                    <a:pt x="134562" y="85746"/>
                  </a:cubicBezTo>
                  <a:lnTo>
                    <a:pt x="151371" y="57873"/>
                  </a:lnTo>
                  <a:cubicBezTo>
                    <a:pt x="151402" y="57843"/>
                    <a:pt x="151402" y="57752"/>
                    <a:pt x="151371" y="57721"/>
                  </a:cubicBezTo>
                  <a:cubicBezTo>
                    <a:pt x="151310" y="57691"/>
                    <a:pt x="151280" y="57630"/>
                    <a:pt x="151250" y="57630"/>
                  </a:cubicBezTo>
                  <a:lnTo>
                    <a:pt x="151156" y="57636"/>
                  </a:lnTo>
                  <a:lnTo>
                    <a:pt x="151156" y="57636"/>
                  </a:lnTo>
                  <a:cubicBezTo>
                    <a:pt x="151175" y="57619"/>
                    <a:pt x="151194" y="57594"/>
                    <a:pt x="151219" y="57569"/>
                  </a:cubicBezTo>
                  <a:cubicBezTo>
                    <a:pt x="151250" y="57539"/>
                    <a:pt x="151250" y="57448"/>
                    <a:pt x="151158" y="57387"/>
                  </a:cubicBezTo>
                  <a:lnTo>
                    <a:pt x="127085" y="35107"/>
                  </a:lnTo>
                  <a:lnTo>
                    <a:pt x="136964" y="27508"/>
                  </a:lnTo>
                  <a:lnTo>
                    <a:pt x="152739" y="36019"/>
                  </a:lnTo>
                  <a:cubicBezTo>
                    <a:pt x="152748" y="36028"/>
                    <a:pt x="152759" y="36032"/>
                    <a:pt x="152772" y="36032"/>
                  </a:cubicBezTo>
                  <a:cubicBezTo>
                    <a:pt x="152802" y="36032"/>
                    <a:pt x="152839" y="36010"/>
                    <a:pt x="152861" y="35989"/>
                  </a:cubicBezTo>
                  <a:lnTo>
                    <a:pt x="169578" y="17204"/>
                  </a:lnTo>
                  <a:lnTo>
                    <a:pt x="197360" y="34682"/>
                  </a:lnTo>
                  <a:cubicBezTo>
                    <a:pt x="197401" y="34709"/>
                    <a:pt x="197436" y="34724"/>
                    <a:pt x="197464" y="34724"/>
                  </a:cubicBezTo>
                  <a:cubicBezTo>
                    <a:pt x="197500" y="34724"/>
                    <a:pt x="197526" y="34701"/>
                    <a:pt x="197542" y="34651"/>
                  </a:cubicBezTo>
                  <a:cubicBezTo>
                    <a:pt x="197633" y="34590"/>
                    <a:pt x="197633" y="34499"/>
                    <a:pt x="197573" y="34469"/>
                  </a:cubicBezTo>
                  <a:lnTo>
                    <a:pt x="169700" y="16961"/>
                  </a:lnTo>
                  <a:cubicBezTo>
                    <a:pt x="169687" y="16948"/>
                    <a:pt x="169659" y="16941"/>
                    <a:pt x="169628" y="16941"/>
                  </a:cubicBezTo>
                  <a:cubicBezTo>
                    <a:pt x="169584" y="16941"/>
                    <a:pt x="169535" y="16956"/>
                    <a:pt x="169517" y="16991"/>
                  </a:cubicBezTo>
                  <a:lnTo>
                    <a:pt x="152800" y="35776"/>
                  </a:lnTo>
                  <a:lnTo>
                    <a:pt x="137024" y="27295"/>
                  </a:lnTo>
                  <a:cubicBezTo>
                    <a:pt x="137009" y="27280"/>
                    <a:pt x="136986" y="27273"/>
                    <a:pt x="136960" y="27273"/>
                  </a:cubicBezTo>
                  <a:cubicBezTo>
                    <a:pt x="136933" y="27273"/>
                    <a:pt x="136903" y="27280"/>
                    <a:pt x="136872" y="27295"/>
                  </a:cubicBezTo>
                  <a:lnTo>
                    <a:pt x="126903" y="34955"/>
                  </a:lnTo>
                  <a:lnTo>
                    <a:pt x="89121" y="31"/>
                  </a:lnTo>
                  <a:cubicBezTo>
                    <a:pt x="89090" y="0"/>
                    <a:pt x="89060" y="0"/>
                    <a:pt x="8899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14"/>
            <p:cNvSpPr/>
            <p:nvPr/>
          </p:nvSpPr>
          <p:spPr>
            <a:xfrm>
              <a:off x="6484000" y="1835075"/>
              <a:ext cx="39550" cy="28850"/>
            </a:xfrm>
            <a:custGeom>
              <a:rect b="b" l="l" r="r" t="t"/>
              <a:pathLst>
                <a:path extrusionOk="0" h="1154" w="1582">
                  <a:moveTo>
                    <a:pt x="791" y="0"/>
                  </a:moveTo>
                  <a:cubicBezTo>
                    <a:pt x="748" y="0"/>
                    <a:pt x="703" y="5"/>
                    <a:pt x="656" y="14"/>
                  </a:cubicBezTo>
                  <a:cubicBezTo>
                    <a:pt x="1" y="157"/>
                    <a:pt x="146" y="1153"/>
                    <a:pt x="767" y="1153"/>
                  </a:cubicBezTo>
                  <a:cubicBezTo>
                    <a:pt x="809" y="1153"/>
                    <a:pt x="853" y="1149"/>
                    <a:pt x="899" y="1139"/>
                  </a:cubicBezTo>
                  <a:cubicBezTo>
                    <a:pt x="1582" y="968"/>
                    <a:pt x="1413" y="0"/>
                    <a:pt x="79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14"/>
            <p:cNvSpPr/>
            <p:nvPr/>
          </p:nvSpPr>
          <p:spPr>
            <a:xfrm>
              <a:off x="6523575" y="2480975"/>
              <a:ext cx="38800" cy="28850"/>
            </a:xfrm>
            <a:custGeom>
              <a:rect b="b" l="l" r="r" t="t"/>
              <a:pathLst>
                <a:path extrusionOk="0" h="1154" w="1552">
                  <a:moveTo>
                    <a:pt x="805" y="1"/>
                  </a:moveTo>
                  <a:cubicBezTo>
                    <a:pt x="767" y="1"/>
                    <a:pt x="726" y="5"/>
                    <a:pt x="684" y="15"/>
                  </a:cubicBezTo>
                  <a:cubicBezTo>
                    <a:pt x="0" y="157"/>
                    <a:pt x="171" y="1153"/>
                    <a:pt x="770" y="1153"/>
                  </a:cubicBezTo>
                  <a:cubicBezTo>
                    <a:pt x="810" y="1153"/>
                    <a:pt x="853" y="1149"/>
                    <a:pt x="897" y="1139"/>
                  </a:cubicBezTo>
                  <a:cubicBezTo>
                    <a:pt x="1552" y="997"/>
                    <a:pt x="1380" y="1"/>
                    <a:pt x="80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14"/>
            <p:cNvSpPr/>
            <p:nvPr/>
          </p:nvSpPr>
          <p:spPr>
            <a:xfrm>
              <a:off x="6810800" y="2252250"/>
              <a:ext cx="38075" cy="28100"/>
            </a:xfrm>
            <a:custGeom>
              <a:rect b="b" l="l" r="r" t="t"/>
              <a:pathLst>
                <a:path extrusionOk="0" h="1124" w="1523">
                  <a:moveTo>
                    <a:pt x="784" y="0"/>
                  </a:moveTo>
                  <a:cubicBezTo>
                    <a:pt x="743" y="0"/>
                    <a:pt x="699" y="5"/>
                    <a:pt x="654" y="15"/>
                  </a:cubicBezTo>
                  <a:cubicBezTo>
                    <a:pt x="0" y="157"/>
                    <a:pt x="144" y="1123"/>
                    <a:pt x="762" y="1123"/>
                  </a:cubicBezTo>
                  <a:cubicBezTo>
                    <a:pt x="805" y="1123"/>
                    <a:pt x="850" y="1119"/>
                    <a:pt x="897" y="1109"/>
                  </a:cubicBezTo>
                  <a:cubicBezTo>
                    <a:pt x="1523" y="967"/>
                    <a:pt x="1377" y="0"/>
                    <a:pt x="78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14"/>
            <p:cNvSpPr/>
            <p:nvPr/>
          </p:nvSpPr>
          <p:spPr>
            <a:xfrm>
              <a:off x="6885275" y="1823675"/>
              <a:ext cx="38875" cy="28850"/>
            </a:xfrm>
            <a:custGeom>
              <a:rect b="b" l="l" r="r" t="t"/>
              <a:pathLst>
                <a:path extrusionOk="0" h="1154" w="1555">
                  <a:moveTo>
                    <a:pt x="816" y="0"/>
                  </a:moveTo>
                  <a:cubicBezTo>
                    <a:pt x="774" y="0"/>
                    <a:pt x="730" y="5"/>
                    <a:pt x="684" y="15"/>
                  </a:cubicBezTo>
                  <a:cubicBezTo>
                    <a:pt x="1" y="157"/>
                    <a:pt x="171" y="1153"/>
                    <a:pt x="795" y="1153"/>
                  </a:cubicBezTo>
                  <a:cubicBezTo>
                    <a:pt x="837" y="1153"/>
                    <a:pt x="882" y="1149"/>
                    <a:pt x="927" y="1139"/>
                  </a:cubicBezTo>
                  <a:cubicBezTo>
                    <a:pt x="1554" y="997"/>
                    <a:pt x="1433" y="0"/>
                    <a:pt x="81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14"/>
            <p:cNvSpPr/>
            <p:nvPr/>
          </p:nvSpPr>
          <p:spPr>
            <a:xfrm>
              <a:off x="7271300" y="2249425"/>
              <a:ext cx="39225" cy="28625"/>
            </a:xfrm>
            <a:custGeom>
              <a:rect b="b" l="l" r="r" t="t"/>
              <a:pathLst>
                <a:path extrusionOk="0" h="1145" w="1569">
                  <a:moveTo>
                    <a:pt x="762" y="1"/>
                  </a:moveTo>
                  <a:cubicBezTo>
                    <a:pt x="737" y="1"/>
                    <a:pt x="711" y="2"/>
                    <a:pt x="684" y="6"/>
                  </a:cubicBezTo>
                  <a:cubicBezTo>
                    <a:pt x="1" y="148"/>
                    <a:pt x="145" y="1145"/>
                    <a:pt x="765" y="1145"/>
                  </a:cubicBezTo>
                  <a:cubicBezTo>
                    <a:pt x="807" y="1145"/>
                    <a:pt x="851" y="1140"/>
                    <a:pt x="897" y="1131"/>
                  </a:cubicBezTo>
                  <a:cubicBezTo>
                    <a:pt x="1568" y="1014"/>
                    <a:pt x="1371" y="1"/>
                    <a:pt x="76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14"/>
            <p:cNvSpPr/>
            <p:nvPr/>
          </p:nvSpPr>
          <p:spPr>
            <a:xfrm>
              <a:off x="7332900" y="1895100"/>
              <a:ext cx="38750" cy="28100"/>
            </a:xfrm>
            <a:custGeom>
              <a:rect b="b" l="l" r="r" t="t"/>
              <a:pathLst>
                <a:path extrusionOk="0" h="1124" w="1550">
                  <a:moveTo>
                    <a:pt x="807" y="0"/>
                  </a:moveTo>
                  <a:cubicBezTo>
                    <a:pt x="767" y="0"/>
                    <a:pt x="726" y="5"/>
                    <a:pt x="682" y="15"/>
                  </a:cubicBezTo>
                  <a:cubicBezTo>
                    <a:pt x="0" y="157"/>
                    <a:pt x="169" y="1123"/>
                    <a:pt x="765" y="1123"/>
                  </a:cubicBezTo>
                  <a:cubicBezTo>
                    <a:pt x="807" y="1123"/>
                    <a:pt x="850" y="1119"/>
                    <a:pt x="895" y="1109"/>
                  </a:cubicBezTo>
                  <a:cubicBezTo>
                    <a:pt x="1549" y="967"/>
                    <a:pt x="1379" y="0"/>
                    <a:pt x="80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14"/>
            <p:cNvSpPr/>
            <p:nvPr/>
          </p:nvSpPr>
          <p:spPr>
            <a:xfrm>
              <a:off x="6905775" y="2817725"/>
              <a:ext cx="38300" cy="27975"/>
            </a:xfrm>
            <a:custGeom>
              <a:rect b="b" l="l" r="r" t="t"/>
              <a:pathLst>
                <a:path extrusionOk="0" h="1119" w="1532">
                  <a:moveTo>
                    <a:pt x="761" y="1"/>
                  </a:moveTo>
                  <a:cubicBezTo>
                    <a:pt x="727" y="1"/>
                    <a:pt x="691" y="4"/>
                    <a:pt x="655" y="10"/>
                  </a:cubicBezTo>
                  <a:cubicBezTo>
                    <a:pt x="1" y="152"/>
                    <a:pt x="145" y="1119"/>
                    <a:pt x="763" y="1119"/>
                  </a:cubicBezTo>
                  <a:cubicBezTo>
                    <a:pt x="806" y="1119"/>
                    <a:pt x="851" y="1114"/>
                    <a:pt x="898" y="1104"/>
                  </a:cubicBezTo>
                  <a:cubicBezTo>
                    <a:pt x="1531" y="989"/>
                    <a:pt x="1374" y="1"/>
                    <a:pt x="76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14"/>
            <p:cNvSpPr/>
            <p:nvPr/>
          </p:nvSpPr>
          <p:spPr>
            <a:xfrm>
              <a:off x="7440025" y="3019100"/>
              <a:ext cx="39000" cy="27975"/>
            </a:xfrm>
            <a:custGeom>
              <a:rect b="b" l="l" r="r" t="t"/>
              <a:pathLst>
                <a:path extrusionOk="0" h="1119" w="1560">
                  <a:moveTo>
                    <a:pt x="789" y="0"/>
                  </a:moveTo>
                  <a:cubicBezTo>
                    <a:pt x="755" y="0"/>
                    <a:pt x="720" y="3"/>
                    <a:pt x="683" y="10"/>
                  </a:cubicBezTo>
                  <a:cubicBezTo>
                    <a:pt x="1" y="152"/>
                    <a:pt x="169" y="1118"/>
                    <a:pt x="791" y="1118"/>
                  </a:cubicBezTo>
                  <a:cubicBezTo>
                    <a:pt x="834" y="1118"/>
                    <a:pt x="879" y="1114"/>
                    <a:pt x="926" y="1104"/>
                  </a:cubicBezTo>
                  <a:cubicBezTo>
                    <a:pt x="1560" y="989"/>
                    <a:pt x="1402" y="0"/>
                    <a:pt x="78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14"/>
            <p:cNvSpPr/>
            <p:nvPr/>
          </p:nvSpPr>
          <p:spPr>
            <a:xfrm>
              <a:off x="7741650" y="2297825"/>
              <a:ext cx="39525" cy="28125"/>
            </a:xfrm>
            <a:custGeom>
              <a:rect b="b" l="l" r="r" t="t"/>
              <a:pathLst>
                <a:path extrusionOk="0" h="1125" w="1581">
                  <a:moveTo>
                    <a:pt x="790" y="1"/>
                  </a:moveTo>
                  <a:cubicBezTo>
                    <a:pt x="747" y="1"/>
                    <a:pt x="702" y="6"/>
                    <a:pt x="655" y="15"/>
                  </a:cubicBezTo>
                  <a:cubicBezTo>
                    <a:pt x="1" y="158"/>
                    <a:pt x="145" y="1124"/>
                    <a:pt x="763" y="1124"/>
                  </a:cubicBezTo>
                  <a:cubicBezTo>
                    <a:pt x="806" y="1124"/>
                    <a:pt x="851" y="1119"/>
                    <a:pt x="898" y="1110"/>
                  </a:cubicBezTo>
                  <a:cubicBezTo>
                    <a:pt x="1580" y="967"/>
                    <a:pt x="1412" y="1"/>
                    <a:pt x="79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14"/>
            <p:cNvSpPr/>
            <p:nvPr/>
          </p:nvSpPr>
          <p:spPr>
            <a:xfrm>
              <a:off x="6743175" y="3715800"/>
              <a:ext cx="39525" cy="28850"/>
            </a:xfrm>
            <a:custGeom>
              <a:rect b="b" l="l" r="r" t="t"/>
              <a:pathLst>
                <a:path extrusionOk="0" h="1154" w="1581">
                  <a:moveTo>
                    <a:pt x="811" y="0"/>
                  </a:moveTo>
                  <a:cubicBezTo>
                    <a:pt x="771" y="0"/>
                    <a:pt x="728" y="5"/>
                    <a:pt x="684" y="15"/>
                  </a:cubicBezTo>
                  <a:cubicBezTo>
                    <a:pt x="1" y="157"/>
                    <a:pt x="145" y="1153"/>
                    <a:pt x="765" y="1153"/>
                  </a:cubicBezTo>
                  <a:cubicBezTo>
                    <a:pt x="807" y="1153"/>
                    <a:pt x="851" y="1149"/>
                    <a:pt x="897" y="1139"/>
                  </a:cubicBezTo>
                  <a:cubicBezTo>
                    <a:pt x="1581" y="997"/>
                    <a:pt x="1410" y="0"/>
                    <a:pt x="81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14"/>
            <p:cNvSpPr/>
            <p:nvPr/>
          </p:nvSpPr>
          <p:spPr>
            <a:xfrm>
              <a:off x="6987900" y="3110275"/>
              <a:ext cx="38975" cy="27975"/>
            </a:xfrm>
            <a:custGeom>
              <a:rect b="b" l="l" r="r" t="t"/>
              <a:pathLst>
                <a:path extrusionOk="0" h="1119" w="1559">
                  <a:moveTo>
                    <a:pt x="791" y="1"/>
                  </a:moveTo>
                  <a:cubicBezTo>
                    <a:pt x="757" y="1"/>
                    <a:pt x="720" y="4"/>
                    <a:pt x="683" y="10"/>
                  </a:cubicBezTo>
                  <a:cubicBezTo>
                    <a:pt x="0" y="152"/>
                    <a:pt x="169" y="1119"/>
                    <a:pt x="791" y="1119"/>
                  </a:cubicBezTo>
                  <a:cubicBezTo>
                    <a:pt x="834" y="1119"/>
                    <a:pt x="879" y="1114"/>
                    <a:pt x="926" y="1104"/>
                  </a:cubicBezTo>
                  <a:cubicBezTo>
                    <a:pt x="1559" y="961"/>
                    <a:pt x="1402" y="1"/>
                    <a:pt x="79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14"/>
            <p:cNvSpPr/>
            <p:nvPr/>
          </p:nvSpPr>
          <p:spPr>
            <a:xfrm>
              <a:off x="7436225" y="3851800"/>
              <a:ext cx="38800" cy="28100"/>
            </a:xfrm>
            <a:custGeom>
              <a:rect b="b" l="l" r="r" t="t"/>
              <a:pathLst>
                <a:path extrusionOk="0" h="1124" w="1552">
                  <a:moveTo>
                    <a:pt x="818" y="1"/>
                  </a:moveTo>
                  <a:cubicBezTo>
                    <a:pt x="775" y="1"/>
                    <a:pt x="730" y="5"/>
                    <a:pt x="683" y="15"/>
                  </a:cubicBezTo>
                  <a:cubicBezTo>
                    <a:pt x="1" y="157"/>
                    <a:pt x="170" y="1124"/>
                    <a:pt x="791" y="1124"/>
                  </a:cubicBezTo>
                  <a:cubicBezTo>
                    <a:pt x="834" y="1124"/>
                    <a:pt x="879" y="1119"/>
                    <a:pt x="926" y="1110"/>
                  </a:cubicBezTo>
                  <a:cubicBezTo>
                    <a:pt x="1552" y="967"/>
                    <a:pt x="1433" y="1"/>
                    <a:pt x="81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14"/>
            <p:cNvSpPr/>
            <p:nvPr/>
          </p:nvSpPr>
          <p:spPr>
            <a:xfrm>
              <a:off x="8097525" y="3024500"/>
              <a:ext cx="39000" cy="28025"/>
            </a:xfrm>
            <a:custGeom>
              <a:rect b="b" l="l" r="r" t="t"/>
              <a:pathLst>
                <a:path extrusionOk="0" h="1121" w="1560">
                  <a:moveTo>
                    <a:pt x="761" y="1"/>
                  </a:moveTo>
                  <a:cubicBezTo>
                    <a:pt x="734" y="1"/>
                    <a:pt x="705" y="3"/>
                    <a:pt x="675" y="7"/>
                  </a:cubicBezTo>
                  <a:cubicBezTo>
                    <a:pt x="0" y="147"/>
                    <a:pt x="158" y="1121"/>
                    <a:pt x="764" y="1121"/>
                  </a:cubicBezTo>
                  <a:cubicBezTo>
                    <a:pt x="812" y="1121"/>
                    <a:pt x="864" y="1114"/>
                    <a:pt x="919" y="1101"/>
                  </a:cubicBezTo>
                  <a:cubicBezTo>
                    <a:pt x="1559" y="955"/>
                    <a:pt x="1391" y="1"/>
                    <a:pt x="76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14"/>
            <p:cNvSpPr/>
            <p:nvPr/>
          </p:nvSpPr>
          <p:spPr>
            <a:xfrm>
              <a:off x="7955975" y="2701350"/>
              <a:ext cx="38800" cy="28850"/>
            </a:xfrm>
            <a:custGeom>
              <a:rect b="b" l="l" r="r" t="t"/>
              <a:pathLst>
                <a:path extrusionOk="0" h="1154" w="1552">
                  <a:moveTo>
                    <a:pt x="815" y="0"/>
                  </a:moveTo>
                  <a:cubicBezTo>
                    <a:pt x="774" y="0"/>
                    <a:pt x="730" y="5"/>
                    <a:pt x="684" y="14"/>
                  </a:cubicBezTo>
                  <a:cubicBezTo>
                    <a:pt x="0" y="157"/>
                    <a:pt x="171" y="1153"/>
                    <a:pt x="770" y="1153"/>
                  </a:cubicBezTo>
                  <a:cubicBezTo>
                    <a:pt x="810" y="1153"/>
                    <a:pt x="853" y="1149"/>
                    <a:pt x="897" y="1139"/>
                  </a:cubicBezTo>
                  <a:cubicBezTo>
                    <a:pt x="1552" y="997"/>
                    <a:pt x="1433" y="0"/>
                    <a:pt x="81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14"/>
            <p:cNvSpPr/>
            <p:nvPr/>
          </p:nvSpPr>
          <p:spPr>
            <a:xfrm>
              <a:off x="8338975" y="3661075"/>
              <a:ext cx="39475" cy="28100"/>
            </a:xfrm>
            <a:custGeom>
              <a:rect b="b" l="l" r="r" t="t"/>
              <a:pathLst>
                <a:path extrusionOk="0" h="1124" w="1579">
                  <a:moveTo>
                    <a:pt x="813" y="1"/>
                  </a:moveTo>
                  <a:cubicBezTo>
                    <a:pt x="772" y="1"/>
                    <a:pt x="728" y="5"/>
                    <a:pt x="683" y="15"/>
                  </a:cubicBezTo>
                  <a:cubicBezTo>
                    <a:pt x="1" y="157"/>
                    <a:pt x="143" y="1124"/>
                    <a:pt x="761" y="1124"/>
                  </a:cubicBezTo>
                  <a:cubicBezTo>
                    <a:pt x="804" y="1124"/>
                    <a:pt x="849" y="1119"/>
                    <a:pt x="896" y="1109"/>
                  </a:cubicBezTo>
                  <a:cubicBezTo>
                    <a:pt x="1578" y="967"/>
                    <a:pt x="1410" y="1"/>
                    <a:pt x="81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14"/>
            <p:cNvSpPr/>
            <p:nvPr/>
          </p:nvSpPr>
          <p:spPr>
            <a:xfrm>
              <a:off x="8990225" y="3306975"/>
              <a:ext cx="38800" cy="28100"/>
            </a:xfrm>
            <a:custGeom>
              <a:rect b="b" l="l" r="r" t="t"/>
              <a:pathLst>
                <a:path extrusionOk="0" h="1124" w="1552">
                  <a:moveTo>
                    <a:pt x="817" y="0"/>
                  </a:moveTo>
                  <a:cubicBezTo>
                    <a:pt x="774" y="0"/>
                    <a:pt x="730" y="5"/>
                    <a:pt x="682" y="15"/>
                  </a:cubicBezTo>
                  <a:cubicBezTo>
                    <a:pt x="0" y="157"/>
                    <a:pt x="169" y="1123"/>
                    <a:pt x="790" y="1123"/>
                  </a:cubicBezTo>
                  <a:cubicBezTo>
                    <a:pt x="833" y="1123"/>
                    <a:pt x="878" y="1119"/>
                    <a:pt x="926" y="1109"/>
                  </a:cubicBezTo>
                  <a:cubicBezTo>
                    <a:pt x="1551" y="967"/>
                    <a:pt x="1432" y="0"/>
                    <a:pt x="81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14"/>
            <p:cNvSpPr/>
            <p:nvPr/>
          </p:nvSpPr>
          <p:spPr>
            <a:xfrm>
              <a:off x="8710700" y="3191475"/>
              <a:ext cx="39375" cy="28225"/>
            </a:xfrm>
            <a:custGeom>
              <a:rect b="b" l="l" r="r" t="t"/>
              <a:pathLst>
                <a:path extrusionOk="0" h="1129" w="1575">
                  <a:moveTo>
                    <a:pt x="780" y="0"/>
                  </a:moveTo>
                  <a:cubicBezTo>
                    <a:pt x="738" y="0"/>
                    <a:pt x="693" y="5"/>
                    <a:pt x="647" y="15"/>
                  </a:cubicBezTo>
                  <a:cubicBezTo>
                    <a:pt x="0" y="155"/>
                    <a:pt x="134" y="1129"/>
                    <a:pt x="736" y="1129"/>
                  </a:cubicBezTo>
                  <a:cubicBezTo>
                    <a:pt x="785" y="1129"/>
                    <a:pt x="836" y="1122"/>
                    <a:pt x="891" y="1109"/>
                  </a:cubicBezTo>
                  <a:cubicBezTo>
                    <a:pt x="1574" y="995"/>
                    <a:pt x="1404" y="0"/>
                    <a:pt x="78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14"/>
            <p:cNvSpPr/>
            <p:nvPr/>
          </p:nvSpPr>
          <p:spPr>
            <a:xfrm>
              <a:off x="9411200" y="2608625"/>
              <a:ext cx="38750" cy="28100"/>
            </a:xfrm>
            <a:custGeom>
              <a:rect b="b" l="l" r="r" t="t"/>
              <a:pathLst>
                <a:path extrusionOk="0" h="1124" w="1550">
                  <a:moveTo>
                    <a:pt x="807" y="1"/>
                  </a:moveTo>
                  <a:cubicBezTo>
                    <a:pt x="767" y="1"/>
                    <a:pt x="726" y="5"/>
                    <a:pt x="683" y="15"/>
                  </a:cubicBezTo>
                  <a:cubicBezTo>
                    <a:pt x="0" y="157"/>
                    <a:pt x="169" y="1124"/>
                    <a:pt x="766" y="1124"/>
                  </a:cubicBezTo>
                  <a:cubicBezTo>
                    <a:pt x="807" y="1124"/>
                    <a:pt x="850" y="1119"/>
                    <a:pt x="895" y="1109"/>
                  </a:cubicBezTo>
                  <a:cubicBezTo>
                    <a:pt x="1549" y="967"/>
                    <a:pt x="1379" y="1"/>
                    <a:pt x="80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14"/>
            <p:cNvSpPr/>
            <p:nvPr/>
          </p:nvSpPr>
          <p:spPr>
            <a:xfrm>
              <a:off x="7468900" y="1601775"/>
              <a:ext cx="38750" cy="28100"/>
            </a:xfrm>
            <a:custGeom>
              <a:rect b="b" l="l" r="r" t="t"/>
              <a:pathLst>
                <a:path extrusionOk="0" h="1124" w="1550">
                  <a:moveTo>
                    <a:pt x="807" y="1"/>
                  </a:moveTo>
                  <a:cubicBezTo>
                    <a:pt x="768" y="1"/>
                    <a:pt x="726" y="5"/>
                    <a:pt x="683" y="15"/>
                  </a:cubicBezTo>
                  <a:cubicBezTo>
                    <a:pt x="1" y="157"/>
                    <a:pt x="143" y="1124"/>
                    <a:pt x="761" y="1124"/>
                  </a:cubicBezTo>
                  <a:cubicBezTo>
                    <a:pt x="804" y="1124"/>
                    <a:pt x="849" y="1119"/>
                    <a:pt x="896" y="1109"/>
                  </a:cubicBezTo>
                  <a:cubicBezTo>
                    <a:pt x="1550" y="967"/>
                    <a:pt x="1379" y="1"/>
                    <a:pt x="80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14"/>
            <p:cNvSpPr/>
            <p:nvPr/>
          </p:nvSpPr>
          <p:spPr>
            <a:xfrm>
              <a:off x="7863250" y="1175475"/>
              <a:ext cx="38075" cy="28100"/>
            </a:xfrm>
            <a:custGeom>
              <a:rect b="b" l="l" r="r" t="t"/>
              <a:pathLst>
                <a:path extrusionOk="0" h="1124" w="1523">
                  <a:moveTo>
                    <a:pt x="784" y="1"/>
                  </a:moveTo>
                  <a:cubicBezTo>
                    <a:pt x="743" y="1"/>
                    <a:pt x="699" y="5"/>
                    <a:pt x="654" y="15"/>
                  </a:cubicBezTo>
                  <a:cubicBezTo>
                    <a:pt x="0" y="157"/>
                    <a:pt x="144" y="1124"/>
                    <a:pt x="762" y="1124"/>
                  </a:cubicBezTo>
                  <a:cubicBezTo>
                    <a:pt x="805" y="1124"/>
                    <a:pt x="850" y="1119"/>
                    <a:pt x="897" y="1109"/>
                  </a:cubicBezTo>
                  <a:cubicBezTo>
                    <a:pt x="1523" y="967"/>
                    <a:pt x="1377" y="1"/>
                    <a:pt x="78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14"/>
            <p:cNvSpPr/>
            <p:nvPr/>
          </p:nvSpPr>
          <p:spPr>
            <a:xfrm>
              <a:off x="6566150" y="1183975"/>
              <a:ext cx="39725" cy="27975"/>
            </a:xfrm>
            <a:custGeom>
              <a:rect b="b" l="l" r="r" t="t"/>
              <a:pathLst>
                <a:path extrusionOk="0" h="1119" w="1589">
                  <a:moveTo>
                    <a:pt x="794" y="0"/>
                  </a:moveTo>
                  <a:cubicBezTo>
                    <a:pt x="758" y="0"/>
                    <a:pt x="721" y="3"/>
                    <a:pt x="683" y="9"/>
                  </a:cubicBezTo>
                  <a:cubicBezTo>
                    <a:pt x="1" y="152"/>
                    <a:pt x="169" y="1118"/>
                    <a:pt x="791" y="1118"/>
                  </a:cubicBezTo>
                  <a:cubicBezTo>
                    <a:pt x="834" y="1118"/>
                    <a:pt x="879" y="1114"/>
                    <a:pt x="926" y="1104"/>
                  </a:cubicBezTo>
                  <a:cubicBezTo>
                    <a:pt x="1589" y="988"/>
                    <a:pt x="1432" y="0"/>
                    <a:pt x="79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14"/>
            <p:cNvSpPr/>
            <p:nvPr/>
          </p:nvSpPr>
          <p:spPr>
            <a:xfrm>
              <a:off x="7077575" y="4120800"/>
              <a:ext cx="38750" cy="28125"/>
            </a:xfrm>
            <a:custGeom>
              <a:rect b="b" l="l" r="r" t="t"/>
              <a:pathLst>
                <a:path extrusionOk="0" h="1125" w="1550">
                  <a:moveTo>
                    <a:pt x="807" y="1"/>
                  </a:moveTo>
                  <a:cubicBezTo>
                    <a:pt x="767" y="1"/>
                    <a:pt x="726" y="6"/>
                    <a:pt x="682" y="15"/>
                  </a:cubicBezTo>
                  <a:cubicBezTo>
                    <a:pt x="0" y="158"/>
                    <a:pt x="142" y="1124"/>
                    <a:pt x="760" y="1124"/>
                  </a:cubicBezTo>
                  <a:cubicBezTo>
                    <a:pt x="803" y="1124"/>
                    <a:pt x="848" y="1119"/>
                    <a:pt x="895" y="1110"/>
                  </a:cubicBezTo>
                  <a:cubicBezTo>
                    <a:pt x="1549" y="967"/>
                    <a:pt x="1379" y="1"/>
                    <a:pt x="80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14"/>
            <p:cNvSpPr/>
            <p:nvPr/>
          </p:nvSpPr>
          <p:spPr>
            <a:xfrm>
              <a:off x="6351025" y="4418700"/>
              <a:ext cx="38850" cy="28850"/>
            </a:xfrm>
            <a:custGeom>
              <a:rect b="b" l="l" r="r" t="t"/>
              <a:pathLst>
                <a:path extrusionOk="0" h="1154" w="1554">
                  <a:moveTo>
                    <a:pt x="787" y="0"/>
                  </a:moveTo>
                  <a:cubicBezTo>
                    <a:pt x="746" y="0"/>
                    <a:pt x="702" y="5"/>
                    <a:pt x="656" y="14"/>
                  </a:cubicBezTo>
                  <a:cubicBezTo>
                    <a:pt x="1" y="157"/>
                    <a:pt x="146" y="1153"/>
                    <a:pt x="767" y="1153"/>
                  </a:cubicBezTo>
                  <a:cubicBezTo>
                    <a:pt x="809" y="1153"/>
                    <a:pt x="853" y="1149"/>
                    <a:pt x="899" y="1139"/>
                  </a:cubicBezTo>
                  <a:cubicBezTo>
                    <a:pt x="1554" y="997"/>
                    <a:pt x="1408" y="0"/>
                    <a:pt x="78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14"/>
            <p:cNvSpPr/>
            <p:nvPr/>
          </p:nvSpPr>
          <p:spPr>
            <a:xfrm>
              <a:off x="6017475" y="3389250"/>
              <a:ext cx="39200" cy="28650"/>
            </a:xfrm>
            <a:custGeom>
              <a:rect b="b" l="l" r="r" t="t"/>
              <a:pathLst>
                <a:path extrusionOk="0" h="1146" w="1568">
                  <a:moveTo>
                    <a:pt x="764" y="1"/>
                  </a:moveTo>
                  <a:cubicBezTo>
                    <a:pt x="739" y="1"/>
                    <a:pt x="712" y="3"/>
                    <a:pt x="684" y="6"/>
                  </a:cubicBezTo>
                  <a:cubicBezTo>
                    <a:pt x="1" y="149"/>
                    <a:pt x="145" y="1145"/>
                    <a:pt x="766" y="1145"/>
                  </a:cubicBezTo>
                  <a:cubicBezTo>
                    <a:pt x="807" y="1145"/>
                    <a:pt x="851" y="1141"/>
                    <a:pt x="897" y="1131"/>
                  </a:cubicBezTo>
                  <a:cubicBezTo>
                    <a:pt x="1568" y="985"/>
                    <a:pt x="1371" y="1"/>
                    <a:pt x="76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14"/>
            <p:cNvSpPr/>
            <p:nvPr/>
          </p:nvSpPr>
          <p:spPr>
            <a:xfrm>
              <a:off x="5996250" y="2531875"/>
              <a:ext cx="38775" cy="28100"/>
            </a:xfrm>
            <a:custGeom>
              <a:rect b="b" l="l" r="r" t="t"/>
              <a:pathLst>
                <a:path extrusionOk="0" h="1124" w="1551">
                  <a:moveTo>
                    <a:pt x="817" y="1"/>
                  </a:moveTo>
                  <a:cubicBezTo>
                    <a:pt x="774" y="1"/>
                    <a:pt x="730" y="5"/>
                    <a:pt x="682" y="15"/>
                  </a:cubicBezTo>
                  <a:cubicBezTo>
                    <a:pt x="0" y="157"/>
                    <a:pt x="169" y="1124"/>
                    <a:pt x="790" y="1124"/>
                  </a:cubicBezTo>
                  <a:cubicBezTo>
                    <a:pt x="833" y="1124"/>
                    <a:pt x="878" y="1119"/>
                    <a:pt x="926" y="1109"/>
                  </a:cubicBezTo>
                  <a:cubicBezTo>
                    <a:pt x="1551" y="967"/>
                    <a:pt x="1432" y="1"/>
                    <a:pt x="81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14"/>
            <p:cNvSpPr/>
            <p:nvPr/>
          </p:nvSpPr>
          <p:spPr>
            <a:xfrm>
              <a:off x="5640550" y="2115450"/>
              <a:ext cx="38100" cy="28125"/>
            </a:xfrm>
            <a:custGeom>
              <a:rect b="b" l="l" r="r" t="t"/>
              <a:pathLst>
                <a:path extrusionOk="0" h="1125" w="1524">
                  <a:moveTo>
                    <a:pt x="789" y="1"/>
                  </a:moveTo>
                  <a:cubicBezTo>
                    <a:pt x="747" y="1"/>
                    <a:pt x="702" y="6"/>
                    <a:pt x="655" y="15"/>
                  </a:cubicBezTo>
                  <a:cubicBezTo>
                    <a:pt x="1" y="158"/>
                    <a:pt x="145" y="1124"/>
                    <a:pt x="763" y="1124"/>
                  </a:cubicBezTo>
                  <a:cubicBezTo>
                    <a:pt x="806" y="1124"/>
                    <a:pt x="851" y="1119"/>
                    <a:pt x="898" y="1110"/>
                  </a:cubicBezTo>
                  <a:cubicBezTo>
                    <a:pt x="1523" y="968"/>
                    <a:pt x="1404" y="1"/>
                    <a:pt x="78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14"/>
            <p:cNvSpPr/>
            <p:nvPr/>
          </p:nvSpPr>
          <p:spPr>
            <a:xfrm>
              <a:off x="5938475" y="1706775"/>
              <a:ext cx="38975" cy="28725"/>
            </a:xfrm>
            <a:custGeom>
              <a:rect b="b" l="l" r="r" t="t"/>
              <a:pathLst>
                <a:path extrusionOk="0" h="1149" w="1559">
                  <a:moveTo>
                    <a:pt x="785" y="0"/>
                  </a:moveTo>
                  <a:cubicBezTo>
                    <a:pt x="752" y="0"/>
                    <a:pt x="718" y="3"/>
                    <a:pt x="683" y="10"/>
                  </a:cubicBezTo>
                  <a:cubicBezTo>
                    <a:pt x="1" y="180"/>
                    <a:pt x="170" y="1149"/>
                    <a:pt x="766" y="1149"/>
                  </a:cubicBezTo>
                  <a:cubicBezTo>
                    <a:pt x="808" y="1149"/>
                    <a:pt x="851" y="1144"/>
                    <a:pt x="896" y="1134"/>
                  </a:cubicBezTo>
                  <a:cubicBezTo>
                    <a:pt x="1558" y="990"/>
                    <a:pt x="1375" y="0"/>
                    <a:pt x="78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14"/>
            <p:cNvSpPr/>
            <p:nvPr/>
          </p:nvSpPr>
          <p:spPr>
            <a:xfrm>
              <a:off x="5854900" y="1355700"/>
              <a:ext cx="38925" cy="27975"/>
            </a:xfrm>
            <a:custGeom>
              <a:rect b="b" l="l" r="r" t="t"/>
              <a:pathLst>
                <a:path extrusionOk="0" h="1119" w="1557">
                  <a:moveTo>
                    <a:pt x="796" y="0"/>
                  </a:moveTo>
                  <a:cubicBezTo>
                    <a:pt x="760" y="0"/>
                    <a:pt x="722" y="3"/>
                    <a:pt x="683" y="10"/>
                  </a:cubicBezTo>
                  <a:cubicBezTo>
                    <a:pt x="0" y="152"/>
                    <a:pt x="169" y="1119"/>
                    <a:pt x="766" y="1119"/>
                  </a:cubicBezTo>
                  <a:cubicBezTo>
                    <a:pt x="807" y="1119"/>
                    <a:pt x="850" y="1114"/>
                    <a:pt x="896" y="1104"/>
                  </a:cubicBezTo>
                  <a:cubicBezTo>
                    <a:pt x="1557" y="960"/>
                    <a:pt x="1429" y="0"/>
                    <a:pt x="79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14"/>
            <p:cNvSpPr/>
            <p:nvPr/>
          </p:nvSpPr>
          <p:spPr>
            <a:xfrm>
              <a:off x="9060075" y="1848750"/>
              <a:ext cx="39500" cy="28100"/>
            </a:xfrm>
            <a:custGeom>
              <a:rect b="b" l="l" r="r" t="t"/>
              <a:pathLst>
                <a:path extrusionOk="0" h="1124" w="1580">
                  <a:moveTo>
                    <a:pt x="790" y="0"/>
                  </a:moveTo>
                  <a:cubicBezTo>
                    <a:pt x="747" y="0"/>
                    <a:pt x="702" y="5"/>
                    <a:pt x="654" y="15"/>
                  </a:cubicBezTo>
                  <a:cubicBezTo>
                    <a:pt x="1" y="157"/>
                    <a:pt x="144" y="1123"/>
                    <a:pt x="763" y="1123"/>
                  </a:cubicBezTo>
                  <a:cubicBezTo>
                    <a:pt x="805" y="1123"/>
                    <a:pt x="850" y="1119"/>
                    <a:pt x="898" y="1109"/>
                  </a:cubicBezTo>
                  <a:cubicBezTo>
                    <a:pt x="1580" y="967"/>
                    <a:pt x="1411" y="0"/>
                    <a:pt x="79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14"/>
            <p:cNvSpPr/>
            <p:nvPr/>
          </p:nvSpPr>
          <p:spPr>
            <a:xfrm>
              <a:off x="9456800" y="2065300"/>
              <a:ext cx="38750" cy="28100"/>
            </a:xfrm>
            <a:custGeom>
              <a:rect b="b" l="l" r="r" t="t"/>
              <a:pathLst>
                <a:path extrusionOk="0" h="1124" w="1550">
                  <a:moveTo>
                    <a:pt x="817" y="1"/>
                  </a:moveTo>
                  <a:cubicBezTo>
                    <a:pt x="774" y="1"/>
                    <a:pt x="730" y="5"/>
                    <a:pt x="682" y="15"/>
                  </a:cubicBezTo>
                  <a:cubicBezTo>
                    <a:pt x="0" y="157"/>
                    <a:pt x="169" y="1124"/>
                    <a:pt x="765" y="1124"/>
                  </a:cubicBezTo>
                  <a:cubicBezTo>
                    <a:pt x="807" y="1124"/>
                    <a:pt x="850" y="1119"/>
                    <a:pt x="895" y="1110"/>
                  </a:cubicBezTo>
                  <a:cubicBezTo>
                    <a:pt x="1549" y="967"/>
                    <a:pt x="1432" y="1"/>
                    <a:pt x="81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14"/>
            <p:cNvSpPr/>
            <p:nvPr/>
          </p:nvSpPr>
          <p:spPr>
            <a:xfrm>
              <a:off x="9878525" y="1594950"/>
              <a:ext cx="39475" cy="28100"/>
            </a:xfrm>
            <a:custGeom>
              <a:rect b="b" l="l" r="r" t="t"/>
              <a:pathLst>
                <a:path extrusionOk="0" h="1124" w="1579">
                  <a:moveTo>
                    <a:pt x="818" y="0"/>
                  </a:moveTo>
                  <a:cubicBezTo>
                    <a:pt x="775" y="0"/>
                    <a:pt x="730" y="5"/>
                    <a:pt x="683" y="14"/>
                  </a:cubicBezTo>
                  <a:cubicBezTo>
                    <a:pt x="1" y="157"/>
                    <a:pt x="169" y="1123"/>
                    <a:pt x="766" y="1123"/>
                  </a:cubicBezTo>
                  <a:cubicBezTo>
                    <a:pt x="807" y="1123"/>
                    <a:pt x="851" y="1119"/>
                    <a:pt x="896" y="1109"/>
                  </a:cubicBezTo>
                  <a:cubicBezTo>
                    <a:pt x="1578" y="967"/>
                    <a:pt x="1436" y="0"/>
                    <a:pt x="81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14"/>
            <p:cNvSpPr/>
            <p:nvPr/>
          </p:nvSpPr>
          <p:spPr>
            <a:xfrm>
              <a:off x="10573825" y="2031875"/>
              <a:ext cx="38750" cy="28100"/>
            </a:xfrm>
            <a:custGeom>
              <a:rect b="b" l="l" r="r" t="t"/>
              <a:pathLst>
                <a:path extrusionOk="0" h="1124" w="1550">
                  <a:moveTo>
                    <a:pt x="807" y="0"/>
                  </a:moveTo>
                  <a:cubicBezTo>
                    <a:pt x="768" y="0"/>
                    <a:pt x="726" y="5"/>
                    <a:pt x="683" y="15"/>
                  </a:cubicBezTo>
                  <a:cubicBezTo>
                    <a:pt x="1" y="157"/>
                    <a:pt x="169" y="1124"/>
                    <a:pt x="766" y="1124"/>
                  </a:cubicBezTo>
                  <a:cubicBezTo>
                    <a:pt x="807" y="1124"/>
                    <a:pt x="851" y="1119"/>
                    <a:pt x="896" y="1109"/>
                  </a:cubicBezTo>
                  <a:cubicBezTo>
                    <a:pt x="1550" y="967"/>
                    <a:pt x="1379" y="0"/>
                    <a:pt x="80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8" name="Google Shape;2198;p14"/>
          <p:cNvGrpSpPr/>
          <p:nvPr/>
        </p:nvGrpSpPr>
        <p:grpSpPr>
          <a:xfrm rot="-7086614">
            <a:off x="3837710" y="-5493679"/>
            <a:ext cx="7707175" cy="7263697"/>
            <a:chOff x="2905900" y="1175475"/>
            <a:chExt cx="7706675" cy="7263225"/>
          </a:xfrm>
        </p:grpSpPr>
        <p:sp>
          <p:nvSpPr>
            <p:cNvPr id="2199" name="Google Shape;2199;p14"/>
            <p:cNvSpPr/>
            <p:nvPr/>
          </p:nvSpPr>
          <p:spPr>
            <a:xfrm>
              <a:off x="2928900" y="2844350"/>
              <a:ext cx="6739500" cy="5594350"/>
            </a:xfrm>
            <a:custGeom>
              <a:rect b="b" l="l" r="r" t="t"/>
              <a:pathLst>
                <a:path extrusionOk="0" h="223774" w="269580">
                  <a:moveTo>
                    <a:pt x="174016" y="46210"/>
                  </a:moveTo>
                  <a:lnTo>
                    <a:pt x="216965" y="64022"/>
                  </a:lnTo>
                  <a:lnTo>
                    <a:pt x="161979" y="65268"/>
                  </a:lnTo>
                  <a:lnTo>
                    <a:pt x="174016" y="46210"/>
                  </a:lnTo>
                  <a:close/>
                  <a:moveTo>
                    <a:pt x="106172" y="18003"/>
                  </a:moveTo>
                  <a:lnTo>
                    <a:pt x="173681" y="46058"/>
                  </a:lnTo>
                  <a:lnTo>
                    <a:pt x="161523" y="65298"/>
                  </a:lnTo>
                  <a:lnTo>
                    <a:pt x="158970" y="65359"/>
                  </a:lnTo>
                  <a:lnTo>
                    <a:pt x="106172" y="18003"/>
                  </a:lnTo>
                  <a:close/>
                  <a:moveTo>
                    <a:pt x="105777" y="18185"/>
                  </a:moveTo>
                  <a:lnTo>
                    <a:pt x="158362" y="65359"/>
                  </a:lnTo>
                  <a:lnTo>
                    <a:pt x="117875" y="66271"/>
                  </a:lnTo>
                  <a:lnTo>
                    <a:pt x="105777" y="18185"/>
                  </a:lnTo>
                  <a:close/>
                  <a:moveTo>
                    <a:pt x="161249" y="65694"/>
                  </a:moveTo>
                  <a:lnTo>
                    <a:pt x="160581" y="66788"/>
                  </a:lnTo>
                  <a:lnTo>
                    <a:pt x="159395" y="65724"/>
                  </a:lnTo>
                  <a:lnTo>
                    <a:pt x="161249" y="65694"/>
                  </a:lnTo>
                  <a:close/>
                  <a:moveTo>
                    <a:pt x="105291" y="18003"/>
                  </a:moveTo>
                  <a:lnTo>
                    <a:pt x="117449" y="66302"/>
                  </a:lnTo>
                  <a:lnTo>
                    <a:pt x="91127" y="66909"/>
                  </a:lnTo>
                  <a:lnTo>
                    <a:pt x="105291" y="18003"/>
                  </a:lnTo>
                  <a:close/>
                  <a:moveTo>
                    <a:pt x="92312" y="48915"/>
                  </a:moveTo>
                  <a:lnTo>
                    <a:pt x="90671" y="66940"/>
                  </a:lnTo>
                  <a:cubicBezTo>
                    <a:pt x="90671" y="67061"/>
                    <a:pt x="90731" y="67153"/>
                    <a:pt x="90823" y="67183"/>
                  </a:cubicBezTo>
                  <a:lnTo>
                    <a:pt x="90853" y="67183"/>
                  </a:lnTo>
                  <a:lnTo>
                    <a:pt x="92525" y="76302"/>
                  </a:lnTo>
                  <a:lnTo>
                    <a:pt x="65868" y="72107"/>
                  </a:lnTo>
                  <a:lnTo>
                    <a:pt x="92312" y="48915"/>
                  </a:lnTo>
                  <a:close/>
                  <a:moveTo>
                    <a:pt x="117571" y="66697"/>
                  </a:moveTo>
                  <a:lnTo>
                    <a:pt x="121097" y="80770"/>
                  </a:lnTo>
                  <a:lnTo>
                    <a:pt x="92981" y="76362"/>
                  </a:lnTo>
                  <a:lnTo>
                    <a:pt x="91309" y="67305"/>
                  </a:lnTo>
                  <a:lnTo>
                    <a:pt x="117571" y="66697"/>
                  </a:lnTo>
                  <a:close/>
                  <a:moveTo>
                    <a:pt x="35411" y="44204"/>
                  </a:moveTo>
                  <a:lnTo>
                    <a:pt x="65047" y="71955"/>
                  </a:lnTo>
                  <a:lnTo>
                    <a:pt x="11855" y="84812"/>
                  </a:lnTo>
                  <a:lnTo>
                    <a:pt x="11855" y="84812"/>
                  </a:lnTo>
                  <a:lnTo>
                    <a:pt x="35411" y="44204"/>
                  </a:lnTo>
                  <a:close/>
                  <a:moveTo>
                    <a:pt x="66932" y="72685"/>
                  </a:moveTo>
                  <a:lnTo>
                    <a:pt x="92677" y="76727"/>
                  </a:lnTo>
                  <a:lnTo>
                    <a:pt x="94592" y="87244"/>
                  </a:lnTo>
                  <a:lnTo>
                    <a:pt x="66932" y="72685"/>
                  </a:lnTo>
                  <a:close/>
                  <a:moveTo>
                    <a:pt x="65503" y="72381"/>
                  </a:moveTo>
                  <a:lnTo>
                    <a:pt x="65625" y="72502"/>
                  </a:lnTo>
                  <a:lnTo>
                    <a:pt x="94196" y="87518"/>
                  </a:lnTo>
                  <a:lnTo>
                    <a:pt x="44682" y="80861"/>
                  </a:lnTo>
                  <a:lnTo>
                    <a:pt x="65503" y="72381"/>
                  </a:lnTo>
                  <a:close/>
                  <a:moveTo>
                    <a:pt x="93011" y="76818"/>
                  </a:moveTo>
                  <a:lnTo>
                    <a:pt x="120124" y="81043"/>
                  </a:lnTo>
                  <a:lnTo>
                    <a:pt x="94987" y="87518"/>
                  </a:lnTo>
                  <a:lnTo>
                    <a:pt x="93011" y="76818"/>
                  </a:lnTo>
                  <a:close/>
                  <a:moveTo>
                    <a:pt x="45047" y="81317"/>
                  </a:moveTo>
                  <a:lnTo>
                    <a:pt x="93984" y="87882"/>
                  </a:lnTo>
                  <a:lnTo>
                    <a:pt x="70062" y="96788"/>
                  </a:lnTo>
                  <a:cubicBezTo>
                    <a:pt x="70062" y="96728"/>
                    <a:pt x="70032" y="96667"/>
                    <a:pt x="69971" y="96636"/>
                  </a:cubicBezTo>
                  <a:lnTo>
                    <a:pt x="45047" y="81317"/>
                  </a:lnTo>
                  <a:close/>
                  <a:moveTo>
                    <a:pt x="160702" y="67396"/>
                  </a:moveTo>
                  <a:lnTo>
                    <a:pt x="177116" y="82198"/>
                  </a:lnTo>
                  <a:lnTo>
                    <a:pt x="141614" y="97579"/>
                  </a:lnTo>
                  <a:lnTo>
                    <a:pt x="160702" y="67396"/>
                  </a:lnTo>
                  <a:close/>
                  <a:moveTo>
                    <a:pt x="120580" y="81347"/>
                  </a:moveTo>
                  <a:lnTo>
                    <a:pt x="104379" y="102168"/>
                  </a:lnTo>
                  <a:lnTo>
                    <a:pt x="95230" y="87852"/>
                  </a:lnTo>
                  <a:lnTo>
                    <a:pt x="120580" y="81347"/>
                  </a:lnTo>
                  <a:close/>
                  <a:moveTo>
                    <a:pt x="94835" y="88004"/>
                  </a:moveTo>
                  <a:lnTo>
                    <a:pt x="104105" y="102503"/>
                  </a:lnTo>
                  <a:lnTo>
                    <a:pt x="103619" y="103171"/>
                  </a:lnTo>
                  <a:lnTo>
                    <a:pt x="70883" y="96940"/>
                  </a:lnTo>
                  <a:lnTo>
                    <a:pt x="94835" y="88004"/>
                  </a:lnTo>
                  <a:close/>
                  <a:moveTo>
                    <a:pt x="104349" y="102898"/>
                  </a:moveTo>
                  <a:lnTo>
                    <a:pt x="104653" y="103354"/>
                  </a:lnTo>
                  <a:lnTo>
                    <a:pt x="104075" y="103232"/>
                  </a:lnTo>
                  <a:lnTo>
                    <a:pt x="104349" y="102898"/>
                  </a:lnTo>
                  <a:close/>
                  <a:moveTo>
                    <a:pt x="158818" y="65815"/>
                  </a:moveTo>
                  <a:lnTo>
                    <a:pt x="160338" y="67183"/>
                  </a:lnTo>
                  <a:lnTo>
                    <a:pt x="140884" y="97913"/>
                  </a:lnTo>
                  <a:cubicBezTo>
                    <a:pt x="140854" y="98004"/>
                    <a:pt x="140854" y="98095"/>
                    <a:pt x="140884" y="98156"/>
                  </a:cubicBezTo>
                  <a:lnTo>
                    <a:pt x="140945" y="98186"/>
                  </a:lnTo>
                  <a:lnTo>
                    <a:pt x="140854" y="98186"/>
                  </a:lnTo>
                  <a:lnTo>
                    <a:pt x="110428" y="104448"/>
                  </a:lnTo>
                  <a:lnTo>
                    <a:pt x="105169" y="103445"/>
                  </a:lnTo>
                  <a:lnTo>
                    <a:pt x="104622" y="102533"/>
                  </a:lnTo>
                  <a:lnTo>
                    <a:pt x="121218" y="81195"/>
                  </a:lnTo>
                  <a:lnTo>
                    <a:pt x="121401" y="81165"/>
                  </a:lnTo>
                  <a:cubicBezTo>
                    <a:pt x="121522" y="81104"/>
                    <a:pt x="121583" y="81013"/>
                    <a:pt x="121553" y="80922"/>
                  </a:cubicBezTo>
                  <a:lnTo>
                    <a:pt x="117996" y="66727"/>
                  </a:lnTo>
                  <a:lnTo>
                    <a:pt x="158818" y="65815"/>
                  </a:lnTo>
                  <a:close/>
                  <a:moveTo>
                    <a:pt x="105473" y="103931"/>
                  </a:moveTo>
                  <a:lnTo>
                    <a:pt x="109394" y="104691"/>
                  </a:lnTo>
                  <a:lnTo>
                    <a:pt x="106355" y="105299"/>
                  </a:lnTo>
                  <a:lnTo>
                    <a:pt x="105473" y="103931"/>
                  </a:lnTo>
                  <a:close/>
                  <a:moveTo>
                    <a:pt x="103771" y="103567"/>
                  </a:moveTo>
                  <a:lnTo>
                    <a:pt x="104926" y="103810"/>
                  </a:lnTo>
                  <a:lnTo>
                    <a:pt x="105899" y="105360"/>
                  </a:lnTo>
                  <a:lnTo>
                    <a:pt x="101735" y="106241"/>
                  </a:lnTo>
                  <a:lnTo>
                    <a:pt x="103771" y="103567"/>
                  </a:lnTo>
                  <a:close/>
                  <a:moveTo>
                    <a:pt x="218029" y="64903"/>
                  </a:moveTo>
                  <a:lnTo>
                    <a:pt x="209244" y="110466"/>
                  </a:lnTo>
                  <a:lnTo>
                    <a:pt x="209214" y="110406"/>
                  </a:lnTo>
                  <a:lnTo>
                    <a:pt x="177876" y="82290"/>
                  </a:lnTo>
                  <a:lnTo>
                    <a:pt x="218029" y="64903"/>
                  </a:lnTo>
                  <a:close/>
                  <a:moveTo>
                    <a:pt x="140854" y="98551"/>
                  </a:moveTo>
                  <a:lnTo>
                    <a:pt x="154532" y="112837"/>
                  </a:lnTo>
                  <a:lnTo>
                    <a:pt x="154532" y="112837"/>
                  </a:lnTo>
                  <a:lnTo>
                    <a:pt x="111461" y="104630"/>
                  </a:lnTo>
                  <a:lnTo>
                    <a:pt x="140854" y="98551"/>
                  </a:lnTo>
                  <a:close/>
                  <a:moveTo>
                    <a:pt x="69971" y="97092"/>
                  </a:moveTo>
                  <a:cubicBezTo>
                    <a:pt x="70001" y="97123"/>
                    <a:pt x="70032" y="97153"/>
                    <a:pt x="70093" y="97183"/>
                  </a:cubicBezTo>
                  <a:lnTo>
                    <a:pt x="103346" y="103536"/>
                  </a:lnTo>
                  <a:lnTo>
                    <a:pt x="101127" y="106393"/>
                  </a:lnTo>
                  <a:lnTo>
                    <a:pt x="59089" y="115056"/>
                  </a:lnTo>
                  <a:lnTo>
                    <a:pt x="69971" y="97092"/>
                  </a:lnTo>
                  <a:close/>
                  <a:moveTo>
                    <a:pt x="100701" y="106880"/>
                  </a:moveTo>
                  <a:lnTo>
                    <a:pt x="86294" y="125421"/>
                  </a:lnTo>
                  <a:lnTo>
                    <a:pt x="59667" y="115360"/>
                  </a:lnTo>
                  <a:lnTo>
                    <a:pt x="100701" y="106880"/>
                  </a:lnTo>
                  <a:close/>
                  <a:moveTo>
                    <a:pt x="63466" y="72745"/>
                  </a:moveTo>
                  <a:lnTo>
                    <a:pt x="43922" y="80709"/>
                  </a:lnTo>
                  <a:cubicBezTo>
                    <a:pt x="43922" y="80739"/>
                    <a:pt x="43922" y="80739"/>
                    <a:pt x="43892" y="80739"/>
                  </a:cubicBezTo>
                  <a:lnTo>
                    <a:pt x="43740" y="80709"/>
                  </a:lnTo>
                  <a:cubicBezTo>
                    <a:pt x="43618" y="80709"/>
                    <a:pt x="43557" y="80739"/>
                    <a:pt x="43527" y="80861"/>
                  </a:cubicBezTo>
                  <a:lnTo>
                    <a:pt x="30791" y="127397"/>
                  </a:lnTo>
                  <a:lnTo>
                    <a:pt x="12098" y="85177"/>
                  </a:lnTo>
                  <a:lnTo>
                    <a:pt x="63466" y="72745"/>
                  </a:lnTo>
                  <a:close/>
                  <a:moveTo>
                    <a:pt x="110428" y="104874"/>
                  </a:moveTo>
                  <a:lnTo>
                    <a:pt x="154866" y="113323"/>
                  </a:lnTo>
                  <a:lnTo>
                    <a:pt x="147997" y="133689"/>
                  </a:lnTo>
                  <a:lnTo>
                    <a:pt x="119486" y="125907"/>
                  </a:lnTo>
                  <a:lnTo>
                    <a:pt x="119455" y="125877"/>
                  </a:lnTo>
                  <a:lnTo>
                    <a:pt x="106568" y="105664"/>
                  </a:lnTo>
                  <a:lnTo>
                    <a:pt x="110428" y="104874"/>
                  </a:lnTo>
                  <a:close/>
                  <a:moveTo>
                    <a:pt x="106172" y="105725"/>
                  </a:moveTo>
                  <a:lnTo>
                    <a:pt x="119060" y="125907"/>
                  </a:lnTo>
                  <a:lnTo>
                    <a:pt x="96719" y="139707"/>
                  </a:lnTo>
                  <a:lnTo>
                    <a:pt x="86689" y="125603"/>
                  </a:lnTo>
                  <a:lnTo>
                    <a:pt x="101339" y="106728"/>
                  </a:lnTo>
                  <a:lnTo>
                    <a:pt x="106172" y="105725"/>
                  </a:lnTo>
                  <a:close/>
                  <a:moveTo>
                    <a:pt x="191736" y="110041"/>
                  </a:moveTo>
                  <a:lnTo>
                    <a:pt x="209062" y="110770"/>
                  </a:lnTo>
                  <a:lnTo>
                    <a:pt x="181523" y="141379"/>
                  </a:lnTo>
                  <a:lnTo>
                    <a:pt x="191736" y="110041"/>
                  </a:lnTo>
                  <a:close/>
                  <a:moveTo>
                    <a:pt x="177481" y="82533"/>
                  </a:moveTo>
                  <a:lnTo>
                    <a:pt x="208515" y="110345"/>
                  </a:lnTo>
                  <a:lnTo>
                    <a:pt x="191584" y="109615"/>
                  </a:lnTo>
                  <a:cubicBezTo>
                    <a:pt x="191493" y="109615"/>
                    <a:pt x="191402" y="109646"/>
                    <a:pt x="191402" y="109767"/>
                  </a:cubicBezTo>
                  <a:lnTo>
                    <a:pt x="180824" y="142138"/>
                  </a:lnTo>
                  <a:lnTo>
                    <a:pt x="180642" y="142382"/>
                  </a:lnTo>
                  <a:lnTo>
                    <a:pt x="155413" y="113111"/>
                  </a:lnTo>
                  <a:cubicBezTo>
                    <a:pt x="155383" y="113080"/>
                    <a:pt x="155322" y="113080"/>
                    <a:pt x="155292" y="113050"/>
                  </a:cubicBezTo>
                  <a:lnTo>
                    <a:pt x="155231" y="113050"/>
                  </a:lnTo>
                  <a:lnTo>
                    <a:pt x="141097" y="98247"/>
                  </a:lnTo>
                  <a:lnTo>
                    <a:pt x="141188" y="98247"/>
                  </a:lnTo>
                  <a:lnTo>
                    <a:pt x="177481" y="82533"/>
                  </a:lnTo>
                  <a:close/>
                  <a:moveTo>
                    <a:pt x="155261" y="113506"/>
                  </a:moveTo>
                  <a:lnTo>
                    <a:pt x="180308" y="142564"/>
                  </a:lnTo>
                  <a:lnTo>
                    <a:pt x="148392" y="133810"/>
                  </a:lnTo>
                  <a:lnTo>
                    <a:pt x="155261" y="113506"/>
                  </a:lnTo>
                  <a:close/>
                  <a:moveTo>
                    <a:pt x="58785" y="115390"/>
                  </a:moveTo>
                  <a:cubicBezTo>
                    <a:pt x="58816" y="115421"/>
                    <a:pt x="58877" y="115482"/>
                    <a:pt x="58907" y="115482"/>
                  </a:cubicBezTo>
                  <a:lnTo>
                    <a:pt x="86081" y="125755"/>
                  </a:lnTo>
                  <a:lnTo>
                    <a:pt x="49454" y="173902"/>
                  </a:lnTo>
                  <a:lnTo>
                    <a:pt x="31551" y="128552"/>
                  </a:lnTo>
                  <a:lnTo>
                    <a:pt x="58785" y="115390"/>
                  </a:lnTo>
                  <a:close/>
                  <a:moveTo>
                    <a:pt x="96172" y="140831"/>
                  </a:moveTo>
                  <a:lnTo>
                    <a:pt x="92494" y="177093"/>
                  </a:lnTo>
                  <a:lnTo>
                    <a:pt x="50244" y="174358"/>
                  </a:lnTo>
                  <a:lnTo>
                    <a:pt x="96172" y="140831"/>
                  </a:lnTo>
                  <a:close/>
                  <a:moveTo>
                    <a:pt x="86415" y="125907"/>
                  </a:moveTo>
                  <a:lnTo>
                    <a:pt x="96446" y="140041"/>
                  </a:lnTo>
                  <a:lnTo>
                    <a:pt x="96476" y="140102"/>
                  </a:lnTo>
                  <a:cubicBezTo>
                    <a:pt x="96530" y="140138"/>
                    <a:pt x="96573" y="140152"/>
                    <a:pt x="96623" y="140152"/>
                  </a:cubicBezTo>
                  <a:cubicBezTo>
                    <a:pt x="96659" y="140152"/>
                    <a:pt x="96699" y="140145"/>
                    <a:pt x="96750" y="140132"/>
                  </a:cubicBezTo>
                  <a:lnTo>
                    <a:pt x="119151" y="126302"/>
                  </a:lnTo>
                  <a:lnTo>
                    <a:pt x="95291" y="177337"/>
                  </a:lnTo>
                  <a:lnTo>
                    <a:pt x="92859" y="177185"/>
                  </a:lnTo>
                  <a:lnTo>
                    <a:pt x="96598" y="140467"/>
                  </a:lnTo>
                  <a:cubicBezTo>
                    <a:pt x="96598" y="140406"/>
                    <a:pt x="96567" y="140315"/>
                    <a:pt x="96476" y="140284"/>
                  </a:cubicBezTo>
                  <a:cubicBezTo>
                    <a:pt x="96446" y="140269"/>
                    <a:pt x="96408" y="140262"/>
                    <a:pt x="96370" y="140262"/>
                  </a:cubicBezTo>
                  <a:cubicBezTo>
                    <a:pt x="96332" y="140262"/>
                    <a:pt x="96294" y="140269"/>
                    <a:pt x="96263" y="140284"/>
                  </a:cubicBezTo>
                  <a:lnTo>
                    <a:pt x="49606" y="174327"/>
                  </a:lnTo>
                  <a:lnTo>
                    <a:pt x="86415" y="125907"/>
                  </a:lnTo>
                  <a:close/>
                  <a:moveTo>
                    <a:pt x="119577" y="126333"/>
                  </a:moveTo>
                  <a:lnTo>
                    <a:pt x="147845" y="134084"/>
                  </a:lnTo>
                  <a:lnTo>
                    <a:pt x="135413" y="170893"/>
                  </a:lnTo>
                  <a:lnTo>
                    <a:pt x="95716" y="177397"/>
                  </a:lnTo>
                  <a:lnTo>
                    <a:pt x="119577" y="126333"/>
                  </a:lnTo>
                  <a:close/>
                  <a:moveTo>
                    <a:pt x="92829" y="177549"/>
                  </a:moveTo>
                  <a:lnTo>
                    <a:pt x="95412" y="177701"/>
                  </a:lnTo>
                  <a:cubicBezTo>
                    <a:pt x="95443" y="177701"/>
                    <a:pt x="95534" y="177701"/>
                    <a:pt x="95564" y="177671"/>
                  </a:cubicBezTo>
                  <a:cubicBezTo>
                    <a:pt x="95564" y="177701"/>
                    <a:pt x="95595" y="177732"/>
                    <a:pt x="95655" y="177762"/>
                  </a:cubicBezTo>
                  <a:lnTo>
                    <a:pt x="121127" y="192899"/>
                  </a:lnTo>
                  <a:lnTo>
                    <a:pt x="88239" y="223021"/>
                  </a:lnTo>
                  <a:lnTo>
                    <a:pt x="92829" y="177549"/>
                  </a:lnTo>
                  <a:close/>
                  <a:moveTo>
                    <a:pt x="222863" y="1"/>
                  </a:moveTo>
                  <a:cubicBezTo>
                    <a:pt x="222780" y="1"/>
                    <a:pt x="222735" y="55"/>
                    <a:pt x="222710" y="130"/>
                  </a:cubicBezTo>
                  <a:lnTo>
                    <a:pt x="209366" y="33900"/>
                  </a:lnTo>
                  <a:lnTo>
                    <a:pt x="183803" y="30252"/>
                  </a:lnTo>
                  <a:cubicBezTo>
                    <a:pt x="183712" y="30252"/>
                    <a:pt x="183651" y="30283"/>
                    <a:pt x="183590" y="30313"/>
                  </a:cubicBezTo>
                  <a:lnTo>
                    <a:pt x="173924" y="45724"/>
                  </a:lnTo>
                  <a:lnTo>
                    <a:pt x="105382" y="17243"/>
                  </a:lnTo>
                  <a:cubicBezTo>
                    <a:pt x="105342" y="17243"/>
                    <a:pt x="105301" y="17230"/>
                    <a:pt x="105270" y="17230"/>
                  </a:cubicBezTo>
                  <a:cubicBezTo>
                    <a:pt x="105254" y="17230"/>
                    <a:pt x="105240" y="17233"/>
                    <a:pt x="105230" y="17243"/>
                  </a:cubicBezTo>
                  <a:lnTo>
                    <a:pt x="105109" y="17365"/>
                  </a:lnTo>
                  <a:lnTo>
                    <a:pt x="91309" y="64934"/>
                  </a:lnTo>
                  <a:lnTo>
                    <a:pt x="92798" y="48459"/>
                  </a:lnTo>
                  <a:cubicBezTo>
                    <a:pt x="92798" y="48368"/>
                    <a:pt x="92768" y="48307"/>
                    <a:pt x="92677" y="48247"/>
                  </a:cubicBezTo>
                  <a:cubicBezTo>
                    <a:pt x="92654" y="48235"/>
                    <a:pt x="92628" y="48228"/>
                    <a:pt x="92601" y="48228"/>
                  </a:cubicBezTo>
                  <a:cubicBezTo>
                    <a:pt x="92553" y="48228"/>
                    <a:pt x="92502" y="48250"/>
                    <a:pt x="92464" y="48307"/>
                  </a:cubicBezTo>
                  <a:lnTo>
                    <a:pt x="65625" y="71864"/>
                  </a:lnTo>
                  <a:lnTo>
                    <a:pt x="65564" y="71894"/>
                  </a:lnTo>
                  <a:lnTo>
                    <a:pt x="35533" y="43748"/>
                  </a:lnTo>
                  <a:cubicBezTo>
                    <a:pt x="35511" y="43704"/>
                    <a:pt x="35456" y="43675"/>
                    <a:pt x="35416" y="43675"/>
                  </a:cubicBezTo>
                  <a:cubicBezTo>
                    <a:pt x="35401" y="43675"/>
                    <a:pt x="35389" y="43679"/>
                    <a:pt x="35381" y="43687"/>
                  </a:cubicBezTo>
                  <a:cubicBezTo>
                    <a:pt x="35320" y="43687"/>
                    <a:pt x="35259" y="43748"/>
                    <a:pt x="35229" y="43809"/>
                  </a:cubicBezTo>
                  <a:lnTo>
                    <a:pt x="11672" y="84478"/>
                  </a:lnTo>
                  <a:lnTo>
                    <a:pt x="395" y="67365"/>
                  </a:lnTo>
                  <a:cubicBezTo>
                    <a:pt x="374" y="67322"/>
                    <a:pt x="307" y="67279"/>
                    <a:pt x="237" y="67279"/>
                  </a:cubicBezTo>
                  <a:cubicBezTo>
                    <a:pt x="208" y="67279"/>
                    <a:pt x="179" y="67287"/>
                    <a:pt x="152" y="67305"/>
                  </a:cubicBezTo>
                  <a:cubicBezTo>
                    <a:pt x="91" y="67335"/>
                    <a:pt x="0" y="67396"/>
                    <a:pt x="0" y="67487"/>
                  </a:cubicBezTo>
                  <a:lnTo>
                    <a:pt x="3556" y="112898"/>
                  </a:lnTo>
                  <a:cubicBezTo>
                    <a:pt x="3556" y="112989"/>
                    <a:pt x="3648" y="113080"/>
                    <a:pt x="3769" y="113080"/>
                  </a:cubicBezTo>
                  <a:cubicBezTo>
                    <a:pt x="3891" y="113080"/>
                    <a:pt x="3952" y="112959"/>
                    <a:pt x="3952" y="112837"/>
                  </a:cubicBezTo>
                  <a:lnTo>
                    <a:pt x="456" y="68216"/>
                  </a:lnTo>
                  <a:lnTo>
                    <a:pt x="11490" y="84934"/>
                  </a:lnTo>
                  <a:cubicBezTo>
                    <a:pt x="11520" y="84964"/>
                    <a:pt x="11551" y="84995"/>
                    <a:pt x="11642" y="84995"/>
                  </a:cubicBezTo>
                  <a:lnTo>
                    <a:pt x="11642" y="85116"/>
                  </a:lnTo>
                  <a:lnTo>
                    <a:pt x="30669" y="128096"/>
                  </a:lnTo>
                  <a:cubicBezTo>
                    <a:pt x="30700" y="128157"/>
                    <a:pt x="30791" y="128187"/>
                    <a:pt x="30852" y="128187"/>
                  </a:cubicBezTo>
                  <a:cubicBezTo>
                    <a:pt x="30943" y="128187"/>
                    <a:pt x="31004" y="128126"/>
                    <a:pt x="31065" y="128035"/>
                  </a:cubicBezTo>
                  <a:lnTo>
                    <a:pt x="43861" y="81165"/>
                  </a:lnTo>
                  <a:lnTo>
                    <a:pt x="44044" y="81195"/>
                  </a:lnTo>
                  <a:lnTo>
                    <a:pt x="69576" y="96879"/>
                  </a:lnTo>
                  <a:lnTo>
                    <a:pt x="58634" y="115026"/>
                  </a:lnTo>
                  <a:lnTo>
                    <a:pt x="31156" y="128278"/>
                  </a:lnTo>
                  <a:cubicBezTo>
                    <a:pt x="31095" y="128309"/>
                    <a:pt x="31004" y="128430"/>
                    <a:pt x="31034" y="128552"/>
                  </a:cubicBezTo>
                  <a:lnTo>
                    <a:pt x="49150" y="174449"/>
                  </a:lnTo>
                  <a:cubicBezTo>
                    <a:pt x="49180" y="174510"/>
                    <a:pt x="49211" y="174540"/>
                    <a:pt x="49272" y="174540"/>
                  </a:cubicBezTo>
                  <a:lnTo>
                    <a:pt x="49393" y="174540"/>
                  </a:lnTo>
                  <a:lnTo>
                    <a:pt x="49393" y="174631"/>
                  </a:lnTo>
                  <a:cubicBezTo>
                    <a:pt x="49454" y="174692"/>
                    <a:pt x="49515" y="174783"/>
                    <a:pt x="49576" y="174783"/>
                  </a:cubicBezTo>
                  <a:lnTo>
                    <a:pt x="92403" y="177549"/>
                  </a:lnTo>
                  <a:lnTo>
                    <a:pt x="87753" y="223568"/>
                  </a:lnTo>
                  <a:cubicBezTo>
                    <a:pt x="87753" y="223629"/>
                    <a:pt x="87783" y="223720"/>
                    <a:pt x="87844" y="223751"/>
                  </a:cubicBezTo>
                  <a:cubicBezTo>
                    <a:pt x="87889" y="223766"/>
                    <a:pt x="87927" y="223773"/>
                    <a:pt x="87962" y="223773"/>
                  </a:cubicBezTo>
                  <a:cubicBezTo>
                    <a:pt x="87996" y="223773"/>
                    <a:pt x="88026" y="223766"/>
                    <a:pt x="88057" y="223751"/>
                  </a:cubicBezTo>
                  <a:cubicBezTo>
                    <a:pt x="88057" y="223751"/>
                    <a:pt x="88087" y="223751"/>
                    <a:pt x="88087" y="223720"/>
                  </a:cubicBezTo>
                  <a:lnTo>
                    <a:pt x="121583" y="193021"/>
                  </a:lnTo>
                  <a:cubicBezTo>
                    <a:pt x="121644" y="192990"/>
                    <a:pt x="121674" y="192899"/>
                    <a:pt x="121674" y="192869"/>
                  </a:cubicBezTo>
                  <a:cubicBezTo>
                    <a:pt x="121674" y="192778"/>
                    <a:pt x="121644" y="192747"/>
                    <a:pt x="121553" y="192717"/>
                  </a:cubicBezTo>
                  <a:lnTo>
                    <a:pt x="96294" y="177732"/>
                  </a:lnTo>
                  <a:lnTo>
                    <a:pt x="135565" y="171288"/>
                  </a:lnTo>
                  <a:cubicBezTo>
                    <a:pt x="135656" y="171288"/>
                    <a:pt x="135687" y="171197"/>
                    <a:pt x="135717" y="171136"/>
                  </a:cubicBezTo>
                  <a:lnTo>
                    <a:pt x="148179" y="134175"/>
                  </a:lnTo>
                  <a:lnTo>
                    <a:pt x="180672" y="143050"/>
                  </a:lnTo>
                  <a:cubicBezTo>
                    <a:pt x="180694" y="143056"/>
                    <a:pt x="180715" y="143058"/>
                    <a:pt x="180736" y="143058"/>
                  </a:cubicBezTo>
                  <a:cubicBezTo>
                    <a:pt x="180833" y="143058"/>
                    <a:pt x="180915" y="143004"/>
                    <a:pt x="180915" y="142929"/>
                  </a:cubicBezTo>
                  <a:lnTo>
                    <a:pt x="181098" y="142290"/>
                  </a:lnTo>
                  <a:lnTo>
                    <a:pt x="209427" y="110801"/>
                  </a:lnTo>
                  <a:cubicBezTo>
                    <a:pt x="209487" y="110770"/>
                    <a:pt x="209487" y="110709"/>
                    <a:pt x="209487" y="110679"/>
                  </a:cubicBezTo>
                  <a:lnTo>
                    <a:pt x="218363" y="64569"/>
                  </a:lnTo>
                  <a:cubicBezTo>
                    <a:pt x="218363" y="64478"/>
                    <a:pt x="218363" y="64417"/>
                    <a:pt x="218302" y="64356"/>
                  </a:cubicBezTo>
                  <a:cubicBezTo>
                    <a:pt x="218238" y="64335"/>
                    <a:pt x="218188" y="64313"/>
                    <a:pt x="218144" y="64313"/>
                  </a:cubicBezTo>
                  <a:cubicBezTo>
                    <a:pt x="218125" y="64313"/>
                    <a:pt x="218107" y="64317"/>
                    <a:pt x="218089" y="64326"/>
                  </a:cubicBezTo>
                  <a:lnTo>
                    <a:pt x="177420" y="81955"/>
                  </a:lnTo>
                  <a:lnTo>
                    <a:pt x="160763" y="67031"/>
                  </a:lnTo>
                  <a:lnTo>
                    <a:pt x="161645" y="65663"/>
                  </a:lnTo>
                  <a:lnTo>
                    <a:pt x="217846" y="64356"/>
                  </a:lnTo>
                  <a:cubicBezTo>
                    <a:pt x="217937" y="64356"/>
                    <a:pt x="218029" y="64295"/>
                    <a:pt x="218029" y="64204"/>
                  </a:cubicBezTo>
                  <a:cubicBezTo>
                    <a:pt x="218029" y="64143"/>
                    <a:pt x="217998" y="64022"/>
                    <a:pt x="217907" y="63991"/>
                  </a:cubicBezTo>
                  <a:lnTo>
                    <a:pt x="174168" y="45815"/>
                  </a:lnTo>
                  <a:lnTo>
                    <a:pt x="183803" y="30617"/>
                  </a:lnTo>
                  <a:lnTo>
                    <a:pt x="209396" y="34265"/>
                  </a:lnTo>
                  <a:cubicBezTo>
                    <a:pt x="209487" y="34265"/>
                    <a:pt x="209579" y="34234"/>
                    <a:pt x="209639" y="34173"/>
                  </a:cubicBezTo>
                  <a:lnTo>
                    <a:pt x="222922" y="434"/>
                  </a:lnTo>
                  <a:lnTo>
                    <a:pt x="269245" y="10252"/>
                  </a:lnTo>
                  <a:cubicBezTo>
                    <a:pt x="269272" y="10265"/>
                    <a:pt x="269297" y="10271"/>
                    <a:pt x="269320" y="10271"/>
                  </a:cubicBezTo>
                  <a:cubicBezTo>
                    <a:pt x="269403" y="10271"/>
                    <a:pt x="269458" y="10195"/>
                    <a:pt x="269458" y="10100"/>
                  </a:cubicBezTo>
                  <a:cubicBezTo>
                    <a:pt x="269580" y="10009"/>
                    <a:pt x="269549" y="9887"/>
                    <a:pt x="269428" y="9857"/>
                  </a:cubicBezTo>
                  <a:lnTo>
                    <a:pt x="222922" y="9"/>
                  </a:lnTo>
                  <a:cubicBezTo>
                    <a:pt x="222901" y="3"/>
                    <a:pt x="222881" y="1"/>
                    <a:pt x="22286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14"/>
            <p:cNvSpPr/>
            <p:nvPr/>
          </p:nvSpPr>
          <p:spPr>
            <a:xfrm>
              <a:off x="3997800" y="4845525"/>
              <a:ext cx="58325" cy="40500"/>
            </a:xfrm>
            <a:custGeom>
              <a:rect b="b" l="l" r="r" t="t"/>
              <a:pathLst>
                <a:path extrusionOk="0" h="1620" w="2333">
                  <a:moveTo>
                    <a:pt x="1112" y="0"/>
                  </a:moveTo>
                  <a:cubicBezTo>
                    <a:pt x="982" y="0"/>
                    <a:pt x="846" y="35"/>
                    <a:pt x="710" y="115"/>
                  </a:cubicBezTo>
                  <a:cubicBezTo>
                    <a:pt x="0" y="571"/>
                    <a:pt x="453" y="1620"/>
                    <a:pt x="1135" y="1620"/>
                  </a:cubicBezTo>
                  <a:cubicBezTo>
                    <a:pt x="1270" y="1620"/>
                    <a:pt x="1415" y="1578"/>
                    <a:pt x="1561" y="1483"/>
                  </a:cubicBezTo>
                  <a:cubicBezTo>
                    <a:pt x="2332" y="1046"/>
                    <a:pt x="1821" y="0"/>
                    <a:pt x="111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14"/>
            <p:cNvSpPr/>
            <p:nvPr/>
          </p:nvSpPr>
          <p:spPr>
            <a:xfrm>
              <a:off x="4372550" y="5700400"/>
              <a:ext cx="58950" cy="40500"/>
            </a:xfrm>
            <a:custGeom>
              <a:rect b="b" l="l" r="r" t="t"/>
              <a:pathLst>
                <a:path extrusionOk="0" h="1620" w="2358">
                  <a:moveTo>
                    <a:pt x="1147" y="0"/>
                  </a:moveTo>
                  <a:cubicBezTo>
                    <a:pt x="1016" y="0"/>
                    <a:pt x="876" y="35"/>
                    <a:pt x="736" y="115"/>
                  </a:cubicBezTo>
                  <a:cubicBezTo>
                    <a:pt x="0" y="571"/>
                    <a:pt x="471" y="1620"/>
                    <a:pt x="1158" y="1620"/>
                  </a:cubicBezTo>
                  <a:cubicBezTo>
                    <a:pt x="1295" y="1620"/>
                    <a:pt x="1440" y="1579"/>
                    <a:pt x="1587" y="1483"/>
                  </a:cubicBezTo>
                  <a:cubicBezTo>
                    <a:pt x="2358" y="1046"/>
                    <a:pt x="1868" y="0"/>
                    <a:pt x="114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14"/>
            <p:cNvSpPr/>
            <p:nvPr/>
          </p:nvSpPr>
          <p:spPr>
            <a:xfrm>
              <a:off x="4647500" y="5247950"/>
              <a:ext cx="58175" cy="40825"/>
            </a:xfrm>
            <a:custGeom>
              <a:rect b="b" l="l" r="r" t="t"/>
              <a:pathLst>
                <a:path extrusionOk="0" h="1633" w="2327">
                  <a:moveTo>
                    <a:pt x="1130" y="1"/>
                  </a:moveTo>
                  <a:cubicBezTo>
                    <a:pt x="995" y="1"/>
                    <a:pt x="853" y="39"/>
                    <a:pt x="710" y="128"/>
                  </a:cubicBezTo>
                  <a:cubicBezTo>
                    <a:pt x="0" y="584"/>
                    <a:pt x="454" y="1633"/>
                    <a:pt x="1135" y="1633"/>
                  </a:cubicBezTo>
                  <a:cubicBezTo>
                    <a:pt x="1271" y="1633"/>
                    <a:pt x="1415" y="1591"/>
                    <a:pt x="1561" y="1495"/>
                  </a:cubicBezTo>
                  <a:cubicBezTo>
                    <a:pt x="2326" y="1037"/>
                    <a:pt x="1830" y="1"/>
                    <a:pt x="113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14"/>
            <p:cNvSpPr/>
            <p:nvPr/>
          </p:nvSpPr>
          <p:spPr>
            <a:xfrm>
              <a:off x="4535925" y="4628950"/>
              <a:ext cx="57675" cy="40525"/>
            </a:xfrm>
            <a:custGeom>
              <a:rect b="b" l="l" r="r" t="t"/>
              <a:pathLst>
                <a:path extrusionOk="0" h="1621" w="2307">
                  <a:moveTo>
                    <a:pt x="1134" y="1"/>
                  </a:moveTo>
                  <a:cubicBezTo>
                    <a:pt x="1006" y="1"/>
                    <a:pt x="872" y="35"/>
                    <a:pt x="736" y="115"/>
                  </a:cubicBezTo>
                  <a:cubicBezTo>
                    <a:pt x="0" y="572"/>
                    <a:pt x="471" y="1620"/>
                    <a:pt x="1158" y="1620"/>
                  </a:cubicBezTo>
                  <a:cubicBezTo>
                    <a:pt x="1295" y="1620"/>
                    <a:pt x="1441" y="1579"/>
                    <a:pt x="1587" y="1483"/>
                  </a:cubicBezTo>
                  <a:cubicBezTo>
                    <a:pt x="2306" y="1046"/>
                    <a:pt x="1831" y="1"/>
                    <a:pt x="113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14"/>
            <p:cNvSpPr/>
            <p:nvPr/>
          </p:nvSpPr>
          <p:spPr>
            <a:xfrm>
              <a:off x="5270550" y="5014675"/>
              <a:ext cx="57600" cy="40775"/>
            </a:xfrm>
            <a:custGeom>
              <a:rect b="b" l="l" r="r" t="t"/>
              <a:pathLst>
                <a:path extrusionOk="0" h="1631" w="2304">
                  <a:moveTo>
                    <a:pt x="1130" y="0"/>
                  </a:moveTo>
                  <a:cubicBezTo>
                    <a:pt x="997" y="0"/>
                    <a:pt x="855" y="39"/>
                    <a:pt x="713" y="127"/>
                  </a:cubicBezTo>
                  <a:cubicBezTo>
                    <a:pt x="1" y="559"/>
                    <a:pt x="459" y="1630"/>
                    <a:pt x="1144" y="1630"/>
                  </a:cubicBezTo>
                  <a:cubicBezTo>
                    <a:pt x="1278" y="1630"/>
                    <a:pt x="1420" y="1589"/>
                    <a:pt x="1564" y="1495"/>
                  </a:cubicBezTo>
                  <a:cubicBezTo>
                    <a:pt x="2303" y="1036"/>
                    <a:pt x="1824" y="0"/>
                    <a:pt x="113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14"/>
            <p:cNvSpPr/>
            <p:nvPr/>
          </p:nvSpPr>
          <p:spPr>
            <a:xfrm>
              <a:off x="5177275" y="4503575"/>
              <a:ext cx="57550" cy="40500"/>
            </a:xfrm>
            <a:custGeom>
              <a:rect b="b" l="l" r="r" t="t"/>
              <a:pathLst>
                <a:path extrusionOk="0" h="1620" w="2302">
                  <a:moveTo>
                    <a:pt x="1133" y="0"/>
                  </a:moveTo>
                  <a:cubicBezTo>
                    <a:pt x="1006" y="0"/>
                    <a:pt x="872" y="35"/>
                    <a:pt x="736" y="115"/>
                  </a:cubicBezTo>
                  <a:cubicBezTo>
                    <a:pt x="0" y="571"/>
                    <a:pt x="449" y="1620"/>
                    <a:pt x="1130" y="1620"/>
                  </a:cubicBezTo>
                  <a:cubicBezTo>
                    <a:pt x="1266" y="1620"/>
                    <a:pt x="1410" y="1578"/>
                    <a:pt x="1556" y="1483"/>
                  </a:cubicBezTo>
                  <a:cubicBezTo>
                    <a:pt x="2302" y="1046"/>
                    <a:pt x="1830" y="0"/>
                    <a:pt x="113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14"/>
            <p:cNvSpPr/>
            <p:nvPr/>
          </p:nvSpPr>
          <p:spPr>
            <a:xfrm>
              <a:off x="5057700" y="5967250"/>
              <a:ext cx="58150" cy="40825"/>
            </a:xfrm>
            <a:custGeom>
              <a:rect b="b" l="l" r="r" t="t"/>
              <a:pathLst>
                <a:path extrusionOk="0" h="1633" w="2326">
                  <a:moveTo>
                    <a:pt x="1153" y="1"/>
                  </a:moveTo>
                  <a:cubicBezTo>
                    <a:pt x="1013" y="1"/>
                    <a:pt x="864" y="43"/>
                    <a:pt x="716" y="140"/>
                  </a:cubicBezTo>
                  <a:cubicBezTo>
                    <a:pt x="0" y="575"/>
                    <a:pt x="467" y="1633"/>
                    <a:pt x="1158" y="1633"/>
                  </a:cubicBezTo>
                  <a:cubicBezTo>
                    <a:pt x="1288" y="1633"/>
                    <a:pt x="1427" y="1595"/>
                    <a:pt x="1567" y="1508"/>
                  </a:cubicBezTo>
                  <a:cubicBezTo>
                    <a:pt x="2325" y="1028"/>
                    <a:pt x="1844" y="1"/>
                    <a:pt x="115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14"/>
            <p:cNvSpPr/>
            <p:nvPr/>
          </p:nvSpPr>
          <p:spPr>
            <a:xfrm>
              <a:off x="5883200" y="5973150"/>
              <a:ext cx="57525" cy="40550"/>
            </a:xfrm>
            <a:custGeom>
              <a:rect b="b" l="l" r="r" t="t"/>
              <a:pathLst>
                <a:path extrusionOk="0" h="1622" w="2301">
                  <a:moveTo>
                    <a:pt x="1130" y="0"/>
                  </a:moveTo>
                  <a:cubicBezTo>
                    <a:pt x="1003" y="0"/>
                    <a:pt x="870" y="36"/>
                    <a:pt x="736" y="117"/>
                  </a:cubicBezTo>
                  <a:cubicBezTo>
                    <a:pt x="1" y="573"/>
                    <a:pt x="450" y="1622"/>
                    <a:pt x="1131" y="1622"/>
                  </a:cubicBezTo>
                  <a:cubicBezTo>
                    <a:pt x="1266" y="1622"/>
                    <a:pt x="1411" y="1581"/>
                    <a:pt x="1557" y="1485"/>
                  </a:cubicBezTo>
                  <a:cubicBezTo>
                    <a:pt x="2300" y="1023"/>
                    <a:pt x="1812" y="0"/>
                    <a:pt x="113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14"/>
            <p:cNvSpPr/>
            <p:nvPr/>
          </p:nvSpPr>
          <p:spPr>
            <a:xfrm>
              <a:off x="5931725" y="4845275"/>
              <a:ext cx="58225" cy="40750"/>
            </a:xfrm>
            <a:custGeom>
              <a:rect b="b" l="l" r="r" t="t"/>
              <a:pathLst>
                <a:path extrusionOk="0" h="1630" w="2329">
                  <a:moveTo>
                    <a:pt x="1134" y="0"/>
                  </a:moveTo>
                  <a:cubicBezTo>
                    <a:pt x="999" y="0"/>
                    <a:pt x="855" y="38"/>
                    <a:pt x="710" y="125"/>
                  </a:cubicBezTo>
                  <a:cubicBezTo>
                    <a:pt x="0" y="581"/>
                    <a:pt x="454" y="1630"/>
                    <a:pt x="1135" y="1630"/>
                  </a:cubicBezTo>
                  <a:cubicBezTo>
                    <a:pt x="1271" y="1630"/>
                    <a:pt x="1415" y="1588"/>
                    <a:pt x="1561" y="1493"/>
                  </a:cubicBezTo>
                  <a:cubicBezTo>
                    <a:pt x="2328" y="1058"/>
                    <a:pt x="1848" y="0"/>
                    <a:pt x="113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14"/>
            <p:cNvSpPr/>
            <p:nvPr/>
          </p:nvSpPr>
          <p:spPr>
            <a:xfrm>
              <a:off x="5286650" y="7263675"/>
              <a:ext cx="57350" cy="41025"/>
            </a:xfrm>
            <a:custGeom>
              <a:rect b="b" l="l" r="r" t="t"/>
              <a:pathLst>
                <a:path extrusionOk="0" h="1641" w="2294">
                  <a:moveTo>
                    <a:pt x="1153" y="1"/>
                  </a:moveTo>
                  <a:cubicBezTo>
                    <a:pt x="1020" y="1"/>
                    <a:pt x="879" y="42"/>
                    <a:pt x="738" y="138"/>
                  </a:cubicBezTo>
                  <a:cubicBezTo>
                    <a:pt x="0" y="570"/>
                    <a:pt x="454" y="1641"/>
                    <a:pt x="1138" y="1641"/>
                  </a:cubicBezTo>
                  <a:cubicBezTo>
                    <a:pt x="1272" y="1641"/>
                    <a:pt x="1414" y="1600"/>
                    <a:pt x="1558" y="1506"/>
                  </a:cubicBezTo>
                  <a:cubicBezTo>
                    <a:pt x="2294" y="1049"/>
                    <a:pt x="1823" y="1"/>
                    <a:pt x="115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14"/>
            <p:cNvSpPr/>
            <p:nvPr/>
          </p:nvSpPr>
          <p:spPr>
            <a:xfrm>
              <a:off x="5314750" y="6321675"/>
              <a:ext cx="58850" cy="40775"/>
            </a:xfrm>
            <a:custGeom>
              <a:rect b="b" l="l" r="r" t="t"/>
              <a:pathLst>
                <a:path extrusionOk="0" h="1631" w="2354">
                  <a:moveTo>
                    <a:pt x="1168" y="1"/>
                  </a:moveTo>
                  <a:cubicBezTo>
                    <a:pt x="1031" y="1"/>
                    <a:pt x="885" y="39"/>
                    <a:pt x="738" y="128"/>
                  </a:cubicBezTo>
                  <a:cubicBezTo>
                    <a:pt x="1" y="560"/>
                    <a:pt x="476" y="1630"/>
                    <a:pt x="1167" y="1630"/>
                  </a:cubicBezTo>
                  <a:cubicBezTo>
                    <a:pt x="1302" y="1630"/>
                    <a:pt x="1445" y="1590"/>
                    <a:pt x="1589" y="1495"/>
                  </a:cubicBezTo>
                  <a:cubicBezTo>
                    <a:pt x="2354" y="1037"/>
                    <a:pt x="1879" y="1"/>
                    <a:pt x="116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14"/>
            <p:cNvSpPr/>
            <p:nvPr/>
          </p:nvSpPr>
          <p:spPr>
            <a:xfrm>
              <a:off x="6292525" y="7103300"/>
              <a:ext cx="58150" cy="40825"/>
            </a:xfrm>
            <a:custGeom>
              <a:rect b="b" l="l" r="r" t="t"/>
              <a:pathLst>
                <a:path extrusionOk="0" h="1633" w="2326">
                  <a:moveTo>
                    <a:pt x="1163" y="0"/>
                  </a:moveTo>
                  <a:cubicBezTo>
                    <a:pt x="1021" y="0"/>
                    <a:pt x="870" y="42"/>
                    <a:pt x="716" y="140"/>
                  </a:cubicBezTo>
                  <a:cubicBezTo>
                    <a:pt x="0" y="574"/>
                    <a:pt x="467" y="1632"/>
                    <a:pt x="1158" y="1632"/>
                  </a:cubicBezTo>
                  <a:cubicBezTo>
                    <a:pt x="1288" y="1632"/>
                    <a:pt x="1427" y="1594"/>
                    <a:pt x="1567" y="1507"/>
                  </a:cubicBezTo>
                  <a:cubicBezTo>
                    <a:pt x="2325" y="1027"/>
                    <a:pt x="1865" y="0"/>
                    <a:pt x="116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14"/>
            <p:cNvSpPr/>
            <p:nvPr/>
          </p:nvSpPr>
          <p:spPr>
            <a:xfrm>
              <a:off x="6776025" y="5652975"/>
              <a:ext cx="57450" cy="40775"/>
            </a:xfrm>
            <a:custGeom>
              <a:rect b="b" l="l" r="r" t="t"/>
              <a:pathLst>
                <a:path extrusionOk="0" h="1631" w="2298">
                  <a:moveTo>
                    <a:pt x="1143" y="1"/>
                  </a:moveTo>
                  <a:cubicBezTo>
                    <a:pt x="1013" y="1"/>
                    <a:pt x="876" y="39"/>
                    <a:pt x="738" y="127"/>
                  </a:cubicBezTo>
                  <a:cubicBezTo>
                    <a:pt x="1" y="560"/>
                    <a:pt x="455" y="1630"/>
                    <a:pt x="1139" y="1630"/>
                  </a:cubicBezTo>
                  <a:cubicBezTo>
                    <a:pt x="1272" y="1630"/>
                    <a:pt x="1415" y="1590"/>
                    <a:pt x="1559" y="1495"/>
                  </a:cubicBezTo>
                  <a:cubicBezTo>
                    <a:pt x="2298" y="1036"/>
                    <a:pt x="1819" y="1"/>
                    <a:pt x="114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14"/>
            <p:cNvSpPr/>
            <p:nvPr/>
          </p:nvSpPr>
          <p:spPr>
            <a:xfrm>
              <a:off x="6423500" y="5285500"/>
              <a:ext cx="58200" cy="40500"/>
            </a:xfrm>
            <a:custGeom>
              <a:rect b="b" l="l" r="r" t="t"/>
              <a:pathLst>
                <a:path extrusionOk="0" h="1620" w="2328">
                  <a:moveTo>
                    <a:pt x="1135" y="0"/>
                  </a:moveTo>
                  <a:cubicBezTo>
                    <a:pt x="1007" y="0"/>
                    <a:pt x="872" y="35"/>
                    <a:pt x="736" y="115"/>
                  </a:cubicBezTo>
                  <a:cubicBezTo>
                    <a:pt x="0" y="571"/>
                    <a:pt x="471" y="1620"/>
                    <a:pt x="1141" y="1620"/>
                  </a:cubicBezTo>
                  <a:cubicBezTo>
                    <a:pt x="1274" y="1620"/>
                    <a:pt x="1415" y="1579"/>
                    <a:pt x="1556" y="1483"/>
                  </a:cubicBezTo>
                  <a:cubicBezTo>
                    <a:pt x="2327" y="1046"/>
                    <a:pt x="1838" y="0"/>
                    <a:pt x="113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14"/>
            <p:cNvSpPr/>
            <p:nvPr/>
          </p:nvSpPr>
          <p:spPr>
            <a:xfrm>
              <a:off x="7421050" y="6393875"/>
              <a:ext cx="57575" cy="40775"/>
            </a:xfrm>
            <a:custGeom>
              <a:rect b="b" l="l" r="r" t="t"/>
              <a:pathLst>
                <a:path extrusionOk="0" h="1631" w="2303">
                  <a:moveTo>
                    <a:pt x="1130" y="0"/>
                  </a:moveTo>
                  <a:cubicBezTo>
                    <a:pt x="997" y="0"/>
                    <a:pt x="855" y="39"/>
                    <a:pt x="713" y="127"/>
                  </a:cubicBezTo>
                  <a:cubicBezTo>
                    <a:pt x="1" y="559"/>
                    <a:pt x="459" y="1630"/>
                    <a:pt x="1144" y="1630"/>
                  </a:cubicBezTo>
                  <a:cubicBezTo>
                    <a:pt x="1277" y="1630"/>
                    <a:pt x="1420" y="1589"/>
                    <a:pt x="1564" y="1495"/>
                  </a:cubicBezTo>
                  <a:cubicBezTo>
                    <a:pt x="2303" y="1036"/>
                    <a:pt x="1824" y="0"/>
                    <a:pt x="113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14"/>
            <p:cNvSpPr/>
            <p:nvPr/>
          </p:nvSpPr>
          <p:spPr>
            <a:xfrm>
              <a:off x="8126400" y="5589200"/>
              <a:ext cx="57600" cy="40775"/>
            </a:xfrm>
            <a:custGeom>
              <a:rect b="b" l="l" r="r" t="t"/>
              <a:pathLst>
                <a:path extrusionOk="0" h="1631" w="2304">
                  <a:moveTo>
                    <a:pt x="1146" y="0"/>
                  </a:moveTo>
                  <a:cubicBezTo>
                    <a:pt x="1015" y="0"/>
                    <a:pt x="876" y="38"/>
                    <a:pt x="736" y="125"/>
                  </a:cubicBezTo>
                  <a:cubicBezTo>
                    <a:pt x="1" y="582"/>
                    <a:pt x="471" y="1630"/>
                    <a:pt x="1159" y="1630"/>
                  </a:cubicBezTo>
                  <a:cubicBezTo>
                    <a:pt x="1296" y="1630"/>
                    <a:pt x="1441" y="1589"/>
                    <a:pt x="1587" y="1493"/>
                  </a:cubicBezTo>
                  <a:cubicBezTo>
                    <a:pt x="2303" y="1058"/>
                    <a:pt x="1836" y="0"/>
                    <a:pt x="114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14"/>
            <p:cNvSpPr/>
            <p:nvPr/>
          </p:nvSpPr>
          <p:spPr>
            <a:xfrm>
              <a:off x="7689425" y="5573200"/>
              <a:ext cx="58850" cy="40750"/>
            </a:xfrm>
            <a:custGeom>
              <a:rect b="b" l="l" r="r" t="t"/>
              <a:pathLst>
                <a:path extrusionOk="0" h="1630" w="2354">
                  <a:moveTo>
                    <a:pt x="1168" y="0"/>
                  </a:moveTo>
                  <a:cubicBezTo>
                    <a:pt x="1031" y="0"/>
                    <a:pt x="885" y="39"/>
                    <a:pt x="738" y="127"/>
                  </a:cubicBezTo>
                  <a:cubicBezTo>
                    <a:pt x="0" y="559"/>
                    <a:pt x="476" y="1630"/>
                    <a:pt x="1167" y="1630"/>
                  </a:cubicBezTo>
                  <a:cubicBezTo>
                    <a:pt x="1302" y="1630"/>
                    <a:pt x="1445" y="1589"/>
                    <a:pt x="1589" y="1495"/>
                  </a:cubicBezTo>
                  <a:cubicBezTo>
                    <a:pt x="2353" y="1036"/>
                    <a:pt x="1879" y="0"/>
                    <a:pt x="116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14"/>
            <p:cNvSpPr/>
            <p:nvPr/>
          </p:nvSpPr>
          <p:spPr>
            <a:xfrm>
              <a:off x="8348175" y="4434425"/>
              <a:ext cx="58325" cy="40500"/>
            </a:xfrm>
            <a:custGeom>
              <a:rect b="b" l="l" r="r" t="t"/>
              <a:pathLst>
                <a:path extrusionOk="0" h="1620" w="2333">
                  <a:moveTo>
                    <a:pt x="1122" y="0"/>
                  </a:moveTo>
                  <a:cubicBezTo>
                    <a:pt x="991" y="0"/>
                    <a:pt x="851" y="35"/>
                    <a:pt x="710" y="115"/>
                  </a:cubicBezTo>
                  <a:cubicBezTo>
                    <a:pt x="1" y="571"/>
                    <a:pt x="454" y="1620"/>
                    <a:pt x="1135" y="1620"/>
                  </a:cubicBezTo>
                  <a:cubicBezTo>
                    <a:pt x="1271" y="1620"/>
                    <a:pt x="1415" y="1578"/>
                    <a:pt x="1562" y="1483"/>
                  </a:cubicBezTo>
                  <a:cubicBezTo>
                    <a:pt x="2333" y="1046"/>
                    <a:pt x="1843" y="0"/>
                    <a:pt x="112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14"/>
            <p:cNvSpPr/>
            <p:nvPr/>
          </p:nvSpPr>
          <p:spPr>
            <a:xfrm>
              <a:off x="5215200" y="4038225"/>
              <a:ext cx="57475" cy="40750"/>
            </a:xfrm>
            <a:custGeom>
              <a:rect b="b" l="l" r="r" t="t"/>
              <a:pathLst>
                <a:path extrusionOk="0" h="1630" w="2299">
                  <a:moveTo>
                    <a:pt x="1154" y="0"/>
                  </a:moveTo>
                  <a:cubicBezTo>
                    <a:pt x="1021" y="0"/>
                    <a:pt x="881" y="38"/>
                    <a:pt x="738" y="127"/>
                  </a:cubicBezTo>
                  <a:cubicBezTo>
                    <a:pt x="1" y="559"/>
                    <a:pt x="455" y="1630"/>
                    <a:pt x="1139" y="1630"/>
                  </a:cubicBezTo>
                  <a:cubicBezTo>
                    <a:pt x="1273" y="1630"/>
                    <a:pt x="1415" y="1589"/>
                    <a:pt x="1559" y="1495"/>
                  </a:cubicBezTo>
                  <a:cubicBezTo>
                    <a:pt x="2298" y="1036"/>
                    <a:pt x="1840" y="0"/>
                    <a:pt x="115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14"/>
            <p:cNvSpPr/>
            <p:nvPr/>
          </p:nvSpPr>
          <p:spPr>
            <a:xfrm>
              <a:off x="5536525" y="3264200"/>
              <a:ext cx="58375" cy="40450"/>
            </a:xfrm>
            <a:custGeom>
              <a:rect b="b" l="l" r="r" t="t"/>
              <a:pathLst>
                <a:path extrusionOk="0" h="1618" w="2335">
                  <a:moveTo>
                    <a:pt x="1124" y="0"/>
                  </a:moveTo>
                  <a:cubicBezTo>
                    <a:pt x="992" y="0"/>
                    <a:pt x="853" y="35"/>
                    <a:pt x="712" y="115"/>
                  </a:cubicBezTo>
                  <a:cubicBezTo>
                    <a:pt x="0" y="547"/>
                    <a:pt x="458" y="1618"/>
                    <a:pt x="1143" y="1618"/>
                  </a:cubicBezTo>
                  <a:cubicBezTo>
                    <a:pt x="1277" y="1618"/>
                    <a:pt x="1419" y="1577"/>
                    <a:pt x="1563" y="1483"/>
                  </a:cubicBezTo>
                  <a:cubicBezTo>
                    <a:pt x="2335" y="1046"/>
                    <a:pt x="1845" y="0"/>
                    <a:pt x="112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14"/>
            <p:cNvSpPr/>
            <p:nvPr/>
          </p:nvSpPr>
          <p:spPr>
            <a:xfrm>
              <a:off x="3785025" y="3922000"/>
              <a:ext cx="58225" cy="40775"/>
            </a:xfrm>
            <a:custGeom>
              <a:rect b="b" l="l" r="r" t="t"/>
              <a:pathLst>
                <a:path extrusionOk="0" h="1631" w="2329">
                  <a:moveTo>
                    <a:pt x="1134" y="0"/>
                  </a:moveTo>
                  <a:cubicBezTo>
                    <a:pt x="999" y="0"/>
                    <a:pt x="855" y="38"/>
                    <a:pt x="710" y="125"/>
                  </a:cubicBezTo>
                  <a:cubicBezTo>
                    <a:pt x="0" y="582"/>
                    <a:pt x="454" y="1630"/>
                    <a:pt x="1135" y="1630"/>
                  </a:cubicBezTo>
                  <a:cubicBezTo>
                    <a:pt x="1271" y="1630"/>
                    <a:pt x="1415" y="1589"/>
                    <a:pt x="1561" y="1493"/>
                  </a:cubicBezTo>
                  <a:cubicBezTo>
                    <a:pt x="2328" y="1059"/>
                    <a:pt x="1848" y="0"/>
                    <a:pt x="113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14"/>
            <p:cNvSpPr/>
            <p:nvPr/>
          </p:nvSpPr>
          <p:spPr>
            <a:xfrm>
              <a:off x="5940050" y="7646625"/>
              <a:ext cx="57400" cy="40800"/>
            </a:xfrm>
            <a:custGeom>
              <a:rect b="b" l="l" r="r" t="t"/>
              <a:pathLst>
                <a:path extrusionOk="0" h="1632" w="2296">
                  <a:moveTo>
                    <a:pt x="1163" y="0"/>
                  </a:moveTo>
                  <a:cubicBezTo>
                    <a:pt x="1028" y="0"/>
                    <a:pt x="885" y="42"/>
                    <a:pt x="742" y="139"/>
                  </a:cubicBezTo>
                  <a:cubicBezTo>
                    <a:pt x="1" y="574"/>
                    <a:pt x="463" y="1632"/>
                    <a:pt x="1153" y="1632"/>
                  </a:cubicBezTo>
                  <a:cubicBezTo>
                    <a:pt x="1284" y="1632"/>
                    <a:pt x="1422" y="1594"/>
                    <a:pt x="1563" y="1507"/>
                  </a:cubicBezTo>
                  <a:cubicBezTo>
                    <a:pt x="2296" y="1027"/>
                    <a:pt x="1830" y="0"/>
                    <a:pt x="116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14"/>
            <p:cNvSpPr/>
            <p:nvPr/>
          </p:nvSpPr>
          <p:spPr>
            <a:xfrm>
              <a:off x="4139200" y="7183900"/>
              <a:ext cx="58000" cy="41025"/>
            </a:xfrm>
            <a:custGeom>
              <a:rect b="b" l="l" r="r" t="t"/>
              <a:pathLst>
                <a:path extrusionOk="0" h="1641" w="2320">
                  <a:moveTo>
                    <a:pt x="1177" y="0"/>
                  </a:moveTo>
                  <a:cubicBezTo>
                    <a:pt x="1038" y="0"/>
                    <a:pt x="889" y="42"/>
                    <a:pt x="738" y="138"/>
                  </a:cubicBezTo>
                  <a:cubicBezTo>
                    <a:pt x="1" y="570"/>
                    <a:pt x="455" y="1640"/>
                    <a:pt x="1139" y="1640"/>
                  </a:cubicBezTo>
                  <a:cubicBezTo>
                    <a:pt x="1272" y="1640"/>
                    <a:pt x="1415" y="1600"/>
                    <a:pt x="1559" y="1505"/>
                  </a:cubicBezTo>
                  <a:cubicBezTo>
                    <a:pt x="2319" y="1049"/>
                    <a:pt x="1874" y="0"/>
                    <a:pt x="117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14"/>
            <p:cNvSpPr/>
            <p:nvPr/>
          </p:nvSpPr>
          <p:spPr>
            <a:xfrm>
              <a:off x="3683925" y="6031700"/>
              <a:ext cx="58350" cy="40975"/>
            </a:xfrm>
            <a:custGeom>
              <a:rect b="b" l="l" r="r" t="t"/>
              <a:pathLst>
                <a:path extrusionOk="0" h="1639" w="2334">
                  <a:moveTo>
                    <a:pt x="1141" y="1"/>
                  </a:moveTo>
                  <a:cubicBezTo>
                    <a:pt x="1013" y="1"/>
                    <a:pt x="878" y="36"/>
                    <a:pt x="742" y="115"/>
                  </a:cubicBezTo>
                  <a:cubicBezTo>
                    <a:pt x="0" y="576"/>
                    <a:pt x="485" y="1638"/>
                    <a:pt x="1164" y="1638"/>
                  </a:cubicBezTo>
                  <a:cubicBezTo>
                    <a:pt x="1293" y="1638"/>
                    <a:pt x="1428" y="1600"/>
                    <a:pt x="1563" y="1514"/>
                  </a:cubicBezTo>
                  <a:cubicBezTo>
                    <a:pt x="2334" y="1051"/>
                    <a:pt x="1844" y="1"/>
                    <a:pt x="114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14"/>
            <p:cNvSpPr/>
            <p:nvPr/>
          </p:nvSpPr>
          <p:spPr>
            <a:xfrm>
              <a:off x="2993275" y="5645375"/>
              <a:ext cx="58875" cy="40775"/>
            </a:xfrm>
            <a:custGeom>
              <a:rect b="b" l="l" r="r" t="t"/>
              <a:pathLst>
                <a:path extrusionOk="0" h="1631" w="2355">
                  <a:moveTo>
                    <a:pt x="1168" y="1"/>
                  </a:moveTo>
                  <a:cubicBezTo>
                    <a:pt x="1031" y="1"/>
                    <a:pt x="886" y="39"/>
                    <a:pt x="738" y="127"/>
                  </a:cubicBezTo>
                  <a:cubicBezTo>
                    <a:pt x="1" y="560"/>
                    <a:pt x="476" y="1630"/>
                    <a:pt x="1167" y="1630"/>
                  </a:cubicBezTo>
                  <a:cubicBezTo>
                    <a:pt x="1302" y="1630"/>
                    <a:pt x="1445" y="1590"/>
                    <a:pt x="1589" y="1495"/>
                  </a:cubicBezTo>
                  <a:cubicBezTo>
                    <a:pt x="2354" y="1036"/>
                    <a:pt x="1879" y="1"/>
                    <a:pt x="116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14"/>
            <p:cNvSpPr/>
            <p:nvPr/>
          </p:nvSpPr>
          <p:spPr>
            <a:xfrm>
              <a:off x="3193950" y="4943550"/>
              <a:ext cx="58200" cy="40500"/>
            </a:xfrm>
            <a:custGeom>
              <a:rect b="b" l="l" r="r" t="t"/>
              <a:pathLst>
                <a:path extrusionOk="0" h="1620" w="2328">
                  <a:moveTo>
                    <a:pt x="1146" y="0"/>
                  </a:moveTo>
                  <a:cubicBezTo>
                    <a:pt x="1015" y="0"/>
                    <a:pt x="877" y="35"/>
                    <a:pt x="736" y="115"/>
                  </a:cubicBezTo>
                  <a:cubicBezTo>
                    <a:pt x="0" y="571"/>
                    <a:pt x="471" y="1620"/>
                    <a:pt x="1141" y="1620"/>
                  </a:cubicBezTo>
                  <a:cubicBezTo>
                    <a:pt x="1274" y="1620"/>
                    <a:pt x="1415" y="1579"/>
                    <a:pt x="1556" y="1483"/>
                  </a:cubicBezTo>
                  <a:cubicBezTo>
                    <a:pt x="2328" y="1046"/>
                    <a:pt x="1860" y="0"/>
                    <a:pt x="114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14"/>
            <p:cNvSpPr/>
            <p:nvPr/>
          </p:nvSpPr>
          <p:spPr>
            <a:xfrm>
              <a:off x="2905900" y="4509350"/>
              <a:ext cx="58225" cy="40750"/>
            </a:xfrm>
            <a:custGeom>
              <a:rect b="b" l="l" r="r" t="t"/>
              <a:pathLst>
                <a:path extrusionOk="0" h="1630" w="2329">
                  <a:moveTo>
                    <a:pt x="1166" y="0"/>
                  </a:moveTo>
                  <a:cubicBezTo>
                    <a:pt x="1030" y="0"/>
                    <a:pt x="885" y="39"/>
                    <a:pt x="738" y="127"/>
                  </a:cubicBezTo>
                  <a:cubicBezTo>
                    <a:pt x="0" y="559"/>
                    <a:pt x="476" y="1630"/>
                    <a:pt x="1167" y="1630"/>
                  </a:cubicBezTo>
                  <a:cubicBezTo>
                    <a:pt x="1302" y="1630"/>
                    <a:pt x="1445" y="1589"/>
                    <a:pt x="1589" y="1495"/>
                  </a:cubicBezTo>
                  <a:cubicBezTo>
                    <a:pt x="2328" y="1036"/>
                    <a:pt x="1870" y="0"/>
                    <a:pt x="116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14"/>
            <p:cNvSpPr/>
            <p:nvPr/>
          </p:nvSpPr>
          <p:spPr>
            <a:xfrm>
              <a:off x="7494175" y="3580000"/>
              <a:ext cx="58050" cy="40825"/>
            </a:xfrm>
            <a:custGeom>
              <a:rect b="b" l="l" r="r" t="t"/>
              <a:pathLst>
                <a:path extrusionOk="0" h="1633" w="2322">
                  <a:moveTo>
                    <a:pt x="1143" y="1"/>
                  </a:moveTo>
                  <a:cubicBezTo>
                    <a:pt x="1012" y="1"/>
                    <a:pt x="874" y="39"/>
                    <a:pt x="736" y="127"/>
                  </a:cubicBezTo>
                  <a:cubicBezTo>
                    <a:pt x="1" y="584"/>
                    <a:pt x="450" y="1632"/>
                    <a:pt x="1131" y="1632"/>
                  </a:cubicBezTo>
                  <a:cubicBezTo>
                    <a:pt x="1266" y="1632"/>
                    <a:pt x="1411" y="1591"/>
                    <a:pt x="1557" y="1495"/>
                  </a:cubicBezTo>
                  <a:cubicBezTo>
                    <a:pt x="2321" y="1036"/>
                    <a:pt x="1825" y="1"/>
                    <a:pt x="114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14"/>
            <p:cNvSpPr/>
            <p:nvPr/>
          </p:nvSpPr>
          <p:spPr>
            <a:xfrm>
              <a:off x="8140100" y="3675300"/>
              <a:ext cx="57550" cy="40500"/>
            </a:xfrm>
            <a:custGeom>
              <a:rect b="b" l="l" r="r" t="t"/>
              <a:pathLst>
                <a:path extrusionOk="0" h="1620" w="2302">
                  <a:moveTo>
                    <a:pt x="1123" y="0"/>
                  </a:moveTo>
                  <a:cubicBezTo>
                    <a:pt x="998" y="0"/>
                    <a:pt x="867" y="35"/>
                    <a:pt x="735" y="115"/>
                  </a:cubicBezTo>
                  <a:cubicBezTo>
                    <a:pt x="0" y="571"/>
                    <a:pt x="449" y="1620"/>
                    <a:pt x="1130" y="1620"/>
                  </a:cubicBezTo>
                  <a:cubicBezTo>
                    <a:pt x="1265" y="1620"/>
                    <a:pt x="1410" y="1578"/>
                    <a:pt x="1556" y="1483"/>
                  </a:cubicBezTo>
                  <a:cubicBezTo>
                    <a:pt x="2301" y="1046"/>
                    <a:pt x="1808" y="0"/>
                    <a:pt x="112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14"/>
            <p:cNvSpPr/>
            <p:nvPr/>
          </p:nvSpPr>
          <p:spPr>
            <a:xfrm>
              <a:off x="8477350" y="2828025"/>
              <a:ext cx="58325" cy="40500"/>
            </a:xfrm>
            <a:custGeom>
              <a:rect b="b" l="l" r="r" t="t"/>
              <a:pathLst>
                <a:path extrusionOk="0" h="1620" w="2333">
                  <a:moveTo>
                    <a:pt x="1122" y="0"/>
                  </a:moveTo>
                  <a:cubicBezTo>
                    <a:pt x="991" y="0"/>
                    <a:pt x="852" y="35"/>
                    <a:pt x="711" y="115"/>
                  </a:cubicBezTo>
                  <a:cubicBezTo>
                    <a:pt x="1" y="571"/>
                    <a:pt x="454" y="1620"/>
                    <a:pt x="1136" y="1620"/>
                  </a:cubicBezTo>
                  <a:cubicBezTo>
                    <a:pt x="1271" y="1620"/>
                    <a:pt x="1416" y="1578"/>
                    <a:pt x="1562" y="1482"/>
                  </a:cubicBezTo>
                  <a:cubicBezTo>
                    <a:pt x="2333" y="1046"/>
                    <a:pt x="1843" y="0"/>
                    <a:pt x="112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14"/>
            <p:cNvSpPr/>
            <p:nvPr/>
          </p:nvSpPr>
          <p:spPr>
            <a:xfrm>
              <a:off x="9636150" y="3074225"/>
              <a:ext cx="58375" cy="40450"/>
            </a:xfrm>
            <a:custGeom>
              <a:rect b="b" l="l" r="r" t="t"/>
              <a:pathLst>
                <a:path extrusionOk="0" h="1618" w="2335">
                  <a:moveTo>
                    <a:pt x="1124" y="0"/>
                  </a:moveTo>
                  <a:cubicBezTo>
                    <a:pt x="992" y="0"/>
                    <a:pt x="853" y="35"/>
                    <a:pt x="712" y="115"/>
                  </a:cubicBezTo>
                  <a:cubicBezTo>
                    <a:pt x="0" y="547"/>
                    <a:pt x="458" y="1618"/>
                    <a:pt x="1143" y="1618"/>
                  </a:cubicBezTo>
                  <a:cubicBezTo>
                    <a:pt x="1277" y="1618"/>
                    <a:pt x="1419" y="1577"/>
                    <a:pt x="1563" y="1483"/>
                  </a:cubicBezTo>
                  <a:cubicBezTo>
                    <a:pt x="2334" y="1046"/>
                    <a:pt x="1845" y="0"/>
                    <a:pt x="112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14"/>
            <p:cNvSpPr/>
            <p:nvPr/>
          </p:nvSpPr>
          <p:spPr>
            <a:xfrm>
              <a:off x="5654625" y="1181925"/>
              <a:ext cx="4940850" cy="3255375"/>
            </a:xfrm>
            <a:custGeom>
              <a:rect b="b" l="l" r="r" t="t"/>
              <a:pathLst>
                <a:path extrusionOk="0" h="130215" w="197634">
                  <a:moveTo>
                    <a:pt x="37235" y="851"/>
                  </a:moveTo>
                  <a:lnTo>
                    <a:pt x="49850" y="25988"/>
                  </a:lnTo>
                  <a:lnTo>
                    <a:pt x="12189" y="21642"/>
                  </a:lnTo>
                  <a:lnTo>
                    <a:pt x="37235" y="851"/>
                  </a:lnTo>
                  <a:close/>
                  <a:moveTo>
                    <a:pt x="88908" y="517"/>
                  </a:moveTo>
                  <a:lnTo>
                    <a:pt x="85261" y="34803"/>
                  </a:lnTo>
                  <a:lnTo>
                    <a:pt x="67965" y="28876"/>
                  </a:lnTo>
                  <a:lnTo>
                    <a:pt x="88908" y="517"/>
                  </a:lnTo>
                  <a:close/>
                  <a:moveTo>
                    <a:pt x="73102" y="17478"/>
                  </a:moveTo>
                  <a:lnTo>
                    <a:pt x="67692" y="28846"/>
                  </a:lnTo>
                  <a:cubicBezTo>
                    <a:pt x="67661" y="28937"/>
                    <a:pt x="67692" y="28998"/>
                    <a:pt x="67722" y="29028"/>
                  </a:cubicBezTo>
                  <a:lnTo>
                    <a:pt x="67783" y="29028"/>
                  </a:lnTo>
                  <a:lnTo>
                    <a:pt x="66658" y="35381"/>
                  </a:lnTo>
                  <a:lnTo>
                    <a:pt x="50336" y="26292"/>
                  </a:lnTo>
                  <a:lnTo>
                    <a:pt x="73102" y="17478"/>
                  </a:lnTo>
                  <a:close/>
                  <a:moveTo>
                    <a:pt x="50853" y="26900"/>
                  </a:moveTo>
                  <a:lnTo>
                    <a:pt x="66628" y="35685"/>
                  </a:lnTo>
                  <a:lnTo>
                    <a:pt x="65382" y="42980"/>
                  </a:lnTo>
                  <a:lnTo>
                    <a:pt x="50853" y="26900"/>
                  </a:lnTo>
                  <a:close/>
                  <a:moveTo>
                    <a:pt x="50062" y="26323"/>
                  </a:moveTo>
                  <a:cubicBezTo>
                    <a:pt x="50062" y="26384"/>
                    <a:pt x="50062" y="26414"/>
                    <a:pt x="50093" y="26444"/>
                  </a:cubicBezTo>
                  <a:lnTo>
                    <a:pt x="65078" y="43071"/>
                  </a:lnTo>
                  <a:lnTo>
                    <a:pt x="65078" y="43071"/>
                  </a:lnTo>
                  <a:lnTo>
                    <a:pt x="34500" y="26870"/>
                  </a:lnTo>
                  <a:lnTo>
                    <a:pt x="50062" y="26323"/>
                  </a:lnTo>
                  <a:close/>
                  <a:moveTo>
                    <a:pt x="34591" y="27265"/>
                  </a:moveTo>
                  <a:lnTo>
                    <a:pt x="64835" y="43223"/>
                  </a:lnTo>
                  <a:lnTo>
                    <a:pt x="47175" y="43284"/>
                  </a:lnTo>
                  <a:cubicBezTo>
                    <a:pt x="47175" y="43253"/>
                    <a:pt x="47175" y="43223"/>
                    <a:pt x="47144" y="43162"/>
                  </a:cubicBezTo>
                  <a:lnTo>
                    <a:pt x="34591" y="27265"/>
                  </a:lnTo>
                  <a:close/>
                  <a:moveTo>
                    <a:pt x="89151" y="760"/>
                  </a:moveTo>
                  <a:lnTo>
                    <a:pt x="112070" y="44013"/>
                  </a:lnTo>
                  <a:lnTo>
                    <a:pt x="85504" y="34925"/>
                  </a:lnTo>
                  <a:lnTo>
                    <a:pt x="89151" y="760"/>
                  </a:lnTo>
                  <a:close/>
                  <a:moveTo>
                    <a:pt x="89455" y="730"/>
                  </a:moveTo>
                  <a:lnTo>
                    <a:pt x="126659" y="35107"/>
                  </a:lnTo>
                  <a:lnTo>
                    <a:pt x="114167" y="44743"/>
                  </a:lnTo>
                  <a:lnTo>
                    <a:pt x="112495" y="44135"/>
                  </a:lnTo>
                  <a:lnTo>
                    <a:pt x="89455" y="730"/>
                  </a:lnTo>
                  <a:close/>
                  <a:moveTo>
                    <a:pt x="66902" y="35806"/>
                  </a:moveTo>
                  <a:lnTo>
                    <a:pt x="83467" y="45047"/>
                  </a:lnTo>
                  <a:lnTo>
                    <a:pt x="65595" y="43223"/>
                  </a:lnTo>
                  <a:lnTo>
                    <a:pt x="66902" y="35806"/>
                  </a:lnTo>
                  <a:close/>
                  <a:moveTo>
                    <a:pt x="68026" y="29241"/>
                  </a:moveTo>
                  <a:lnTo>
                    <a:pt x="85230" y="35107"/>
                  </a:lnTo>
                  <a:lnTo>
                    <a:pt x="84197" y="45138"/>
                  </a:lnTo>
                  <a:lnTo>
                    <a:pt x="66932" y="35533"/>
                  </a:lnTo>
                  <a:lnTo>
                    <a:pt x="68026" y="29241"/>
                  </a:lnTo>
                  <a:close/>
                  <a:moveTo>
                    <a:pt x="112677" y="44499"/>
                  </a:moveTo>
                  <a:lnTo>
                    <a:pt x="113893" y="44925"/>
                  </a:lnTo>
                  <a:lnTo>
                    <a:pt x="113164" y="45442"/>
                  </a:lnTo>
                  <a:lnTo>
                    <a:pt x="112677" y="44499"/>
                  </a:lnTo>
                  <a:close/>
                  <a:moveTo>
                    <a:pt x="12250" y="21946"/>
                  </a:moveTo>
                  <a:lnTo>
                    <a:pt x="48634" y="26140"/>
                  </a:lnTo>
                  <a:lnTo>
                    <a:pt x="33983" y="26657"/>
                  </a:lnTo>
                  <a:cubicBezTo>
                    <a:pt x="34013" y="26627"/>
                    <a:pt x="34013" y="26612"/>
                    <a:pt x="34006" y="26612"/>
                  </a:cubicBezTo>
                  <a:lnTo>
                    <a:pt x="34006" y="26612"/>
                  </a:lnTo>
                  <a:cubicBezTo>
                    <a:pt x="33998" y="26612"/>
                    <a:pt x="33983" y="26627"/>
                    <a:pt x="33983" y="26657"/>
                  </a:cubicBezTo>
                  <a:lnTo>
                    <a:pt x="33892" y="26596"/>
                  </a:lnTo>
                  <a:cubicBezTo>
                    <a:pt x="33867" y="26588"/>
                    <a:pt x="33845" y="26584"/>
                    <a:pt x="33824" y="26584"/>
                  </a:cubicBezTo>
                  <a:cubicBezTo>
                    <a:pt x="33768" y="26584"/>
                    <a:pt x="33724" y="26613"/>
                    <a:pt x="33679" y="26657"/>
                  </a:cubicBezTo>
                  <a:lnTo>
                    <a:pt x="14317" y="53861"/>
                  </a:lnTo>
                  <a:lnTo>
                    <a:pt x="12250" y="21946"/>
                  </a:lnTo>
                  <a:close/>
                  <a:moveTo>
                    <a:pt x="65686" y="43496"/>
                  </a:moveTo>
                  <a:lnTo>
                    <a:pt x="83680" y="45350"/>
                  </a:lnTo>
                  <a:lnTo>
                    <a:pt x="68178" y="55016"/>
                  </a:lnTo>
                  <a:lnTo>
                    <a:pt x="65686" y="43496"/>
                  </a:lnTo>
                  <a:close/>
                  <a:moveTo>
                    <a:pt x="65382" y="43527"/>
                  </a:moveTo>
                  <a:lnTo>
                    <a:pt x="67935" y="55168"/>
                  </a:lnTo>
                  <a:lnTo>
                    <a:pt x="67479" y="55472"/>
                  </a:lnTo>
                  <a:lnTo>
                    <a:pt x="47661" y="43588"/>
                  </a:lnTo>
                  <a:lnTo>
                    <a:pt x="65382" y="43527"/>
                  </a:lnTo>
                  <a:close/>
                  <a:moveTo>
                    <a:pt x="67996" y="55472"/>
                  </a:moveTo>
                  <a:lnTo>
                    <a:pt x="68087" y="55867"/>
                  </a:lnTo>
                  <a:lnTo>
                    <a:pt x="67722" y="55685"/>
                  </a:lnTo>
                  <a:lnTo>
                    <a:pt x="67996" y="55472"/>
                  </a:lnTo>
                  <a:close/>
                  <a:moveTo>
                    <a:pt x="47023" y="43466"/>
                  </a:moveTo>
                  <a:cubicBezTo>
                    <a:pt x="47023" y="43527"/>
                    <a:pt x="47053" y="43557"/>
                    <a:pt x="47114" y="43588"/>
                  </a:cubicBezTo>
                  <a:lnTo>
                    <a:pt x="67205" y="55685"/>
                  </a:lnTo>
                  <a:lnTo>
                    <a:pt x="65078" y="56992"/>
                  </a:lnTo>
                  <a:lnTo>
                    <a:pt x="35655" y="52585"/>
                  </a:lnTo>
                  <a:lnTo>
                    <a:pt x="47023" y="43466"/>
                  </a:lnTo>
                  <a:close/>
                  <a:moveTo>
                    <a:pt x="126842" y="35259"/>
                  </a:moveTo>
                  <a:lnTo>
                    <a:pt x="150520" y="57144"/>
                  </a:lnTo>
                  <a:lnTo>
                    <a:pt x="114471" y="44803"/>
                  </a:lnTo>
                  <a:lnTo>
                    <a:pt x="126842" y="35259"/>
                  </a:lnTo>
                  <a:close/>
                  <a:moveTo>
                    <a:pt x="67479" y="55837"/>
                  </a:moveTo>
                  <a:lnTo>
                    <a:pt x="68148" y="56232"/>
                  </a:lnTo>
                  <a:lnTo>
                    <a:pt x="68421" y="57509"/>
                  </a:lnTo>
                  <a:lnTo>
                    <a:pt x="65503" y="57053"/>
                  </a:lnTo>
                  <a:lnTo>
                    <a:pt x="67479" y="55837"/>
                  </a:lnTo>
                  <a:close/>
                  <a:moveTo>
                    <a:pt x="68482" y="56384"/>
                  </a:moveTo>
                  <a:lnTo>
                    <a:pt x="70853" y="57813"/>
                  </a:lnTo>
                  <a:lnTo>
                    <a:pt x="68725" y="57509"/>
                  </a:lnTo>
                  <a:lnTo>
                    <a:pt x="68482" y="56384"/>
                  </a:lnTo>
                  <a:close/>
                  <a:moveTo>
                    <a:pt x="114197" y="45016"/>
                  </a:moveTo>
                  <a:lnTo>
                    <a:pt x="151067" y="57630"/>
                  </a:lnTo>
                  <a:cubicBezTo>
                    <a:pt x="151071" y="57634"/>
                    <a:pt x="151075" y="57637"/>
                    <a:pt x="151078" y="57640"/>
                  </a:cubicBezTo>
                  <a:lnTo>
                    <a:pt x="151078" y="57640"/>
                  </a:lnTo>
                  <a:lnTo>
                    <a:pt x="120580" y="59393"/>
                  </a:lnTo>
                  <a:lnTo>
                    <a:pt x="113316" y="45715"/>
                  </a:lnTo>
                  <a:lnTo>
                    <a:pt x="114197" y="45016"/>
                  </a:lnTo>
                  <a:close/>
                  <a:moveTo>
                    <a:pt x="113073" y="45867"/>
                  </a:moveTo>
                  <a:lnTo>
                    <a:pt x="120246" y="59393"/>
                  </a:lnTo>
                  <a:lnTo>
                    <a:pt x="93467" y="60913"/>
                  </a:lnTo>
                  <a:lnTo>
                    <a:pt x="113073" y="45867"/>
                  </a:lnTo>
                  <a:close/>
                  <a:moveTo>
                    <a:pt x="85504" y="35198"/>
                  </a:moveTo>
                  <a:lnTo>
                    <a:pt x="112313" y="44347"/>
                  </a:lnTo>
                  <a:lnTo>
                    <a:pt x="112981" y="45594"/>
                  </a:lnTo>
                  <a:lnTo>
                    <a:pt x="92981" y="60943"/>
                  </a:lnTo>
                  <a:cubicBezTo>
                    <a:pt x="92951" y="61004"/>
                    <a:pt x="92920" y="61065"/>
                    <a:pt x="92951" y="61095"/>
                  </a:cubicBezTo>
                  <a:lnTo>
                    <a:pt x="92951" y="61156"/>
                  </a:lnTo>
                  <a:lnTo>
                    <a:pt x="92920" y="61156"/>
                  </a:lnTo>
                  <a:lnTo>
                    <a:pt x="71582" y="57965"/>
                  </a:lnTo>
                  <a:lnTo>
                    <a:pt x="68421" y="56050"/>
                  </a:lnTo>
                  <a:lnTo>
                    <a:pt x="68269" y="55320"/>
                  </a:lnTo>
                  <a:lnTo>
                    <a:pt x="84136" y="45411"/>
                  </a:lnTo>
                  <a:lnTo>
                    <a:pt x="84288" y="45411"/>
                  </a:lnTo>
                  <a:cubicBezTo>
                    <a:pt x="84379" y="45411"/>
                    <a:pt x="84440" y="45381"/>
                    <a:pt x="84440" y="45290"/>
                  </a:cubicBezTo>
                  <a:lnTo>
                    <a:pt x="85504" y="35198"/>
                  </a:lnTo>
                  <a:close/>
                  <a:moveTo>
                    <a:pt x="35959" y="52889"/>
                  </a:moveTo>
                  <a:lnTo>
                    <a:pt x="64683" y="57205"/>
                  </a:lnTo>
                  <a:lnTo>
                    <a:pt x="50853" y="65807"/>
                  </a:lnTo>
                  <a:lnTo>
                    <a:pt x="35959" y="52889"/>
                  </a:lnTo>
                  <a:close/>
                  <a:moveTo>
                    <a:pt x="72221" y="58329"/>
                  </a:moveTo>
                  <a:lnTo>
                    <a:pt x="92768" y="61399"/>
                  </a:lnTo>
                  <a:lnTo>
                    <a:pt x="98239" y="73983"/>
                  </a:lnTo>
                  <a:lnTo>
                    <a:pt x="72221" y="58329"/>
                  </a:lnTo>
                  <a:close/>
                  <a:moveTo>
                    <a:pt x="65108" y="57235"/>
                  </a:moveTo>
                  <a:lnTo>
                    <a:pt x="68482" y="57721"/>
                  </a:lnTo>
                  <a:lnTo>
                    <a:pt x="72038" y="73922"/>
                  </a:lnTo>
                  <a:lnTo>
                    <a:pt x="54196" y="77509"/>
                  </a:lnTo>
                  <a:lnTo>
                    <a:pt x="51096" y="66019"/>
                  </a:lnTo>
                  <a:lnTo>
                    <a:pt x="65108" y="57235"/>
                  </a:lnTo>
                  <a:close/>
                  <a:moveTo>
                    <a:pt x="150976" y="57965"/>
                  </a:moveTo>
                  <a:lnTo>
                    <a:pt x="134380" y="85473"/>
                  </a:lnTo>
                  <a:lnTo>
                    <a:pt x="134380" y="85412"/>
                  </a:lnTo>
                  <a:lnTo>
                    <a:pt x="120702" y="59667"/>
                  </a:lnTo>
                  <a:lnTo>
                    <a:pt x="150976" y="57965"/>
                  </a:lnTo>
                  <a:close/>
                  <a:moveTo>
                    <a:pt x="68847" y="57813"/>
                  </a:moveTo>
                  <a:lnTo>
                    <a:pt x="71522" y="58208"/>
                  </a:lnTo>
                  <a:lnTo>
                    <a:pt x="98391" y="74378"/>
                  </a:lnTo>
                  <a:lnTo>
                    <a:pt x="89060" y="85959"/>
                  </a:lnTo>
                  <a:lnTo>
                    <a:pt x="72373" y="74074"/>
                  </a:lnTo>
                  <a:lnTo>
                    <a:pt x="72373" y="74013"/>
                  </a:lnTo>
                  <a:lnTo>
                    <a:pt x="68847" y="57813"/>
                  </a:lnTo>
                  <a:close/>
                  <a:moveTo>
                    <a:pt x="35351" y="52676"/>
                  </a:moveTo>
                  <a:cubicBezTo>
                    <a:pt x="35351" y="52706"/>
                    <a:pt x="35412" y="52737"/>
                    <a:pt x="35412" y="52737"/>
                  </a:cubicBezTo>
                  <a:lnTo>
                    <a:pt x="50609" y="65928"/>
                  </a:lnTo>
                  <a:lnTo>
                    <a:pt x="15259" y="88451"/>
                  </a:lnTo>
                  <a:lnTo>
                    <a:pt x="14499" y="54712"/>
                  </a:lnTo>
                  <a:lnTo>
                    <a:pt x="35351" y="52676"/>
                  </a:lnTo>
                  <a:close/>
                  <a:moveTo>
                    <a:pt x="123103" y="81004"/>
                  </a:moveTo>
                  <a:lnTo>
                    <a:pt x="134198" y="85655"/>
                  </a:lnTo>
                  <a:lnTo>
                    <a:pt x="108969" y="98938"/>
                  </a:lnTo>
                  <a:lnTo>
                    <a:pt x="123103" y="81004"/>
                  </a:lnTo>
                  <a:close/>
                  <a:moveTo>
                    <a:pt x="120428" y="59697"/>
                  </a:moveTo>
                  <a:lnTo>
                    <a:pt x="133954" y="85229"/>
                  </a:lnTo>
                  <a:lnTo>
                    <a:pt x="123134" y="80701"/>
                  </a:lnTo>
                  <a:cubicBezTo>
                    <a:pt x="123109" y="80692"/>
                    <a:pt x="123089" y="80689"/>
                    <a:pt x="123072" y="80689"/>
                  </a:cubicBezTo>
                  <a:cubicBezTo>
                    <a:pt x="123026" y="80689"/>
                    <a:pt x="123004" y="80717"/>
                    <a:pt x="122982" y="80761"/>
                  </a:cubicBezTo>
                  <a:lnTo>
                    <a:pt x="108392" y="99242"/>
                  </a:lnTo>
                  <a:lnTo>
                    <a:pt x="108209" y="99363"/>
                  </a:lnTo>
                  <a:lnTo>
                    <a:pt x="98787" y="74317"/>
                  </a:lnTo>
                  <a:cubicBezTo>
                    <a:pt x="98787" y="74287"/>
                    <a:pt x="98726" y="74287"/>
                    <a:pt x="98695" y="74257"/>
                  </a:cubicBezTo>
                  <a:lnTo>
                    <a:pt x="98665" y="74226"/>
                  </a:lnTo>
                  <a:lnTo>
                    <a:pt x="93011" y="61217"/>
                  </a:lnTo>
                  <a:cubicBezTo>
                    <a:pt x="93042" y="61217"/>
                    <a:pt x="93042" y="61217"/>
                    <a:pt x="93072" y="61247"/>
                  </a:cubicBezTo>
                  <a:lnTo>
                    <a:pt x="120428" y="59697"/>
                  </a:lnTo>
                  <a:close/>
                  <a:moveTo>
                    <a:pt x="98543" y="74561"/>
                  </a:moveTo>
                  <a:lnTo>
                    <a:pt x="107905" y="99455"/>
                  </a:lnTo>
                  <a:lnTo>
                    <a:pt x="89242" y="86141"/>
                  </a:lnTo>
                  <a:lnTo>
                    <a:pt x="98543" y="74561"/>
                  </a:lnTo>
                  <a:close/>
                  <a:moveTo>
                    <a:pt x="53588" y="78208"/>
                  </a:moveTo>
                  <a:lnTo>
                    <a:pt x="42555" y="100883"/>
                  </a:lnTo>
                  <a:lnTo>
                    <a:pt x="15715" y="88999"/>
                  </a:lnTo>
                  <a:lnTo>
                    <a:pt x="53588" y="78208"/>
                  </a:lnTo>
                  <a:close/>
                  <a:moveTo>
                    <a:pt x="50822" y="66171"/>
                  </a:moveTo>
                  <a:lnTo>
                    <a:pt x="53983" y="77752"/>
                  </a:lnTo>
                  <a:lnTo>
                    <a:pt x="53983" y="77783"/>
                  </a:lnTo>
                  <a:cubicBezTo>
                    <a:pt x="54014" y="77813"/>
                    <a:pt x="54044" y="77874"/>
                    <a:pt x="54135" y="77874"/>
                  </a:cubicBezTo>
                  <a:lnTo>
                    <a:pt x="72038" y="74226"/>
                  </a:lnTo>
                  <a:lnTo>
                    <a:pt x="44318" y="101673"/>
                  </a:lnTo>
                  <a:lnTo>
                    <a:pt x="42798" y="101005"/>
                  </a:lnTo>
                  <a:lnTo>
                    <a:pt x="54014" y="78056"/>
                  </a:lnTo>
                  <a:cubicBezTo>
                    <a:pt x="54044" y="78026"/>
                    <a:pt x="54044" y="77935"/>
                    <a:pt x="54014" y="77904"/>
                  </a:cubicBezTo>
                  <a:cubicBezTo>
                    <a:pt x="53993" y="77883"/>
                    <a:pt x="53972" y="77848"/>
                    <a:pt x="53931" y="77848"/>
                  </a:cubicBezTo>
                  <a:cubicBezTo>
                    <a:pt x="53912" y="77848"/>
                    <a:pt x="53890" y="77855"/>
                    <a:pt x="53862" y="77874"/>
                  </a:cubicBezTo>
                  <a:lnTo>
                    <a:pt x="15381" y="88847"/>
                  </a:lnTo>
                  <a:lnTo>
                    <a:pt x="15381" y="88847"/>
                  </a:lnTo>
                  <a:lnTo>
                    <a:pt x="50822" y="66171"/>
                  </a:lnTo>
                  <a:close/>
                  <a:moveTo>
                    <a:pt x="72282" y="74378"/>
                  </a:moveTo>
                  <a:lnTo>
                    <a:pt x="88817" y="86141"/>
                  </a:lnTo>
                  <a:lnTo>
                    <a:pt x="71947" y="107114"/>
                  </a:lnTo>
                  <a:lnTo>
                    <a:pt x="44561" y="101886"/>
                  </a:lnTo>
                  <a:lnTo>
                    <a:pt x="72282" y="74378"/>
                  </a:lnTo>
                  <a:close/>
                  <a:moveTo>
                    <a:pt x="42646" y="101278"/>
                  </a:moveTo>
                  <a:lnTo>
                    <a:pt x="44287" y="101977"/>
                  </a:lnTo>
                  <a:lnTo>
                    <a:pt x="44409" y="101977"/>
                  </a:lnTo>
                  <a:cubicBezTo>
                    <a:pt x="44409" y="102038"/>
                    <a:pt x="44409" y="102069"/>
                    <a:pt x="44439" y="102099"/>
                  </a:cubicBezTo>
                  <a:lnTo>
                    <a:pt x="57388" y="118026"/>
                  </a:lnTo>
                  <a:lnTo>
                    <a:pt x="28785" y="129729"/>
                  </a:lnTo>
                  <a:lnTo>
                    <a:pt x="42646" y="101278"/>
                  </a:lnTo>
                  <a:close/>
                  <a:moveTo>
                    <a:pt x="88999" y="0"/>
                  </a:moveTo>
                  <a:cubicBezTo>
                    <a:pt x="88969" y="0"/>
                    <a:pt x="88938" y="31"/>
                    <a:pt x="88908" y="31"/>
                  </a:cubicBezTo>
                  <a:lnTo>
                    <a:pt x="68543" y="27660"/>
                  </a:lnTo>
                  <a:lnTo>
                    <a:pt x="73437" y="17295"/>
                  </a:lnTo>
                  <a:cubicBezTo>
                    <a:pt x="73467" y="17265"/>
                    <a:pt x="73437" y="17174"/>
                    <a:pt x="73406" y="17143"/>
                  </a:cubicBezTo>
                  <a:cubicBezTo>
                    <a:pt x="73364" y="17122"/>
                    <a:pt x="73322" y="17087"/>
                    <a:pt x="73290" y="17087"/>
                  </a:cubicBezTo>
                  <a:cubicBezTo>
                    <a:pt x="73276" y="17087"/>
                    <a:pt x="73264" y="17094"/>
                    <a:pt x="73254" y="17113"/>
                  </a:cubicBezTo>
                  <a:lnTo>
                    <a:pt x="50184" y="26019"/>
                  </a:lnTo>
                  <a:lnTo>
                    <a:pt x="50153" y="26019"/>
                  </a:lnTo>
                  <a:lnTo>
                    <a:pt x="37327" y="578"/>
                  </a:lnTo>
                  <a:cubicBezTo>
                    <a:pt x="37296" y="547"/>
                    <a:pt x="37296" y="487"/>
                    <a:pt x="37235" y="487"/>
                  </a:cubicBezTo>
                  <a:cubicBezTo>
                    <a:pt x="37175" y="487"/>
                    <a:pt x="37144" y="487"/>
                    <a:pt x="37114" y="547"/>
                  </a:cubicBezTo>
                  <a:lnTo>
                    <a:pt x="12068" y="21368"/>
                  </a:lnTo>
                  <a:lnTo>
                    <a:pt x="8846" y="7569"/>
                  </a:lnTo>
                  <a:cubicBezTo>
                    <a:pt x="8846" y="7478"/>
                    <a:pt x="8755" y="7447"/>
                    <a:pt x="8724" y="7447"/>
                  </a:cubicBezTo>
                  <a:cubicBezTo>
                    <a:pt x="8663" y="7447"/>
                    <a:pt x="8603" y="7478"/>
                    <a:pt x="8572" y="7569"/>
                  </a:cubicBezTo>
                  <a:lnTo>
                    <a:pt x="31" y="37934"/>
                  </a:lnTo>
                  <a:cubicBezTo>
                    <a:pt x="1" y="37995"/>
                    <a:pt x="61" y="38086"/>
                    <a:pt x="153" y="38116"/>
                  </a:cubicBezTo>
                  <a:cubicBezTo>
                    <a:pt x="164" y="38122"/>
                    <a:pt x="177" y="38125"/>
                    <a:pt x="190" y="38125"/>
                  </a:cubicBezTo>
                  <a:cubicBezTo>
                    <a:pt x="246" y="38125"/>
                    <a:pt x="310" y="38080"/>
                    <a:pt x="335" y="38056"/>
                  </a:cubicBezTo>
                  <a:lnTo>
                    <a:pt x="8724" y="8177"/>
                  </a:lnTo>
                  <a:lnTo>
                    <a:pt x="11885" y="21672"/>
                  </a:lnTo>
                  <a:cubicBezTo>
                    <a:pt x="11885" y="21703"/>
                    <a:pt x="11916" y="21733"/>
                    <a:pt x="11946" y="21733"/>
                  </a:cubicBezTo>
                  <a:cubicBezTo>
                    <a:pt x="11946" y="21763"/>
                    <a:pt x="11916" y="21763"/>
                    <a:pt x="11946" y="21824"/>
                  </a:cubicBezTo>
                  <a:lnTo>
                    <a:pt x="14043" y="54317"/>
                  </a:lnTo>
                  <a:cubicBezTo>
                    <a:pt x="14043" y="54378"/>
                    <a:pt x="14074" y="54408"/>
                    <a:pt x="14165" y="54408"/>
                  </a:cubicBezTo>
                  <a:cubicBezTo>
                    <a:pt x="14195" y="54408"/>
                    <a:pt x="14287" y="54408"/>
                    <a:pt x="14317" y="54378"/>
                  </a:cubicBezTo>
                  <a:lnTo>
                    <a:pt x="33831" y="26961"/>
                  </a:lnTo>
                  <a:lnTo>
                    <a:pt x="33953" y="27022"/>
                  </a:lnTo>
                  <a:lnTo>
                    <a:pt x="46810" y="43314"/>
                  </a:lnTo>
                  <a:lnTo>
                    <a:pt x="35351" y="52493"/>
                  </a:lnTo>
                  <a:lnTo>
                    <a:pt x="14317" y="54530"/>
                  </a:lnTo>
                  <a:cubicBezTo>
                    <a:pt x="14226" y="54530"/>
                    <a:pt x="14195" y="54621"/>
                    <a:pt x="14195" y="54682"/>
                  </a:cubicBezTo>
                  <a:lnTo>
                    <a:pt x="14986" y="88847"/>
                  </a:lnTo>
                  <a:cubicBezTo>
                    <a:pt x="14986" y="88877"/>
                    <a:pt x="15046" y="88968"/>
                    <a:pt x="15077" y="88968"/>
                  </a:cubicBezTo>
                  <a:lnTo>
                    <a:pt x="15138" y="88968"/>
                  </a:lnTo>
                  <a:lnTo>
                    <a:pt x="15138" y="89029"/>
                  </a:lnTo>
                  <a:cubicBezTo>
                    <a:pt x="15138" y="89120"/>
                    <a:pt x="15198" y="89150"/>
                    <a:pt x="15229" y="89181"/>
                  </a:cubicBezTo>
                  <a:lnTo>
                    <a:pt x="42403" y="101218"/>
                  </a:lnTo>
                  <a:lnTo>
                    <a:pt x="28360" y="130033"/>
                  </a:lnTo>
                  <a:cubicBezTo>
                    <a:pt x="28329" y="130063"/>
                    <a:pt x="28360" y="130154"/>
                    <a:pt x="28421" y="130185"/>
                  </a:cubicBezTo>
                  <a:cubicBezTo>
                    <a:pt x="28451" y="130215"/>
                    <a:pt x="28481" y="130215"/>
                    <a:pt x="28512" y="130215"/>
                  </a:cubicBezTo>
                  <a:lnTo>
                    <a:pt x="28573" y="130215"/>
                  </a:lnTo>
                  <a:lnTo>
                    <a:pt x="57661" y="118209"/>
                  </a:lnTo>
                  <a:cubicBezTo>
                    <a:pt x="57692" y="118178"/>
                    <a:pt x="57752" y="118178"/>
                    <a:pt x="57752" y="118087"/>
                  </a:cubicBezTo>
                  <a:cubicBezTo>
                    <a:pt x="57752" y="118057"/>
                    <a:pt x="57752" y="118026"/>
                    <a:pt x="57692" y="117996"/>
                  </a:cubicBezTo>
                  <a:lnTo>
                    <a:pt x="44865" y="102221"/>
                  </a:lnTo>
                  <a:lnTo>
                    <a:pt x="44865" y="102221"/>
                  </a:lnTo>
                  <a:lnTo>
                    <a:pt x="71947" y="107418"/>
                  </a:lnTo>
                  <a:cubicBezTo>
                    <a:pt x="71978" y="107418"/>
                    <a:pt x="72069" y="107418"/>
                    <a:pt x="72099" y="107388"/>
                  </a:cubicBezTo>
                  <a:lnTo>
                    <a:pt x="89060" y="86324"/>
                  </a:lnTo>
                  <a:lnTo>
                    <a:pt x="108057" y="99880"/>
                  </a:lnTo>
                  <a:cubicBezTo>
                    <a:pt x="108085" y="99907"/>
                    <a:pt x="108118" y="99922"/>
                    <a:pt x="108149" y="99922"/>
                  </a:cubicBezTo>
                  <a:cubicBezTo>
                    <a:pt x="108188" y="99922"/>
                    <a:pt x="108223" y="99900"/>
                    <a:pt x="108240" y="99850"/>
                  </a:cubicBezTo>
                  <a:lnTo>
                    <a:pt x="108544" y="99485"/>
                  </a:lnTo>
                  <a:lnTo>
                    <a:pt x="134532" y="85807"/>
                  </a:lnTo>
                  <a:cubicBezTo>
                    <a:pt x="134562" y="85807"/>
                    <a:pt x="134562" y="85746"/>
                    <a:pt x="134562" y="85746"/>
                  </a:cubicBezTo>
                  <a:lnTo>
                    <a:pt x="151371" y="57873"/>
                  </a:lnTo>
                  <a:cubicBezTo>
                    <a:pt x="151402" y="57843"/>
                    <a:pt x="151402" y="57752"/>
                    <a:pt x="151371" y="57721"/>
                  </a:cubicBezTo>
                  <a:cubicBezTo>
                    <a:pt x="151310" y="57691"/>
                    <a:pt x="151280" y="57630"/>
                    <a:pt x="151250" y="57630"/>
                  </a:cubicBezTo>
                  <a:lnTo>
                    <a:pt x="151156" y="57636"/>
                  </a:lnTo>
                  <a:lnTo>
                    <a:pt x="151156" y="57636"/>
                  </a:lnTo>
                  <a:cubicBezTo>
                    <a:pt x="151175" y="57619"/>
                    <a:pt x="151194" y="57594"/>
                    <a:pt x="151219" y="57569"/>
                  </a:cubicBezTo>
                  <a:cubicBezTo>
                    <a:pt x="151250" y="57539"/>
                    <a:pt x="151250" y="57448"/>
                    <a:pt x="151158" y="57387"/>
                  </a:cubicBezTo>
                  <a:lnTo>
                    <a:pt x="127085" y="35107"/>
                  </a:lnTo>
                  <a:lnTo>
                    <a:pt x="136964" y="27508"/>
                  </a:lnTo>
                  <a:lnTo>
                    <a:pt x="152739" y="36019"/>
                  </a:lnTo>
                  <a:cubicBezTo>
                    <a:pt x="152748" y="36028"/>
                    <a:pt x="152759" y="36032"/>
                    <a:pt x="152772" y="36032"/>
                  </a:cubicBezTo>
                  <a:cubicBezTo>
                    <a:pt x="152802" y="36032"/>
                    <a:pt x="152839" y="36010"/>
                    <a:pt x="152861" y="35989"/>
                  </a:cubicBezTo>
                  <a:lnTo>
                    <a:pt x="169578" y="17204"/>
                  </a:lnTo>
                  <a:lnTo>
                    <a:pt x="197360" y="34682"/>
                  </a:lnTo>
                  <a:cubicBezTo>
                    <a:pt x="197401" y="34709"/>
                    <a:pt x="197436" y="34724"/>
                    <a:pt x="197464" y="34724"/>
                  </a:cubicBezTo>
                  <a:cubicBezTo>
                    <a:pt x="197500" y="34724"/>
                    <a:pt x="197526" y="34701"/>
                    <a:pt x="197542" y="34651"/>
                  </a:cubicBezTo>
                  <a:cubicBezTo>
                    <a:pt x="197633" y="34590"/>
                    <a:pt x="197633" y="34499"/>
                    <a:pt x="197573" y="34469"/>
                  </a:cubicBezTo>
                  <a:lnTo>
                    <a:pt x="169700" y="16961"/>
                  </a:lnTo>
                  <a:cubicBezTo>
                    <a:pt x="169687" y="16948"/>
                    <a:pt x="169659" y="16941"/>
                    <a:pt x="169628" y="16941"/>
                  </a:cubicBezTo>
                  <a:cubicBezTo>
                    <a:pt x="169584" y="16941"/>
                    <a:pt x="169535" y="16956"/>
                    <a:pt x="169517" y="16991"/>
                  </a:cubicBezTo>
                  <a:lnTo>
                    <a:pt x="152800" y="35776"/>
                  </a:lnTo>
                  <a:lnTo>
                    <a:pt x="137024" y="27295"/>
                  </a:lnTo>
                  <a:cubicBezTo>
                    <a:pt x="137009" y="27280"/>
                    <a:pt x="136986" y="27273"/>
                    <a:pt x="136960" y="27273"/>
                  </a:cubicBezTo>
                  <a:cubicBezTo>
                    <a:pt x="136933" y="27273"/>
                    <a:pt x="136903" y="27280"/>
                    <a:pt x="136872" y="27295"/>
                  </a:cubicBezTo>
                  <a:lnTo>
                    <a:pt x="126903" y="34955"/>
                  </a:lnTo>
                  <a:lnTo>
                    <a:pt x="89121" y="31"/>
                  </a:lnTo>
                  <a:cubicBezTo>
                    <a:pt x="89090" y="0"/>
                    <a:pt x="89060" y="0"/>
                    <a:pt x="8899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14"/>
            <p:cNvSpPr/>
            <p:nvPr/>
          </p:nvSpPr>
          <p:spPr>
            <a:xfrm>
              <a:off x="6484000" y="1835075"/>
              <a:ext cx="39550" cy="28850"/>
            </a:xfrm>
            <a:custGeom>
              <a:rect b="b" l="l" r="r" t="t"/>
              <a:pathLst>
                <a:path extrusionOk="0" h="1154" w="1582">
                  <a:moveTo>
                    <a:pt x="791" y="0"/>
                  </a:moveTo>
                  <a:cubicBezTo>
                    <a:pt x="748" y="0"/>
                    <a:pt x="703" y="5"/>
                    <a:pt x="656" y="14"/>
                  </a:cubicBezTo>
                  <a:cubicBezTo>
                    <a:pt x="1" y="157"/>
                    <a:pt x="146" y="1153"/>
                    <a:pt x="767" y="1153"/>
                  </a:cubicBezTo>
                  <a:cubicBezTo>
                    <a:pt x="809" y="1153"/>
                    <a:pt x="853" y="1149"/>
                    <a:pt x="899" y="1139"/>
                  </a:cubicBezTo>
                  <a:cubicBezTo>
                    <a:pt x="1582" y="968"/>
                    <a:pt x="1413" y="0"/>
                    <a:pt x="79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14"/>
            <p:cNvSpPr/>
            <p:nvPr/>
          </p:nvSpPr>
          <p:spPr>
            <a:xfrm>
              <a:off x="6523575" y="2480975"/>
              <a:ext cx="38800" cy="28850"/>
            </a:xfrm>
            <a:custGeom>
              <a:rect b="b" l="l" r="r" t="t"/>
              <a:pathLst>
                <a:path extrusionOk="0" h="1154" w="1552">
                  <a:moveTo>
                    <a:pt x="805" y="1"/>
                  </a:moveTo>
                  <a:cubicBezTo>
                    <a:pt x="767" y="1"/>
                    <a:pt x="726" y="5"/>
                    <a:pt x="684" y="15"/>
                  </a:cubicBezTo>
                  <a:cubicBezTo>
                    <a:pt x="0" y="157"/>
                    <a:pt x="171" y="1153"/>
                    <a:pt x="770" y="1153"/>
                  </a:cubicBezTo>
                  <a:cubicBezTo>
                    <a:pt x="810" y="1153"/>
                    <a:pt x="853" y="1149"/>
                    <a:pt x="897" y="1139"/>
                  </a:cubicBezTo>
                  <a:cubicBezTo>
                    <a:pt x="1552" y="997"/>
                    <a:pt x="1380" y="1"/>
                    <a:pt x="80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14"/>
            <p:cNvSpPr/>
            <p:nvPr/>
          </p:nvSpPr>
          <p:spPr>
            <a:xfrm>
              <a:off x="6810800" y="2252250"/>
              <a:ext cx="38075" cy="28100"/>
            </a:xfrm>
            <a:custGeom>
              <a:rect b="b" l="l" r="r" t="t"/>
              <a:pathLst>
                <a:path extrusionOk="0" h="1124" w="1523">
                  <a:moveTo>
                    <a:pt x="784" y="0"/>
                  </a:moveTo>
                  <a:cubicBezTo>
                    <a:pt x="743" y="0"/>
                    <a:pt x="699" y="5"/>
                    <a:pt x="654" y="15"/>
                  </a:cubicBezTo>
                  <a:cubicBezTo>
                    <a:pt x="0" y="157"/>
                    <a:pt x="144" y="1123"/>
                    <a:pt x="762" y="1123"/>
                  </a:cubicBezTo>
                  <a:cubicBezTo>
                    <a:pt x="805" y="1123"/>
                    <a:pt x="850" y="1119"/>
                    <a:pt x="897" y="1109"/>
                  </a:cubicBezTo>
                  <a:cubicBezTo>
                    <a:pt x="1523" y="967"/>
                    <a:pt x="1377" y="0"/>
                    <a:pt x="78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14"/>
            <p:cNvSpPr/>
            <p:nvPr/>
          </p:nvSpPr>
          <p:spPr>
            <a:xfrm>
              <a:off x="6885275" y="1823675"/>
              <a:ext cx="38875" cy="28850"/>
            </a:xfrm>
            <a:custGeom>
              <a:rect b="b" l="l" r="r" t="t"/>
              <a:pathLst>
                <a:path extrusionOk="0" h="1154" w="1555">
                  <a:moveTo>
                    <a:pt x="816" y="0"/>
                  </a:moveTo>
                  <a:cubicBezTo>
                    <a:pt x="774" y="0"/>
                    <a:pt x="730" y="5"/>
                    <a:pt x="684" y="15"/>
                  </a:cubicBezTo>
                  <a:cubicBezTo>
                    <a:pt x="1" y="157"/>
                    <a:pt x="171" y="1153"/>
                    <a:pt x="795" y="1153"/>
                  </a:cubicBezTo>
                  <a:cubicBezTo>
                    <a:pt x="837" y="1153"/>
                    <a:pt x="882" y="1149"/>
                    <a:pt x="927" y="1139"/>
                  </a:cubicBezTo>
                  <a:cubicBezTo>
                    <a:pt x="1554" y="997"/>
                    <a:pt x="1433" y="0"/>
                    <a:pt x="81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14"/>
            <p:cNvSpPr/>
            <p:nvPr/>
          </p:nvSpPr>
          <p:spPr>
            <a:xfrm>
              <a:off x="7271300" y="2249425"/>
              <a:ext cx="39225" cy="28625"/>
            </a:xfrm>
            <a:custGeom>
              <a:rect b="b" l="l" r="r" t="t"/>
              <a:pathLst>
                <a:path extrusionOk="0" h="1145" w="1569">
                  <a:moveTo>
                    <a:pt x="762" y="1"/>
                  </a:moveTo>
                  <a:cubicBezTo>
                    <a:pt x="737" y="1"/>
                    <a:pt x="711" y="2"/>
                    <a:pt x="684" y="6"/>
                  </a:cubicBezTo>
                  <a:cubicBezTo>
                    <a:pt x="1" y="148"/>
                    <a:pt x="145" y="1145"/>
                    <a:pt x="765" y="1145"/>
                  </a:cubicBezTo>
                  <a:cubicBezTo>
                    <a:pt x="807" y="1145"/>
                    <a:pt x="851" y="1140"/>
                    <a:pt x="897" y="1131"/>
                  </a:cubicBezTo>
                  <a:cubicBezTo>
                    <a:pt x="1568" y="1014"/>
                    <a:pt x="1371" y="1"/>
                    <a:pt x="76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14"/>
            <p:cNvSpPr/>
            <p:nvPr/>
          </p:nvSpPr>
          <p:spPr>
            <a:xfrm>
              <a:off x="7332900" y="1895100"/>
              <a:ext cx="38750" cy="28100"/>
            </a:xfrm>
            <a:custGeom>
              <a:rect b="b" l="l" r="r" t="t"/>
              <a:pathLst>
                <a:path extrusionOk="0" h="1124" w="1550">
                  <a:moveTo>
                    <a:pt x="807" y="0"/>
                  </a:moveTo>
                  <a:cubicBezTo>
                    <a:pt x="767" y="0"/>
                    <a:pt x="726" y="5"/>
                    <a:pt x="682" y="15"/>
                  </a:cubicBezTo>
                  <a:cubicBezTo>
                    <a:pt x="0" y="157"/>
                    <a:pt x="169" y="1123"/>
                    <a:pt x="765" y="1123"/>
                  </a:cubicBezTo>
                  <a:cubicBezTo>
                    <a:pt x="807" y="1123"/>
                    <a:pt x="850" y="1119"/>
                    <a:pt x="895" y="1109"/>
                  </a:cubicBezTo>
                  <a:cubicBezTo>
                    <a:pt x="1549" y="967"/>
                    <a:pt x="1379" y="0"/>
                    <a:pt x="80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14"/>
            <p:cNvSpPr/>
            <p:nvPr/>
          </p:nvSpPr>
          <p:spPr>
            <a:xfrm>
              <a:off x="6905775" y="2817725"/>
              <a:ext cx="38300" cy="27975"/>
            </a:xfrm>
            <a:custGeom>
              <a:rect b="b" l="l" r="r" t="t"/>
              <a:pathLst>
                <a:path extrusionOk="0" h="1119" w="1532">
                  <a:moveTo>
                    <a:pt x="761" y="1"/>
                  </a:moveTo>
                  <a:cubicBezTo>
                    <a:pt x="727" y="1"/>
                    <a:pt x="691" y="4"/>
                    <a:pt x="655" y="10"/>
                  </a:cubicBezTo>
                  <a:cubicBezTo>
                    <a:pt x="1" y="152"/>
                    <a:pt x="145" y="1119"/>
                    <a:pt x="763" y="1119"/>
                  </a:cubicBezTo>
                  <a:cubicBezTo>
                    <a:pt x="806" y="1119"/>
                    <a:pt x="851" y="1114"/>
                    <a:pt x="898" y="1104"/>
                  </a:cubicBezTo>
                  <a:cubicBezTo>
                    <a:pt x="1531" y="989"/>
                    <a:pt x="1374" y="1"/>
                    <a:pt x="76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14"/>
            <p:cNvSpPr/>
            <p:nvPr/>
          </p:nvSpPr>
          <p:spPr>
            <a:xfrm>
              <a:off x="7440025" y="3019100"/>
              <a:ext cx="39000" cy="27975"/>
            </a:xfrm>
            <a:custGeom>
              <a:rect b="b" l="l" r="r" t="t"/>
              <a:pathLst>
                <a:path extrusionOk="0" h="1119" w="1560">
                  <a:moveTo>
                    <a:pt x="789" y="0"/>
                  </a:moveTo>
                  <a:cubicBezTo>
                    <a:pt x="755" y="0"/>
                    <a:pt x="720" y="3"/>
                    <a:pt x="683" y="10"/>
                  </a:cubicBezTo>
                  <a:cubicBezTo>
                    <a:pt x="1" y="152"/>
                    <a:pt x="169" y="1118"/>
                    <a:pt x="791" y="1118"/>
                  </a:cubicBezTo>
                  <a:cubicBezTo>
                    <a:pt x="834" y="1118"/>
                    <a:pt x="879" y="1114"/>
                    <a:pt x="926" y="1104"/>
                  </a:cubicBezTo>
                  <a:cubicBezTo>
                    <a:pt x="1560" y="989"/>
                    <a:pt x="1402" y="0"/>
                    <a:pt x="78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14"/>
            <p:cNvSpPr/>
            <p:nvPr/>
          </p:nvSpPr>
          <p:spPr>
            <a:xfrm>
              <a:off x="7741650" y="2297825"/>
              <a:ext cx="39525" cy="28125"/>
            </a:xfrm>
            <a:custGeom>
              <a:rect b="b" l="l" r="r" t="t"/>
              <a:pathLst>
                <a:path extrusionOk="0" h="1125" w="1581">
                  <a:moveTo>
                    <a:pt x="790" y="1"/>
                  </a:moveTo>
                  <a:cubicBezTo>
                    <a:pt x="747" y="1"/>
                    <a:pt x="702" y="6"/>
                    <a:pt x="655" y="15"/>
                  </a:cubicBezTo>
                  <a:cubicBezTo>
                    <a:pt x="1" y="158"/>
                    <a:pt x="145" y="1124"/>
                    <a:pt x="763" y="1124"/>
                  </a:cubicBezTo>
                  <a:cubicBezTo>
                    <a:pt x="806" y="1124"/>
                    <a:pt x="851" y="1119"/>
                    <a:pt x="898" y="1110"/>
                  </a:cubicBezTo>
                  <a:cubicBezTo>
                    <a:pt x="1580" y="967"/>
                    <a:pt x="1412" y="1"/>
                    <a:pt x="79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14"/>
            <p:cNvSpPr/>
            <p:nvPr/>
          </p:nvSpPr>
          <p:spPr>
            <a:xfrm>
              <a:off x="6743175" y="3715800"/>
              <a:ext cx="39525" cy="28850"/>
            </a:xfrm>
            <a:custGeom>
              <a:rect b="b" l="l" r="r" t="t"/>
              <a:pathLst>
                <a:path extrusionOk="0" h="1154" w="1581">
                  <a:moveTo>
                    <a:pt x="811" y="0"/>
                  </a:moveTo>
                  <a:cubicBezTo>
                    <a:pt x="771" y="0"/>
                    <a:pt x="728" y="5"/>
                    <a:pt x="684" y="15"/>
                  </a:cubicBezTo>
                  <a:cubicBezTo>
                    <a:pt x="1" y="157"/>
                    <a:pt x="145" y="1153"/>
                    <a:pt x="765" y="1153"/>
                  </a:cubicBezTo>
                  <a:cubicBezTo>
                    <a:pt x="807" y="1153"/>
                    <a:pt x="851" y="1149"/>
                    <a:pt x="897" y="1139"/>
                  </a:cubicBezTo>
                  <a:cubicBezTo>
                    <a:pt x="1581" y="997"/>
                    <a:pt x="1410" y="0"/>
                    <a:pt x="81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14"/>
            <p:cNvSpPr/>
            <p:nvPr/>
          </p:nvSpPr>
          <p:spPr>
            <a:xfrm>
              <a:off x="6987900" y="3110275"/>
              <a:ext cx="38975" cy="27975"/>
            </a:xfrm>
            <a:custGeom>
              <a:rect b="b" l="l" r="r" t="t"/>
              <a:pathLst>
                <a:path extrusionOk="0" h="1119" w="1559">
                  <a:moveTo>
                    <a:pt x="791" y="1"/>
                  </a:moveTo>
                  <a:cubicBezTo>
                    <a:pt x="757" y="1"/>
                    <a:pt x="720" y="4"/>
                    <a:pt x="683" y="10"/>
                  </a:cubicBezTo>
                  <a:cubicBezTo>
                    <a:pt x="0" y="152"/>
                    <a:pt x="169" y="1119"/>
                    <a:pt x="791" y="1119"/>
                  </a:cubicBezTo>
                  <a:cubicBezTo>
                    <a:pt x="834" y="1119"/>
                    <a:pt x="879" y="1114"/>
                    <a:pt x="926" y="1104"/>
                  </a:cubicBezTo>
                  <a:cubicBezTo>
                    <a:pt x="1559" y="961"/>
                    <a:pt x="1402" y="1"/>
                    <a:pt x="79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14"/>
            <p:cNvSpPr/>
            <p:nvPr/>
          </p:nvSpPr>
          <p:spPr>
            <a:xfrm>
              <a:off x="7436225" y="3851800"/>
              <a:ext cx="38800" cy="28100"/>
            </a:xfrm>
            <a:custGeom>
              <a:rect b="b" l="l" r="r" t="t"/>
              <a:pathLst>
                <a:path extrusionOk="0" h="1124" w="1552">
                  <a:moveTo>
                    <a:pt x="818" y="1"/>
                  </a:moveTo>
                  <a:cubicBezTo>
                    <a:pt x="775" y="1"/>
                    <a:pt x="730" y="5"/>
                    <a:pt x="683" y="15"/>
                  </a:cubicBezTo>
                  <a:cubicBezTo>
                    <a:pt x="1" y="157"/>
                    <a:pt x="170" y="1124"/>
                    <a:pt x="791" y="1124"/>
                  </a:cubicBezTo>
                  <a:cubicBezTo>
                    <a:pt x="834" y="1124"/>
                    <a:pt x="879" y="1119"/>
                    <a:pt x="926" y="1110"/>
                  </a:cubicBezTo>
                  <a:cubicBezTo>
                    <a:pt x="1552" y="967"/>
                    <a:pt x="1433" y="1"/>
                    <a:pt x="81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14"/>
            <p:cNvSpPr/>
            <p:nvPr/>
          </p:nvSpPr>
          <p:spPr>
            <a:xfrm>
              <a:off x="8097525" y="3024500"/>
              <a:ext cx="39000" cy="28025"/>
            </a:xfrm>
            <a:custGeom>
              <a:rect b="b" l="l" r="r" t="t"/>
              <a:pathLst>
                <a:path extrusionOk="0" h="1121" w="1560">
                  <a:moveTo>
                    <a:pt x="761" y="1"/>
                  </a:moveTo>
                  <a:cubicBezTo>
                    <a:pt x="734" y="1"/>
                    <a:pt x="705" y="3"/>
                    <a:pt x="675" y="7"/>
                  </a:cubicBezTo>
                  <a:cubicBezTo>
                    <a:pt x="0" y="147"/>
                    <a:pt x="158" y="1121"/>
                    <a:pt x="764" y="1121"/>
                  </a:cubicBezTo>
                  <a:cubicBezTo>
                    <a:pt x="812" y="1121"/>
                    <a:pt x="864" y="1114"/>
                    <a:pt x="919" y="1101"/>
                  </a:cubicBezTo>
                  <a:cubicBezTo>
                    <a:pt x="1559" y="955"/>
                    <a:pt x="1391" y="1"/>
                    <a:pt x="76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14"/>
            <p:cNvSpPr/>
            <p:nvPr/>
          </p:nvSpPr>
          <p:spPr>
            <a:xfrm>
              <a:off x="7955975" y="2701350"/>
              <a:ext cx="38800" cy="28850"/>
            </a:xfrm>
            <a:custGeom>
              <a:rect b="b" l="l" r="r" t="t"/>
              <a:pathLst>
                <a:path extrusionOk="0" h="1154" w="1552">
                  <a:moveTo>
                    <a:pt x="815" y="0"/>
                  </a:moveTo>
                  <a:cubicBezTo>
                    <a:pt x="774" y="0"/>
                    <a:pt x="730" y="5"/>
                    <a:pt x="684" y="14"/>
                  </a:cubicBezTo>
                  <a:cubicBezTo>
                    <a:pt x="0" y="157"/>
                    <a:pt x="171" y="1153"/>
                    <a:pt x="770" y="1153"/>
                  </a:cubicBezTo>
                  <a:cubicBezTo>
                    <a:pt x="810" y="1153"/>
                    <a:pt x="853" y="1149"/>
                    <a:pt x="897" y="1139"/>
                  </a:cubicBezTo>
                  <a:cubicBezTo>
                    <a:pt x="1552" y="997"/>
                    <a:pt x="1433" y="0"/>
                    <a:pt x="81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14"/>
            <p:cNvSpPr/>
            <p:nvPr/>
          </p:nvSpPr>
          <p:spPr>
            <a:xfrm>
              <a:off x="8338975" y="3661075"/>
              <a:ext cx="39475" cy="28100"/>
            </a:xfrm>
            <a:custGeom>
              <a:rect b="b" l="l" r="r" t="t"/>
              <a:pathLst>
                <a:path extrusionOk="0" h="1124" w="1579">
                  <a:moveTo>
                    <a:pt x="813" y="1"/>
                  </a:moveTo>
                  <a:cubicBezTo>
                    <a:pt x="772" y="1"/>
                    <a:pt x="728" y="5"/>
                    <a:pt x="683" y="15"/>
                  </a:cubicBezTo>
                  <a:cubicBezTo>
                    <a:pt x="1" y="157"/>
                    <a:pt x="143" y="1124"/>
                    <a:pt x="761" y="1124"/>
                  </a:cubicBezTo>
                  <a:cubicBezTo>
                    <a:pt x="804" y="1124"/>
                    <a:pt x="849" y="1119"/>
                    <a:pt x="896" y="1109"/>
                  </a:cubicBezTo>
                  <a:cubicBezTo>
                    <a:pt x="1578" y="967"/>
                    <a:pt x="1410" y="1"/>
                    <a:pt x="81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14"/>
            <p:cNvSpPr/>
            <p:nvPr/>
          </p:nvSpPr>
          <p:spPr>
            <a:xfrm>
              <a:off x="8990225" y="3306975"/>
              <a:ext cx="38800" cy="28100"/>
            </a:xfrm>
            <a:custGeom>
              <a:rect b="b" l="l" r="r" t="t"/>
              <a:pathLst>
                <a:path extrusionOk="0" h="1124" w="1552">
                  <a:moveTo>
                    <a:pt x="817" y="0"/>
                  </a:moveTo>
                  <a:cubicBezTo>
                    <a:pt x="774" y="0"/>
                    <a:pt x="730" y="5"/>
                    <a:pt x="682" y="15"/>
                  </a:cubicBezTo>
                  <a:cubicBezTo>
                    <a:pt x="0" y="157"/>
                    <a:pt x="169" y="1123"/>
                    <a:pt x="790" y="1123"/>
                  </a:cubicBezTo>
                  <a:cubicBezTo>
                    <a:pt x="833" y="1123"/>
                    <a:pt x="878" y="1119"/>
                    <a:pt x="926" y="1109"/>
                  </a:cubicBezTo>
                  <a:cubicBezTo>
                    <a:pt x="1551" y="967"/>
                    <a:pt x="1432" y="0"/>
                    <a:pt x="81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14"/>
            <p:cNvSpPr/>
            <p:nvPr/>
          </p:nvSpPr>
          <p:spPr>
            <a:xfrm>
              <a:off x="8710700" y="3191475"/>
              <a:ext cx="39375" cy="28225"/>
            </a:xfrm>
            <a:custGeom>
              <a:rect b="b" l="l" r="r" t="t"/>
              <a:pathLst>
                <a:path extrusionOk="0" h="1129" w="1575">
                  <a:moveTo>
                    <a:pt x="780" y="0"/>
                  </a:moveTo>
                  <a:cubicBezTo>
                    <a:pt x="738" y="0"/>
                    <a:pt x="693" y="5"/>
                    <a:pt x="647" y="15"/>
                  </a:cubicBezTo>
                  <a:cubicBezTo>
                    <a:pt x="0" y="155"/>
                    <a:pt x="134" y="1129"/>
                    <a:pt x="736" y="1129"/>
                  </a:cubicBezTo>
                  <a:cubicBezTo>
                    <a:pt x="785" y="1129"/>
                    <a:pt x="836" y="1122"/>
                    <a:pt x="891" y="1109"/>
                  </a:cubicBezTo>
                  <a:cubicBezTo>
                    <a:pt x="1574" y="995"/>
                    <a:pt x="1404" y="0"/>
                    <a:pt x="78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14"/>
            <p:cNvSpPr/>
            <p:nvPr/>
          </p:nvSpPr>
          <p:spPr>
            <a:xfrm>
              <a:off x="9411200" y="2608625"/>
              <a:ext cx="38750" cy="28100"/>
            </a:xfrm>
            <a:custGeom>
              <a:rect b="b" l="l" r="r" t="t"/>
              <a:pathLst>
                <a:path extrusionOk="0" h="1124" w="1550">
                  <a:moveTo>
                    <a:pt x="807" y="1"/>
                  </a:moveTo>
                  <a:cubicBezTo>
                    <a:pt x="767" y="1"/>
                    <a:pt x="726" y="5"/>
                    <a:pt x="683" y="15"/>
                  </a:cubicBezTo>
                  <a:cubicBezTo>
                    <a:pt x="0" y="157"/>
                    <a:pt x="169" y="1124"/>
                    <a:pt x="766" y="1124"/>
                  </a:cubicBezTo>
                  <a:cubicBezTo>
                    <a:pt x="807" y="1124"/>
                    <a:pt x="850" y="1119"/>
                    <a:pt x="895" y="1109"/>
                  </a:cubicBezTo>
                  <a:cubicBezTo>
                    <a:pt x="1549" y="967"/>
                    <a:pt x="1379" y="1"/>
                    <a:pt x="80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14"/>
            <p:cNvSpPr/>
            <p:nvPr/>
          </p:nvSpPr>
          <p:spPr>
            <a:xfrm>
              <a:off x="7468900" y="1601775"/>
              <a:ext cx="38750" cy="28100"/>
            </a:xfrm>
            <a:custGeom>
              <a:rect b="b" l="l" r="r" t="t"/>
              <a:pathLst>
                <a:path extrusionOk="0" h="1124" w="1550">
                  <a:moveTo>
                    <a:pt x="807" y="1"/>
                  </a:moveTo>
                  <a:cubicBezTo>
                    <a:pt x="768" y="1"/>
                    <a:pt x="726" y="5"/>
                    <a:pt x="683" y="15"/>
                  </a:cubicBezTo>
                  <a:cubicBezTo>
                    <a:pt x="1" y="157"/>
                    <a:pt x="143" y="1124"/>
                    <a:pt x="761" y="1124"/>
                  </a:cubicBezTo>
                  <a:cubicBezTo>
                    <a:pt x="804" y="1124"/>
                    <a:pt x="849" y="1119"/>
                    <a:pt x="896" y="1109"/>
                  </a:cubicBezTo>
                  <a:cubicBezTo>
                    <a:pt x="1550" y="967"/>
                    <a:pt x="1379" y="1"/>
                    <a:pt x="80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14"/>
            <p:cNvSpPr/>
            <p:nvPr/>
          </p:nvSpPr>
          <p:spPr>
            <a:xfrm>
              <a:off x="7863250" y="1175475"/>
              <a:ext cx="38075" cy="28100"/>
            </a:xfrm>
            <a:custGeom>
              <a:rect b="b" l="l" r="r" t="t"/>
              <a:pathLst>
                <a:path extrusionOk="0" h="1124" w="1523">
                  <a:moveTo>
                    <a:pt x="784" y="1"/>
                  </a:moveTo>
                  <a:cubicBezTo>
                    <a:pt x="743" y="1"/>
                    <a:pt x="699" y="5"/>
                    <a:pt x="654" y="15"/>
                  </a:cubicBezTo>
                  <a:cubicBezTo>
                    <a:pt x="0" y="157"/>
                    <a:pt x="144" y="1124"/>
                    <a:pt x="762" y="1124"/>
                  </a:cubicBezTo>
                  <a:cubicBezTo>
                    <a:pt x="805" y="1124"/>
                    <a:pt x="850" y="1119"/>
                    <a:pt x="897" y="1109"/>
                  </a:cubicBezTo>
                  <a:cubicBezTo>
                    <a:pt x="1523" y="967"/>
                    <a:pt x="1377" y="1"/>
                    <a:pt x="78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14"/>
            <p:cNvSpPr/>
            <p:nvPr/>
          </p:nvSpPr>
          <p:spPr>
            <a:xfrm>
              <a:off x="6566150" y="1183975"/>
              <a:ext cx="39725" cy="27975"/>
            </a:xfrm>
            <a:custGeom>
              <a:rect b="b" l="l" r="r" t="t"/>
              <a:pathLst>
                <a:path extrusionOk="0" h="1119" w="1589">
                  <a:moveTo>
                    <a:pt x="794" y="0"/>
                  </a:moveTo>
                  <a:cubicBezTo>
                    <a:pt x="758" y="0"/>
                    <a:pt x="721" y="3"/>
                    <a:pt x="683" y="9"/>
                  </a:cubicBezTo>
                  <a:cubicBezTo>
                    <a:pt x="1" y="152"/>
                    <a:pt x="169" y="1118"/>
                    <a:pt x="791" y="1118"/>
                  </a:cubicBezTo>
                  <a:cubicBezTo>
                    <a:pt x="834" y="1118"/>
                    <a:pt x="879" y="1114"/>
                    <a:pt x="926" y="1104"/>
                  </a:cubicBezTo>
                  <a:cubicBezTo>
                    <a:pt x="1589" y="988"/>
                    <a:pt x="1432" y="0"/>
                    <a:pt x="79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14"/>
            <p:cNvSpPr/>
            <p:nvPr/>
          </p:nvSpPr>
          <p:spPr>
            <a:xfrm>
              <a:off x="7077575" y="4120800"/>
              <a:ext cx="38750" cy="28125"/>
            </a:xfrm>
            <a:custGeom>
              <a:rect b="b" l="l" r="r" t="t"/>
              <a:pathLst>
                <a:path extrusionOk="0" h="1125" w="1550">
                  <a:moveTo>
                    <a:pt x="807" y="1"/>
                  </a:moveTo>
                  <a:cubicBezTo>
                    <a:pt x="767" y="1"/>
                    <a:pt x="726" y="6"/>
                    <a:pt x="682" y="15"/>
                  </a:cubicBezTo>
                  <a:cubicBezTo>
                    <a:pt x="0" y="158"/>
                    <a:pt x="142" y="1124"/>
                    <a:pt x="760" y="1124"/>
                  </a:cubicBezTo>
                  <a:cubicBezTo>
                    <a:pt x="803" y="1124"/>
                    <a:pt x="848" y="1119"/>
                    <a:pt x="895" y="1110"/>
                  </a:cubicBezTo>
                  <a:cubicBezTo>
                    <a:pt x="1549" y="967"/>
                    <a:pt x="1379" y="1"/>
                    <a:pt x="80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14"/>
            <p:cNvSpPr/>
            <p:nvPr/>
          </p:nvSpPr>
          <p:spPr>
            <a:xfrm>
              <a:off x="6351025" y="4418700"/>
              <a:ext cx="38850" cy="28850"/>
            </a:xfrm>
            <a:custGeom>
              <a:rect b="b" l="l" r="r" t="t"/>
              <a:pathLst>
                <a:path extrusionOk="0" h="1154" w="1554">
                  <a:moveTo>
                    <a:pt x="787" y="0"/>
                  </a:moveTo>
                  <a:cubicBezTo>
                    <a:pt x="746" y="0"/>
                    <a:pt x="702" y="5"/>
                    <a:pt x="656" y="14"/>
                  </a:cubicBezTo>
                  <a:cubicBezTo>
                    <a:pt x="1" y="157"/>
                    <a:pt x="146" y="1153"/>
                    <a:pt x="767" y="1153"/>
                  </a:cubicBezTo>
                  <a:cubicBezTo>
                    <a:pt x="809" y="1153"/>
                    <a:pt x="853" y="1149"/>
                    <a:pt x="899" y="1139"/>
                  </a:cubicBezTo>
                  <a:cubicBezTo>
                    <a:pt x="1554" y="997"/>
                    <a:pt x="1408" y="0"/>
                    <a:pt x="78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14"/>
            <p:cNvSpPr/>
            <p:nvPr/>
          </p:nvSpPr>
          <p:spPr>
            <a:xfrm>
              <a:off x="6017475" y="3389250"/>
              <a:ext cx="39200" cy="28650"/>
            </a:xfrm>
            <a:custGeom>
              <a:rect b="b" l="l" r="r" t="t"/>
              <a:pathLst>
                <a:path extrusionOk="0" h="1146" w="1568">
                  <a:moveTo>
                    <a:pt x="764" y="1"/>
                  </a:moveTo>
                  <a:cubicBezTo>
                    <a:pt x="739" y="1"/>
                    <a:pt x="712" y="3"/>
                    <a:pt x="684" y="6"/>
                  </a:cubicBezTo>
                  <a:cubicBezTo>
                    <a:pt x="1" y="149"/>
                    <a:pt x="145" y="1145"/>
                    <a:pt x="766" y="1145"/>
                  </a:cubicBezTo>
                  <a:cubicBezTo>
                    <a:pt x="807" y="1145"/>
                    <a:pt x="851" y="1141"/>
                    <a:pt x="897" y="1131"/>
                  </a:cubicBezTo>
                  <a:cubicBezTo>
                    <a:pt x="1568" y="985"/>
                    <a:pt x="1371" y="1"/>
                    <a:pt x="76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14"/>
            <p:cNvSpPr/>
            <p:nvPr/>
          </p:nvSpPr>
          <p:spPr>
            <a:xfrm>
              <a:off x="5996250" y="2531875"/>
              <a:ext cx="38775" cy="28100"/>
            </a:xfrm>
            <a:custGeom>
              <a:rect b="b" l="l" r="r" t="t"/>
              <a:pathLst>
                <a:path extrusionOk="0" h="1124" w="1551">
                  <a:moveTo>
                    <a:pt x="817" y="1"/>
                  </a:moveTo>
                  <a:cubicBezTo>
                    <a:pt x="774" y="1"/>
                    <a:pt x="730" y="5"/>
                    <a:pt x="682" y="15"/>
                  </a:cubicBezTo>
                  <a:cubicBezTo>
                    <a:pt x="0" y="157"/>
                    <a:pt x="169" y="1124"/>
                    <a:pt x="790" y="1124"/>
                  </a:cubicBezTo>
                  <a:cubicBezTo>
                    <a:pt x="833" y="1124"/>
                    <a:pt x="878" y="1119"/>
                    <a:pt x="926" y="1109"/>
                  </a:cubicBezTo>
                  <a:cubicBezTo>
                    <a:pt x="1551" y="967"/>
                    <a:pt x="1432" y="1"/>
                    <a:pt x="81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14"/>
            <p:cNvSpPr/>
            <p:nvPr/>
          </p:nvSpPr>
          <p:spPr>
            <a:xfrm>
              <a:off x="5640550" y="2115450"/>
              <a:ext cx="38100" cy="28125"/>
            </a:xfrm>
            <a:custGeom>
              <a:rect b="b" l="l" r="r" t="t"/>
              <a:pathLst>
                <a:path extrusionOk="0" h="1125" w="1524">
                  <a:moveTo>
                    <a:pt x="789" y="1"/>
                  </a:moveTo>
                  <a:cubicBezTo>
                    <a:pt x="747" y="1"/>
                    <a:pt x="702" y="6"/>
                    <a:pt x="655" y="15"/>
                  </a:cubicBezTo>
                  <a:cubicBezTo>
                    <a:pt x="1" y="158"/>
                    <a:pt x="145" y="1124"/>
                    <a:pt x="763" y="1124"/>
                  </a:cubicBezTo>
                  <a:cubicBezTo>
                    <a:pt x="806" y="1124"/>
                    <a:pt x="851" y="1119"/>
                    <a:pt x="898" y="1110"/>
                  </a:cubicBezTo>
                  <a:cubicBezTo>
                    <a:pt x="1523" y="968"/>
                    <a:pt x="1404" y="1"/>
                    <a:pt x="78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14"/>
            <p:cNvSpPr/>
            <p:nvPr/>
          </p:nvSpPr>
          <p:spPr>
            <a:xfrm>
              <a:off x="5938475" y="1706775"/>
              <a:ext cx="38975" cy="28725"/>
            </a:xfrm>
            <a:custGeom>
              <a:rect b="b" l="l" r="r" t="t"/>
              <a:pathLst>
                <a:path extrusionOk="0" h="1149" w="1559">
                  <a:moveTo>
                    <a:pt x="785" y="0"/>
                  </a:moveTo>
                  <a:cubicBezTo>
                    <a:pt x="752" y="0"/>
                    <a:pt x="718" y="3"/>
                    <a:pt x="683" y="10"/>
                  </a:cubicBezTo>
                  <a:cubicBezTo>
                    <a:pt x="1" y="180"/>
                    <a:pt x="170" y="1149"/>
                    <a:pt x="766" y="1149"/>
                  </a:cubicBezTo>
                  <a:cubicBezTo>
                    <a:pt x="808" y="1149"/>
                    <a:pt x="851" y="1144"/>
                    <a:pt x="896" y="1134"/>
                  </a:cubicBezTo>
                  <a:cubicBezTo>
                    <a:pt x="1558" y="990"/>
                    <a:pt x="1375" y="0"/>
                    <a:pt x="78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14"/>
            <p:cNvSpPr/>
            <p:nvPr/>
          </p:nvSpPr>
          <p:spPr>
            <a:xfrm>
              <a:off x="5854900" y="1355700"/>
              <a:ext cx="38925" cy="27975"/>
            </a:xfrm>
            <a:custGeom>
              <a:rect b="b" l="l" r="r" t="t"/>
              <a:pathLst>
                <a:path extrusionOk="0" h="1119" w="1557">
                  <a:moveTo>
                    <a:pt x="796" y="0"/>
                  </a:moveTo>
                  <a:cubicBezTo>
                    <a:pt x="760" y="0"/>
                    <a:pt x="722" y="3"/>
                    <a:pt x="683" y="10"/>
                  </a:cubicBezTo>
                  <a:cubicBezTo>
                    <a:pt x="0" y="152"/>
                    <a:pt x="169" y="1119"/>
                    <a:pt x="766" y="1119"/>
                  </a:cubicBezTo>
                  <a:cubicBezTo>
                    <a:pt x="807" y="1119"/>
                    <a:pt x="850" y="1114"/>
                    <a:pt x="896" y="1104"/>
                  </a:cubicBezTo>
                  <a:cubicBezTo>
                    <a:pt x="1557" y="960"/>
                    <a:pt x="1429" y="0"/>
                    <a:pt x="79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14"/>
            <p:cNvSpPr/>
            <p:nvPr/>
          </p:nvSpPr>
          <p:spPr>
            <a:xfrm>
              <a:off x="9060075" y="1848750"/>
              <a:ext cx="39500" cy="28100"/>
            </a:xfrm>
            <a:custGeom>
              <a:rect b="b" l="l" r="r" t="t"/>
              <a:pathLst>
                <a:path extrusionOk="0" h="1124" w="1580">
                  <a:moveTo>
                    <a:pt x="790" y="0"/>
                  </a:moveTo>
                  <a:cubicBezTo>
                    <a:pt x="747" y="0"/>
                    <a:pt x="702" y="5"/>
                    <a:pt x="654" y="15"/>
                  </a:cubicBezTo>
                  <a:cubicBezTo>
                    <a:pt x="1" y="157"/>
                    <a:pt x="144" y="1123"/>
                    <a:pt x="763" y="1123"/>
                  </a:cubicBezTo>
                  <a:cubicBezTo>
                    <a:pt x="805" y="1123"/>
                    <a:pt x="850" y="1119"/>
                    <a:pt x="898" y="1109"/>
                  </a:cubicBezTo>
                  <a:cubicBezTo>
                    <a:pt x="1580" y="967"/>
                    <a:pt x="1411" y="0"/>
                    <a:pt x="79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14"/>
            <p:cNvSpPr/>
            <p:nvPr/>
          </p:nvSpPr>
          <p:spPr>
            <a:xfrm>
              <a:off x="9456800" y="2065300"/>
              <a:ext cx="38750" cy="28100"/>
            </a:xfrm>
            <a:custGeom>
              <a:rect b="b" l="l" r="r" t="t"/>
              <a:pathLst>
                <a:path extrusionOk="0" h="1124" w="1550">
                  <a:moveTo>
                    <a:pt x="817" y="1"/>
                  </a:moveTo>
                  <a:cubicBezTo>
                    <a:pt x="774" y="1"/>
                    <a:pt x="730" y="5"/>
                    <a:pt x="682" y="15"/>
                  </a:cubicBezTo>
                  <a:cubicBezTo>
                    <a:pt x="0" y="157"/>
                    <a:pt x="169" y="1124"/>
                    <a:pt x="765" y="1124"/>
                  </a:cubicBezTo>
                  <a:cubicBezTo>
                    <a:pt x="807" y="1124"/>
                    <a:pt x="850" y="1119"/>
                    <a:pt x="895" y="1110"/>
                  </a:cubicBezTo>
                  <a:cubicBezTo>
                    <a:pt x="1549" y="967"/>
                    <a:pt x="1432" y="1"/>
                    <a:pt x="81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14"/>
            <p:cNvSpPr/>
            <p:nvPr/>
          </p:nvSpPr>
          <p:spPr>
            <a:xfrm>
              <a:off x="9878525" y="1594950"/>
              <a:ext cx="39475" cy="28100"/>
            </a:xfrm>
            <a:custGeom>
              <a:rect b="b" l="l" r="r" t="t"/>
              <a:pathLst>
                <a:path extrusionOk="0" h="1124" w="1579">
                  <a:moveTo>
                    <a:pt x="818" y="0"/>
                  </a:moveTo>
                  <a:cubicBezTo>
                    <a:pt x="775" y="0"/>
                    <a:pt x="730" y="5"/>
                    <a:pt x="683" y="14"/>
                  </a:cubicBezTo>
                  <a:cubicBezTo>
                    <a:pt x="1" y="157"/>
                    <a:pt x="169" y="1123"/>
                    <a:pt x="766" y="1123"/>
                  </a:cubicBezTo>
                  <a:cubicBezTo>
                    <a:pt x="807" y="1123"/>
                    <a:pt x="851" y="1119"/>
                    <a:pt x="896" y="1109"/>
                  </a:cubicBezTo>
                  <a:cubicBezTo>
                    <a:pt x="1578" y="967"/>
                    <a:pt x="1436" y="0"/>
                    <a:pt x="81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14"/>
            <p:cNvSpPr/>
            <p:nvPr/>
          </p:nvSpPr>
          <p:spPr>
            <a:xfrm>
              <a:off x="10573825" y="2031875"/>
              <a:ext cx="38750" cy="28100"/>
            </a:xfrm>
            <a:custGeom>
              <a:rect b="b" l="l" r="r" t="t"/>
              <a:pathLst>
                <a:path extrusionOk="0" h="1124" w="1550">
                  <a:moveTo>
                    <a:pt x="807" y="0"/>
                  </a:moveTo>
                  <a:cubicBezTo>
                    <a:pt x="768" y="0"/>
                    <a:pt x="726" y="5"/>
                    <a:pt x="683" y="15"/>
                  </a:cubicBezTo>
                  <a:cubicBezTo>
                    <a:pt x="1" y="157"/>
                    <a:pt x="169" y="1124"/>
                    <a:pt x="766" y="1124"/>
                  </a:cubicBezTo>
                  <a:cubicBezTo>
                    <a:pt x="807" y="1124"/>
                    <a:pt x="851" y="1119"/>
                    <a:pt x="896" y="1109"/>
                  </a:cubicBezTo>
                  <a:cubicBezTo>
                    <a:pt x="1550" y="967"/>
                    <a:pt x="1379" y="0"/>
                    <a:pt x="80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_1">
    <p:spTree>
      <p:nvGrpSpPr>
        <p:cNvPr id="2264" name="Shape 2264"/>
        <p:cNvGrpSpPr/>
        <p:nvPr/>
      </p:nvGrpSpPr>
      <p:grpSpPr>
        <a:xfrm>
          <a:off x="0" y="0"/>
          <a:ext cx="0" cy="0"/>
          <a:chOff x="0" y="0"/>
          <a:chExt cx="0" cy="0"/>
        </a:xfrm>
      </p:grpSpPr>
      <p:sp>
        <p:nvSpPr>
          <p:cNvPr id="2265" name="Google Shape;2265;p15"/>
          <p:cNvSpPr txBox="1"/>
          <p:nvPr>
            <p:ph type="title"/>
          </p:nvPr>
        </p:nvSpPr>
        <p:spPr>
          <a:xfrm>
            <a:off x="722750" y="539500"/>
            <a:ext cx="7717500" cy="582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grpSp>
        <p:nvGrpSpPr>
          <p:cNvPr id="2266" name="Google Shape;2266;p15"/>
          <p:cNvGrpSpPr/>
          <p:nvPr/>
        </p:nvGrpSpPr>
        <p:grpSpPr>
          <a:xfrm rot="10800000">
            <a:off x="1004463" y="-4739862"/>
            <a:ext cx="9036625" cy="5462925"/>
            <a:chOff x="-1554275" y="-744050"/>
            <a:chExt cx="9036625" cy="5462925"/>
          </a:xfrm>
        </p:grpSpPr>
        <p:sp>
          <p:nvSpPr>
            <p:cNvPr id="2267" name="Google Shape;2267;p15"/>
            <p:cNvSpPr/>
            <p:nvPr/>
          </p:nvSpPr>
          <p:spPr>
            <a:xfrm>
              <a:off x="6024600" y="678450"/>
              <a:ext cx="48900" cy="35050"/>
            </a:xfrm>
            <a:custGeom>
              <a:rect b="b" l="l" r="r" t="t"/>
              <a:pathLst>
                <a:path extrusionOk="0" h="1402" w="1956">
                  <a:moveTo>
                    <a:pt x="1008" y="1"/>
                  </a:moveTo>
                  <a:cubicBezTo>
                    <a:pt x="959" y="1"/>
                    <a:pt x="908" y="6"/>
                    <a:pt x="855" y="17"/>
                  </a:cubicBezTo>
                  <a:cubicBezTo>
                    <a:pt x="0" y="188"/>
                    <a:pt x="188" y="1402"/>
                    <a:pt x="966" y="1402"/>
                  </a:cubicBezTo>
                  <a:cubicBezTo>
                    <a:pt x="1018" y="1402"/>
                    <a:pt x="1072" y="1397"/>
                    <a:pt x="1129" y="1385"/>
                  </a:cubicBezTo>
                  <a:cubicBezTo>
                    <a:pt x="1956" y="1214"/>
                    <a:pt x="1740"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15"/>
            <p:cNvSpPr/>
            <p:nvPr/>
          </p:nvSpPr>
          <p:spPr>
            <a:xfrm>
              <a:off x="6042925" y="690125"/>
              <a:ext cx="12200" cy="11700"/>
            </a:xfrm>
            <a:custGeom>
              <a:rect b="b" l="l" r="r" t="t"/>
              <a:pathLst>
                <a:path extrusionOk="0" h="468" w="488">
                  <a:moveTo>
                    <a:pt x="249" y="0"/>
                  </a:moveTo>
                  <a:cubicBezTo>
                    <a:pt x="229" y="0"/>
                    <a:pt x="207" y="2"/>
                    <a:pt x="183" y="6"/>
                  </a:cubicBezTo>
                  <a:cubicBezTo>
                    <a:pt x="31" y="37"/>
                    <a:pt x="1" y="158"/>
                    <a:pt x="31" y="280"/>
                  </a:cubicBezTo>
                  <a:cubicBezTo>
                    <a:pt x="58" y="361"/>
                    <a:pt x="110" y="467"/>
                    <a:pt x="250" y="467"/>
                  </a:cubicBezTo>
                  <a:cubicBezTo>
                    <a:pt x="267" y="467"/>
                    <a:pt x="285" y="466"/>
                    <a:pt x="305" y="462"/>
                  </a:cubicBezTo>
                  <a:cubicBezTo>
                    <a:pt x="457" y="432"/>
                    <a:pt x="487" y="310"/>
                    <a:pt x="457" y="189"/>
                  </a:cubicBezTo>
                  <a:cubicBezTo>
                    <a:pt x="430" y="83"/>
                    <a:pt x="381" y="0"/>
                    <a:pt x="24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69" name="Google Shape;2269;p15"/>
            <p:cNvGrpSpPr/>
            <p:nvPr/>
          </p:nvGrpSpPr>
          <p:grpSpPr>
            <a:xfrm>
              <a:off x="-1554275" y="-744050"/>
              <a:ext cx="9036625" cy="5462925"/>
              <a:chOff x="-1554275" y="-744050"/>
              <a:chExt cx="9036625" cy="5462925"/>
            </a:xfrm>
          </p:grpSpPr>
          <p:sp>
            <p:nvSpPr>
              <p:cNvPr id="2270" name="Google Shape;2270;p15"/>
              <p:cNvSpPr/>
              <p:nvPr/>
            </p:nvSpPr>
            <p:spPr>
              <a:xfrm>
                <a:off x="-1533200" y="-730725"/>
                <a:ext cx="8995625" cy="5441600"/>
              </a:xfrm>
              <a:custGeom>
                <a:rect b="b" l="l" r="r" t="t"/>
                <a:pathLst>
                  <a:path extrusionOk="0" h="217664" w="359825">
                    <a:moveTo>
                      <a:pt x="110975" y="46962"/>
                    </a:moveTo>
                    <a:lnTo>
                      <a:pt x="121158" y="66233"/>
                    </a:lnTo>
                    <a:lnTo>
                      <a:pt x="105899" y="55321"/>
                    </a:lnTo>
                    <a:lnTo>
                      <a:pt x="110975" y="46962"/>
                    </a:lnTo>
                    <a:close/>
                    <a:moveTo>
                      <a:pt x="96385" y="19393"/>
                    </a:moveTo>
                    <a:lnTo>
                      <a:pt x="110915" y="46779"/>
                    </a:lnTo>
                    <a:lnTo>
                      <a:pt x="105686" y="55290"/>
                    </a:lnTo>
                    <a:lnTo>
                      <a:pt x="105656" y="55351"/>
                    </a:lnTo>
                    <a:lnTo>
                      <a:pt x="121644" y="66780"/>
                    </a:lnTo>
                    <a:lnTo>
                      <a:pt x="111097" y="46810"/>
                    </a:lnTo>
                    <a:lnTo>
                      <a:pt x="119365" y="33162"/>
                    </a:lnTo>
                    <a:lnTo>
                      <a:pt x="134471" y="38937"/>
                    </a:lnTo>
                    <a:lnTo>
                      <a:pt x="125626" y="73588"/>
                    </a:lnTo>
                    <a:lnTo>
                      <a:pt x="125596" y="73679"/>
                    </a:lnTo>
                    <a:lnTo>
                      <a:pt x="139000" y="78148"/>
                    </a:lnTo>
                    <a:lnTo>
                      <a:pt x="131523" y="82373"/>
                    </a:lnTo>
                    <a:lnTo>
                      <a:pt x="98817" y="78908"/>
                    </a:lnTo>
                    <a:lnTo>
                      <a:pt x="98847" y="79029"/>
                    </a:lnTo>
                    <a:lnTo>
                      <a:pt x="98847" y="79029"/>
                    </a:lnTo>
                    <a:lnTo>
                      <a:pt x="84713" y="72038"/>
                    </a:lnTo>
                    <a:lnTo>
                      <a:pt x="81218" y="66415"/>
                    </a:lnTo>
                    <a:lnTo>
                      <a:pt x="81036" y="39120"/>
                    </a:lnTo>
                    <a:lnTo>
                      <a:pt x="96385" y="19393"/>
                    </a:lnTo>
                    <a:close/>
                    <a:moveTo>
                      <a:pt x="68877" y="67448"/>
                    </a:moveTo>
                    <a:lnTo>
                      <a:pt x="66263" y="85686"/>
                    </a:lnTo>
                    <a:lnTo>
                      <a:pt x="53679" y="84956"/>
                    </a:lnTo>
                    <a:lnTo>
                      <a:pt x="68877" y="67448"/>
                    </a:lnTo>
                    <a:close/>
                    <a:moveTo>
                      <a:pt x="169062" y="47874"/>
                    </a:moveTo>
                    <a:lnTo>
                      <a:pt x="164198" y="85747"/>
                    </a:lnTo>
                    <a:lnTo>
                      <a:pt x="138058" y="83011"/>
                    </a:lnTo>
                    <a:lnTo>
                      <a:pt x="169062" y="47874"/>
                    </a:lnTo>
                    <a:close/>
                    <a:moveTo>
                      <a:pt x="81188" y="66749"/>
                    </a:moveTo>
                    <a:lnTo>
                      <a:pt x="84561" y="72160"/>
                    </a:lnTo>
                    <a:lnTo>
                      <a:pt x="84561" y="72190"/>
                    </a:lnTo>
                    <a:lnTo>
                      <a:pt x="98635" y="79151"/>
                    </a:lnTo>
                    <a:lnTo>
                      <a:pt x="81370" y="95412"/>
                    </a:lnTo>
                    <a:lnTo>
                      <a:pt x="81188" y="66749"/>
                    </a:lnTo>
                    <a:close/>
                    <a:moveTo>
                      <a:pt x="131584" y="82525"/>
                    </a:moveTo>
                    <a:lnTo>
                      <a:pt x="137724" y="83163"/>
                    </a:lnTo>
                    <a:lnTo>
                      <a:pt x="126234" y="96172"/>
                    </a:lnTo>
                    <a:lnTo>
                      <a:pt x="148058" y="90883"/>
                    </a:lnTo>
                    <a:lnTo>
                      <a:pt x="140642" y="110610"/>
                    </a:lnTo>
                    <a:lnTo>
                      <a:pt x="122708" y="123711"/>
                    </a:lnTo>
                    <a:lnTo>
                      <a:pt x="108665" y="95473"/>
                    </a:lnTo>
                    <a:lnTo>
                      <a:pt x="131584" y="82525"/>
                    </a:lnTo>
                    <a:close/>
                    <a:moveTo>
                      <a:pt x="13587" y="4195"/>
                    </a:moveTo>
                    <a:lnTo>
                      <a:pt x="63619" y="38451"/>
                    </a:lnTo>
                    <a:lnTo>
                      <a:pt x="81005" y="66476"/>
                    </a:lnTo>
                    <a:lnTo>
                      <a:pt x="81188" y="95807"/>
                    </a:lnTo>
                    <a:lnTo>
                      <a:pt x="98817" y="79211"/>
                    </a:lnTo>
                    <a:lnTo>
                      <a:pt x="100519" y="132343"/>
                    </a:lnTo>
                    <a:lnTo>
                      <a:pt x="89850" y="105716"/>
                    </a:lnTo>
                    <a:lnTo>
                      <a:pt x="89820" y="105656"/>
                    </a:lnTo>
                    <a:lnTo>
                      <a:pt x="60032" y="109364"/>
                    </a:lnTo>
                    <a:lnTo>
                      <a:pt x="41582" y="98847"/>
                    </a:lnTo>
                    <a:lnTo>
                      <a:pt x="53527" y="85169"/>
                    </a:lnTo>
                    <a:lnTo>
                      <a:pt x="66415" y="85898"/>
                    </a:lnTo>
                    <a:lnTo>
                      <a:pt x="69151" y="66901"/>
                    </a:lnTo>
                    <a:lnTo>
                      <a:pt x="53467" y="84956"/>
                    </a:lnTo>
                    <a:lnTo>
                      <a:pt x="31977" y="83740"/>
                    </a:lnTo>
                    <a:lnTo>
                      <a:pt x="40488" y="26961"/>
                    </a:lnTo>
                    <a:lnTo>
                      <a:pt x="40518" y="26779"/>
                    </a:lnTo>
                    <a:lnTo>
                      <a:pt x="13739" y="43375"/>
                    </a:lnTo>
                    <a:lnTo>
                      <a:pt x="183" y="18208"/>
                    </a:lnTo>
                    <a:lnTo>
                      <a:pt x="13587" y="4195"/>
                    </a:lnTo>
                    <a:close/>
                    <a:moveTo>
                      <a:pt x="89698" y="105838"/>
                    </a:moveTo>
                    <a:lnTo>
                      <a:pt x="100367" y="132373"/>
                    </a:lnTo>
                    <a:lnTo>
                      <a:pt x="60275" y="109485"/>
                    </a:lnTo>
                    <a:lnTo>
                      <a:pt x="89698" y="105838"/>
                    </a:lnTo>
                    <a:close/>
                    <a:moveTo>
                      <a:pt x="98999" y="79090"/>
                    </a:moveTo>
                    <a:lnTo>
                      <a:pt x="131280" y="82494"/>
                    </a:lnTo>
                    <a:lnTo>
                      <a:pt x="108513" y="95412"/>
                    </a:lnTo>
                    <a:lnTo>
                      <a:pt x="108422" y="95443"/>
                    </a:lnTo>
                    <a:lnTo>
                      <a:pt x="122556" y="123771"/>
                    </a:lnTo>
                    <a:lnTo>
                      <a:pt x="122586" y="123832"/>
                    </a:lnTo>
                    <a:lnTo>
                      <a:pt x="122404" y="123923"/>
                    </a:lnTo>
                    <a:lnTo>
                      <a:pt x="100702" y="132434"/>
                    </a:lnTo>
                    <a:lnTo>
                      <a:pt x="98999" y="79090"/>
                    </a:lnTo>
                    <a:close/>
                    <a:moveTo>
                      <a:pt x="140520" y="110884"/>
                    </a:moveTo>
                    <a:lnTo>
                      <a:pt x="130459" y="137814"/>
                    </a:lnTo>
                    <a:lnTo>
                      <a:pt x="122799" y="123863"/>
                    </a:lnTo>
                    <a:lnTo>
                      <a:pt x="140520" y="110884"/>
                    </a:lnTo>
                    <a:close/>
                    <a:moveTo>
                      <a:pt x="63315" y="127540"/>
                    </a:moveTo>
                    <a:lnTo>
                      <a:pt x="84987" y="130519"/>
                    </a:lnTo>
                    <a:lnTo>
                      <a:pt x="97449" y="149516"/>
                    </a:lnTo>
                    <a:lnTo>
                      <a:pt x="75048" y="160398"/>
                    </a:lnTo>
                    <a:lnTo>
                      <a:pt x="63315" y="127540"/>
                    </a:lnTo>
                    <a:close/>
                    <a:moveTo>
                      <a:pt x="65047" y="151857"/>
                    </a:moveTo>
                    <a:lnTo>
                      <a:pt x="73467" y="161280"/>
                    </a:lnTo>
                    <a:lnTo>
                      <a:pt x="73528" y="161310"/>
                    </a:lnTo>
                    <a:lnTo>
                      <a:pt x="74926" y="160641"/>
                    </a:lnTo>
                    <a:lnTo>
                      <a:pt x="78178" y="169821"/>
                    </a:lnTo>
                    <a:lnTo>
                      <a:pt x="75139" y="169881"/>
                    </a:lnTo>
                    <a:lnTo>
                      <a:pt x="63497" y="154744"/>
                    </a:lnTo>
                    <a:lnTo>
                      <a:pt x="65047" y="151857"/>
                    </a:lnTo>
                    <a:close/>
                    <a:moveTo>
                      <a:pt x="63406" y="154896"/>
                    </a:moveTo>
                    <a:lnTo>
                      <a:pt x="74956" y="169821"/>
                    </a:lnTo>
                    <a:lnTo>
                      <a:pt x="55351" y="170033"/>
                    </a:lnTo>
                    <a:lnTo>
                      <a:pt x="63406" y="154896"/>
                    </a:lnTo>
                    <a:close/>
                    <a:moveTo>
                      <a:pt x="78270" y="170033"/>
                    </a:moveTo>
                    <a:lnTo>
                      <a:pt x="80823" y="177207"/>
                    </a:lnTo>
                    <a:lnTo>
                      <a:pt x="75291" y="170064"/>
                    </a:lnTo>
                    <a:lnTo>
                      <a:pt x="78270" y="170033"/>
                    </a:lnTo>
                    <a:close/>
                    <a:moveTo>
                      <a:pt x="109030" y="169760"/>
                    </a:moveTo>
                    <a:lnTo>
                      <a:pt x="112130" y="194380"/>
                    </a:lnTo>
                    <a:lnTo>
                      <a:pt x="81340" y="177724"/>
                    </a:lnTo>
                    <a:lnTo>
                      <a:pt x="81218" y="177663"/>
                    </a:lnTo>
                    <a:lnTo>
                      <a:pt x="81188" y="177724"/>
                    </a:lnTo>
                    <a:lnTo>
                      <a:pt x="78452" y="170033"/>
                    </a:lnTo>
                    <a:lnTo>
                      <a:pt x="109030" y="169760"/>
                    </a:lnTo>
                    <a:close/>
                    <a:moveTo>
                      <a:pt x="144958" y="1"/>
                    </a:moveTo>
                    <a:lnTo>
                      <a:pt x="172618" y="27509"/>
                    </a:lnTo>
                    <a:lnTo>
                      <a:pt x="194867" y="71035"/>
                    </a:lnTo>
                    <a:lnTo>
                      <a:pt x="140915" y="110458"/>
                    </a:lnTo>
                    <a:lnTo>
                      <a:pt x="148332" y="90640"/>
                    </a:lnTo>
                    <a:lnTo>
                      <a:pt x="126751" y="95899"/>
                    </a:lnTo>
                    <a:lnTo>
                      <a:pt x="137906" y="83193"/>
                    </a:lnTo>
                    <a:lnTo>
                      <a:pt x="164289" y="85990"/>
                    </a:lnTo>
                    <a:lnTo>
                      <a:pt x="164350" y="85990"/>
                    </a:lnTo>
                    <a:lnTo>
                      <a:pt x="169305" y="47327"/>
                    </a:lnTo>
                    <a:lnTo>
                      <a:pt x="137845" y="83011"/>
                    </a:lnTo>
                    <a:lnTo>
                      <a:pt x="131796" y="82373"/>
                    </a:lnTo>
                    <a:lnTo>
                      <a:pt x="139426" y="78087"/>
                    </a:lnTo>
                    <a:lnTo>
                      <a:pt x="125808" y="73527"/>
                    </a:lnTo>
                    <a:lnTo>
                      <a:pt x="134654" y="38907"/>
                    </a:lnTo>
                    <a:lnTo>
                      <a:pt x="134684" y="38816"/>
                    </a:lnTo>
                    <a:lnTo>
                      <a:pt x="119456" y="32949"/>
                    </a:lnTo>
                    <a:lnTo>
                      <a:pt x="119365" y="32889"/>
                    </a:lnTo>
                    <a:lnTo>
                      <a:pt x="111006" y="46567"/>
                    </a:lnTo>
                    <a:lnTo>
                      <a:pt x="96507" y="19180"/>
                    </a:lnTo>
                    <a:lnTo>
                      <a:pt x="96416" y="19059"/>
                    </a:lnTo>
                    <a:lnTo>
                      <a:pt x="80884" y="39029"/>
                    </a:lnTo>
                    <a:lnTo>
                      <a:pt x="80884" y="39059"/>
                    </a:lnTo>
                    <a:lnTo>
                      <a:pt x="81066" y="66111"/>
                    </a:lnTo>
                    <a:lnTo>
                      <a:pt x="63832" y="38299"/>
                    </a:lnTo>
                    <a:lnTo>
                      <a:pt x="13679" y="3982"/>
                    </a:lnTo>
                    <a:lnTo>
                      <a:pt x="13587" y="3952"/>
                    </a:lnTo>
                    <a:lnTo>
                      <a:pt x="1" y="18116"/>
                    </a:lnTo>
                    <a:lnTo>
                      <a:pt x="13679" y="43497"/>
                    </a:lnTo>
                    <a:lnTo>
                      <a:pt x="13709" y="43588"/>
                    </a:lnTo>
                    <a:lnTo>
                      <a:pt x="40336" y="27053"/>
                    </a:lnTo>
                    <a:lnTo>
                      <a:pt x="31825" y="83801"/>
                    </a:lnTo>
                    <a:lnTo>
                      <a:pt x="53345" y="85078"/>
                    </a:lnTo>
                    <a:lnTo>
                      <a:pt x="41369" y="98847"/>
                    </a:lnTo>
                    <a:lnTo>
                      <a:pt x="59789" y="109394"/>
                    </a:lnTo>
                    <a:lnTo>
                      <a:pt x="55321" y="109941"/>
                    </a:lnTo>
                    <a:lnTo>
                      <a:pt x="45138" y="131127"/>
                    </a:lnTo>
                    <a:lnTo>
                      <a:pt x="45077" y="131158"/>
                    </a:lnTo>
                    <a:lnTo>
                      <a:pt x="63284" y="154744"/>
                    </a:lnTo>
                    <a:lnTo>
                      <a:pt x="55108" y="170094"/>
                    </a:lnTo>
                    <a:lnTo>
                      <a:pt x="55047" y="170216"/>
                    </a:lnTo>
                    <a:lnTo>
                      <a:pt x="55412" y="170216"/>
                    </a:lnTo>
                    <a:lnTo>
                      <a:pt x="75017" y="170064"/>
                    </a:lnTo>
                    <a:lnTo>
                      <a:pt x="81157" y="177967"/>
                    </a:lnTo>
                    <a:lnTo>
                      <a:pt x="78725" y="217025"/>
                    </a:lnTo>
                    <a:lnTo>
                      <a:pt x="55412" y="170216"/>
                    </a:lnTo>
                    <a:lnTo>
                      <a:pt x="55260" y="170277"/>
                    </a:lnTo>
                    <a:lnTo>
                      <a:pt x="78877" y="217663"/>
                    </a:lnTo>
                    <a:lnTo>
                      <a:pt x="81431" y="178240"/>
                    </a:lnTo>
                    <a:lnTo>
                      <a:pt x="81431" y="177997"/>
                    </a:lnTo>
                    <a:lnTo>
                      <a:pt x="112222" y="194654"/>
                    </a:lnTo>
                    <a:lnTo>
                      <a:pt x="112374" y="194715"/>
                    </a:lnTo>
                    <a:lnTo>
                      <a:pt x="109243" y="169669"/>
                    </a:lnTo>
                    <a:lnTo>
                      <a:pt x="109243" y="169608"/>
                    </a:lnTo>
                    <a:lnTo>
                      <a:pt x="78452" y="169881"/>
                    </a:lnTo>
                    <a:lnTo>
                      <a:pt x="75139" y="160611"/>
                    </a:lnTo>
                    <a:lnTo>
                      <a:pt x="97753" y="149577"/>
                    </a:lnTo>
                    <a:lnTo>
                      <a:pt x="85139" y="130398"/>
                    </a:lnTo>
                    <a:lnTo>
                      <a:pt x="85109" y="130367"/>
                    </a:lnTo>
                    <a:lnTo>
                      <a:pt x="63224" y="127388"/>
                    </a:lnTo>
                    <a:lnTo>
                      <a:pt x="63072" y="127358"/>
                    </a:lnTo>
                    <a:lnTo>
                      <a:pt x="74865" y="160489"/>
                    </a:lnTo>
                    <a:lnTo>
                      <a:pt x="73558" y="161128"/>
                    </a:lnTo>
                    <a:lnTo>
                      <a:pt x="64987" y="151553"/>
                    </a:lnTo>
                    <a:lnTo>
                      <a:pt x="63406" y="154593"/>
                    </a:lnTo>
                    <a:lnTo>
                      <a:pt x="45321" y="131158"/>
                    </a:lnTo>
                    <a:lnTo>
                      <a:pt x="55412" y="110093"/>
                    </a:lnTo>
                    <a:lnTo>
                      <a:pt x="60032" y="109546"/>
                    </a:lnTo>
                    <a:lnTo>
                      <a:pt x="100519" y="132647"/>
                    </a:lnTo>
                    <a:lnTo>
                      <a:pt x="100550" y="132677"/>
                    </a:lnTo>
                    <a:lnTo>
                      <a:pt x="100702" y="132738"/>
                    </a:lnTo>
                    <a:lnTo>
                      <a:pt x="100671" y="132647"/>
                    </a:lnTo>
                    <a:lnTo>
                      <a:pt x="122495" y="124075"/>
                    </a:lnTo>
                    <a:lnTo>
                      <a:pt x="122678" y="123984"/>
                    </a:lnTo>
                    <a:lnTo>
                      <a:pt x="130429" y="138057"/>
                    </a:lnTo>
                    <a:lnTo>
                      <a:pt x="130520" y="138209"/>
                    </a:lnTo>
                    <a:lnTo>
                      <a:pt x="140794" y="110701"/>
                    </a:lnTo>
                    <a:lnTo>
                      <a:pt x="195019" y="71096"/>
                    </a:lnTo>
                    <a:lnTo>
                      <a:pt x="195111" y="71035"/>
                    </a:lnTo>
                    <a:lnTo>
                      <a:pt x="172770" y="27417"/>
                    </a:lnTo>
                    <a:lnTo>
                      <a:pt x="145474" y="244"/>
                    </a:lnTo>
                    <a:lnTo>
                      <a:pt x="169791" y="3952"/>
                    </a:lnTo>
                    <a:lnTo>
                      <a:pt x="199092" y="12706"/>
                    </a:lnTo>
                    <a:lnTo>
                      <a:pt x="222497" y="36111"/>
                    </a:lnTo>
                    <a:lnTo>
                      <a:pt x="228181" y="57631"/>
                    </a:lnTo>
                    <a:lnTo>
                      <a:pt x="228212" y="57752"/>
                    </a:lnTo>
                    <a:lnTo>
                      <a:pt x="261951" y="33436"/>
                    </a:lnTo>
                    <a:lnTo>
                      <a:pt x="252528" y="84227"/>
                    </a:lnTo>
                    <a:lnTo>
                      <a:pt x="252498" y="84409"/>
                    </a:lnTo>
                    <a:lnTo>
                      <a:pt x="303411" y="57144"/>
                    </a:lnTo>
                    <a:lnTo>
                      <a:pt x="303502" y="57083"/>
                    </a:lnTo>
                    <a:lnTo>
                      <a:pt x="284413" y="33831"/>
                    </a:lnTo>
                    <a:lnTo>
                      <a:pt x="290675" y="6262"/>
                    </a:lnTo>
                    <a:lnTo>
                      <a:pt x="315052" y="13679"/>
                    </a:lnTo>
                    <a:lnTo>
                      <a:pt x="348305" y="49241"/>
                    </a:lnTo>
                    <a:lnTo>
                      <a:pt x="348366" y="49363"/>
                    </a:lnTo>
                    <a:lnTo>
                      <a:pt x="359795" y="22980"/>
                    </a:lnTo>
                    <a:lnTo>
                      <a:pt x="359825" y="22888"/>
                    </a:lnTo>
                    <a:lnTo>
                      <a:pt x="336846" y="6870"/>
                    </a:lnTo>
                    <a:lnTo>
                      <a:pt x="336755" y="7022"/>
                    </a:lnTo>
                    <a:lnTo>
                      <a:pt x="359612" y="22980"/>
                    </a:lnTo>
                    <a:lnTo>
                      <a:pt x="348335" y="48998"/>
                    </a:lnTo>
                    <a:lnTo>
                      <a:pt x="315174" y="13527"/>
                    </a:lnTo>
                    <a:lnTo>
                      <a:pt x="290614" y="6110"/>
                    </a:lnTo>
                    <a:lnTo>
                      <a:pt x="290553" y="6080"/>
                    </a:lnTo>
                    <a:lnTo>
                      <a:pt x="284231" y="33892"/>
                    </a:lnTo>
                    <a:lnTo>
                      <a:pt x="284231" y="33922"/>
                    </a:lnTo>
                    <a:lnTo>
                      <a:pt x="303228" y="57053"/>
                    </a:lnTo>
                    <a:lnTo>
                      <a:pt x="252741" y="84105"/>
                    </a:lnTo>
                    <a:lnTo>
                      <a:pt x="262224" y="33101"/>
                    </a:lnTo>
                    <a:lnTo>
                      <a:pt x="228333" y="57509"/>
                    </a:lnTo>
                    <a:lnTo>
                      <a:pt x="222649" y="36141"/>
                    </a:lnTo>
                    <a:lnTo>
                      <a:pt x="222649" y="36080"/>
                    </a:lnTo>
                    <a:lnTo>
                      <a:pt x="199153" y="12554"/>
                    </a:lnTo>
                    <a:lnTo>
                      <a:pt x="169791" y="3739"/>
                    </a:lnTo>
                    <a:lnTo>
                      <a:pt x="144958"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15"/>
              <p:cNvSpPr/>
              <p:nvPr/>
            </p:nvSpPr>
            <p:spPr>
              <a:xfrm>
                <a:off x="592225" y="1896225"/>
                <a:ext cx="389850" cy="1123900"/>
              </a:xfrm>
              <a:custGeom>
                <a:rect b="b" l="l" r="r" t="t"/>
                <a:pathLst>
                  <a:path extrusionOk="0" h="44956" w="15594">
                    <a:moveTo>
                      <a:pt x="4529" y="973"/>
                    </a:moveTo>
                    <a:lnTo>
                      <a:pt x="9210" y="26505"/>
                    </a:lnTo>
                    <a:lnTo>
                      <a:pt x="183" y="25532"/>
                    </a:lnTo>
                    <a:lnTo>
                      <a:pt x="4529" y="973"/>
                    </a:lnTo>
                    <a:close/>
                    <a:moveTo>
                      <a:pt x="9423" y="26718"/>
                    </a:moveTo>
                    <a:lnTo>
                      <a:pt x="15411" y="27326"/>
                    </a:lnTo>
                    <a:lnTo>
                      <a:pt x="12584" y="43922"/>
                    </a:lnTo>
                    <a:lnTo>
                      <a:pt x="9423" y="26718"/>
                    </a:lnTo>
                    <a:close/>
                    <a:moveTo>
                      <a:pt x="4560" y="0"/>
                    </a:moveTo>
                    <a:lnTo>
                      <a:pt x="0" y="25624"/>
                    </a:lnTo>
                    <a:lnTo>
                      <a:pt x="0" y="25684"/>
                    </a:lnTo>
                    <a:lnTo>
                      <a:pt x="9241" y="26687"/>
                    </a:lnTo>
                    <a:lnTo>
                      <a:pt x="12584" y="44955"/>
                    </a:lnTo>
                    <a:lnTo>
                      <a:pt x="15593" y="27174"/>
                    </a:lnTo>
                    <a:lnTo>
                      <a:pt x="9393" y="26535"/>
                    </a:lnTo>
                    <a:lnTo>
                      <a:pt x="4560" y="0"/>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15"/>
              <p:cNvSpPr/>
              <p:nvPr/>
            </p:nvSpPr>
            <p:spPr>
              <a:xfrm>
                <a:off x="2694850" y="-419175"/>
                <a:ext cx="752325" cy="1469650"/>
              </a:xfrm>
              <a:custGeom>
                <a:rect b="b" l="l" r="r" t="t"/>
                <a:pathLst>
                  <a:path extrusionOk="0" h="58786" w="30093">
                    <a:moveTo>
                      <a:pt x="29879" y="335"/>
                    </a:moveTo>
                    <a:lnTo>
                      <a:pt x="25776" y="58391"/>
                    </a:lnTo>
                    <a:lnTo>
                      <a:pt x="183" y="35138"/>
                    </a:lnTo>
                    <a:lnTo>
                      <a:pt x="3496" y="15199"/>
                    </a:lnTo>
                    <a:lnTo>
                      <a:pt x="29879" y="335"/>
                    </a:lnTo>
                    <a:close/>
                    <a:moveTo>
                      <a:pt x="30092" y="1"/>
                    </a:moveTo>
                    <a:lnTo>
                      <a:pt x="3374" y="15047"/>
                    </a:lnTo>
                    <a:lnTo>
                      <a:pt x="3344" y="15077"/>
                    </a:lnTo>
                    <a:lnTo>
                      <a:pt x="0" y="35138"/>
                    </a:lnTo>
                    <a:lnTo>
                      <a:pt x="0" y="35168"/>
                    </a:lnTo>
                    <a:lnTo>
                      <a:pt x="25776" y="58664"/>
                    </a:lnTo>
                    <a:lnTo>
                      <a:pt x="25928" y="58786"/>
                    </a:lnTo>
                    <a:lnTo>
                      <a:pt x="30092"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15"/>
              <p:cNvSpPr/>
              <p:nvPr/>
            </p:nvSpPr>
            <p:spPr>
              <a:xfrm>
                <a:off x="-738350" y="-736050"/>
                <a:ext cx="4917300" cy="4249325"/>
              </a:xfrm>
              <a:custGeom>
                <a:rect b="b" l="l" r="r" t="t"/>
                <a:pathLst>
                  <a:path extrusionOk="0" h="169973" w="196692">
                    <a:moveTo>
                      <a:pt x="113498" y="305"/>
                    </a:moveTo>
                    <a:lnTo>
                      <a:pt x="102677" y="38846"/>
                    </a:lnTo>
                    <a:lnTo>
                      <a:pt x="92221" y="60549"/>
                    </a:lnTo>
                    <a:lnTo>
                      <a:pt x="87631" y="33193"/>
                    </a:lnTo>
                    <a:lnTo>
                      <a:pt x="65108" y="19576"/>
                    </a:lnTo>
                    <a:lnTo>
                      <a:pt x="113498" y="305"/>
                    </a:lnTo>
                    <a:close/>
                    <a:moveTo>
                      <a:pt x="140733" y="27904"/>
                    </a:moveTo>
                    <a:lnTo>
                      <a:pt x="196326" y="57874"/>
                    </a:lnTo>
                    <a:lnTo>
                      <a:pt x="163195" y="71187"/>
                    </a:lnTo>
                    <a:lnTo>
                      <a:pt x="124015" y="72464"/>
                    </a:lnTo>
                    <a:lnTo>
                      <a:pt x="102920" y="39150"/>
                    </a:lnTo>
                    <a:lnTo>
                      <a:pt x="140733" y="27904"/>
                    </a:lnTo>
                    <a:close/>
                    <a:moveTo>
                      <a:pt x="102708" y="39150"/>
                    </a:moveTo>
                    <a:lnTo>
                      <a:pt x="123802" y="72433"/>
                    </a:lnTo>
                    <a:lnTo>
                      <a:pt x="94379" y="73437"/>
                    </a:lnTo>
                    <a:lnTo>
                      <a:pt x="92282" y="60853"/>
                    </a:lnTo>
                    <a:lnTo>
                      <a:pt x="102708" y="39150"/>
                    </a:lnTo>
                    <a:close/>
                    <a:moveTo>
                      <a:pt x="37387" y="67540"/>
                    </a:moveTo>
                    <a:lnTo>
                      <a:pt x="52646" y="72130"/>
                    </a:lnTo>
                    <a:lnTo>
                      <a:pt x="42585" y="79607"/>
                    </a:lnTo>
                    <a:lnTo>
                      <a:pt x="37387" y="67540"/>
                    </a:lnTo>
                    <a:close/>
                    <a:moveTo>
                      <a:pt x="73832" y="55716"/>
                    </a:moveTo>
                    <a:lnTo>
                      <a:pt x="67023" y="79212"/>
                    </a:lnTo>
                    <a:lnTo>
                      <a:pt x="67023" y="79242"/>
                    </a:lnTo>
                    <a:lnTo>
                      <a:pt x="44348" y="83680"/>
                    </a:lnTo>
                    <a:lnTo>
                      <a:pt x="42676" y="79820"/>
                    </a:lnTo>
                    <a:lnTo>
                      <a:pt x="53071" y="72099"/>
                    </a:lnTo>
                    <a:lnTo>
                      <a:pt x="37539" y="67388"/>
                    </a:lnTo>
                    <a:lnTo>
                      <a:pt x="37539" y="67388"/>
                    </a:lnTo>
                    <a:lnTo>
                      <a:pt x="73832" y="55716"/>
                    </a:lnTo>
                    <a:close/>
                    <a:moveTo>
                      <a:pt x="42524" y="79911"/>
                    </a:moveTo>
                    <a:lnTo>
                      <a:pt x="44196" y="83710"/>
                    </a:lnTo>
                    <a:lnTo>
                      <a:pt x="35016" y="85504"/>
                    </a:lnTo>
                    <a:lnTo>
                      <a:pt x="42524" y="79911"/>
                    </a:lnTo>
                    <a:close/>
                    <a:moveTo>
                      <a:pt x="162800" y="71339"/>
                    </a:moveTo>
                    <a:lnTo>
                      <a:pt x="132495" y="85808"/>
                    </a:lnTo>
                    <a:lnTo>
                      <a:pt x="124137" y="72616"/>
                    </a:lnTo>
                    <a:lnTo>
                      <a:pt x="162800" y="71339"/>
                    </a:lnTo>
                    <a:close/>
                    <a:moveTo>
                      <a:pt x="48907" y="39637"/>
                    </a:moveTo>
                    <a:lnTo>
                      <a:pt x="37144" y="67266"/>
                    </a:lnTo>
                    <a:lnTo>
                      <a:pt x="37053" y="67236"/>
                    </a:lnTo>
                    <a:lnTo>
                      <a:pt x="37114" y="67388"/>
                    </a:lnTo>
                    <a:lnTo>
                      <a:pt x="37053" y="67540"/>
                    </a:lnTo>
                    <a:lnTo>
                      <a:pt x="37053" y="67540"/>
                    </a:lnTo>
                    <a:lnTo>
                      <a:pt x="37144" y="67509"/>
                    </a:lnTo>
                    <a:lnTo>
                      <a:pt x="42494" y="79728"/>
                    </a:lnTo>
                    <a:lnTo>
                      <a:pt x="34256" y="85808"/>
                    </a:lnTo>
                    <a:lnTo>
                      <a:pt x="44226" y="83862"/>
                    </a:lnTo>
                    <a:lnTo>
                      <a:pt x="49333" y="95625"/>
                    </a:lnTo>
                    <a:lnTo>
                      <a:pt x="9910" y="98878"/>
                    </a:lnTo>
                    <a:lnTo>
                      <a:pt x="213" y="84014"/>
                    </a:lnTo>
                    <a:lnTo>
                      <a:pt x="48907" y="39637"/>
                    </a:lnTo>
                    <a:close/>
                    <a:moveTo>
                      <a:pt x="113772" y="1"/>
                    </a:moveTo>
                    <a:lnTo>
                      <a:pt x="64895" y="19454"/>
                    </a:lnTo>
                    <a:lnTo>
                      <a:pt x="64743" y="19545"/>
                    </a:lnTo>
                    <a:lnTo>
                      <a:pt x="87510" y="33345"/>
                    </a:lnTo>
                    <a:lnTo>
                      <a:pt x="92100" y="60853"/>
                    </a:lnTo>
                    <a:lnTo>
                      <a:pt x="89364" y="66476"/>
                    </a:lnTo>
                    <a:lnTo>
                      <a:pt x="67236" y="78999"/>
                    </a:lnTo>
                    <a:lnTo>
                      <a:pt x="74075" y="55412"/>
                    </a:lnTo>
                    <a:lnTo>
                      <a:pt x="37387" y="67236"/>
                    </a:lnTo>
                    <a:lnTo>
                      <a:pt x="37387" y="67236"/>
                    </a:lnTo>
                    <a:lnTo>
                      <a:pt x="49394" y="38998"/>
                    </a:lnTo>
                    <a:lnTo>
                      <a:pt x="49394" y="38998"/>
                    </a:lnTo>
                    <a:lnTo>
                      <a:pt x="31" y="83953"/>
                    </a:lnTo>
                    <a:lnTo>
                      <a:pt x="1" y="83984"/>
                    </a:lnTo>
                    <a:lnTo>
                      <a:pt x="9758" y="99030"/>
                    </a:lnTo>
                    <a:lnTo>
                      <a:pt x="9788" y="99060"/>
                    </a:lnTo>
                    <a:lnTo>
                      <a:pt x="49424" y="95777"/>
                    </a:lnTo>
                    <a:lnTo>
                      <a:pt x="49546" y="95777"/>
                    </a:lnTo>
                    <a:lnTo>
                      <a:pt x="44409" y="83832"/>
                    </a:lnTo>
                    <a:lnTo>
                      <a:pt x="66962" y="79424"/>
                    </a:lnTo>
                    <a:lnTo>
                      <a:pt x="76719" y="95716"/>
                    </a:lnTo>
                    <a:lnTo>
                      <a:pt x="76750" y="95747"/>
                    </a:lnTo>
                    <a:lnTo>
                      <a:pt x="94592" y="96324"/>
                    </a:lnTo>
                    <a:lnTo>
                      <a:pt x="68725" y="132738"/>
                    </a:lnTo>
                    <a:lnTo>
                      <a:pt x="68664" y="132860"/>
                    </a:lnTo>
                    <a:lnTo>
                      <a:pt x="98452" y="137754"/>
                    </a:lnTo>
                    <a:lnTo>
                      <a:pt x="77297" y="169791"/>
                    </a:lnTo>
                    <a:lnTo>
                      <a:pt x="41886" y="161371"/>
                    </a:lnTo>
                    <a:lnTo>
                      <a:pt x="53588" y="130580"/>
                    </a:lnTo>
                    <a:lnTo>
                      <a:pt x="53588" y="130580"/>
                    </a:lnTo>
                    <a:lnTo>
                      <a:pt x="33193" y="152343"/>
                    </a:lnTo>
                    <a:lnTo>
                      <a:pt x="33193" y="152343"/>
                    </a:lnTo>
                    <a:lnTo>
                      <a:pt x="33314" y="152465"/>
                    </a:lnTo>
                    <a:lnTo>
                      <a:pt x="33314" y="152465"/>
                    </a:lnTo>
                    <a:lnTo>
                      <a:pt x="53071" y="131340"/>
                    </a:lnTo>
                    <a:lnTo>
                      <a:pt x="53071" y="131340"/>
                    </a:lnTo>
                    <a:lnTo>
                      <a:pt x="41673" y="161432"/>
                    </a:lnTo>
                    <a:lnTo>
                      <a:pt x="41643" y="161493"/>
                    </a:lnTo>
                    <a:lnTo>
                      <a:pt x="77236" y="169973"/>
                    </a:lnTo>
                    <a:lnTo>
                      <a:pt x="77327" y="169973"/>
                    </a:lnTo>
                    <a:lnTo>
                      <a:pt x="98635" y="137754"/>
                    </a:lnTo>
                    <a:lnTo>
                      <a:pt x="98726" y="137632"/>
                    </a:lnTo>
                    <a:lnTo>
                      <a:pt x="68938" y="132738"/>
                    </a:lnTo>
                    <a:lnTo>
                      <a:pt x="94805" y="96294"/>
                    </a:lnTo>
                    <a:lnTo>
                      <a:pt x="94866" y="96142"/>
                    </a:lnTo>
                    <a:lnTo>
                      <a:pt x="76780" y="95534"/>
                    </a:lnTo>
                    <a:lnTo>
                      <a:pt x="67114" y="79303"/>
                    </a:lnTo>
                    <a:lnTo>
                      <a:pt x="89485" y="66537"/>
                    </a:lnTo>
                    <a:lnTo>
                      <a:pt x="89516" y="66537"/>
                    </a:lnTo>
                    <a:lnTo>
                      <a:pt x="92130" y="61066"/>
                    </a:lnTo>
                    <a:lnTo>
                      <a:pt x="94227" y="73497"/>
                    </a:lnTo>
                    <a:lnTo>
                      <a:pt x="94227" y="73558"/>
                    </a:lnTo>
                    <a:lnTo>
                      <a:pt x="123893" y="72585"/>
                    </a:lnTo>
                    <a:lnTo>
                      <a:pt x="132374" y="85990"/>
                    </a:lnTo>
                    <a:lnTo>
                      <a:pt x="163195" y="71278"/>
                    </a:lnTo>
                    <a:lnTo>
                      <a:pt x="196509" y="57904"/>
                    </a:lnTo>
                    <a:lnTo>
                      <a:pt x="196691" y="57844"/>
                    </a:lnTo>
                    <a:lnTo>
                      <a:pt x="140824" y="27722"/>
                    </a:lnTo>
                    <a:lnTo>
                      <a:pt x="140763" y="27722"/>
                    </a:lnTo>
                    <a:lnTo>
                      <a:pt x="102829" y="38998"/>
                    </a:lnTo>
                    <a:lnTo>
                      <a:pt x="102860" y="38907"/>
                    </a:lnTo>
                    <a:lnTo>
                      <a:pt x="113711" y="214"/>
                    </a:lnTo>
                    <a:lnTo>
                      <a:pt x="113772"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15"/>
              <p:cNvSpPr/>
              <p:nvPr/>
            </p:nvSpPr>
            <p:spPr>
              <a:xfrm>
                <a:off x="-1196575" y="-631175"/>
                <a:ext cx="3773650" cy="4345075"/>
              </a:xfrm>
              <a:custGeom>
                <a:rect b="b" l="l" r="r" t="t"/>
                <a:pathLst>
                  <a:path extrusionOk="0" h="173803" w="150946">
                    <a:moveTo>
                      <a:pt x="214" y="213"/>
                    </a:moveTo>
                    <a:lnTo>
                      <a:pt x="82677" y="15320"/>
                    </a:lnTo>
                    <a:lnTo>
                      <a:pt x="50671" y="34195"/>
                    </a:lnTo>
                    <a:lnTo>
                      <a:pt x="50671" y="34195"/>
                    </a:lnTo>
                    <a:lnTo>
                      <a:pt x="26780" y="22797"/>
                    </a:lnTo>
                    <a:lnTo>
                      <a:pt x="52737" y="81430"/>
                    </a:lnTo>
                    <a:lnTo>
                      <a:pt x="52737" y="81430"/>
                    </a:lnTo>
                    <a:lnTo>
                      <a:pt x="43619" y="101947"/>
                    </a:lnTo>
                    <a:lnTo>
                      <a:pt x="18755" y="79971"/>
                    </a:lnTo>
                    <a:lnTo>
                      <a:pt x="18816" y="79971"/>
                    </a:lnTo>
                    <a:lnTo>
                      <a:pt x="426" y="39849"/>
                    </a:lnTo>
                    <a:lnTo>
                      <a:pt x="214" y="213"/>
                    </a:lnTo>
                    <a:close/>
                    <a:moveTo>
                      <a:pt x="52889" y="81461"/>
                    </a:moveTo>
                    <a:lnTo>
                      <a:pt x="71400" y="126416"/>
                    </a:lnTo>
                    <a:lnTo>
                      <a:pt x="43740" y="102008"/>
                    </a:lnTo>
                    <a:lnTo>
                      <a:pt x="52889" y="81461"/>
                    </a:lnTo>
                    <a:close/>
                    <a:moveTo>
                      <a:pt x="18603" y="80062"/>
                    </a:moveTo>
                    <a:lnTo>
                      <a:pt x="43528" y="102008"/>
                    </a:lnTo>
                    <a:lnTo>
                      <a:pt x="43528" y="102008"/>
                    </a:lnTo>
                    <a:lnTo>
                      <a:pt x="41765" y="106020"/>
                    </a:lnTo>
                    <a:lnTo>
                      <a:pt x="49941" y="123406"/>
                    </a:lnTo>
                    <a:lnTo>
                      <a:pt x="31886" y="127479"/>
                    </a:lnTo>
                    <a:lnTo>
                      <a:pt x="31825" y="127145"/>
                    </a:lnTo>
                    <a:lnTo>
                      <a:pt x="18603" y="80062"/>
                    </a:lnTo>
                    <a:close/>
                    <a:moveTo>
                      <a:pt x="32008" y="127966"/>
                    </a:moveTo>
                    <a:lnTo>
                      <a:pt x="51917" y="147905"/>
                    </a:lnTo>
                    <a:lnTo>
                      <a:pt x="51947" y="147936"/>
                    </a:lnTo>
                    <a:lnTo>
                      <a:pt x="84106" y="145656"/>
                    </a:lnTo>
                    <a:lnTo>
                      <a:pt x="95535" y="165656"/>
                    </a:lnTo>
                    <a:lnTo>
                      <a:pt x="67662" y="173650"/>
                    </a:lnTo>
                    <a:lnTo>
                      <a:pt x="41734" y="166386"/>
                    </a:lnTo>
                    <a:lnTo>
                      <a:pt x="32008" y="127966"/>
                    </a:lnTo>
                    <a:close/>
                    <a:moveTo>
                      <a:pt x="1" y="0"/>
                    </a:moveTo>
                    <a:lnTo>
                      <a:pt x="214" y="39849"/>
                    </a:lnTo>
                    <a:lnTo>
                      <a:pt x="18482" y="79758"/>
                    </a:lnTo>
                    <a:lnTo>
                      <a:pt x="18482" y="79758"/>
                    </a:lnTo>
                    <a:lnTo>
                      <a:pt x="18238" y="79576"/>
                    </a:lnTo>
                    <a:lnTo>
                      <a:pt x="31612" y="127236"/>
                    </a:lnTo>
                    <a:lnTo>
                      <a:pt x="31704" y="127571"/>
                    </a:lnTo>
                    <a:lnTo>
                      <a:pt x="31612" y="127571"/>
                    </a:lnTo>
                    <a:lnTo>
                      <a:pt x="31734" y="127692"/>
                    </a:lnTo>
                    <a:lnTo>
                      <a:pt x="41552" y="166447"/>
                    </a:lnTo>
                    <a:lnTo>
                      <a:pt x="41552" y="166507"/>
                    </a:lnTo>
                    <a:lnTo>
                      <a:pt x="67601" y="173802"/>
                    </a:lnTo>
                    <a:lnTo>
                      <a:pt x="95656" y="165747"/>
                    </a:lnTo>
                    <a:lnTo>
                      <a:pt x="95778" y="165687"/>
                    </a:lnTo>
                    <a:lnTo>
                      <a:pt x="84197" y="145474"/>
                    </a:lnTo>
                    <a:lnTo>
                      <a:pt x="84167" y="145443"/>
                    </a:lnTo>
                    <a:lnTo>
                      <a:pt x="52038" y="147723"/>
                    </a:lnTo>
                    <a:lnTo>
                      <a:pt x="32008" y="127662"/>
                    </a:lnTo>
                    <a:lnTo>
                      <a:pt x="50063" y="123589"/>
                    </a:lnTo>
                    <a:lnTo>
                      <a:pt x="50154" y="123558"/>
                    </a:lnTo>
                    <a:lnTo>
                      <a:pt x="41947" y="106051"/>
                    </a:lnTo>
                    <a:lnTo>
                      <a:pt x="43680" y="102221"/>
                    </a:lnTo>
                    <a:lnTo>
                      <a:pt x="71613" y="126780"/>
                    </a:lnTo>
                    <a:lnTo>
                      <a:pt x="71856" y="127054"/>
                    </a:lnTo>
                    <a:lnTo>
                      <a:pt x="53163" y="81704"/>
                    </a:lnTo>
                    <a:lnTo>
                      <a:pt x="53163" y="81704"/>
                    </a:lnTo>
                    <a:lnTo>
                      <a:pt x="67692" y="91582"/>
                    </a:lnTo>
                    <a:lnTo>
                      <a:pt x="76233" y="101522"/>
                    </a:lnTo>
                    <a:lnTo>
                      <a:pt x="117116" y="134197"/>
                    </a:lnTo>
                    <a:lnTo>
                      <a:pt x="113134" y="92038"/>
                    </a:lnTo>
                    <a:lnTo>
                      <a:pt x="106325" y="29332"/>
                    </a:lnTo>
                    <a:lnTo>
                      <a:pt x="150581" y="81704"/>
                    </a:lnTo>
                    <a:lnTo>
                      <a:pt x="135140" y="86476"/>
                    </a:lnTo>
                    <a:lnTo>
                      <a:pt x="135171" y="86628"/>
                    </a:lnTo>
                    <a:lnTo>
                      <a:pt x="150946" y="81795"/>
                    </a:lnTo>
                    <a:lnTo>
                      <a:pt x="106082" y="28785"/>
                    </a:lnTo>
                    <a:lnTo>
                      <a:pt x="112982" y="92069"/>
                    </a:lnTo>
                    <a:lnTo>
                      <a:pt x="116933" y="133832"/>
                    </a:lnTo>
                    <a:lnTo>
                      <a:pt x="76385" y="101400"/>
                    </a:lnTo>
                    <a:lnTo>
                      <a:pt x="67875" y="91430"/>
                    </a:lnTo>
                    <a:lnTo>
                      <a:pt x="52920" y="81278"/>
                    </a:lnTo>
                    <a:lnTo>
                      <a:pt x="27144" y="23131"/>
                    </a:lnTo>
                    <a:lnTo>
                      <a:pt x="50671" y="34347"/>
                    </a:lnTo>
                    <a:lnTo>
                      <a:pt x="50701" y="34378"/>
                    </a:lnTo>
                    <a:lnTo>
                      <a:pt x="83012" y="15350"/>
                    </a:lnTo>
                    <a:lnTo>
                      <a:pt x="83194" y="15229"/>
                    </a:lnTo>
                    <a:lnTo>
                      <a:pt x="122" y="31"/>
                    </a:lnTo>
                    <a:lnTo>
                      <a:pt x="1" y="0"/>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15"/>
              <p:cNvSpPr/>
              <p:nvPr/>
            </p:nvSpPr>
            <p:spPr>
              <a:xfrm>
                <a:off x="2697125" y="-581025"/>
                <a:ext cx="3357225" cy="1294875"/>
              </a:xfrm>
              <a:custGeom>
                <a:rect b="b" l="l" r="r" t="t"/>
                <a:pathLst>
                  <a:path extrusionOk="0" h="51795" w="134289">
                    <a:moveTo>
                      <a:pt x="121492" y="1"/>
                    </a:moveTo>
                    <a:lnTo>
                      <a:pt x="92859" y="27174"/>
                    </a:lnTo>
                    <a:lnTo>
                      <a:pt x="29940" y="6566"/>
                    </a:lnTo>
                    <a:lnTo>
                      <a:pt x="29697" y="6505"/>
                    </a:lnTo>
                    <a:lnTo>
                      <a:pt x="29697" y="6505"/>
                    </a:lnTo>
                    <a:lnTo>
                      <a:pt x="58907" y="51521"/>
                    </a:lnTo>
                    <a:lnTo>
                      <a:pt x="0" y="41521"/>
                    </a:lnTo>
                    <a:lnTo>
                      <a:pt x="0" y="41734"/>
                    </a:lnTo>
                    <a:lnTo>
                      <a:pt x="59059" y="51764"/>
                    </a:lnTo>
                    <a:lnTo>
                      <a:pt x="59272" y="51795"/>
                    </a:lnTo>
                    <a:lnTo>
                      <a:pt x="30092" y="6809"/>
                    </a:lnTo>
                    <a:lnTo>
                      <a:pt x="92859" y="27357"/>
                    </a:lnTo>
                    <a:lnTo>
                      <a:pt x="92920" y="27357"/>
                    </a:lnTo>
                    <a:lnTo>
                      <a:pt x="121371" y="335"/>
                    </a:lnTo>
                    <a:lnTo>
                      <a:pt x="134046" y="51004"/>
                    </a:lnTo>
                    <a:lnTo>
                      <a:pt x="53041" y="30092"/>
                    </a:lnTo>
                    <a:lnTo>
                      <a:pt x="53011" y="30244"/>
                    </a:lnTo>
                    <a:lnTo>
                      <a:pt x="134289" y="51217"/>
                    </a:lnTo>
                    <a:lnTo>
                      <a:pt x="121523" y="153"/>
                    </a:lnTo>
                    <a:lnTo>
                      <a:pt x="121492"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15"/>
              <p:cNvSpPr/>
              <p:nvPr/>
            </p:nvSpPr>
            <p:spPr>
              <a:xfrm>
                <a:off x="6048250" y="-555950"/>
                <a:ext cx="1418750" cy="1255375"/>
              </a:xfrm>
              <a:custGeom>
                <a:rect b="b" l="l" r="r" t="t"/>
                <a:pathLst>
                  <a:path extrusionOk="0" h="50215" w="56750">
                    <a:moveTo>
                      <a:pt x="33770" y="213"/>
                    </a:moveTo>
                    <a:lnTo>
                      <a:pt x="36810" y="11764"/>
                    </a:lnTo>
                    <a:lnTo>
                      <a:pt x="12189" y="6596"/>
                    </a:lnTo>
                    <a:lnTo>
                      <a:pt x="33770" y="213"/>
                    </a:lnTo>
                    <a:close/>
                    <a:moveTo>
                      <a:pt x="37053" y="12007"/>
                    </a:moveTo>
                    <a:lnTo>
                      <a:pt x="56233" y="15989"/>
                    </a:lnTo>
                    <a:lnTo>
                      <a:pt x="40640" y="25472"/>
                    </a:lnTo>
                    <a:lnTo>
                      <a:pt x="37053" y="12007"/>
                    </a:lnTo>
                    <a:close/>
                    <a:moveTo>
                      <a:pt x="11916" y="6718"/>
                    </a:moveTo>
                    <a:lnTo>
                      <a:pt x="36871" y="11976"/>
                    </a:lnTo>
                    <a:lnTo>
                      <a:pt x="40488" y="25563"/>
                    </a:lnTo>
                    <a:lnTo>
                      <a:pt x="274" y="49910"/>
                    </a:lnTo>
                    <a:lnTo>
                      <a:pt x="11916" y="6718"/>
                    </a:lnTo>
                    <a:close/>
                    <a:moveTo>
                      <a:pt x="40518" y="25715"/>
                    </a:moveTo>
                    <a:lnTo>
                      <a:pt x="44834" y="42129"/>
                    </a:lnTo>
                    <a:lnTo>
                      <a:pt x="578" y="49910"/>
                    </a:lnTo>
                    <a:lnTo>
                      <a:pt x="40518" y="25715"/>
                    </a:lnTo>
                    <a:close/>
                    <a:moveTo>
                      <a:pt x="33861" y="1"/>
                    </a:moveTo>
                    <a:lnTo>
                      <a:pt x="11490" y="6627"/>
                    </a:lnTo>
                    <a:lnTo>
                      <a:pt x="11764" y="6688"/>
                    </a:lnTo>
                    <a:lnTo>
                      <a:pt x="1" y="50214"/>
                    </a:lnTo>
                    <a:lnTo>
                      <a:pt x="45047" y="42311"/>
                    </a:lnTo>
                    <a:lnTo>
                      <a:pt x="45108" y="42311"/>
                    </a:lnTo>
                    <a:lnTo>
                      <a:pt x="40700" y="25685"/>
                    </a:lnTo>
                    <a:lnTo>
                      <a:pt x="56749" y="15958"/>
                    </a:lnTo>
                    <a:lnTo>
                      <a:pt x="37023" y="11794"/>
                    </a:lnTo>
                    <a:lnTo>
                      <a:pt x="33892" y="61"/>
                    </a:lnTo>
                    <a:lnTo>
                      <a:pt x="33861"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15"/>
              <p:cNvSpPr/>
              <p:nvPr/>
            </p:nvSpPr>
            <p:spPr>
              <a:xfrm>
                <a:off x="-1532425" y="-639525"/>
                <a:ext cx="8705350" cy="2009150"/>
              </a:xfrm>
              <a:custGeom>
                <a:rect b="b" l="l" r="r" t="t"/>
                <a:pathLst>
                  <a:path extrusionOk="0" h="80366" w="348214">
                    <a:moveTo>
                      <a:pt x="56202" y="45715"/>
                    </a:moveTo>
                    <a:lnTo>
                      <a:pt x="68846" y="63496"/>
                    </a:lnTo>
                    <a:lnTo>
                      <a:pt x="32098" y="79940"/>
                    </a:lnTo>
                    <a:lnTo>
                      <a:pt x="56202" y="45715"/>
                    </a:lnTo>
                    <a:close/>
                    <a:moveTo>
                      <a:pt x="169790" y="0"/>
                    </a:moveTo>
                    <a:lnTo>
                      <a:pt x="134349" y="35289"/>
                    </a:lnTo>
                    <a:lnTo>
                      <a:pt x="169000" y="44013"/>
                    </a:lnTo>
                    <a:lnTo>
                      <a:pt x="139182" y="74348"/>
                    </a:lnTo>
                    <a:lnTo>
                      <a:pt x="121583" y="62645"/>
                    </a:lnTo>
                    <a:lnTo>
                      <a:pt x="84956" y="68117"/>
                    </a:lnTo>
                    <a:lnTo>
                      <a:pt x="105899" y="51673"/>
                    </a:lnTo>
                    <a:lnTo>
                      <a:pt x="81035" y="35593"/>
                    </a:lnTo>
                    <a:lnTo>
                      <a:pt x="81005" y="35593"/>
                    </a:lnTo>
                    <a:lnTo>
                      <a:pt x="63861" y="34529"/>
                    </a:lnTo>
                    <a:lnTo>
                      <a:pt x="63831" y="34529"/>
                    </a:lnTo>
                    <a:lnTo>
                      <a:pt x="56202" y="45411"/>
                    </a:lnTo>
                    <a:lnTo>
                      <a:pt x="40426" y="23192"/>
                    </a:lnTo>
                    <a:lnTo>
                      <a:pt x="30" y="14468"/>
                    </a:lnTo>
                    <a:lnTo>
                      <a:pt x="0" y="14651"/>
                    </a:lnTo>
                    <a:lnTo>
                      <a:pt x="40335" y="23405"/>
                    </a:lnTo>
                    <a:lnTo>
                      <a:pt x="56110" y="45533"/>
                    </a:lnTo>
                    <a:lnTo>
                      <a:pt x="31794" y="80092"/>
                    </a:lnTo>
                    <a:lnTo>
                      <a:pt x="31612" y="80366"/>
                    </a:lnTo>
                    <a:lnTo>
                      <a:pt x="68998" y="63588"/>
                    </a:lnTo>
                    <a:lnTo>
                      <a:pt x="69120" y="63557"/>
                    </a:lnTo>
                    <a:lnTo>
                      <a:pt x="56293" y="45563"/>
                    </a:lnTo>
                    <a:lnTo>
                      <a:pt x="63953" y="34742"/>
                    </a:lnTo>
                    <a:lnTo>
                      <a:pt x="80974" y="35776"/>
                    </a:lnTo>
                    <a:lnTo>
                      <a:pt x="105564" y="51703"/>
                    </a:lnTo>
                    <a:lnTo>
                      <a:pt x="84318" y="68390"/>
                    </a:lnTo>
                    <a:lnTo>
                      <a:pt x="84318" y="68390"/>
                    </a:lnTo>
                    <a:lnTo>
                      <a:pt x="121552" y="62797"/>
                    </a:lnTo>
                    <a:lnTo>
                      <a:pt x="139212" y="74530"/>
                    </a:lnTo>
                    <a:lnTo>
                      <a:pt x="169334" y="43922"/>
                    </a:lnTo>
                    <a:lnTo>
                      <a:pt x="134683" y="35168"/>
                    </a:lnTo>
                    <a:lnTo>
                      <a:pt x="169699" y="365"/>
                    </a:lnTo>
                    <a:lnTo>
                      <a:pt x="172526" y="23800"/>
                    </a:lnTo>
                    <a:lnTo>
                      <a:pt x="172526" y="23891"/>
                    </a:lnTo>
                    <a:lnTo>
                      <a:pt x="222588" y="32554"/>
                    </a:lnTo>
                    <a:lnTo>
                      <a:pt x="262102" y="29697"/>
                    </a:lnTo>
                    <a:lnTo>
                      <a:pt x="284321" y="30335"/>
                    </a:lnTo>
                    <a:lnTo>
                      <a:pt x="348183" y="45624"/>
                    </a:lnTo>
                    <a:lnTo>
                      <a:pt x="348213" y="45441"/>
                    </a:lnTo>
                    <a:lnTo>
                      <a:pt x="284261" y="30183"/>
                    </a:lnTo>
                    <a:lnTo>
                      <a:pt x="262041" y="29545"/>
                    </a:lnTo>
                    <a:lnTo>
                      <a:pt x="222527" y="32402"/>
                    </a:lnTo>
                    <a:lnTo>
                      <a:pt x="172678" y="23739"/>
                    </a:lnTo>
                    <a:lnTo>
                      <a:pt x="169851" y="182"/>
                    </a:lnTo>
                    <a:lnTo>
                      <a:pt x="169790" y="0"/>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15"/>
              <p:cNvSpPr/>
              <p:nvPr/>
            </p:nvSpPr>
            <p:spPr>
              <a:xfrm>
                <a:off x="3441050" y="-416900"/>
                <a:ext cx="2911175" cy="1799450"/>
              </a:xfrm>
              <a:custGeom>
                <a:rect b="b" l="l" r="r" t="t"/>
                <a:pathLst>
                  <a:path extrusionOk="0" h="71978" w="116447">
                    <a:moveTo>
                      <a:pt x="305" y="153"/>
                    </a:moveTo>
                    <a:lnTo>
                      <a:pt x="115809" y="1156"/>
                    </a:lnTo>
                    <a:lnTo>
                      <a:pt x="85291" y="21308"/>
                    </a:lnTo>
                    <a:lnTo>
                      <a:pt x="53801" y="71674"/>
                    </a:lnTo>
                    <a:lnTo>
                      <a:pt x="305" y="153"/>
                    </a:lnTo>
                    <a:close/>
                    <a:moveTo>
                      <a:pt x="1" y="1"/>
                    </a:moveTo>
                    <a:lnTo>
                      <a:pt x="42950" y="57388"/>
                    </a:lnTo>
                    <a:lnTo>
                      <a:pt x="53832" y="71978"/>
                    </a:lnTo>
                    <a:lnTo>
                      <a:pt x="85504" y="21430"/>
                    </a:lnTo>
                    <a:lnTo>
                      <a:pt x="116234" y="1156"/>
                    </a:lnTo>
                    <a:lnTo>
                      <a:pt x="116447" y="1004"/>
                    </a:lnTo>
                    <a:lnTo>
                      <a:pt x="1"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15"/>
              <p:cNvSpPr/>
              <p:nvPr/>
            </p:nvSpPr>
            <p:spPr>
              <a:xfrm>
                <a:off x="7180500" y="503350"/>
                <a:ext cx="25" cy="25"/>
              </a:xfrm>
              <a:custGeom>
                <a:rect b="b" l="l" r="r" t="t"/>
                <a:pathLst>
                  <a:path extrusionOk="0" fill="none" h="1" w="1">
                    <a:moveTo>
                      <a:pt x="0" y="0"/>
                    </a:moveTo>
                    <a:close/>
                  </a:path>
                </a:pathLst>
              </a:custGeom>
              <a:gradFill>
                <a:gsLst>
                  <a:gs pos="0">
                    <a:schemeClr val="dk2"/>
                  </a:gs>
                  <a:gs pos="100000">
                    <a:schemeClr val="lt1"/>
                  </a:gs>
                </a:gsLst>
                <a:lin ang="5400700" scaled="0"/>
              </a:gradFill>
              <a:ln cap="flat" cmpd="sng" w="4550">
                <a:solidFill>
                  <a:srgbClr val="589C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15"/>
              <p:cNvSpPr/>
              <p:nvPr/>
            </p:nvSpPr>
            <p:spPr>
              <a:xfrm>
                <a:off x="-174575" y="3502975"/>
                <a:ext cx="49625" cy="35050"/>
              </a:xfrm>
              <a:custGeom>
                <a:rect b="b" l="l" r="r" t="t"/>
                <a:pathLst>
                  <a:path extrusionOk="0" h="1402" w="1985">
                    <a:moveTo>
                      <a:pt x="1012" y="0"/>
                    </a:moveTo>
                    <a:cubicBezTo>
                      <a:pt x="962" y="0"/>
                      <a:pt x="909" y="5"/>
                      <a:pt x="854" y="17"/>
                    </a:cubicBezTo>
                    <a:cubicBezTo>
                      <a:pt x="0" y="216"/>
                      <a:pt x="213" y="1402"/>
                      <a:pt x="992" y="1402"/>
                    </a:cubicBezTo>
                    <a:cubicBezTo>
                      <a:pt x="1045" y="1402"/>
                      <a:pt x="1100" y="1396"/>
                      <a:pt x="1158" y="1385"/>
                    </a:cubicBezTo>
                    <a:cubicBezTo>
                      <a:pt x="1985" y="1214"/>
                      <a:pt x="1769" y="0"/>
                      <a:pt x="101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15"/>
              <p:cNvSpPr/>
              <p:nvPr/>
            </p:nvSpPr>
            <p:spPr>
              <a:xfrm>
                <a:off x="-156275" y="3514650"/>
                <a:ext cx="12950" cy="11950"/>
              </a:xfrm>
              <a:custGeom>
                <a:rect b="b" l="l" r="r" t="t"/>
                <a:pathLst>
                  <a:path extrusionOk="0" h="478" w="518">
                    <a:moveTo>
                      <a:pt x="245" y="1"/>
                    </a:moveTo>
                    <a:cubicBezTo>
                      <a:pt x="226" y="1"/>
                      <a:pt x="205" y="2"/>
                      <a:pt x="183" y="6"/>
                    </a:cubicBezTo>
                    <a:cubicBezTo>
                      <a:pt x="31" y="66"/>
                      <a:pt x="1" y="158"/>
                      <a:pt x="31" y="279"/>
                    </a:cubicBezTo>
                    <a:cubicBezTo>
                      <a:pt x="81" y="379"/>
                      <a:pt x="110" y="478"/>
                      <a:pt x="218" y="478"/>
                    </a:cubicBezTo>
                    <a:cubicBezTo>
                      <a:pt x="243" y="478"/>
                      <a:pt x="271" y="473"/>
                      <a:pt x="305" y="462"/>
                    </a:cubicBezTo>
                    <a:cubicBezTo>
                      <a:pt x="396" y="431"/>
                      <a:pt x="426" y="401"/>
                      <a:pt x="457" y="401"/>
                    </a:cubicBezTo>
                    <a:cubicBezTo>
                      <a:pt x="517" y="340"/>
                      <a:pt x="517" y="279"/>
                      <a:pt x="457" y="218"/>
                    </a:cubicBezTo>
                    <a:cubicBezTo>
                      <a:pt x="429" y="110"/>
                      <a:pt x="402" y="1"/>
                      <a:pt x="24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15"/>
              <p:cNvSpPr/>
              <p:nvPr/>
            </p:nvSpPr>
            <p:spPr>
              <a:xfrm>
                <a:off x="70025" y="3046275"/>
                <a:ext cx="48950" cy="35050"/>
              </a:xfrm>
              <a:custGeom>
                <a:rect b="b" l="l" r="r" t="t"/>
                <a:pathLst>
                  <a:path extrusionOk="0" h="1402" w="1958">
                    <a:moveTo>
                      <a:pt x="985" y="0"/>
                    </a:moveTo>
                    <a:cubicBezTo>
                      <a:pt x="935" y="0"/>
                      <a:pt x="882" y="6"/>
                      <a:pt x="827" y="17"/>
                    </a:cubicBezTo>
                    <a:cubicBezTo>
                      <a:pt x="1" y="188"/>
                      <a:pt x="216" y="1401"/>
                      <a:pt x="973" y="1401"/>
                    </a:cubicBezTo>
                    <a:cubicBezTo>
                      <a:pt x="1024" y="1401"/>
                      <a:pt x="1076" y="1396"/>
                      <a:pt x="1131" y="1385"/>
                    </a:cubicBezTo>
                    <a:cubicBezTo>
                      <a:pt x="1958" y="1214"/>
                      <a:pt x="1742" y="0"/>
                      <a:pt x="98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15"/>
              <p:cNvSpPr/>
              <p:nvPr/>
            </p:nvSpPr>
            <p:spPr>
              <a:xfrm>
                <a:off x="89175" y="3057975"/>
                <a:ext cx="12175" cy="11650"/>
              </a:xfrm>
              <a:custGeom>
                <a:rect b="b" l="l" r="r" t="t"/>
                <a:pathLst>
                  <a:path extrusionOk="0" h="466" w="487">
                    <a:moveTo>
                      <a:pt x="229" y="0"/>
                    </a:moveTo>
                    <a:cubicBezTo>
                      <a:pt x="214" y="0"/>
                      <a:pt x="199" y="2"/>
                      <a:pt x="183" y="5"/>
                    </a:cubicBezTo>
                    <a:cubicBezTo>
                      <a:pt x="31" y="35"/>
                      <a:pt x="0" y="157"/>
                      <a:pt x="31" y="278"/>
                    </a:cubicBezTo>
                    <a:cubicBezTo>
                      <a:pt x="58" y="360"/>
                      <a:pt x="85" y="466"/>
                      <a:pt x="242" y="466"/>
                    </a:cubicBezTo>
                    <a:cubicBezTo>
                      <a:pt x="261" y="466"/>
                      <a:pt x="282" y="464"/>
                      <a:pt x="304" y="461"/>
                    </a:cubicBezTo>
                    <a:cubicBezTo>
                      <a:pt x="365" y="430"/>
                      <a:pt x="396" y="370"/>
                      <a:pt x="456" y="370"/>
                    </a:cubicBezTo>
                    <a:cubicBezTo>
                      <a:pt x="487" y="339"/>
                      <a:pt x="487" y="278"/>
                      <a:pt x="456" y="187"/>
                    </a:cubicBezTo>
                    <a:cubicBezTo>
                      <a:pt x="402" y="106"/>
                      <a:pt x="348" y="0"/>
                      <a:pt x="22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15"/>
              <p:cNvSpPr/>
              <p:nvPr/>
            </p:nvSpPr>
            <p:spPr>
              <a:xfrm>
                <a:off x="-422325" y="2539275"/>
                <a:ext cx="48750" cy="35200"/>
              </a:xfrm>
              <a:custGeom>
                <a:rect b="b" l="l" r="r" t="t"/>
                <a:pathLst>
                  <a:path extrusionOk="0" h="1408" w="1950">
                    <a:moveTo>
                      <a:pt x="1030" y="1"/>
                    </a:moveTo>
                    <a:cubicBezTo>
                      <a:pt x="975" y="1"/>
                      <a:pt x="916" y="8"/>
                      <a:pt x="855" y="23"/>
                    </a:cubicBezTo>
                    <a:cubicBezTo>
                      <a:pt x="0" y="194"/>
                      <a:pt x="214" y="1408"/>
                      <a:pt x="996" y="1408"/>
                    </a:cubicBezTo>
                    <a:cubicBezTo>
                      <a:pt x="1048" y="1408"/>
                      <a:pt x="1102" y="1402"/>
                      <a:pt x="1159" y="1391"/>
                    </a:cubicBezTo>
                    <a:cubicBezTo>
                      <a:pt x="1949" y="1193"/>
                      <a:pt x="1744" y="1"/>
                      <a:pt x="103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15"/>
              <p:cNvSpPr/>
              <p:nvPr/>
            </p:nvSpPr>
            <p:spPr>
              <a:xfrm>
                <a:off x="-404000" y="2550825"/>
                <a:ext cx="12175" cy="11950"/>
              </a:xfrm>
              <a:custGeom>
                <a:rect b="b" l="l" r="r" t="t"/>
                <a:pathLst>
                  <a:path extrusionOk="0" h="478" w="487">
                    <a:moveTo>
                      <a:pt x="283" y="1"/>
                    </a:moveTo>
                    <a:cubicBezTo>
                      <a:pt x="255" y="1"/>
                      <a:pt x="222" y="6"/>
                      <a:pt x="183" y="17"/>
                    </a:cubicBezTo>
                    <a:cubicBezTo>
                      <a:pt x="31" y="47"/>
                      <a:pt x="1" y="169"/>
                      <a:pt x="31" y="260"/>
                    </a:cubicBezTo>
                    <a:cubicBezTo>
                      <a:pt x="58" y="369"/>
                      <a:pt x="110" y="478"/>
                      <a:pt x="251" y="478"/>
                    </a:cubicBezTo>
                    <a:cubicBezTo>
                      <a:pt x="267" y="478"/>
                      <a:pt x="285" y="476"/>
                      <a:pt x="305" y="473"/>
                    </a:cubicBezTo>
                    <a:cubicBezTo>
                      <a:pt x="396" y="412"/>
                      <a:pt x="426" y="382"/>
                      <a:pt x="457" y="382"/>
                    </a:cubicBezTo>
                    <a:cubicBezTo>
                      <a:pt x="487" y="351"/>
                      <a:pt x="487" y="260"/>
                      <a:pt x="457" y="199"/>
                    </a:cubicBezTo>
                    <a:cubicBezTo>
                      <a:pt x="432" y="100"/>
                      <a:pt x="407" y="1"/>
                      <a:pt x="28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15"/>
              <p:cNvSpPr/>
              <p:nvPr/>
            </p:nvSpPr>
            <p:spPr>
              <a:xfrm>
                <a:off x="26000" y="2438350"/>
                <a:ext cx="48950" cy="35075"/>
              </a:xfrm>
              <a:custGeom>
                <a:rect b="b" l="l" r="r" t="t"/>
                <a:pathLst>
                  <a:path extrusionOk="0" h="1403" w="1958">
                    <a:moveTo>
                      <a:pt x="1008" y="1"/>
                    </a:moveTo>
                    <a:cubicBezTo>
                      <a:pt x="960" y="1"/>
                      <a:pt x="909" y="6"/>
                      <a:pt x="856" y="18"/>
                    </a:cubicBezTo>
                    <a:cubicBezTo>
                      <a:pt x="1" y="189"/>
                      <a:pt x="241" y="1402"/>
                      <a:pt x="1002" y="1402"/>
                    </a:cubicBezTo>
                    <a:cubicBezTo>
                      <a:pt x="1052" y="1402"/>
                      <a:pt x="1105" y="1397"/>
                      <a:pt x="1160" y="1385"/>
                    </a:cubicBezTo>
                    <a:cubicBezTo>
                      <a:pt x="1958" y="1214"/>
                      <a:pt x="1740"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15"/>
              <p:cNvSpPr/>
              <p:nvPr/>
            </p:nvSpPr>
            <p:spPr>
              <a:xfrm>
                <a:off x="44350" y="2450050"/>
                <a:ext cx="12175" cy="11700"/>
              </a:xfrm>
              <a:custGeom>
                <a:rect b="b" l="l" r="r" t="t"/>
                <a:pathLst>
                  <a:path extrusionOk="0" h="468" w="487">
                    <a:moveTo>
                      <a:pt x="246" y="1"/>
                    </a:moveTo>
                    <a:cubicBezTo>
                      <a:pt x="226" y="1"/>
                      <a:pt x="205" y="2"/>
                      <a:pt x="182" y="5"/>
                    </a:cubicBezTo>
                    <a:cubicBezTo>
                      <a:pt x="30" y="36"/>
                      <a:pt x="0" y="157"/>
                      <a:pt x="30" y="279"/>
                    </a:cubicBezTo>
                    <a:cubicBezTo>
                      <a:pt x="83" y="385"/>
                      <a:pt x="113" y="467"/>
                      <a:pt x="240" y="467"/>
                    </a:cubicBezTo>
                    <a:cubicBezTo>
                      <a:pt x="259" y="467"/>
                      <a:pt x="280" y="465"/>
                      <a:pt x="304" y="461"/>
                    </a:cubicBezTo>
                    <a:cubicBezTo>
                      <a:pt x="456" y="431"/>
                      <a:pt x="486" y="309"/>
                      <a:pt x="456" y="188"/>
                    </a:cubicBezTo>
                    <a:cubicBezTo>
                      <a:pt x="456" y="106"/>
                      <a:pt x="408" y="1"/>
                      <a:pt x="24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15"/>
              <p:cNvSpPr/>
              <p:nvPr/>
            </p:nvSpPr>
            <p:spPr>
              <a:xfrm>
                <a:off x="277475" y="3278025"/>
                <a:ext cx="48950" cy="35075"/>
              </a:xfrm>
              <a:custGeom>
                <a:rect b="b" l="l" r="r" t="t"/>
                <a:pathLst>
                  <a:path extrusionOk="0" h="1403" w="1958">
                    <a:moveTo>
                      <a:pt x="985" y="1"/>
                    </a:moveTo>
                    <a:cubicBezTo>
                      <a:pt x="935" y="1"/>
                      <a:pt x="882" y="6"/>
                      <a:pt x="827" y="18"/>
                    </a:cubicBezTo>
                    <a:cubicBezTo>
                      <a:pt x="1" y="189"/>
                      <a:pt x="216" y="1402"/>
                      <a:pt x="973" y="1402"/>
                    </a:cubicBezTo>
                    <a:cubicBezTo>
                      <a:pt x="1024" y="1402"/>
                      <a:pt x="1076" y="1397"/>
                      <a:pt x="1131" y="1385"/>
                    </a:cubicBezTo>
                    <a:cubicBezTo>
                      <a:pt x="1958" y="1214"/>
                      <a:pt x="1742" y="1"/>
                      <a:pt x="98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15"/>
              <p:cNvSpPr/>
              <p:nvPr/>
            </p:nvSpPr>
            <p:spPr>
              <a:xfrm>
                <a:off x="295875" y="3289725"/>
                <a:ext cx="12925" cy="11700"/>
              </a:xfrm>
              <a:custGeom>
                <a:rect b="b" l="l" r="r" t="t"/>
                <a:pathLst>
                  <a:path extrusionOk="0" h="468" w="517">
                    <a:moveTo>
                      <a:pt x="259" y="1"/>
                    </a:moveTo>
                    <a:cubicBezTo>
                      <a:pt x="244" y="1"/>
                      <a:pt x="229" y="2"/>
                      <a:pt x="213" y="6"/>
                    </a:cubicBezTo>
                    <a:cubicBezTo>
                      <a:pt x="30" y="36"/>
                      <a:pt x="0" y="158"/>
                      <a:pt x="30" y="279"/>
                    </a:cubicBezTo>
                    <a:cubicBezTo>
                      <a:pt x="83" y="385"/>
                      <a:pt x="113" y="467"/>
                      <a:pt x="240" y="467"/>
                    </a:cubicBezTo>
                    <a:cubicBezTo>
                      <a:pt x="259" y="467"/>
                      <a:pt x="280" y="466"/>
                      <a:pt x="304" y="462"/>
                    </a:cubicBezTo>
                    <a:cubicBezTo>
                      <a:pt x="395" y="431"/>
                      <a:pt x="426" y="401"/>
                      <a:pt x="456" y="401"/>
                    </a:cubicBezTo>
                    <a:cubicBezTo>
                      <a:pt x="517" y="340"/>
                      <a:pt x="517" y="279"/>
                      <a:pt x="456" y="188"/>
                    </a:cubicBezTo>
                    <a:cubicBezTo>
                      <a:pt x="429" y="107"/>
                      <a:pt x="377"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15"/>
              <p:cNvSpPr/>
              <p:nvPr/>
            </p:nvSpPr>
            <p:spPr>
              <a:xfrm>
                <a:off x="569475" y="2515100"/>
                <a:ext cx="48000" cy="35200"/>
              </a:xfrm>
              <a:custGeom>
                <a:rect b="b" l="l" r="r" t="t"/>
                <a:pathLst>
                  <a:path extrusionOk="0" h="1408" w="1920">
                    <a:moveTo>
                      <a:pt x="972" y="1"/>
                    </a:moveTo>
                    <a:cubicBezTo>
                      <a:pt x="923" y="1"/>
                      <a:pt x="872" y="6"/>
                      <a:pt x="819" y="17"/>
                    </a:cubicBezTo>
                    <a:cubicBezTo>
                      <a:pt x="1" y="215"/>
                      <a:pt x="204" y="1408"/>
                      <a:pt x="918" y="1408"/>
                    </a:cubicBezTo>
                    <a:cubicBezTo>
                      <a:pt x="973" y="1408"/>
                      <a:pt x="1032" y="1401"/>
                      <a:pt x="1093" y="1385"/>
                    </a:cubicBezTo>
                    <a:cubicBezTo>
                      <a:pt x="1919" y="1214"/>
                      <a:pt x="1704" y="1"/>
                      <a:pt x="97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15"/>
              <p:cNvSpPr/>
              <p:nvPr/>
            </p:nvSpPr>
            <p:spPr>
              <a:xfrm>
                <a:off x="587675" y="2526800"/>
                <a:ext cx="12175" cy="11950"/>
              </a:xfrm>
              <a:custGeom>
                <a:rect b="b" l="l" r="r" t="t"/>
                <a:pathLst>
                  <a:path extrusionOk="0" h="478" w="487">
                    <a:moveTo>
                      <a:pt x="229" y="1"/>
                    </a:moveTo>
                    <a:cubicBezTo>
                      <a:pt x="214" y="1"/>
                      <a:pt x="198" y="2"/>
                      <a:pt x="182" y="5"/>
                    </a:cubicBezTo>
                    <a:cubicBezTo>
                      <a:pt x="122" y="66"/>
                      <a:pt x="91" y="97"/>
                      <a:pt x="30" y="97"/>
                    </a:cubicBezTo>
                    <a:cubicBezTo>
                      <a:pt x="0" y="127"/>
                      <a:pt x="0" y="218"/>
                      <a:pt x="30" y="279"/>
                    </a:cubicBezTo>
                    <a:cubicBezTo>
                      <a:pt x="80" y="378"/>
                      <a:pt x="109" y="478"/>
                      <a:pt x="218" y="478"/>
                    </a:cubicBezTo>
                    <a:cubicBezTo>
                      <a:pt x="242" y="478"/>
                      <a:pt x="271" y="473"/>
                      <a:pt x="304" y="461"/>
                    </a:cubicBezTo>
                    <a:cubicBezTo>
                      <a:pt x="395" y="431"/>
                      <a:pt x="426" y="401"/>
                      <a:pt x="456" y="401"/>
                    </a:cubicBezTo>
                    <a:cubicBezTo>
                      <a:pt x="486" y="370"/>
                      <a:pt x="486" y="279"/>
                      <a:pt x="456" y="218"/>
                    </a:cubicBezTo>
                    <a:cubicBezTo>
                      <a:pt x="429" y="109"/>
                      <a:pt x="353" y="1"/>
                      <a:pt x="22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15"/>
              <p:cNvSpPr/>
              <p:nvPr/>
            </p:nvSpPr>
            <p:spPr>
              <a:xfrm>
                <a:off x="956225" y="2560700"/>
                <a:ext cx="48025" cy="35200"/>
              </a:xfrm>
              <a:custGeom>
                <a:rect b="b" l="l" r="r" t="t"/>
                <a:pathLst>
                  <a:path extrusionOk="0" h="1408" w="1921">
                    <a:moveTo>
                      <a:pt x="948" y="1"/>
                    </a:moveTo>
                    <a:cubicBezTo>
                      <a:pt x="898" y="1"/>
                      <a:pt x="845" y="6"/>
                      <a:pt x="790" y="17"/>
                    </a:cubicBezTo>
                    <a:cubicBezTo>
                      <a:pt x="0" y="215"/>
                      <a:pt x="205" y="1407"/>
                      <a:pt x="920" y="1407"/>
                    </a:cubicBezTo>
                    <a:cubicBezTo>
                      <a:pt x="975" y="1407"/>
                      <a:pt x="1033" y="1400"/>
                      <a:pt x="1094" y="1385"/>
                    </a:cubicBezTo>
                    <a:cubicBezTo>
                      <a:pt x="1921" y="1214"/>
                      <a:pt x="1705" y="1"/>
                      <a:pt x="94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15"/>
              <p:cNvSpPr/>
              <p:nvPr/>
            </p:nvSpPr>
            <p:spPr>
              <a:xfrm>
                <a:off x="974450" y="2572400"/>
                <a:ext cx="12175" cy="11950"/>
              </a:xfrm>
              <a:custGeom>
                <a:rect b="b" l="l" r="r" t="t"/>
                <a:pathLst>
                  <a:path extrusionOk="0" h="478" w="487">
                    <a:moveTo>
                      <a:pt x="236" y="0"/>
                    </a:moveTo>
                    <a:cubicBezTo>
                      <a:pt x="220" y="0"/>
                      <a:pt x="202" y="2"/>
                      <a:pt x="183" y="5"/>
                    </a:cubicBezTo>
                    <a:cubicBezTo>
                      <a:pt x="31" y="66"/>
                      <a:pt x="0" y="157"/>
                      <a:pt x="31" y="279"/>
                    </a:cubicBezTo>
                    <a:cubicBezTo>
                      <a:pt x="56" y="378"/>
                      <a:pt x="101" y="477"/>
                      <a:pt x="216" y="477"/>
                    </a:cubicBezTo>
                    <a:cubicBezTo>
                      <a:pt x="242" y="477"/>
                      <a:pt x="271" y="472"/>
                      <a:pt x="304" y="461"/>
                    </a:cubicBezTo>
                    <a:cubicBezTo>
                      <a:pt x="365" y="431"/>
                      <a:pt x="396" y="400"/>
                      <a:pt x="456" y="400"/>
                    </a:cubicBezTo>
                    <a:cubicBezTo>
                      <a:pt x="487" y="370"/>
                      <a:pt x="487" y="279"/>
                      <a:pt x="456" y="218"/>
                    </a:cubicBezTo>
                    <a:cubicBezTo>
                      <a:pt x="402" y="109"/>
                      <a:pt x="372" y="0"/>
                      <a:pt x="23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15"/>
              <p:cNvSpPr/>
              <p:nvPr/>
            </p:nvSpPr>
            <p:spPr>
              <a:xfrm>
                <a:off x="878575" y="2990050"/>
                <a:ext cx="48925" cy="35050"/>
              </a:xfrm>
              <a:custGeom>
                <a:rect b="b" l="l" r="r" t="t"/>
                <a:pathLst>
                  <a:path extrusionOk="0" h="1402" w="1957">
                    <a:moveTo>
                      <a:pt x="984" y="0"/>
                    </a:moveTo>
                    <a:cubicBezTo>
                      <a:pt x="934" y="0"/>
                      <a:pt x="881" y="5"/>
                      <a:pt x="826" y="17"/>
                    </a:cubicBezTo>
                    <a:cubicBezTo>
                      <a:pt x="1" y="216"/>
                      <a:pt x="215" y="1402"/>
                      <a:pt x="969" y="1402"/>
                    </a:cubicBezTo>
                    <a:cubicBezTo>
                      <a:pt x="1021" y="1402"/>
                      <a:pt x="1074" y="1396"/>
                      <a:pt x="1130" y="1385"/>
                    </a:cubicBezTo>
                    <a:cubicBezTo>
                      <a:pt x="1957" y="1214"/>
                      <a:pt x="1741" y="0"/>
                      <a:pt x="98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15"/>
              <p:cNvSpPr/>
              <p:nvPr/>
            </p:nvSpPr>
            <p:spPr>
              <a:xfrm>
                <a:off x="897700" y="3001725"/>
                <a:ext cx="12175" cy="11950"/>
              </a:xfrm>
              <a:custGeom>
                <a:rect b="b" l="l" r="r" t="t"/>
                <a:pathLst>
                  <a:path extrusionOk="0" h="478" w="487">
                    <a:moveTo>
                      <a:pt x="228" y="1"/>
                    </a:moveTo>
                    <a:cubicBezTo>
                      <a:pt x="214" y="1"/>
                      <a:pt x="199" y="2"/>
                      <a:pt x="183" y="6"/>
                    </a:cubicBezTo>
                    <a:cubicBezTo>
                      <a:pt x="92" y="66"/>
                      <a:pt x="61" y="97"/>
                      <a:pt x="31" y="97"/>
                    </a:cubicBezTo>
                    <a:cubicBezTo>
                      <a:pt x="0" y="127"/>
                      <a:pt x="0" y="218"/>
                      <a:pt x="31" y="279"/>
                    </a:cubicBezTo>
                    <a:cubicBezTo>
                      <a:pt x="56" y="378"/>
                      <a:pt x="81" y="478"/>
                      <a:pt x="205" y="478"/>
                    </a:cubicBezTo>
                    <a:cubicBezTo>
                      <a:pt x="232" y="478"/>
                      <a:pt x="265" y="473"/>
                      <a:pt x="304" y="462"/>
                    </a:cubicBezTo>
                    <a:cubicBezTo>
                      <a:pt x="365" y="431"/>
                      <a:pt x="396" y="401"/>
                      <a:pt x="456" y="401"/>
                    </a:cubicBezTo>
                    <a:cubicBezTo>
                      <a:pt x="487" y="340"/>
                      <a:pt x="487" y="279"/>
                      <a:pt x="456" y="218"/>
                    </a:cubicBezTo>
                    <a:cubicBezTo>
                      <a:pt x="402" y="110"/>
                      <a:pt x="348" y="1"/>
                      <a:pt x="22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15"/>
              <p:cNvSpPr/>
              <p:nvPr/>
            </p:nvSpPr>
            <p:spPr>
              <a:xfrm>
                <a:off x="1504975" y="2350200"/>
                <a:ext cx="49450" cy="35200"/>
              </a:xfrm>
              <a:custGeom>
                <a:rect b="b" l="l" r="r" t="t"/>
                <a:pathLst>
                  <a:path extrusionOk="0" h="1408" w="1978">
                    <a:moveTo>
                      <a:pt x="1004" y="1"/>
                    </a:moveTo>
                    <a:cubicBezTo>
                      <a:pt x="954" y="1"/>
                      <a:pt x="902" y="6"/>
                      <a:pt x="847" y="18"/>
                    </a:cubicBezTo>
                    <a:cubicBezTo>
                      <a:pt x="0" y="215"/>
                      <a:pt x="228" y="1408"/>
                      <a:pt x="970" y="1408"/>
                    </a:cubicBezTo>
                    <a:cubicBezTo>
                      <a:pt x="1027" y="1408"/>
                      <a:pt x="1087" y="1401"/>
                      <a:pt x="1151" y="1385"/>
                    </a:cubicBezTo>
                    <a:cubicBezTo>
                      <a:pt x="1977" y="1214"/>
                      <a:pt x="1761" y="1"/>
                      <a:pt x="100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15"/>
              <p:cNvSpPr/>
              <p:nvPr/>
            </p:nvSpPr>
            <p:spPr>
              <a:xfrm>
                <a:off x="1523100" y="2361925"/>
                <a:ext cx="12925" cy="11650"/>
              </a:xfrm>
              <a:custGeom>
                <a:rect b="b" l="l" r="r" t="t"/>
                <a:pathLst>
                  <a:path extrusionOk="0" h="466" w="517">
                    <a:moveTo>
                      <a:pt x="259" y="1"/>
                    </a:moveTo>
                    <a:cubicBezTo>
                      <a:pt x="245" y="1"/>
                      <a:pt x="229" y="2"/>
                      <a:pt x="213" y="5"/>
                    </a:cubicBezTo>
                    <a:cubicBezTo>
                      <a:pt x="122" y="35"/>
                      <a:pt x="91" y="65"/>
                      <a:pt x="61" y="65"/>
                    </a:cubicBezTo>
                    <a:cubicBezTo>
                      <a:pt x="0" y="96"/>
                      <a:pt x="0" y="187"/>
                      <a:pt x="61" y="278"/>
                    </a:cubicBezTo>
                    <a:cubicBezTo>
                      <a:pt x="88" y="360"/>
                      <a:pt x="115" y="465"/>
                      <a:pt x="251" y="465"/>
                    </a:cubicBezTo>
                    <a:cubicBezTo>
                      <a:pt x="267" y="465"/>
                      <a:pt x="285" y="464"/>
                      <a:pt x="304" y="461"/>
                    </a:cubicBezTo>
                    <a:cubicBezTo>
                      <a:pt x="395" y="430"/>
                      <a:pt x="426" y="369"/>
                      <a:pt x="456" y="369"/>
                    </a:cubicBezTo>
                    <a:cubicBezTo>
                      <a:pt x="517" y="339"/>
                      <a:pt x="517" y="278"/>
                      <a:pt x="456" y="187"/>
                    </a:cubicBezTo>
                    <a:cubicBezTo>
                      <a:pt x="456" y="132"/>
                      <a:pt x="406"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15"/>
              <p:cNvSpPr/>
              <p:nvPr/>
            </p:nvSpPr>
            <p:spPr>
              <a:xfrm>
                <a:off x="476200" y="1637425"/>
                <a:ext cx="48575" cy="35350"/>
              </a:xfrm>
              <a:custGeom>
                <a:rect b="b" l="l" r="r" t="t"/>
                <a:pathLst>
                  <a:path extrusionOk="0" h="1414" w="1943">
                    <a:moveTo>
                      <a:pt x="969" y="1"/>
                    </a:moveTo>
                    <a:cubicBezTo>
                      <a:pt x="919" y="1"/>
                      <a:pt x="866" y="6"/>
                      <a:pt x="812" y="18"/>
                    </a:cubicBezTo>
                    <a:cubicBezTo>
                      <a:pt x="0" y="213"/>
                      <a:pt x="193" y="1414"/>
                      <a:pt x="916" y="1414"/>
                    </a:cubicBezTo>
                    <a:cubicBezTo>
                      <a:pt x="979" y="1414"/>
                      <a:pt x="1045" y="1405"/>
                      <a:pt x="1115" y="1385"/>
                    </a:cubicBezTo>
                    <a:cubicBezTo>
                      <a:pt x="1942" y="1214"/>
                      <a:pt x="1726" y="1"/>
                      <a:pt x="9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15"/>
              <p:cNvSpPr/>
              <p:nvPr/>
            </p:nvSpPr>
            <p:spPr>
              <a:xfrm>
                <a:off x="494950" y="1649125"/>
                <a:ext cx="12200" cy="11950"/>
              </a:xfrm>
              <a:custGeom>
                <a:rect b="b" l="l" r="r" t="t"/>
                <a:pathLst>
                  <a:path extrusionOk="0" h="478" w="488">
                    <a:moveTo>
                      <a:pt x="228" y="1"/>
                    </a:moveTo>
                    <a:cubicBezTo>
                      <a:pt x="214" y="1"/>
                      <a:pt x="199" y="2"/>
                      <a:pt x="183" y="6"/>
                    </a:cubicBezTo>
                    <a:cubicBezTo>
                      <a:pt x="31" y="36"/>
                      <a:pt x="1" y="158"/>
                      <a:pt x="31" y="279"/>
                    </a:cubicBezTo>
                    <a:cubicBezTo>
                      <a:pt x="56" y="378"/>
                      <a:pt x="81" y="478"/>
                      <a:pt x="205" y="478"/>
                    </a:cubicBezTo>
                    <a:cubicBezTo>
                      <a:pt x="233" y="478"/>
                      <a:pt x="266" y="473"/>
                      <a:pt x="305" y="461"/>
                    </a:cubicBezTo>
                    <a:cubicBezTo>
                      <a:pt x="365" y="431"/>
                      <a:pt x="396" y="401"/>
                      <a:pt x="457" y="401"/>
                    </a:cubicBezTo>
                    <a:cubicBezTo>
                      <a:pt x="487" y="370"/>
                      <a:pt x="487" y="279"/>
                      <a:pt x="457" y="218"/>
                    </a:cubicBezTo>
                    <a:cubicBezTo>
                      <a:pt x="402" y="110"/>
                      <a:pt x="348" y="1"/>
                      <a:pt x="22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15"/>
              <p:cNvSpPr/>
              <p:nvPr/>
            </p:nvSpPr>
            <p:spPr>
              <a:xfrm>
                <a:off x="-173625" y="1998375"/>
                <a:ext cx="49450" cy="35200"/>
              </a:xfrm>
              <a:custGeom>
                <a:rect b="b" l="l" r="r" t="t"/>
                <a:pathLst>
                  <a:path extrusionOk="0" h="1408" w="1978">
                    <a:moveTo>
                      <a:pt x="1004" y="1"/>
                    </a:moveTo>
                    <a:cubicBezTo>
                      <a:pt x="954" y="1"/>
                      <a:pt x="901" y="6"/>
                      <a:pt x="847" y="18"/>
                    </a:cubicBezTo>
                    <a:cubicBezTo>
                      <a:pt x="0" y="215"/>
                      <a:pt x="228" y="1408"/>
                      <a:pt x="970" y="1408"/>
                    </a:cubicBezTo>
                    <a:cubicBezTo>
                      <a:pt x="1027" y="1408"/>
                      <a:pt x="1087" y="1401"/>
                      <a:pt x="1151" y="1385"/>
                    </a:cubicBezTo>
                    <a:cubicBezTo>
                      <a:pt x="1977" y="1214"/>
                      <a:pt x="1761" y="1"/>
                      <a:pt x="100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15"/>
              <p:cNvSpPr/>
              <p:nvPr/>
            </p:nvSpPr>
            <p:spPr>
              <a:xfrm>
                <a:off x="-155500" y="2010075"/>
                <a:ext cx="12925" cy="11700"/>
              </a:xfrm>
              <a:custGeom>
                <a:rect b="b" l="l" r="r" t="t"/>
                <a:pathLst>
                  <a:path extrusionOk="0" h="468" w="517">
                    <a:moveTo>
                      <a:pt x="267" y="1"/>
                    </a:moveTo>
                    <a:cubicBezTo>
                      <a:pt x="250" y="1"/>
                      <a:pt x="232" y="2"/>
                      <a:pt x="213" y="5"/>
                    </a:cubicBezTo>
                    <a:cubicBezTo>
                      <a:pt x="61" y="36"/>
                      <a:pt x="0" y="157"/>
                      <a:pt x="61" y="279"/>
                    </a:cubicBezTo>
                    <a:cubicBezTo>
                      <a:pt x="87" y="385"/>
                      <a:pt x="114" y="467"/>
                      <a:pt x="259" y="467"/>
                    </a:cubicBezTo>
                    <a:cubicBezTo>
                      <a:pt x="282" y="467"/>
                      <a:pt x="306" y="465"/>
                      <a:pt x="334" y="461"/>
                    </a:cubicBezTo>
                    <a:cubicBezTo>
                      <a:pt x="395" y="431"/>
                      <a:pt x="426" y="401"/>
                      <a:pt x="486" y="401"/>
                    </a:cubicBezTo>
                    <a:cubicBezTo>
                      <a:pt x="517" y="370"/>
                      <a:pt x="517" y="279"/>
                      <a:pt x="486" y="218"/>
                    </a:cubicBezTo>
                    <a:cubicBezTo>
                      <a:pt x="459" y="109"/>
                      <a:pt x="408" y="1"/>
                      <a:pt x="26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15"/>
              <p:cNvSpPr/>
              <p:nvPr/>
            </p:nvSpPr>
            <p:spPr>
              <a:xfrm>
                <a:off x="-519600" y="1723300"/>
                <a:ext cx="49675" cy="35050"/>
              </a:xfrm>
              <a:custGeom>
                <a:rect b="b" l="l" r="r" t="t"/>
                <a:pathLst>
                  <a:path extrusionOk="0" h="1402" w="1987">
                    <a:moveTo>
                      <a:pt x="1013" y="1"/>
                    </a:moveTo>
                    <a:cubicBezTo>
                      <a:pt x="963" y="1"/>
                      <a:pt x="910" y="6"/>
                      <a:pt x="856" y="17"/>
                    </a:cubicBezTo>
                    <a:cubicBezTo>
                      <a:pt x="0" y="188"/>
                      <a:pt x="215" y="1402"/>
                      <a:pt x="996" y="1402"/>
                    </a:cubicBezTo>
                    <a:cubicBezTo>
                      <a:pt x="1048" y="1402"/>
                      <a:pt x="1103" y="1396"/>
                      <a:pt x="1160" y="1385"/>
                    </a:cubicBezTo>
                    <a:cubicBezTo>
                      <a:pt x="1986" y="1214"/>
                      <a:pt x="1770" y="1"/>
                      <a:pt x="101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15"/>
              <p:cNvSpPr/>
              <p:nvPr/>
            </p:nvSpPr>
            <p:spPr>
              <a:xfrm>
                <a:off x="-501275" y="1734975"/>
                <a:ext cx="12950" cy="11675"/>
              </a:xfrm>
              <a:custGeom>
                <a:rect b="b" l="l" r="r" t="t"/>
                <a:pathLst>
                  <a:path extrusionOk="0" h="467" w="518">
                    <a:moveTo>
                      <a:pt x="278" y="0"/>
                    </a:moveTo>
                    <a:cubicBezTo>
                      <a:pt x="259" y="0"/>
                      <a:pt x="238" y="2"/>
                      <a:pt x="214" y="6"/>
                    </a:cubicBezTo>
                    <a:cubicBezTo>
                      <a:pt x="62" y="37"/>
                      <a:pt x="1" y="158"/>
                      <a:pt x="62" y="249"/>
                    </a:cubicBezTo>
                    <a:cubicBezTo>
                      <a:pt x="89" y="358"/>
                      <a:pt x="116" y="467"/>
                      <a:pt x="252" y="467"/>
                    </a:cubicBezTo>
                    <a:cubicBezTo>
                      <a:pt x="268" y="467"/>
                      <a:pt x="286" y="465"/>
                      <a:pt x="305" y="462"/>
                    </a:cubicBezTo>
                    <a:cubicBezTo>
                      <a:pt x="396" y="401"/>
                      <a:pt x="427" y="371"/>
                      <a:pt x="487" y="371"/>
                    </a:cubicBezTo>
                    <a:cubicBezTo>
                      <a:pt x="518" y="341"/>
                      <a:pt x="518" y="249"/>
                      <a:pt x="487" y="189"/>
                    </a:cubicBezTo>
                    <a:cubicBezTo>
                      <a:pt x="435" y="83"/>
                      <a:pt x="405" y="0"/>
                      <a:pt x="27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15"/>
              <p:cNvSpPr/>
              <p:nvPr/>
            </p:nvSpPr>
            <p:spPr>
              <a:xfrm>
                <a:off x="-759350" y="1347925"/>
                <a:ext cx="47825" cy="35350"/>
              </a:xfrm>
              <a:custGeom>
                <a:rect b="b" l="l" r="r" t="t"/>
                <a:pathLst>
                  <a:path extrusionOk="0" h="1414" w="1913">
                    <a:moveTo>
                      <a:pt x="963" y="0"/>
                    </a:moveTo>
                    <a:cubicBezTo>
                      <a:pt x="914" y="0"/>
                      <a:pt x="863" y="6"/>
                      <a:pt x="810" y="17"/>
                    </a:cubicBezTo>
                    <a:cubicBezTo>
                      <a:pt x="0" y="240"/>
                      <a:pt x="191" y="1414"/>
                      <a:pt x="911" y="1414"/>
                    </a:cubicBezTo>
                    <a:cubicBezTo>
                      <a:pt x="975" y="1414"/>
                      <a:pt x="1043" y="1404"/>
                      <a:pt x="1114" y="1385"/>
                    </a:cubicBezTo>
                    <a:cubicBezTo>
                      <a:pt x="1912" y="1214"/>
                      <a:pt x="1695" y="0"/>
                      <a:pt x="96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15"/>
              <p:cNvSpPr/>
              <p:nvPr/>
            </p:nvSpPr>
            <p:spPr>
              <a:xfrm>
                <a:off x="-741400" y="1359625"/>
                <a:ext cx="12200" cy="11675"/>
              </a:xfrm>
              <a:custGeom>
                <a:rect b="b" l="l" r="r" t="t"/>
                <a:pathLst>
                  <a:path extrusionOk="0" h="467" w="488">
                    <a:moveTo>
                      <a:pt x="230" y="0"/>
                    </a:moveTo>
                    <a:cubicBezTo>
                      <a:pt x="215" y="0"/>
                      <a:pt x="200" y="2"/>
                      <a:pt x="183" y="5"/>
                    </a:cubicBezTo>
                    <a:cubicBezTo>
                      <a:pt x="31" y="35"/>
                      <a:pt x="1" y="157"/>
                      <a:pt x="31" y="278"/>
                    </a:cubicBezTo>
                    <a:cubicBezTo>
                      <a:pt x="84" y="384"/>
                      <a:pt x="114" y="467"/>
                      <a:pt x="240" y="467"/>
                    </a:cubicBezTo>
                    <a:cubicBezTo>
                      <a:pt x="260" y="467"/>
                      <a:pt x="281" y="465"/>
                      <a:pt x="305" y="461"/>
                    </a:cubicBezTo>
                    <a:cubicBezTo>
                      <a:pt x="457" y="430"/>
                      <a:pt x="487" y="309"/>
                      <a:pt x="457" y="187"/>
                    </a:cubicBezTo>
                    <a:cubicBezTo>
                      <a:pt x="430" y="106"/>
                      <a:pt x="354" y="0"/>
                      <a:pt x="23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15"/>
              <p:cNvSpPr/>
              <p:nvPr/>
            </p:nvSpPr>
            <p:spPr>
              <a:xfrm>
                <a:off x="165500" y="930750"/>
                <a:ext cx="49225" cy="35350"/>
              </a:xfrm>
              <a:custGeom>
                <a:rect b="b" l="l" r="r" t="t"/>
                <a:pathLst>
                  <a:path extrusionOk="0" h="1414" w="1969">
                    <a:moveTo>
                      <a:pt x="996" y="0"/>
                    </a:moveTo>
                    <a:cubicBezTo>
                      <a:pt x="946" y="0"/>
                      <a:pt x="893" y="5"/>
                      <a:pt x="838" y="17"/>
                    </a:cubicBezTo>
                    <a:cubicBezTo>
                      <a:pt x="0" y="240"/>
                      <a:pt x="240" y="1413"/>
                      <a:pt x="945" y="1413"/>
                    </a:cubicBezTo>
                    <a:cubicBezTo>
                      <a:pt x="1007" y="1413"/>
                      <a:pt x="1073" y="1404"/>
                      <a:pt x="1142" y="1385"/>
                    </a:cubicBezTo>
                    <a:cubicBezTo>
                      <a:pt x="1969" y="1213"/>
                      <a:pt x="1753" y="0"/>
                      <a:pt x="99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15"/>
              <p:cNvSpPr/>
              <p:nvPr/>
            </p:nvSpPr>
            <p:spPr>
              <a:xfrm>
                <a:off x="184150" y="942425"/>
                <a:ext cx="12200" cy="11950"/>
              </a:xfrm>
              <a:custGeom>
                <a:rect b="b" l="l" r="r" t="t"/>
                <a:pathLst>
                  <a:path extrusionOk="0" h="478" w="488">
                    <a:moveTo>
                      <a:pt x="238" y="1"/>
                    </a:moveTo>
                    <a:cubicBezTo>
                      <a:pt x="221" y="1"/>
                      <a:pt x="203" y="2"/>
                      <a:pt x="183" y="6"/>
                    </a:cubicBezTo>
                    <a:cubicBezTo>
                      <a:pt x="31" y="66"/>
                      <a:pt x="1" y="158"/>
                      <a:pt x="31" y="279"/>
                    </a:cubicBezTo>
                    <a:cubicBezTo>
                      <a:pt x="56" y="378"/>
                      <a:pt x="81" y="478"/>
                      <a:pt x="205" y="478"/>
                    </a:cubicBezTo>
                    <a:cubicBezTo>
                      <a:pt x="233" y="478"/>
                      <a:pt x="266" y="473"/>
                      <a:pt x="305" y="462"/>
                    </a:cubicBezTo>
                    <a:cubicBezTo>
                      <a:pt x="366" y="431"/>
                      <a:pt x="396" y="401"/>
                      <a:pt x="457" y="401"/>
                    </a:cubicBezTo>
                    <a:cubicBezTo>
                      <a:pt x="487" y="370"/>
                      <a:pt x="487" y="279"/>
                      <a:pt x="457" y="218"/>
                    </a:cubicBezTo>
                    <a:cubicBezTo>
                      <a:pt x="457" y="110"/>
                      <a:pt x="384" y="1"/>
                      <a:pt x="23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15"/>
              <p:cNvSpPr/>
              <p:nvPr/>
            </p:nvSpPr>
            <p:spPr>
              <a:xfrm>
                <a:off x="100150" y="1385900"/>
                <a:ext cx="49225" cy="35375"/>
              </a:xfrm>
              <a:custGeom>
                <a:rect b="b" l="l" r="r" t="t"/>
                <a:pathLst>
                  <a:path extrusionOk="0" h="1415" w="1969">
                    <a:moveTo>
                      <a:pt x="996" y="1"/>
                    </a:moveTo>
                    <a:cubicBezTo>
                      <a:pt x="946" y="1"/>
                      <a:pt x="893" y="6"/>
                      <a:pt x="838" y="18"/>
                    </a:cubicBezTo>
                    <a:cubicBezTo>
                      <a:pt x="0" y="241"/>
                      <a:pt x="215" y="1414"/>
                      <a:pt x="939" y="1414"/>
                    </a:cubicBezTo>
                    <a:cubicBezTo>
                      <a:pt x="1003" y="1414"/>
                      <a:pt x="1071" y="1405"/>
                      <a:pt x="1142" y="1385"/>
                    </a:cubicBezTo>
                    <a:cubicBezTo>
                      <a:pt x="1969" y="1214"/>
                      <a:pt x="1753" y="1"/>
                      <a:pt x="99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15"/>
              <p:cNvSpPr/>
              <p:nvPr/>
            </p:nvSpPr>
            <p:spPr>
              <a:xfrm>
                <a:off x="118050" y="1397625"/>
                <a:ext cx="12950" cy="11675"/>
              </a:xfrm>
              <a:custGeom>
                <a:rect b="b" l="l" r="r" t="t"/>
                <a:pathLst>
                  <a:path extrusionOk="0" h="467" w="518">
                    <a:moveTo>
                      <a:pt x="259" y="1"/>
                    </a:moveTo>
                    <a:cubicBezTo>
                      <a:pt x="245" y="1"/>
                      <a:pt x="230" y="2"/>
                      <a:pt x="213" y="5"/>
                    </a:cubicBezTo>
                    <a:cubicBezTo>
                      <a:pt x="61" y="35"/>
                      <a:pt x="0" y="157"/>
                      <a:pt x="61" y="278"/>
                    </a:cubicBezTo>
                    <a:cubicBezTo>
                      <a:pt x="88" y="384"/>
                      <a:pt x="114" y="466"/>
                      <a:pt x="240" y="466"/>
                    </a:cubicBezTo>
                    <a:cubicBezTo>
                      <a:pt x="259" y="466"/>
                      <a:pt x="280" y="465"/>
                      <a:pt x="304" y="461"/>
                    </a:cubicBezTo>
                    <a:cubicBezTo>
                      <a:pt x="456" y="430"/>
                      <a:pt x="517" y="309"/>
                      <a:pt x="456" y="187"/>
                    </a:cubicBezTo>
                    <a:cubicBezTo>
                      <a:pt x="456" y="132"/>
                      <a:pt x="406"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15"/>
              <p:cNvSpPr/>
              <p:nvPr/>
            </p:nvSpPr>
            <p:spPr>
              <a:xfrm>
                <a:off x="683500" y="1892000"/>
                <a:ext cx="49475" cy="35175"/>
              </a:xfrm>
              <a:custGeom>
                <a:rect b="b" l="l" r="r" t="t"/>
                <a:pathLst>
                  <a:path extrusionOk="0" h="1407" w="1979">
                    <a:moveTo>
                      <a:pt x="1006" y="0"/>
                    </a:moveTo>
                    <a:cubicBezTo>
                      <a:pt x="955" y="0"/>
                      <a:pt x="903" y="6"/>
                      <a:pt x="848" y="17"/>
                    </a:cubicBezTo>
                    <a:cubicBezTo>
                      <a:pt x="0" y="187"/>
                      <a:pt x="230" y="1407"/>
                      <a:pt x="974" y="1407"/>
                    </a:cubicBezTo>
                    <a:cubicBezTo>
                      <a:pt x="1031" y="1407"/>
                      <a:pt x="1090" y="1400"/>
                      <a:pt x="1152" y="1385"/>
                    </a:cubicBezTo>
                    <a:cubicBezTo>
                      <a:pt x="1979" y="1214"/>
                      <a:pt x="1763" y="0"/>
                      <a:pt x="100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15"/>
              <p:cNvSpPr/>
              <p:nvPr/>
            </p:nvSpPr>
            <p:spPr>
              <a:xfrm>
                <a:off x="701650" y="1903700"/>
                <a:ext cx="12175" cy="11675"/>
              </a:xfrm>
              <a:custGeom>
                <a:rect b="b" l="l" r="r" t="t"/>
                <a:pathLst>
                  <a:path extrusionOk="0" h="467" w="487">
                    <a:moveTo>
                      <a:pt x="245" y="0"/>
                    </a:moveTo>
                    <a:cubicBezTo>
                      <a:pt x="226" y="0"/>
                      <a:pt x="205" y="2"/>
                      <a:pt x="183" y="5"/>
                    </a:cubicBezTo>
                    <a:cubicBezTo>
                      <a:pt x="31" y="66"/>
                      <a:pt x="0" y="157"/>
                      <a:pt x="31" y="279"/>
                    </a:cubicBezTo>
                    <a:cubicBezTo>
                      <a:pt x="84" y="384"/>
                      <a:pt x="113" y="467"/>
                      <a:pt x="240" y="467"/>
                    </a:cubicBezTo>
                    <a:cubicBezTo>
                      <a:pt x="259" y="467"/>
                      <a:pt x="280" y="465"/>
                      <a:pt x="304" y="461"/>
                    </a:cubicBezTo>
                    <a:cubicBezTo>
                      <a:pt x="396" y="431"/>
                      <a:pt x="426" y="400"/>
                      <a:pt x="456" y="400"/>
                    </a:cubicBezTo>
                    <a:cubicBezTo>
                      <a:pt x="487" y="370"/>
                      <a:pt x="487" y="279"/>
                      <a:pt x="456" y="218"/>
                    </a:cubicBezTo>
                    <a:cubicBezTo>
                      <a:pt x="456" y="109"/>
                      <a:pt x="408" y="0"/>
                      <a:pt x="24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15"/>
              <p:cNvSpPr/>
              <p:nvPr/>
            </p:nvSpPr>
            <p:spPr>
              <a:xfrm>
                <a:off x="910025" y="1227100"/>
                <a:ext cx="49450" cy="35200"/>
              </a:xfrm>
              <a:custGeom>
                <a:rect b="b" l="l" r="r" t="t"/>
                <a:pathLst>
                  <a:path extrusionOk="0" h="1408" w="1978">
                    <a:moveTo>
                      <a:pt x="1028" y="0"/>
                    </a:moveTo>
                    <a:cubicBezTo>
                      <a:pt x="979" y="0"/>
                      <a:pt x="928" y="6"/>
                      <a:pt x="875" y="17"/>
                    </a:cubicBezTo>
                    <a:cubicBezTo>
                      <a:pt x="1" y="214"/>
                      <a:pt x="226" y="1407"/>
                      <a:pt x="992" y="1407"/>
                    </a:cubicBezTo>
                    <a:cubicBezTo>
                      <a:pt x="1051" y="1407"/>
                      <a:pt x="1114" y="1400"/>
                      <a:pt x="1179" y="1385"/>
                    </a:cubicBezTo>
                    <a:cubicBezTo>
                      <a:pt x="1977" y="1214"/>
                      <a:pt x="1760" y="0"/>
                      <a:pt x="102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15"/>
              <p:cNvSpPr/>
              <p:nvPr/>
            </p:nvSpPr>
            <p:spPr>
              <a:xfrm>
                <a:off x="928850" y="1238800"/>
                <a:ext cx="12200" cy="11950"/>
              </a:xfrm>
              <a:custGeom>
                <a:rect b="b" l="l" r="r" t="t"/>
                <a:pathLst>
                  <a:path extrusionOk="0" h="478" w="488">
                    <a:moveTo>
                      <a:pt x="237" y="0"/>
                    </a:moveTo>
                    <a:cubicBezTo>
                      <a:pt x="220" y="0"/>
                      <a:pt x="202" y="2"/>
                      <a:pt x="183" y="5"/>
                    </a:cubicBezTo>
                    <a:cubicBezTo>
                      <a:pt x="31" y="66"/>
                      <a:pt x="1" y="157"/>
                      <a:pt x="31" y="278"/>
                    </a:cubicBezTo>
                    <a:cubicBezTo>
                      <a:pt x="56" y="378"/>
                      <a:pt x="101" y="477"/>
                      <a:pt x="216" y="477"/>
                    </a:cubicBezTo>
                    <a:cubicBezTo>
                      <a:pt x="242" y="477"/>
                      <a:pt x="271" y="472"/>
                      <a:pt x="305" y="461"/>
                    </a:cubicBezTo>
                    <a:cubicBezTo>
                      <a:pt x="365" y="430"/>
                      <a:pt x="426" y="400"/>
                      <a:pt x="457" y="400"/>
                    </a:cubicBezTo>
                    <a:cubicBezTo>
                      <a:pt x="487" y="370"/>
                      <a:pt x="487" y="278"/>
                      <a:pt x="457" y="218"/>
                    </a:cubicBezTo>
                    <a:cubicBezTo>
                      <a:pt x="429" y="109"/>
                      <a:pt x="378" y="0"/>
                      <a:pt x="23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15"/>
              <p:cNvSpPr/>
              <p:nvPr/>
            </p:nvSpPr>
            <p:spPr>
              <a:xfrm>
                <a:off x="557925" y="1051550"/>
                <a:ext cx="49675" cy="35075"/>
              </a:xfrm>
              <a:custGeom>
                <a:rect b="b" l="l" r="r" t="t"/>
                <a:pathLst>
                  <a:path extrusionOk="0" h="1403" w="1987">
                    <a:moveTo>
                      <a:pt x="1008" y="1"/>
                    </a:moveTo>
                    <a:cubicBezTo>
                      <a:pt x="960" y="1"/>
                      <a:pt x="909" y="6"/>
                      <a:pt x="856" y="18"/>
                    </a:cubicBezTo>
                    <a:cubicBezTo>
                      <a:pt x="1" y="189"/>
                      <a:pt x="215" y="1402"/>
                      <a:pt x="997" y="1402"/>
                    </a:cubicBezTo>
                    <a:cubicBezTo>
                      <a:pt x="1048" y="1402"/>
                      <a:pt x="1103" y="1397"/>
                      <a:pt x="1160" y="1385"/>
                    </a:cubicBezTo>
                    <a:cubicBezTo>
                      <a:pt x="1986" y="1214"/>
                      <a:pt x="1744"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15"/>
              <p:cNvSpPr/>
              <p:nvPr/>
            </p:nvSpPr>
            <p:spPr>
              <a:xfrm>
                <a:off x="576275" y="1063250"/>
                <a:ext cx="12175" cy="11700"/>
              </a:xfrm>
              <a:custGeom>
                <a:rect b="b" l="l" r="r" t="t"/>
                <a:pathLst>
                  <a:path extrusionOk="0" h="468" w="487">
                    <a:moveTo>
                      <a:pt x="245" y="1"/>
                    </a:moveTo>
                    <a:cubicBezTo>
                      <a:pt x="226" y="1"/>
                      <a:pt x="205" y="2"/>
                      <a:pt x="182" y="6"/>
                    </a:cubicBezTo>
                    <a:cubicBezTo>
                      <a:pt x="30" y="36"/>
                      <a:pt x="0" y="158"/>
                      <a:pt x="30" y="279"/>
                    </a:cubicBezTo>
                    <a:cubicBezTo>
                      <a:pt x="83" y="385"/>
                      <a:pt x="113" y="467"/>
                      <a:pt x="240" y="467"/>
                    </a:cubicBezTo>
                    <a:cubicBezTo>
                      <a:pt x="259" y="467"/>
                      <a:pt x="280" y="465"/>
                      <a:pt x="304" y="461"/>
                    </a:cubicBezTo>
                    <a:cubicBezTo>
                      <a:pt x="395" y="431"/>
                      <a:pt x="426" y="401"/>
                      <a:pt x="456" y="401"/>
                    </a:cubicBezTo>
                    <a:cubicBezTo>
                      <a:pt x="486" y="340"/>
                      <a:pt x="486" y="279"/>
                      <a:pt x="456" y="188"/>
                    </a:cubicBezTo>
                    <a:cubicBezTo>
                      <a:pt x="429" y="106"/>
                      <a:pt x="402" y="1"/>
                      <a:pt x="24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15"/>
              <p:cNvSpPr/>
              <p:nvPr/>
            </p:nvSpPr>
            <p:spPr>
              <a:xfrm>
                <a:off x="1153750" y="1635925"/>
                <a:ext cx="48075" cy="35175"/>
              </a:xfrm>
              <a:custGeom>
                <a:rect b="b" l="l" r="r" t="t"/>
                <a:pathLst>
                  <a:path extrusionOk="0" h="1407" w="1923">
                    <a:moveTo>
                      <a:pt x="950" y="0"/>
                    </a:moveTo>
                    <a:cubicBezTo>
                      <a:pt x="900" y="0"/>
                      <a:pt x="847" y="5"/>
                      <a:pt x="792" y="17"/>
                    </a:cubicBezTo>
                    <a:cubicBezTo>
                      <a:pt x="1" y="186"/>
                      <a:pt x="208" y="1407"/>
                      <a:pt x="925" y="1407"/>
                    </a:cubicBezTo>
                    <a:cubicBezTo>
                      <a:pt x="979" y="1407"/>
                      <a:pt x="1036" y="1400"/>
                      <a:pt x="1096" y="1385"/>
                    </a:cubicBezTo>
                    <a:cubicBezTo>
                      <a:pt x="1923" y="1214"/>
                      <a:pt x="1707" y="0"/>
                      <a:pt x="95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15"/>
              <p:cNvSpPr/>
              <p:nvPr/>
            </p:nvSpPr>
            <p:spPr>
              <a:xfrm>
                <a:off x="1172025" y="1647575"/>
                <a:ext cx="12175" cy="11700"/>
              </a:xfrm>
              <a:custGeom>
                <a:rect b="b" l="l" r="r" t="t"/>
                <a:pathLst>
                  <a:path extrusionOk="0" h="468" w="487">
                    <a:moveTo>
                      <a:pt x="239" y="1"/>
                    </a:moveTo>
                    <a:cubicBezTo>
                      <a:pt x="222" y="1"/>
                      <a:pt x="203" y="3"/>
                      <a:pt x="183" y="7"/>
                    </a:cubicBezTo>
                    <a:cubicBezTo>
                      <a:pt x="31" y="37"/>
                      <a:pt x="0" y="159"/>
                      <a:pt x="31" y="280"/>
                    </a:cubicBezTo>
                    <a:cubicBezTo>
                      <a:pt x="58" y="362"/>
                      <a:pt x="109" y="467"/>
                      <a:pt x="250" y="467"/>
                    </a:cubicBezTo>
                    <a:cubicBezTo>
                      <a:pt x="267" y="467"/>
                      <a:pt x="285" y="466"/>
                      <a:pt x="304" y="463"/>
                    </a:cubicBezTo>
                    <a:cubicBezTo>
                      <a:pt x="365" y="432"/>
                      <a:pt x="426" y="371"/>
                      <a:pt x="456" y="371"/>
                    </a:cubicBezTo>
                    <a:cubicBezTo>
                      <a:pt x="487" y="341"/>
                      <a:pt x="487" y="280"/>
                      <a:pt x="456" y="189"/>
                    </a:cubicBezTo>
                    <a:cubicBezTo>
                      <a:pt x="430" y="84"/>
                      <a:pt x="358" y="1"/>
                      <a:pt x="23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15"/>
              <p:cNvSpPr/>
              <p:nvPr/>
            </p:nvSpPr>
            <p:spPr>
              <a:xfrm>
                <a:off x="1476250" y="907950"/>
                <a:ext cx="48525" cy="35350"/>
              </a:xfrm>
              <a:custGeom>
                <a:rect b="b" l="l" r="r" t="t"/>
                <a:pathLst>
                  <a:path extrusionOk="0" h="1414" w="1941">
                    <a:moveTo>
                      <a:pt x="968" y="0"/>
                    </a:moveTo>
                    <a:cubicBezTo>
                      <a:pt x="918" y="0"/>
                      <a:pt x="865" y="6"/>
                      <a:pt x="810" y="17"/>
                    </a:cubicBezTo>
                    <a:cubicBezTo>
                      <a:pt x="0" y="240"/>
                      <a:pt x="217" y="1413"/>
                      <a:pt x="918" y="1413"/>
                    </a:cubicBezTo>
                    <a:cubicBezTo>
                      <a:pt x="980" y="1413"/>
                      <a:pt x="1045" y="1404"/>
                      <a:pt x="1114" y="1385"/>
                    </a:cubicBezTo>
                    <a:cubicBezTo>
                      <a:pt x="1941" y="1214"/>
                      <a:pt x="1725" y="0"/>
                      <a:pt x="96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15"/>
              <p:cNvSpPr/>
              <p:nvPr/>
            </p:nvSpPr>
            <p:spPr>
              <a:xfrm>
                <a:off x="1494975" y="919650"/>
                <a:ext cx="12175" cy="11925"/>
              </a:xfrm>
              <a:custGeom>
                <a:rect b="b" l="l" r="r" t="t"/>
                <a:pathLst>
                  <a:path extrusionOk="0" h="477" w="487">
                    <a:moveTo>
                      <a:pt x="222" y="1"/>
                    </a:moveTo>
                    <a:cubicBezTo>
                      <a:pt x="209" y="1"/>
                      <a:pt x="196" y="2"/>
                      <a:pt x="183" y="5"/>
                    </a:cubicBezTo>
                    <a:cubicBezTo>
                      <a:pt x="31" y="66"/>
                      <a:pt x="0" y="157"/>
                      <a:pt x="31" y="278"/>
                    </a:cubicBezTo>
                    <a:cubicBezTo>
                      <a:pt x="56" y="378"/>
                      <a:pt x="101" y="477"/>
                      <a:pt x="216" y="477"/>
                    </a:cubicBezTo>
                    <a:cubicBezTo>
                      <a:pt x="242" y="477"/>
                      <a:pt x="271" y="472"/>
                      <a:pt x="304" y="461"/>
                    </a:cubicBezTo>
                    <a:cubicBezTo>
                      <a:pt x="365" y="430"/>
                      <a:pt x="426" y="400"/>
                      <a:pt x="456" y="400"/>
                    </a:cubicBezTo>
                    <a:cubicBezTo>
                      <a:pt x="487" y="370"/>
                      <a:pt x="487" y="278"/>
                      <a:pt x="456" y="218"/>
                    </a:cubicBezTo>
                    <a:cubicBezTo>
                      <a:pt x="429" y="134"/>
                      <a:pt x="351" y="1"/>
                      <a:pt x="22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15"/>
              <p:cNvSpPr/>
              <p:nvPr/>
            </p:nvSpPr>
            <p:spPr>
              <a:xfrm>
                <a:off x="1090575" y="636650"/>
                <a:ext cx="48950" cy="35075"/>
              </a:xfrm>
              <a:custGeom>
                <a:rect b="b" l="l" r="r" t="t"/>
                <a:pathLst>
                  <a:path extrusionOk="0" h="1403" w="1958">
                    <a:moveTo>
                      <a:pt x="984" y="1"/>
                    </a:moveTo>
                    <a:cubicBezTo>
                      <a:pt x="934" y="1"/>
                      <a:pt x="882" y="6"/>
                      <a:pt x="827" y="18"/>
                    </a:cubicBezTo>
                    <a:cubicBezTo>
                      <a:pt x="0" y="189"/>
                      <a:pt x="216" y="1402"/>
                      <a:pt x="973" y="1402"/>
                    </a:cubicBezTo>
                    <a:cubicBezTo>
                      <a:pt x="1023" y="1402"/>
                      <a:pt x="1076" y="1397"/>
                      <a:pt x="1131" y="1385"/>
                    </a:cubicBezTo>
                    <a:cubicBezTo>
                      <a:pt x="1957" y="1214"/>
                      <a:pt x="1741" y="1"/>
                      <a:pt x="98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15"/>
              <p:cNvSpPr/>
              <p:nvPr/>
            </p:nvSpPr>
            <p:spPr>
              <a:xfrm>
                <a:off x="1108950" y="648325"/>
                <a:ext cx="12950" cy="11700"/>
              </a:xfrm>
              <a:custGeom>
                <a:rect b="b" l="l" r="r" t="t"/>
                <a:pathLst>
                  <a:path extrusionOk="0" h="468" w="518">
                    <a:moveTo>
                      <a:pt x="269" y="1"/>
                    </a:moveTo>
                    <a:cubicBezTo>
                      <a:pt x="252" y="1"/>
                      <a:pt x="233" y="3"/>
                      <a:pt x="213" y="7"/>
                    </a:cubicBezTo>
                    <a:cubicBezTo>
                      <a:pt x="61" y="37"/>
                      <a:pt x="0" y="159"/>
                      <a:pt x="61" y="250"/>
                    </a:cubicBezTo>
                    <a:cubicBezTo>
                      <a:pt x="88" y="358"/>
                      <a:pt x="116" y="467"/>
                      <a:pt x="252" y="467"/>
                    </a:cubicBezTo>
                    <a:cubicBezTo>
                      <a:pt x="268" y="467"/>
                      <a:pt x="285" y="466"/>
                      <a:pt x="304" y="462"/>
                    </a:cubicBezTo>
                    <a:cubicBezTo>
                      <a:pt x="396" y="402"/>
                      <a:pt x="426" y="371"/>
                      <a:pt x="456" y="371"/>
                    </a:cubicBezTo>
                    <a:cubicBezTo>
                      <a:pt x="517" y="341"/>
                      <a:pt x="517" y="250"/>
                      <a:pt x="456" y="189"/>
                    </a:cubicBezTo>
                    <a:cubicBezTo>
                      <a:pt x="430" y="83"/>
                      <a:pt x="381" y="1"/>
                      <a:pt x="2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15"/>
              <p:cNvSpPr/>
              <p:nvPr/>
            </p:nvSpPr>
            <p:spPr>
              <a:xfrm>
                <a:off x="1591325" y="1085750"/>
                <a:ext cx="48250" cy="35050"/>
              </a:xfrm>
              <a:custGeom>
                <a:rect b="b" l="l" r="r" t="t"/>
                <a:pathLst>
                  <a:path extrusionOk="0" h="1402" w="1930">
                    <a:moveTo>
                      <a:pt x="980" y="1"/>
                    </a:moveTo>
                    <a:cubicBezTo>
                      <a:pt x="931" y="1"/>
                      <a:pt x="880" y="6"/>
                      <a:pt x="827" y="17"/>
                    </a:cubicBezTo>
                    <a:cubicBezTo>
                      <a:pt x="1" y="188"/>
                      <a:pt x="217" y="1402"/>
                      <a:pt x="974" y="1402"/>
                    </a:cubicBezTo>
                    <a:cubicBezTo>
                      <a:pt x="1024" y="1402"/>
                      <a:pt x="1077" y="1397"/>
                      <a:pt x="1131" y="1385"/>
                    </a:cubicBezTo>
                    <a:cubicBezTo>
                      <a:pt x="1929" y="1214"/>
                      <a:pt x="1712" y="1"/>
                      <a:pt x="98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15"/>
              <p:cNvSpPr/>
              <p:nvPr/>
            </p:nvSpPr>
            <p:spPr>
              <a:xfrm>
                <a:off x="1609725" y="1097450"/>
                <a:ext cx="12175" cy="11700"/>
              </a:xfrm>
              <a:custGeom>
                <a:rect b="b" l="l" r="r" t="t"/>
                <a:pathLst>
                  <a:path extrusionOk="0" h="468" w="487">
                    <a:moveTo>
                      <a:pt x="229" y="1"/>
                    </a:moveTo>
                    <a:cubicBezTo>
                      <a:pt x="214" y="1"/>
                      <a:pt x="199" y="2"/>
                      <a:pt x="183" y="5"/>
                    </a:cubicBezTo>
                    <a:cubicBezTo>
                      <a:pt x="31" y="36"/>
                      <a:pt x="0" y="157"/>
                      <a:pt x="31" y="279"/>
                    </a:cubicBezTo>
                    <a:cubicBezTo>
                      <a:pt x="83" y="385"/>
                      <a:pt x="113" y="467"/>
                      <a:pt x="240" y="467"/>
                    </a:cubicBezTo>
                    <a:cubicBezTo>
                      <a:pt x="259" y="467"/>
                      <a:pt x="280" y="465"/>
                      <a:pt x="304" y="461"/>
                    </a:cubicBezTo>
                    <a:cubicBezTo>
                      <a:pt x="365" y="431"/>
                      <a:pt x="426" y="400"/>
                      <a:pt x="456" y="400"/>
                    </a:cubicBezTo>
                    <a:cubicBezTo>
                      <a:pt x="487" y="340"/>
                      <a:pt x="487" y="279"/>
                      <a:pt x="456" y="188"/>
                    </a:cubicBezTo>
                    <a:cubicBezTo>
                      <a:pt x="429" y="106"/>
                      <a:pt x="353" y="1"/>
                      <a:pt x="22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15"/>
              <p:cNvSpPr/>
              <p:nvPr/>
            </p:nvSpPr>
            <p:spPr>
              <a:xfrm>
                <a:off x="1606575" y="1644275"/>
                <a:ext cx="49675" cy="35050"/>
              </a:xfrm>
              <a:custGeom>
                <a:rect b="b" l="l" r="r" t="t"/>
                <a:pathLst>
                  <a:path extrusionOk="0" h="1402" w="1987">
                    <a:moveTo>
                      <a:pt x="1013" y="0"/>
                    </a:moveTo>
                    <a:cubicBezTo>
                      <a:pt x="963" y="0"/>
                      <a:pt x="911" y="6"/>
                      <a:pt x="856" y="17"/>
                    </a:cubicBezTo>
                    <a:cubicBezTo>
                      <a:pt x="1" y="188"/>
                      <a:pt x="241" y="1402"/>
                      <a:pt x="1002" y="1402"/>
                    </a:cubicBezTo>
                    <a:cubicBezTo>
                      <a:pt x="1052" y="1402"/>
                      <a:pt x="1105" y="1396"/>
                      <a:pt x="1160" y="1385"/>
                    </a:cubicBezTo>
                    <a:cubicBezTo>
                      <a:pt x="1986" y="1214"/>
                      <a:pt x="1770" y="0"/>
                      <a:pt x="101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15"/>
              <p:cNvSpPr/>
              <p:nvPr/>
            </p:nvSpPr>
            <p:spPr>
              <a:xfrm>
                <a:off x="1624925" y="1655975"/>
                <a:ext cx="12175" cy="11675"/>
              </a:xfrm>
              <a:custGeom>
                <a:rect b="b" l="l" r="r" t="t"/>
                <a:pathLst>
                  <a:path extrusionOk="0" h="467" w="487">
                    <a:moveTo>
                      <a:pt x="246" y="0"/>
                    </a:moveTo>
                    <a:cubicBezTo>
                      <a:pt x="226" y="0"/>
                      <a:pt x="205" y="2"/>
                      <a:pt x="183" y="5"/>
                    </a:cubicBezTo>
                    <a:cubicBezTo>
                      <a:pt x="31" y="35"/>
                      <a:pt x="0" y="157"/>
                      <a:pt x="31" y="279"/>
                    </a:cubicBezTo>
                    <a:cubicBezTo>
                      <a:pt x="57" y="384"/>
                      <a:pt x="106" y="467"/>
                      <a:pt x="238" y="467"/>
                    </a:cubicBezTo>
                    <a:cubicBezTo>
                      <a:pt x="258" y="467"/>
                      <a:pt x="280" y="465"/>
                      <a:pt x="304" y="461"/>
                    </a:cubicBezTo>
                    <a:cubicBezTo>
                      <a:pt x="365" y="431"/>
                      <a:pt x="426" y="400"/>
                      <a:pt x="456" y="400"/>
                    </a:cubicBezTo>
                    <a:cubicBezTo>
                      <a:pt x="486" y="339"/>
                      <a:pt x="486" y="279"/>
                      <a:pt x="456" y="187"/>
                    </a:cubicBezTo>
                    <a:cubicBezTo>
                      <a:pt x="456" y="106"/>
                      <a:pt x="408" y="0"/>
                      <a:pt x="24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15"/>
              <p:cNvSpPr/>
              <p:nvPr/>
            </p:nvSpPr>
            <p:spPr>
              <a:xfrm>
                <a:off x="1919025" y="1202625"/>
                <a:ext cx="48575" cy="35350"/>
              </a:xfrm>
              <a:custGeom>
                <a:rect b="b" l="l" r="r" t="t"/>
                <a:pathLst>
                  <a:path extrusionOk="0" h="1414" w="1943">
                    <a:moveTo>
                      <a:pt x="1001" y="1"/>
                    </a:moveTo>
                    <a:cubicBezTo>
                      <a:pt x="944" y="1"/>
                      <a:pt x="883" y="8"/>
                      <a:pt x="820" y="23"/>
                    </a:cubicBezTo>
                    <a:cubicBezTo>
                      <a:pt x="1" y="193"/>
                      <a:pt x="206" y="1413"/>
                      <a:pt x="947" y="1413"/>
                    </a:cubicBezTo>
                    <a:cubicBezTo>
                      <a:pt x="1003" y="1413"/>
                      <a:pt x="1062" y="1406"/>
                      <a:pt x="1124" y="1391"/>
                    </a:cubicBezTo>
                    <a:cubicBezTo>
                      <a:pt x="1942" y="1194"/>
                      <a:pt x="1739" y="1"/>
                      <a:pt x="100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15"/>
              <p:cNvSpPr/>
              <p:nvPr/>
            </p:nvSpPr>
            <p:spPr>
              <a:xfrm>
                <a:off x="1937225" y="1214450"/>
                <a:ext cx="12950" cy="11675"/>
              </a:xfrm>
              <a:custGeom>
                <a:rect b="b" l="l" r="r" t="t"/>
                <a:pathLst>
                  <a:path extrusionOk="0" h="467" w="518">
                    <a:moveTo>
                      <a:pt x="269" y="0"/>
                    </a:moveTo>
                    <a:cubicBezTo>
                      <a:pt x="252" y="0"/>
                      <a:pt x="234" y="2"/>
                      <a:pt x="214" y="6"/>
                    </a:cubicBezTo>
                    <a:cubicBezTo>
                      <a:pt x="62" y="37"/>
                      <a:pt x="1" y="158"/>
                      <a:pt x="62" y="280"/>
                    </a:cubicBezTo>
                    <a:cubicBezTo>
                      <a:pt x="89" y="361"/>
                      <a:pt x="116" y="467"/>
                      <a:pt x="251" y="467"/>
                    </a:cubicBezTo>
                    <a:cubicBezTo>
                      <a:pt x="268" y="467"/>
                      <a:pt x="285" y="465"/>
                      <a:pt x="305" y="462"/>
                    </a:cubicBezTo>
                    <a:cubicBezTo>
                      <a:pt x="396" y="432"/>
                      <a:pt x="426" y="371"/>
                      <a:pt x="457" y="371"/>
                    </a:cubicBezTo>
                    <a:cubicBezTo>
                      <a:pt x="518" y="341"/>
                      <a:pt x="518" y="280"/>
                      <a:pt x="457" y="189"/>
                    </a:cubicBezTo>
                    <a:cubicBezTo>
                      <a:pt x="430" y="83"/>
                      <a:pt x="381" y="0"/>
                      <a:pt x="26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15"/>
              <p:cNvSpPr/>
              <p:nvPr/>
            </p:nvSpPr>
            <p:spPr>
              <a:xfrm>
                <a:off x="2146050" y="1517225"/>
                <a:ext cx="48050" cy="35200"/>
              </a:xfrm>
              <a:custGeom>
                <a:rect b="b" l="l" r="r" t="t"/>
                <a:pathLst>
                  <a:path extrusionOk="0" h="1408" w="1922">
                    <a:moveTo>
                      <a:pt x="1002" y="1"/>
                    </a:moveTo>
                    <a:cubicBezTo>
                      <a:pt x="947" y="1"/>
                      <a:pt x="888" y="8"/>
                      <a:pt x="827" y="23"/>
                    </a:cubicBezTo>
                    <a:cubicBezTo>
                      <a:pt x="1" y="194"/>
                      <a:pt x="217" y="1408"/>
                      <a:pt x="974" y="1408"/>
                    </a:cubicBezTo>
                    <a:cubicBezTo>
                      <a:pt x="1024" y="1408"/>
                      <a:pt x="1076" y="1402"/>
                      <a:pt x="1131" y="1391"/>
                    </a:cubicBezTo>
                    <a:cubicBezTo>
                      <a:pt x="1921" y="1193"/>
                      <a:pt x="1716" y="1"/>
                      <a:pt x="100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15"/>
              <p:cNvSpPr/>
              <p:nvPr/>
            </p:nvSpPr>
            <p:spPr>
              <a:xfrm>
                <a:off x="2164450" y="1528775"/>
                <a:ext cx="12175" cy="11950"/>
              </a:xfrm>
              <a:custGeom>
                <a:rect b="b" l="l" r="r" t="t"/>
                <a:pathLst>
                  <a:path extrusionOk="0" h="478" w="487">
                    <a:moveTo>
                      <a:pt x="282" y="1"/>
                    </a:moveTo>
                    <a:cubicBezTo>
                      <a:pt x="254" y="1"/>
                      <a:pt x="222" y="6"/>
                      <a:pt x="182" y="17"/>
                    </a:cubicBezTo>
                    <a:cubicBezTo>
                      <a:pt x="31" y="47"/>
                      <a:pt x="0" y="169"/>
                      <a:pt x="31" y="260"/>
                    </a:cubicBezTo>
                    <a:cubicBezTo>
                      <a:pt x="85" y="369"/>
                      <a:pt x="115" y="478"/>
                      <a:pt x="251" y="478"/>
                    </a:cubicBezTo>
                    <a:cubicBezTo>
                      <a:pt x="267" y="478"/>
                      <a:pt x="285" y="476"/>
                      <a:pt x="304" y="473"/>
                    </a:cubicBezTo>
                    <a:cubicBezTo>
                      <a:pt x="395" y="412"/>
                      <a:pt x="426" y="382"/>
                      <a:pt x="456" y="382"/>
                    </a:cubicBezTo>
                    <a:cubicBezTo>
                      <a:pt x="486" y="351"/>
                      <a:pt x="486" y="260"/>
                      <a:pt x="456" y="199"/>
                    </a:cubicBezTo>
                    <a:cubicBezTo>
                      <a:pt x="431" y="100"/>
                      <a:pt x="406" y="1"/>
                      <a:pt x="28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15"/>
              <p:cNvSpPr/>
              <p:nvPr/>
            </p:nvSpPr>
            <p:spPr>
              <a:xfrm>
                <a:off x="1428925" y="78900"/>
                <a:ext cx="48750" cy="35200"/>
              </a:xfrm>
              <a:custGeom>
                <a:rect b="b" l="l" r="r" t="t"/>
                <a:pathLst>
                  <a:path extrusionOk="0" h="1408" w="1950">
                    <a:moveTo>
                      <a:pt x="976" y="1"/>
                    </a:moveTo>
                    <a:cubicBezTo>
                      <a:pt x="926" y="1"/>
                      <a:pt x="874" y="6"/>
                      <a:pt x="819" y="17"/>
                    </a:cubicBezTo>
                    <a:cubicBezTo>
                      <a:pt x="1" y="215"/>
                      <a:pt x="204" y="1407"/>
                      <a:pt x="942" y="1407"/>
                    </a:cubicBezTo>
                    <a:cubicBezTo>
                      <a:pt x="999" y="1407"/>
                      <a:pt x="1059" y="1400"/>
                      <a:pt x="1123" y="1385"/>
                    </a:cubicBezTo>
                    <a:cubicBezTo>
                      <a:pt x="1949" y="1214"/>
                      <a:pt x="1733" y="1"/>
                      <a:pt x="97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15"/>
              <p:cNvSpPr/>
              <p:nvPr/>
            </p:nvSpPr>
            <p:spPr>
              <a:xfrm>
                <a:off x="1447100" y="90600"/>
                <a:ext cx="12950" cy="11650"/>
              </a:xfrm>
              <a:custGeom>
                <a:rect b="b" l="l" r="r" t="t"/>
                <a:pathLst>
                  <a:path extrusionOk="0" h="466" w="518">
                    <a:moveTo>
                      <a:pt x="251" y="0"/>
                    </a:moveTo>
                    <a:cubicBezTo>
                      <a:pt x="239" y="0"/>
                      <a:pt x="226" y="2"/>
                      <a:pt x="213" y="5"/>
                    </a:cubicBezTo>
                    <a:cubicBezTo>
                      <a:pt x="61" y="36"/>
                      <a:pt x="1" y="157"/>
                      <a:pt x="61" y="279"/>
                    </a:cubicBezTo>
                    <a:cubicBezTo>
                      <a:pt x="89" y="360"/>
                      <a:pt x="116" y="466"/>
                      <a:pt x="251" y="466"/>
                    </a:cubicBezTo>
                    <a:cubicBezTo>
                      <a:pt x="267" y="466"/>
                      <a:pt x="285" y="464"/>
                      <a:pt x="305" y="461"/>
                    </a:cubicBezTo>
                    <a:cubicBezTo>
                      <a:pt x="457" y="431"/>
                      <a:pt x="517" y="309"/>
                      <a:pt x="457" y="188"/>
                    </a:cubicBezTo>
                    <a:cubicBezTo>
                      <a:pt x="429" y="106"/>
                      <a:pt x="354" y="0"/>
                      <a:pt x="25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15"/>
              <p:cNvSpPr/>
              <p:nvPr/>
            </p:nvSpPr>
            <p:spPr>
              <a:xfrm>
                <a:off x="467050" y="231650"/>
                <a:ext cx="47875" cy="35325"/>
              </a:xfrm>
              <a:custGeom>
                <a:rect b="b" l="l" r="r" t="t"/>
                <a:pathLst>
                  <a:path extrusionOk="0" h="1413" w="1915">
                    <a:moveTo>
                      <a:pt x="965" y="0"/>
                    </a:moveTo>
                    <a:cubicBezTo>
                      <a:pt x="917" y="0"/>
                      <a:pt x="866" y="5"/>
                      <a:pt x="813" y="17"/>
                    </a:cubicBezTo>
                    <a:cubicBezTo>
                      <a:pt x="0" y="185"/>
                      <a:pt x="195" y="1412"/>
                      <a:pt x="921" y="1412"/>
                    </a:cubicBezTo>
                    <a:cubicBezTo>
                      <a:pt x="983" y="1412"/>
                      <a:pt x="1048" y="1404"/>
                      <a:pt x="1117" y="1385"/>
                    </a:cubicBezTo>
                    <a:cubicBezTo>
                      <a:pt x="1915" y="1214"/>
                      <a:pt x="1697" y="0"/>
                      <a:pt x="96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15"/>
              <p:cNvSpPr/>
              <p:nvPr/>
            </p:nvSpPr>
            <p:spPr>
              <a:xfrm>
                <a:off x="485075" y="243325"/>
                <a:ext cx="12175" cy="11700"/>
              </a:xfrm>
              <a:custGeom>
                <a:rect b="b" l="l" r="r" t="t"/>
                <a:pathLst>
                  <a:path extrusionOk="0" h="468" w="487">
                    <a:moveTo>
                      <a:pt x="230" y="1"/>
                    </a:moveTo>
                    <a:cubicBezTo>
                      <a:pt x="215" y="1"/>
                      <a:pt x="199" y="2"/>
                      <a:pt x="183" y="6"/>
                    </a:cubicBezTo>
                    <a:cubicBezTo>
                      <a:pt x="31" y="67"/>
                      <a:pt x="1" y="158"/>
                      <a:pt x="31" y="279"/>
                    </a:cubicBezTo>
                    <a:cubicBezTo>
                      <a:pt x="84" y="385"/>
                      <a:pt x="114" y="468"/>
                      <a:pt x="240" y="468"/>
                    </a:cubicBezTo>
                    <a:cubicBezTo>
                      <a:pt x="259" y="468"/>
                      <a:pt x="281" y="466"/>
                      <a:pt x="305" y="462"/>
                    </a:cubicBezTo>
                    <a:cubicBezTo>
                      <a:pt x="396" y="431"/>
                      <a:pt x="426" y="401"/>
                      <a:pt x="457" y="401"/>
                    </a:cubicBezTo>
                    <a:cubicBezTo>
                      <a:pt x="487" y="340"/>
                      <a:pt x="487" y="279"/>
                      <a:pt x="457" y="188"/>
                    </a:cubicBezTo>
                    <a:cubicBezTo>
                      <a:pt x="429" y="107"/>
                      <a:pt x="354" y="1"/>
                      <a:pt x="23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15"/>
              <p:cNvSpPr/>
              <p:nvPr/>
            </p:nvSpPr>
            <p:spPr>
              <a:xfrm>
                <a:off x="851950" y="-266100"/>
                <a:ext cx="48950" cy="35075"/>
              </a:xfrm>
              <a:custGeom>
                <a:rect b="b" l="l" r="r" t="t"/>
                <a:pathLst>
                  <a:path extrusionOk="0" h="1403" w="1958">
                    <a:moveTo>
                      <a:pt x="985" y="1"/>
                    </a:moveTo>
                    <a:cubicBezTo>
                      <a:pt x="935" y="1"/>
                      <a:pt x="882" y="6"/>
                      <a:pt x="827" y="18"/>
                    </a:cubicBezTo>
                    <a:cubicBezTo>
                      <a:pt x="1" y="189"/>
                      <a:pt x="217" y="1402"/>
                      <a:pt x="974" y="1402"/>
                    </a:cubicBezTo>
                    <a:cubicBezTo>
                      <a:pt x="1024" y="1402"/>
                      <a:pt x="1077" y="1397"/>
                      <a:pt x="1131" y="1385"/>
                    </a:cubicBezTo>
                    <a:cubicBezTo>
                      <a:pt x="1958" y="1214"/>
                      <a:pt x="1742" y="1"/>
                      <a:pt x="98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15"/>
              <p:cNvSpPr/>
              <p:nvPr/>
            </p:nvSpPr>
            <p:spPr>
              <a:xfrm>
                <a:off x="870350" y="-254400"/>
                <a:ext cx="12925" cy="11700"/>
              </a:xfrm>
              <a:custGeom>
                <a:rect b="b" l="l" r="r" t="t"/>
                <a:pathLst>
                  <a:path extrusionOk="0" h="468" w="517">
                    <a:moveTo>
                      <a:pt x="266" y="1"/>
                    </a:moveTo>
                    <a:cubicBezTo>
                      <a:pt x="250" y="1"/>
                      <a:pt x="232" y="2"/>
                      <a:pt x="213" y="6"/>
                    </a:cubicBezTo>
                    <a:cubicBezTo>
                      <a:pt x="61" y="36"/>
                      <a:pt x="0" y="158"/>
                      <a:pt x="61" y="279"/>
                    </a:cubicBezTo>
                    <a:cubicBezTo>
                      <a:pt x="87" y="385"/>
                      <a:pt x="114" y="467"/>
                      <a:pt x="240" y="467"/>
                    </a:cubicBezTo>
                    <a:cubicBezTo>
                      <a:pt x="259" y="467"/>
                      <a:pt x="280" y="466"/>
                      <a:pt x="304" y="462"/>
                    </a:cubicBezTo>
                    <a:cubicBezTo>
                      <a:pt x="395" y="431"/>
                      <a:pt x="426" y="401"/>
                      <a:pt x="487" y="401"/>
                    </a:cubicBezTo>
                    <a:cubicBezTo>
                      <a:pt x="517" y="370"/>
                      <a:pt x="517" y="279"/>
                      <a:pt x="487" y="188"/>
                    </a:cubicBezTo>
                    <a:cubicBezTo>
                      <a:pt x="432" y="107"/>
                      <a:pt x="402" y="1"/>
                      <a:pt x="26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15"/>
              <p:cNvSpPr/>
              <p:nvPr/>
            </p:nvSpPr>
            <p:spPr>
              <a:xfrm>
                <a:off x="2071975" y="-744050"/>
                <a:ext cx="48575" cy="35325"/>
              </a:xfrm>
              <a:custGeom>
                <a:rect b="b" l="l" r="r" t="t"/>
                <a:pathLst>
                  <a:path extrusionOk="0" h="1413" w="1943">
                    <a:moveTo>
                      <a:pt x="969" y="0"/>
                    </a:moveTo>
                    <a:cubicBezTo>
                      <a:pt x="919" y="0"/>
                      <a:pt x="866" y="6"/>
                      <a:pt x="812" y="17"/>
                    </a:cubicBezTo>
                    <a:cubicBezTo>
                      <a:pt x="0" y="213"/>
                      <a:pt x="193" y="1413"/>
                      <a:pt x="916" y="1413"/>
                    </a:cubicBezTo>
                    <a:cubicBezTo>
                      <a:pt x="979" y="1413"/>
                      <a:pt x="1045" y="1404"/>
                      <a:pt x="1115" y="1385"/>
                    </a:cubicBezTo>
                    <a:cubicBezTo>
                      <a:pt x="1942" y="1214"/>
                      <a:pt x="1726" y="0"/>
                      <a:pt x="96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15"/>
              <p:cNvSpPr/>
              <p:nvPr/>
            </p:nvSpPr>
            <p:spPr>
              <a:xfrm>
                <a:off x="2090725" y="-732350"/>
                <a:ext cx="12200" cy="11925"/>
              </a:xfrm>
              <a:custGeom>
                <a:rect b="b" l="l" r="r" t="t"/>
                <a:pathLst>
                  <a:path extrusionOk="0" h="477" w="488">
                    <a:moveTo>
                      <a:pt x="228" y="0"/>
                    </a:moveTo>
                    <a:cubicBezTo>
                      <a:pt x="214" y="0"/>
                      <a:pt x="199" y="2"/>
                      <a:pt x="183" y="5"/>
                    </a:cubicBezTo>
                    <a:cubicBezTo>
                      <a:pt x="31" y="66"/>
                      <a:pt x="1" y="187"/>
                      <a:pt x="31" y="278"/>
                    </a:cubicBezTo>
                    <a:cubicBezTo>
                      <a:pt x="56" y="378"/>
                      <a:pt x="81" y="477"/>
                      <a:pt x="205" y="477"/>
                    </a:cubicBezTo>
                    <a:cubicBezTo>
                      <a:pt x="233" y="477"/>
                      <a:pt x="266" y="472"/>
                      <a:pt x="305" y="461"/>
                    </a:cubicBezTo>
                    <a:cubicBezTo>
                      <a:pt x="365" y="430"/>
                      <a:pt x="396" y="400"/>
                      <a:pt x="457" y="400"/>
                    </a:cubicBezTo>
                    <a:cubicBezTo>
                      <a:pt x="487" y="370"/>
                      <a:pt x="487" y="278"/>
                      <a:pt x="457" y="218"/>
                    </a:cubicBezTo>
                    <a:cubicBezTo>
                      <a:pt x="402" y="109"/>
                      <a:pt x="348" y="0"/>
                      <a:pt x="22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15"/>
              <p:cNvSpPr/>
              <p:nvPr/>
            </p:nvSpPr>
            <p:spPr>
              <a:xfrm>
                <a:off x="1808100" y="219475"/>
                <a:ext cx="48050" cy="35200"/>
              </a:xfrm>
              <a:custGeom>
                <a:rect b="b" l="l" r="r" t="t"/>
                <a:pathLst>
                  <a:path extrusionOk="0" h="1408" w="1922">
                    <a:moveTo>
                      <a:pt x="972" y="1"/>
                    </a:moveTo>
                    <a:cubicBezTo>
                      <a:pt x="923" y="1"/>
                      <a:pt x="872" y="6"/>
                      <a:pt x="819" y="17"/>
                    </a:cubicBezTo>
                    <a:cubicBezTo>
                      <a:pt x="1" y="215"/>
                      <a:pt x="204" y="1408"/>
                      <a:pt x="943" y="1408"/>
                    </a:cubicBezTo>
                    <a:cubicBezTo>
                      <a:pt x="1000" y="1408"/>
                      <a:pt x="1060" y="1401"/>
                      <a:pt x="1123" y="1385"/>
                    </a:cubicBezTo>
                    <a:cubicBezTo>
                      <a:pt x="1921" y="1214"/>
                      <a:pt x="1704" y="1"/>
                      <a:pt x="97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15"/>
              <p:cNvSpPr/>
              <p:nvPr/>
            </p:nvSpPr>
            <p:spPr>
              <a:xfrm>
                <a:off x="1826300" y="231150"/>
                <a:ext cx="12175" cy="11700"/>
              </a:xfrm>
              <a:custGeom>
                <a:rect b="b" l="l" r="r" t="t"/>
                <a:pathLst>
                  <a:path extrusionOk="0" h="468" w="487">
                    <a:moveTo>
                      <a:pt x="239" y="1"/>
                    </a:moveTo>
                    <a:cubicBezTo>
                      <a:pt x="221" y="1"/>
                      <a:pt x="202" y="2"/>
                      <a:pt x="182" y="6"/>
                    </a:cubicBezTo>
                    <a:cubicBezTo>
                      <a:pt x="30" y="37"/>
                      <a:pt x="0" y="158"/>
                      <a:pt x="30" y="280"/>
                    </a:cubicBezTo>
                    <a:cubicBezTo>
                      <a:pt x="58" y="361"/>
                      <a:pt x="109" y="467"/>
                      <a:pt x="250" y="467"/>
                    </a:cubicBezTo>
                    <a:cubicBezTo>
                      <a:pt x="266" y="467"/>
                      <a:pt x="284" y="466"/>
                      <a:pt x="304" y="462"/>
                    </a:cubicBezTo>
                    <a:cubicBezTo>
                      <a:pt x="365" y="432"/>
                      <a:pt x="426" y="371"/>
                      <a:pt x="456" y="371"/>
                    </a:cubicBezTo>
                    <a:cubicBezTo>
                      <a:pt x="486" y="341"/>
                      <a:pt x="486" y="280"/>
                      <a:pt x="456" y="189"/>
                    </a:cubicBezTo>
                    <a:cubicBezTo>
                      <a:pt x="430" y="83"/>
                      <a:pt x="357" y="1"/>
                      <a:pt x="23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15"/>
              <p:cNvSpPr/>
              <p:nvPr/>
            </p:nvSpPr>
            <p:spPr>
              <a:xfrm>
                <a:off x="2758575" y="-57875"/>
                <a:ext cx="49675" cy="35050"/>
              </a:xfrm>
              <a:custGeom>
                <a:rect b="b" l="l" r="r" t="t"/>
                <a:pathLst>
                  <a:path extrusionOk="0" h="1402" w="1987">
                    <a:moveTo>
                      <a:pt x="1013" y="0"/>
                    </a:moveTo>
                    <a:cubicBezTo>
                      <a:pt x="963" y="0"/>
                      <a:pt x="910" y="6"/>
                      <a:pt x="856" y="17"/>
                    </a:cubicBezTo>
                    <a:cubicBezTo>
                      <a:pt x="1" y="188"/>
                      <a:pt x="241" y="1402"/>
                      <a:pt x="1002" y="1402"/>
                    </a:cubicBezTo>
                    <a:cubicBezTo>
                      <a:pt x="1052" y="1402"/>
                      <a:pt x="1105" y="1396"/>
                      <a:pt x="1160" y="1385"/>
                    </a:cubicBezTo>
                    <a:cubicBezTo>
                      <a:pt x="1986" y="1214"/>
                      <a:pt x="1770" y="0"/>
                      <a:pt x="101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15"/>
              <p:cNvSpPr/>
              <p:nvPr/>
            </p:nvSpPr>
            <p:spPr>
              <a:xfrm>
                <a:off x="2776925" y="-46200"/>
                <a:ext cx="12925" cy="11675"/>
              </a:xfrm>
              <a:custGeom>
                <a:rect b="b" l="l" r="r" t="t"/>
                <a:pathLst>
                  <a:path extrusionOk="0" h="467" w="517">
                    <a:moveTo>
                      <a:pt x="279" y="0"/>
                    </a:moveTo>
                    <a:cubicBezTo>
                      <a:pt x="259" y="0"/>
                      <a:pt x="237" y="2"/>
                      <a:pt x="213" y="6"/>
                    </a:cubicBezTo>
                    <a:cubicBezTo>
                      <a:pt x="61" y="36"/>
                      <a:pt x="0" y="158"/>
                      <a:pt x="61" y="280"/>
                    </a:cubicBezTo>
                    <a:cubicBezTo>
                      <a:pt x="88" y="361"/>
                      <a:pt x="115" y="467"/>
                      <a:pt x="251" y="467"/>
                    </a:cubicBezTo>
                    <a:cubicBezTo>
                      <a:pt x="267" y="467"/>
                      <a:pt x="285" y="465"/>
                      <a:pt x="304" y="462"/>
                    </a:cubicBezTo>
                    <a:cubicBezTo>
                      <a:pt x="395" y="432"/>
                      <a:pt x="426" y="371"/>
                      <a:pt x="456" y="371"/>
                    </a:cubicBezTo>
                    <a:cubicBezTo>
                      <a:pt x="517" y="340"/>
                      <a:pt x="517" y="280"/>
                      <a:pt x="456" y="188"/>
                    </a:cubicBezTo>
                    <a:cubicBezTo>
                      <a:pt x="456" y="83"/>
                      <a:pt x="410" y="0"/>
                      <a:pt x="27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15"/>
              <p:cNvSpPr/>
              <p:nvPr/>
            </p:nvSpPr>
            <p:spPr>
              <a:xfrm>
                <a:off x="2682725" y="-655300"/>
                <a:ext cx="48550" cy="35325"/>
              </a:xfrm>
              <a:custGeom>
                <a:rect b="b" l="l" r="r" t="t"/>
                <a:pathLst>
                  <a:path extrusionOk="0" h="1413" w="1942">
                    <a:moveTo>
                      <a:pt x="1000" y="1"/>
                    </a:moveTo>
                    <a:cubicBezTo>
                      <a:pt x="943" y="1"/>
                      <a:pt x="883" y="8"/>
                      <a:pt x="820" y="23"/>
                    </a:cubicBezTo>
                    <a:cubicBezTo>
                      <a:pt x="0" y="193"/>
                      <a:pt x="205" y="1413"/>
                      <a:pt x="946" y="1413"/>
                    </a:cubicBezTo>
                    <a:cubicBezTo>
                      <a:pt x="1002" y="1413"/>
                      <a:pt x="1062" y="1406"/>
                      <a:pt x="1124" y="1391"/>
                    </a:cubicBezTo>
                    <a:cubicBezTo>
                      <a:pt x="1942" y="1193"/>
                      <a:pt x="1739" y="1"/>
                      <a:pt x="100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15"/>
              <p:cNvSpPr/>
              <p:nvPr/>
            </p:nvSpPr>
            <p:spPr>
              <a:xfrm>
                <a:off x="2700925" y="-643750"/>
                <a:ext cx="12950" cy="11950"/>
              </a:xfrm>
              <a:custGeom>
                <a:rect b="b" l="l" r="r" t="t"/>
                <a:pathLst>
                  <a:path extrusionOk="0" h="478" w="518">
                    <a:moveTo>
                      <a:pt x="288" y="1"/>
                    </a:moveTo>
                    <a:cubicBezTo>
                      <a:pt x="266" y="1"/>
                      <a:pt x="241" y="6"/>
                      <a:pt x="213" y="17"/>
                    </a:cubicBezTo>
                    <a:cubicBezTo>
                      <a:pt x="61" y="47"/>
                      <a:pt x="0" y="169"/>
                      <a:pt x="61" y="260"/>
                    </a:cubicBezTo>
                    <a:cubicBezTo>
                      <a:pt x="88" y="369"/>
                      <a:pt x="116" y="478"/>
                      <a:pt x="252" y="478"/>
                    </a:cubicBezTo>
                    <a:cubicBezTo>
                      <a:pt x="268" y="478"/>
                      <a:pt x="285" y="476"/>
                      <a:pt x="304" y="473"/>
                    </a:cubicBezTo>
                    <a:cubicBezTo>
                      <a:pt x="456" y="443"/>
                      <a:pt x="517" y="321"/>
                      <a:pt x="456" y="199"/>
                    </a:cubicBezTo>
                    <a:cubicBezTo>
                      <a:pt x="432" y="100"/>
                      <a:pt x="387" y="1"/>
                      <a:pt x="28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15"/>
              <p:cNvSpPr/>
              <p:nvPr/>
            </p:nvSpPr>
            <p:spPr>
              <a:xfrm>
                <a:off x="2669750" y="442750"/>
                <a:ext cx="47875" cy="35325"/>
              </a:xfrm>
              <a:custGeom>
                <a:rect b="b" l="l" r="r" t="t"/>
                <a:pathLst>
                  <a:path extrusionOk="0" h="1413" w="1915">
                    <a:moveTo>
                      <a:pt x="969" y="1"/>
                    </a:moveTo>
                    <a:cubicBezTo>
                      <a:pt x="913" y="1"/>
                      <a:pt x="854" y="8"/>
                      <a:pt x="792" y="23"/>
                    </a:cubicBezTo>
                    <a:cubicBezTo>
                      <a:pt x="0" y="192"/>
                      <a:pt x="207" y="1413"/>
                      <a:pt x="924" y="1413"/>
                    </a:cubicBezTo>
                    <a:cubicBezTo>
                      <a:pt x="978" y="1413"/>
                      <a:pt x="1036" y="1406"/>
                      <a:pt x="1095" y="1391"/>
                    </a:cubicBezTo>
                    <a:cubicBezTo>
                      <a:pt x="1915" y="1221"/>
                      <a:pt x="1710" y="1"/>
                      <a:pt x="9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15"/>
              <p:cNvSpPr/>
              <p:nvPr/>
            </p:nvSpPr>
            <p:spPr>
              <a:xfrm>
                <a:off x="2688000" y="454300"/>
                <a:ext cx="12200" cy="11950"/>
              </a:xfrm>
              <a:custGeom>
                <a:rect b="b" l="l" r="r" t="t"/>
                <a:pathLst>
                  <a:path extrusionOk="0" h="478" w="488">
                    <a:moveTo>
                      <a:pt x="261" y="1"/>
                    </a:moveTo>
                    <a:cubicBezTo>
                      <a:pt x="237" y="1"/>
                      <a:pt x="211" y="6"/>
                      <a:pt x="183" y="17"/>
                    </a:cubicBezTo>
                    <a:cubicBezTo>
                      <a:pt x="31" y="47"/>
                      <a:pt x="1" y="169"/>
                      <a:pt x="31" y="260"/>
                    </a:cubicBezTo>
                    <a:cubicBezTo>
                      <a:pt x="58" y="369"/>
                      <a:pt x="110" y="477"/>
                      <a:pt x="251" y="477"/>
                    </a:cubicBezTo>
                    <a:cubicBezTo>
                      <a:pt x="268" y="477"/>
                      <a:pt x="285" y="476"/>
                      <a:pt x="305" y="473"/>
                    </a:cubicBezTo>
                    <a:cubicBezTo>
                      <a:pt x="365" y="412"/>
                      <a:pt x="426" y="381"/>
                      <a:pt x="457" y="381"/>
                    </a:cubicBezTo>
                    <a:cubicBezTo>
                      <a:pt x="487" y="351"/>
                      <a:pt x="487" y="260"/>
                      <a:pt x="457" y="199"/>
                    </a:cubicBezTo>
                    <a:cubicBezTo>
                      <a:pt x="432" y="100"/>
                      <a:pt x="367" y="1"/>
                      <a:pt x="26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15"/>
              <p:cNvSpPr/>
              <p:nvPr/>
            </p:nvSpPr>
            <p:spPr>
              <a:xfrm>
                <a:off x="3316500" y="1027100"/>
                <a:ext cx="47825" cy="35350"/>
              </a:xfrm>
              <a:custGeom>
                <a:rect b="b" l="l" r="r" t="t"/>
                <a:pathLst>
                  <a:path extrusionOk="0" h="1414" w="1913">
                    <a:moveTo>
                      <a:pt x="993" y="1"/>
                    </a:moveTo>
                    <a:cubicBezTo>
                      <a:pt x="938" y="1"/>
                      <a:pt x="880" y="8"/>
                      <a:pt x="819" y="23"/>
                    </a:cubicBezTo>
                    <a:cubicBezTo>
                      <a:pt x="0" y="220"/>
                      <a:pt x="204" y="1413"/>
                      <a:pt x="942" y="1413"/>
                    </a:cubicBezTo>
                    <a:cubicBezTo>
                      <a:pt x="999" y="1413"/>
                      <a:pt x="1059" y="1406"/>
                      <a:pt x="1123" y="1391"/>
                    </a:cubicBezTo>
                    <a:cubicBezTo>
                      <a:pt x="1913" y="1193"/>
                      <a:pt x="1707" y="1"/>
                      <a:pt x="99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15"/>
              <p:cNvSpPr/>
              <p:nvPr/>
            </p:nvSpPr>
            <p:spPr>
              <a:xfrm>
                <a:off x="3334675" y="1038650"/>
                <a:ext cx="12175" cy="11950"/>
              </a:xfrm>
              <a:custGeom>
                <a:rect b="b" l="l" r="r" t="t"/>
                <a:pathLst>
                  <a:path extrusionOk="0" h="478" w="487">
                    <a:moveTo>
                      <a:pt x="283" y="1"/>
                    </a:moveTo>
                    <a:cubicBezTo>
                      <a:pt x="255" y="1"/>
                      <a:pt x="222" y="6"/>
                      <a:pt x="183" y="17"/>
                    </a:cubicBezTo>
                    <a:cubicBezTo>
                      <a:pt x="122" y="47"/>
                      <a:pt x="92" y="78"/>
                      <a:pt x="31" y="78"/>
                    </a:cubicBezTo>
                    <a:cubicBezTo>
                      <a:pt x="0" y="108"/>
                      <a:pt x="0" y="199"/>
                      <a:pt x="31" y="260"/>
                    </a:cubicBezTo>
                    <a:cubicBezTo>
                      <a:pt x="85" y="369"/>
                      <a:pt x="115" y="478"/>
                      <a:pt x="252" y="478"/>
                    </a:cubicBezTo>
                    <a:cubicBezTo>
                      <a:pt x="268" y="478"/>
                      <a:pt x="285" y="476"/>
                      <a:pt x="304" y="473"/>
                    </a:cubicBezTo>
                    <a:cubicBezTo>
                      <a:pt x="396" y="412"/>
                      <a:pt x="426" y="382"/>
                      <a:pt x="456" y="382"/>
                    </a:cubicBezTo>
                    <a:cubicBezTo>
                      <a:pt x="487" y="351"/>
                      <a:pt x="487" y="260"/>
                      <a:pt x="456" y="199"/>
                    </a:cubicBezTo>
                    <a:cubicBezTo>
                      <a:pt x="432" y="100"/>
                      <a:pt x="407" y="1"/>
                      <a:pt x="28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15"/>
              <p:cNvSpPr/>
              <p:nvPr/>
            </p:nvSpPr>
            <p:spPr>
              <a:xfrm>
                <a:off x="4005500" y="154125"/>
                <a:ext cx="48975" cy="35050"/>
              </a:xfrm>
              <a:custGeom>
                <a:rect b="b" l="l" r="r" t="t"/>
                <a:pathLst>
                  <a:path extrusionOk="0" h="1402" w="1959">
                    <a:moveTo>
                      <a:pt x="985" y="1"/>
                    </a:moveTo>
                    <a:cubicBezTo>
                      <a:pt x="935" y="1"/>
                      <a:pt x="882" y="6"/>
                      <a:pt x="828" y="17"/>
                    </a:cubicBezTo>
                    <a:cubicBezTo>
                      <a:pt x="1" y="188"/>
                      <a:pt x="217" y="1402"/>
                      <a:pt x="974" y="1402"/>
                    </a:cubicBezTo>
                    <a:cubicBezTo>
                      <a:pt x="1024" y="1402"/>
                      <a:pt x="1077" y="1397"/>
                      <a:pt x="1132" y="1385"/>
                    </a:cubicBezTo>
                    <a:cubicBezTo>
                      <a:pt x="1958" y="1214"/>
                      <a:pt x="1742" y="1"/>
                      <a:pt x="98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15"/>
              <p:cNvSpPr/>
              <p:nvPr/>
            </p:nvSpPr>
            <p:spPr>
              <a:xfrm>
                <a:off x="4024650" y="165550"/>
                <a:ext cx="12200" cy="11950"/>
              </a:xfrm>
              <a:custGeom>
                <a:rect b="b" l="l" r="r" t="t"/>
                <a:pathLst>
                  <a:path extrusionOk="0" h="478" w="488">
                    <a:moveTo>
                      <a:pt x="269" y="0"/>
                    </a:moveTo>
                    <a:cubicBezTo>
                      <a:pt x="245" y="0"/>
                      <a:pt x="217" y="5"/>
                      <a:pt x="183" y="16"/>
                    </a:cubicBezTo>
                    <a:cubicBezTo>
                      <a:pt x="31" y="47"/>
                      <a:pt x="1" y="168"/>
                      <a:pt x="31" y="260"/>
                    </a:cubicBezTo>
                    <a:cubicBezTo>
                      <a:pt x="58" y="368"/>
                      <a:pt x="86" y="477"/>
                      <a:pt x="243" y="477"/>
                    </a:cubicBezTo>
                    <a:cubicBezTo>
                      <a:pt x="262" y="477"/>
                      <a:pt x="282" y="476"/>
                      <a:pt x="305" y="472"/>
                    </a:cubicBezTo>
                    <a:cubicBezTo>
                      <a:pt x="366" y="412"/>
                      <a:pt x="396" y="381"/>
                      <a:pt x="457" y="381"/>
                    </a:cubicBezTo>
                    <a:cubicBezTo>
                      <a:pt x="487" y="351"/>
                      <a:pt x="487" y="260"/>
                      <a:pt x="457" y="199"/>
                    </a:cubicBezTo>
                    <a:cubicBezTo>
                      <a:pt x="407" y="99"/>
                      <a:pt x="378" y="0"/>
                      <a:pt x="26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15"/>
              <p:cNvSpPr/>
              <p:nvPr/>
            </p:nvSpPr>
            <p:spPr>
              <a:xfrm>
                <a:off x="3421950" y="-433275"/>
                <a:ext cx="48975" cy="35075"/>
              </a:xfrm>
              <a:custGeom>
                <a:rect b="b" l="l" r="r" t="t"/>
                <a:pathLst>
                  <a:path extrusionOk="0" h="1403" w="1959">
                    <a:moveTo>
                      <a:pt x="1008" y="1"/>
                    </a:moveTo>
                    <a:cubicBezTo>
                      <a:pt x="960" y="1"/>
                      <a:pt x="909" y="6"/>
                      <a:pt x="856" y="18"/>
                    </a:cubicBezTo>
                    <a:cubicBezTo>
                      <a:pt x="1" y="189"/>
                      <a:pt x="215" y="1402"/>
                      <a:pt x="997" y="1402"/>
                    </a:cubicBezTo>
                    <a:cubicBezTo>
                      <a:pt x="1049" y="1402"/>
                      <a:pt x="1103" y="1397"/>
                      <a:pt x="1160" y="1385"/>
                    </a:cubicBezTo>
                    <a:cubicBezTo>
                      <a:pt x="1958" y="1214"/>
                      <a:pt x="1741"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15"/>
              <p:cNvSpPr/>
              <p:nvPr/>
            </p:nvSpPr>
            <p:spPr>
              <a:xfrm>
                <a:off x="3440300" y="-421575"/>
                <a:ext cx="12175" cy="11700"/>
              </a:xfrm>
              <a:custGeom>
                <a:rect b="b" l="l" r="r" t="t"/>
                <a:pathLst>
                  <a:path extrusionOk="0" h="468" w="487">
                    <a:moveTo>
                      <a:pt x="237" y="1"/>
                    </a:moveTo>
                    <a:cubicBezTo>
                      <a:pt x="220" y="1"/>
                      <a:pt x="202" y="2"/>
                      <a:pt x="183" y="6"/>
                    </a:cubicBezTo>
                    <a:cubicBezTo>
                      <a:pt x="31" y="36"/>
                      <a:pt x="0" y="158"/>
                      <a:pt x="31" y="279"/>
                    </a:cubicBezTo>
                    <a:cubicBezTo>
                      <a:pt x="57" y="385"/>
                      <a:pt x="107" y="467"/>
                      <a:pt x="239" y="467"/>
                    </a:cubicBezTo>
                    <a:cubicBezTo>
                      <a:pt x="259" y="467"/>
                      <a:pt x="280" y="466"/>
                      <a:pt x="304" y="462"/>
                    </a:cubicBezTo>
                    <a:cubicBezTo>
                      <a:pt x="456" y="431"/>
                      <a:pt x="487" y="310"/>
                      <a:pt x="456" y="188"/>
                    </a:cubicBezTo>
                    <a:cubicBezTo>
                      <a:pt x="429" y="107"/>
                      <a:pt x="378" y="1"/>
                      <a:pt x="23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15"/>
              <p:cNvSpPr/>
              <p:nvPr/>
            </p:nvSpPr>
            <p:spPr>
              <a:xfrm>
                <a:off x="4144575" y="690625"/>
                <a:ext cx="48250" cy="35050"/>
              </a:xfrm>
              <a:custGeom>
                <a:rect b="b" l="l" r="r" t="t"/>
                <a:pathLst>
                  <a:path extrusionOk="0" h="1402" w="1930">
                    <a:moveTo>
                      <a:pt x="979" y="0"/>
                    </a:moveTo>
                    <a:cubicBezTo>
                      <a:pt x="931" y="0"/>
                      <a:pt x="880" y="5"/>
                      <a:pt x="827" y="17"/>
                    </a:cubicBezTo>
                    <a:cubicBezTo>
                      <a:pt x="0" y="188"/>
                      <a:pt x="216" y="1401"/>
                      <a:pt x="973" y="1401"/>
                    </a:cubicBezTo>
                    <a:cubicBezTo>
                      <a:pt x="1023" y="1401"/>
                      <a:pt x="1076" y="1396"/>
                      <a:pt x="1131" y="1385"/>
                    </a:cubicBezTo>
                    <a:cubicBezTo>
                      <a:pt x="1929" y="1213"/>
                      <a:pt x="1711" y="0"/>
                      <a:pt x="97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15"/>
              <p:cNvSpPr/>
              <p:nvPr/>
            </p:nvSpPr>
            <p:spPr>
              <a:xfrm>
                <a:off x="4162950" y="702300"/>
                <a:ext cx="12200" cy="11700"/>
              </a:xfrm>
              <a:custGeom>
                <a:rect b="b" l="l" r="r" t="t"/>
                <a:pathLst>
                  <a:path extrusionOk="0" h="468" w="488">
                    <a:moveTo>
                      <a:pt x="230" y="1"/>
                    </a:moveTo>
                    <a:cubicBezTo>
                      <a:pt x="215" y="1"/>
                      <a:pt x="199" y="2"/>
                      <a:pt x="183" y="6"/>
                    </a:cubicBezTo>
                    <a:cubicBezTo>
                      <a:pt x="31" y="36"/>
                      <a:pt x="1" y="158"/>
                      <a:pt x="31" y="279"/>
                    </a:cubicBezTo>
                    <a:cubicBezTo>
                      <a:pt x="84" y="385"/>
                      <a:pt x="114" y="467"/>
                      <a:pt x="240" y="467"/>
                    </a:cubicBezTo>
                    <a:cubicBezTo>
                      <a:pt x="259" y="467"/>
                      <a:pt x="281" y="466"/>
                      <a:pt x="305" y="462"/>
                    </a:cubicBezTo>
                    <a:cubicBezTo>
                      <a:pt x="396" y="431"/>
                      <a:pt x="426" y="401"/>
                      <a:pt x="457" y="401"/>
                    </a:cubicBezTo>
                    <a:cubicBezTo>
                      <a:pt x="487" y="340"/>
                      <a:pt x="487" y="279"/>
                      <a:pt x="457" y="188"/>
                    </a:cubicBezTo>
                    <a:cubicBezTo>
                      <a:pt x="430" y="107"/>
                      <a:pt x="354" y="1"/>
                      <a:pt x="23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15"/>
              <p:cNvSpPr/>
              <p:nvPr/>
            </p:nvSpPr>
            <p:spPr>
              <a:xfrm>
                <a:off x="4757800" y="1357650"/>
                <a:ext cx="48750" cy="35200"/>
              </a:xfrm>
              <a:custGeom>
                <a:rect b="b" l="l" r="r" t="t"/>
                <a:pathLst>
                  <a:path extrusionOk="0" h="1408" w="1950">
                    <a:moveTo>
                      <a:pt x="1008" y="1"/>
                    </a:moveTo>
                    <a:cubicBezTo>
                      <a:pt x="951" y="1"/>
                      <a:pt x="891" y="8"/>
                      <a:pt x="827" y="23"/>
                    </a:cubicBezTo>
                    <a:cubicBezTo>
                      <a:pt x="1" y="194"/>
                      <a:pt x="217" y="1408"/>
                      <a:pt x="974" y="1408"/>
                    </a:cubicBezTo>
                    <a:cubicBezTo>
                      <a:pt x="1024" y="1408"/>
                      <a:pt x="1076" y="1402"/>
                      <a:pt x="1131" y="1391"/>
                    </a:cubicBezTo>
                    <a:cubicBezTo>
                      <a:pt x="1950" y="1193"/>
                      <a:pt x="1746"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15"/>
              <p:cNvSpPr/>
              <p:nvPr/>
            </p:nvSpPr>
            <p:spPr>
              <a:xfrm>
                <a:off x="4776950" y="1369200"/>
                <a:ext cx="12175" cy="11950"/>
              </a:xfrm>
              <a:custGeom>
                <a:rect b="b" l="l" r="r" t="t"/>
                <a:pathLst>
                  <a:path extrusionOk="0" h="478" w="487">
                    <a:moveTo>
                      <a:pt x="258" y="1"/>
                    </a:moveTo>
                    <a:cubicBezTo>
                      <a:pt x="236" y="1"/>
                      <a:pt x="211" y="6"/>
                      <a:pt x="183" y="17"/>
                    </a:cubicBezTo>
                    <a:cubicBezTo>
                      <a:pt x="31" y="47"/>
                      <a:pt x="1" y="169"/>
                      <a:pt x="31" y="260"/>
                    </a:cubicBezTo>
                    <a:cubicBezTo>
                      <a:pt x="58" y="369"/>
                      <a:pt x="85" y="478"/>
                      <a:pt x="243" y="478"/>
                    </a:cubicBezTo>
                    <a:cubicBezTo>
                      <a:pt x="262" y="478"/>
                      <a:pt x="282" y="476"/>
                      <a:pt x="304" y="473"/>
                    </a:cubicBezTo>
                    <a:cubicBezTo>
                      <a:pt x="456" y="412"/>
                      <a:pt x="487" y="321"/>
                      <a:pt x="456" y="199"/>
                    </a:cubicBezTo>
                    <a:cubicBezTo>
                      <a:pt x="407" y="100"/>
                      <a:pt x="357" y="1"/>
                      <a:pt x="25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15"/>
              <p:cNvSpPr/>
              <p:nvPr/>
            </p:nvSpPr>
            <p:spPr>
              <a:xfrm>
                <a:off x="5551950" y="100800"/>
                <a:ext cx="49475" cy="35200"/>
              </a:xfrm>
              <a:custGeom>
                <a:rect b="b" l="l" r="r" t="t"/>
                <a:pathLst>
                  <a:path extrusionOk="0" h="1408" w="1979">
                    <a:moveTo>
                      <a:pt x="1033" y="1"/>
                    </a:moveTo>
                    <a:cubicBezTo>
                      <a:pt x="976" y="1"/>
                      <a:pt x="917" y="8"/>
                      <a:pt x="855" y="23"/>
                    </a:cubicBezTo>
                    <a:cubicBezTo>
                      <a:pt x="0" y="194"/>
                      <a:pt x="268" y="1407"/>
                      <a:pt x="1006" y="1407"/>
                    </a:cubicBezTo>
                    <a:cubicBezTo>
                      <a:pt x="1055" y="1407"/>
                      <a:pt x="1106" y="1402"/>
                      <a:pt x="1159" y="1391"/>
                    </a:cubicBezTo>
                    <a:cubicBezTo>
                      <a:pt x="1979" y="1221"/>
                      <a:pt x="1774" y="1"/>
                      <a:pt x="103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15"/>
              <p:cNvSpPr/>
              <p:nvPr/>
            </p:nvSpPr>
            <p:spPr>
              <a:xfrm>
                <a:off x="5571050" y="112600"/>
                <a:ext cx="12175" cy="11700"/>
              </a:xfrm>
              <a:custGeom>
                <a:rect b="b" l="l" r="r" t="t"/>
                <a:pathLst>
                  <a:path extrusionOk="0" h="468" w="487">
                    <a:moveTo>
                      <a:pt x="250" y="1"/>
                    </a:moveTo>
                    <a:cubicBezTo>
                      <a:pt x="229" y="1"/>
                      <a:pt x="206" y="3"/>
                      <a:pt x="182" y="7"/>
                    </a:cubicBezTo>
                    <a:cubicBezTo>
                      <a:pt x="30" y="37"/>
                      <a:pt x="0" y="159"/>
                      <a:pt x="30" y="250"/>
                    </a:cubicBezTo>
                    <a:cubicBezTo>
                      <a:pt x="58" y="359"/>
                      <a:pt x="85" y="467"/>
                      <a:pt x="243" y="467"/>
                    </a:cubicBezTo>
                    <a:cubicBezTo>
                      <a:pt x="261" y="467"/>
                      <a:pt x="282" y="466"/>
                      <a:pt x="304" y="463"/>
                    </a:cubicBezTo>
                    <a:cubicBezTo>
                      <a:pt x="365" y="402"/>
                      <a:pt x="395" y="371"/>
                      <a:pt x="456" y="371"/>
                    </a:cubicBezTo>
                    <a:cubicBezTo>
                      <a:pt x="486" y="341"/>
                      <a:pt x="486" y="250"/>
                      <a:pt x="456" y="189"/>
                    </a:cubicBezTo>
                    <a:cubicBezTo>
                      <a:pt x="456" y="83"/>
                      <a:pt x="387" y="1"/>
                      <a:pt x="25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15"/>
              <p:cNvSpPr/>
              <p:nvPr/>
            </p:nvSpPr>
            <p:spPr>
              <a:xfrm>
                <a:off x="4992125" y="81800"/>
                <a:ext cx="49250" cy="35350"/>
              </a:xfrm>
              <a:custGeom>
                <a:rect b="b" l="l" r="r" t="t"/>
                <a:pathLst>
                  <a:path extrusionOk="0" h="1414" w="1970">
                    <a:moveTo>
                      <a:pt x="1024" y="1"/>
                    </a:moveTo>
                    <a:cubicBezTo>
                      <a:pt x="968" y="1"/>
                      <a:pt x="909" y="8"/>
                      <a:pt x="847" y="23"/>
                    </a:cubicBezTo>
                    <a:cubicBezTo>
                      <a:pt x="0" y="220"/>
                      <a:pt x="228" y="1413"/>
                      <a:pt x="969" y="1413"/>
                    </a:cubicBezTo>
                    <a:cubicBezTo>
                      <a:pt x="1027" y="1413"/>
                      <a:pt x="1087" y="1406"/>
                      <a:pt x="1151" y="1391"/>
                    </a:cubicBezTo>
                    <a:cubicBezTo>
                      <a:pt x="1970" y="1221"/>
                      <a:pt x="1765" y="1"/>
                      <a:pt x="102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15"/>
              <p:cNvSpPr/>
              <p:nvPr/>
            </p:nvSpPr>
            <p:spPr>
              <a:xfrm>
                <a:off x="5010250" y="93600"/>
                <a:ext cx="12175" cy="11700"/>
              </a:xfrm>
              <a:custGeom>
                <a:rect b="b" l="l" r="r" t="t"/>
                <a:pathLst>
                  <a:path extrusionOk="0" h="468" w="487">
                    <a:moveTo>
                      <a:pt x="259" y="1"/>
                    </a:moveTo>
                    <a:cubicBezTo>
                      <a:pt x="236" y="1"/>
                      <a:pt x="210" y="3"/>
                      <a:pt x="182" y="7"/>
                    </a:cubicBezTo>
                    <a:cubicBezTo>
                      <a:pt x="30" y="37"/>
                      <a:pt x="0" y="159"/>
                      <a:pt x="30" y="250"/>
                    </a:cubicBezTo>
                    <a:cubicBezTo>
                      <a:pt x="85" y="359"/>
                      <a:pt x="115" y="467"/>
                      <a:pt x="251" y="467"/>
                    </a:cubicBezTo>
                    <a:cubicBezTo>
                      <a:pt x="267" y="467"/>
                      <a:pt x="285" y="466"/>
                      <a:pt x="304" y="463"/>
                    </a:cubicBezTo>
                    <a:cubicBezTo>
                      <a:pt x="395" y="402"/>
                      <a:pt x="426" y="372"/>
                      <a:pt x="456" y="372"/>
                    </a:cubicBezTo>
                    <a:cubicBezTo>
                      <a:pt x="486" y="341"/>
                      <a:pt x="486" y="250"/>
                      <a:pt x="456" y="189"/>
                    </a:cubicBezTo>
                    <a:cubicBezTo>
                      <a:pt x="456" y="84"/>
                      <a:pt x="410"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15"/>
              <p:cNvSpPr/>
              <p:nvPr/>
            </p:nvSpPr>
            <p:spPr>
              <a:xfrm>
                <a:off x="5708425" y="-594500"/>
                <a:ext cx="48750" cy="35200"/>
              </a:xfrm>
              <a:custGeom>
                <a:rect b="b" l="l" r="r" t="t"/>
                <a:pathLst>
                  <a:path extrusionOk="0" h="1408" w="1950">
                    <a:moveTo>
                      <a:pt x="1008" y="0"/>
                    </a:moveTo>
                    <a:cubicBezTo>
                      <a:pt x="951" y="0"/>
                      <a:pt x="891" y="8"/>
                      <a:pt x="827" y="23"/>
                    </a:cubicBezTo>
                    <a:cubicBezTo>
                      <a:pt x="1" y="194"/>
                      <a:pt x="243" y="1407"/>
                      <a:pt x="979" y="1407"/>
                    </a:cubicBezTo>
                    <a:cubicBezTo>
                      <a:pt x="1027" y="1407"/>
                      <a:pt x="1078" y="1402"/>
                      <a:pt x="1131" y="1391"/>
                    </a:cubicBezTo>
                    <a:cubicBezTo>
                      <a:pt x="1950" y="1193"/>
                      <a:pt x="1746" y="0"/>
                      <a:pt x="100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15"/>
              <p:cNvSpPr/>
              <p:nvPr/>
            </p:nvSpPr>
            <p:spPr>
              <a:xfrm>
                <a:off x="5727575" y="-582950"/>
                <a:ext cx="12175" cy="11950"/>
              </a:xfrm>
              <a:custGeom>
                <a:rect b="b" l="l" r="r" t="t"/>
                <a:pathLst>
                  <a:path extrusionOk="0" h="478" w="487">
                    <a:moveTo>
                      <a:pt x="260" y="1"/>
                    </a:moveTo>
                    <a:cubicBezTo>
                      <a:pt x="237" y="1"/>
                      <a:pt x="211" y="6"/>
                      <a:pt x="183" y="17"/>
                    </a:cubicBezTo>
                    <a:cubicBezTo>
                      <a:pt x="92" y="47"/>
                      <a:pt x="61" y="78"/>
                      <a:pt x="31" y="78"/>
                    </a:cubicBezTo>
                    <a:cubicBezTo>
                      <a:pt x="1" y="108"/>
                      <a:pt x="1" y="199"/>
                      <a:pt x="31" y="260"/>
                    </a:cubicBezTo>
                    <a:cubicBezTo>
                      <a:pt x="58" y="369"/>
                      <a:pt x="110" y="477"/>
                      <a:pt x="251" y="477"/>
                    </a:cubicBezTo>
                    <a:cubicBezTo>
                      <a:pt x="267" y="477"/>
                      <a:pt x="285" y="476"/>
                      <a:pt x="305" y="473"/>
                    </a:cubicBezTo>
                    <a:cubicBezTo>
                      <a:pt x="365" y="412"/>
                      <a:pt x="426" y="381"/>
                      <a:pt x="456" y="381"/>
                    </a:cubicBezTo>
                    <a:cubicBezTo>
                      <a:pt x="487" y="351"/>
                      <a:pt x="487" y="260"/>
                      <a:pt x="456" y="199"/>
                    </a:cubicBezTo>
                    <a:cubicBezTo>
                      <a:pt x="432" y="100"/>
                      <a:pt x="366" y="1"/>
                      <a:pt x="26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15"/>
              <p:cNvSpPr/>
              <p:nvPr/>
            </p:nvSpPr>
            <p:spPr>
              <a:xfrm>
                <a:off x="6318625" y="-407425"/>
                <a:ext cx="48950" cy="35050"/>
              </a:xfrm>
              <a:custGeom>
                <a:rect b="b" l="l" r="r" t="t"/>
                <a:pathLst>
                  <a:path extrusionOk="0" h="1402" w="1958">
                    <a:moveTo>
                      <a:pt x="980" y="0"/>
                    </a:moveTo>
                    <a:cubicBezTo>
                      <a:pt x="931" y="0"/>
                      <a:pt x="880" y="6"/>
                      <a:pt x="827" y="17"/>
                    </a:cubicBezTo>
                    <a:cubicBezTo>
                      <a:pt x="0" y="188"/>
                      <a:pt x="216" y="1402"/>
                      <a:pt x="973" y="1402"/>
                    </a:cubicBezTo>
                    <a:cubicBezTo>
                      <a:pt x="1024" y="1402"/>
                      <a:pt x="1076" y="1396"/>
                      <a:pt x="1131" y="1385"/>
                    </a:cubicBezTo>
                    <a:cubicBezTo>
                      <a:pt x="1958" y="1214"/>
                      <a:pt x="1715" y="0"/>
                      <a:pt x="98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15"/>
              <p:cNvSpPr/>
              <p:nvPr/>
            </p:nvSpPr>
            <p:spPr>
              <a:xfrm>
                <a:off x="6337000" y="-395750"/>
                <a:ext cx="12950" cy="11675"/>
              </a:xfrm>
              <a:custGeom>
                <a:rect b="b" l="l" r="r" t="t"/>
                <a:pathLst>
                  <a:path extrusionOk="0" h="467" w="518">
                    <a:moveTo>
                      <a:pt x="278" y="0"/>
                    </a:moveTo>
                    <a:cubicBezTo>
                      <a:pt x="259" y="0"/>
                      <a:pt x="238" y="2"/>
                      <a:pt x="214" y="6"/>
                    </a:cubicBezTo>
                    <a:cubicBezTo>
                      <a:pt x="122" y="36"/>
                      <a:pt x="92" y="67"/>
                      <a:pt x="62" y="67"/>
                    </a:cubicBezTo>
                    <a:cubicBezTo>
                      <a:pt x="1" y="128"/>
                      <a:pt x="1" y="188"/>
                      <a:pt x="62" y="280"/>
                    </a:cubicBezTo>
                    <a:cubicBezTo>
                      <a:pt x="89" y="361"/>
                      <a:pt x="116" y="467"/>
                      <a:pt x="251" y="467"/>
                    </a:cubicBezTo>
                    <a:cubicBezTo>
                      <a:pt x="268" y="467"/>
                      <a:pt x="285" y="465"/>
                      <a:pt x="305" y="462"/>
                    </a:cubicBezTo>
                    <a:cubicBezTo>
                      <a:pt x="396" y="432"/>
                      <a:pt x="426" y="371"/>
                      <a:pt x="457" y="371"/>
                    </a:cubicBezTo>
                    <a:cubicBezTo>
                      <a:pt x="518" y="340"/>
                      <a:pt x="518" y="280"/>
                      <a:pt x="457" y="188"/>
                    </a:cubicBezTo>
                    <a:cubicBezTo>
                      <a:pt x="430" y="83"/>
                      <a:pt x="404" y="0"/>
                      <a:pt x="27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15"/>
              <p:cNvSpPr/>
              <p:nvPr/>
            </p:nvSpPr>
            <p:spPr>
              <a:xfrm>
                <a:off x="6866150" y="-570050"/>
                <a:ext cx="48550" cy="35375"/>
              </a:xfrm>
              <a:custGeom>
                <a:rect b="b" l="l" r="r" t="t"/>
                <a:pathLst>
                  <a:path extrusionOk="0" h="1415" w="1942">
                    <a:moveTo>
                      <a:pt x="969" y="1"/>
                    </a:moveTo>
                    <a:cubicBezTo>
                      <a:pt x="919" y="1"/>
                      <a:pt x="866" y="6"/>
                      <a:pt x="811" y="17"/>
                    </a:cubicBezTo>
                    <a:cubicBezTo>
                      <a:pt x="1" y="241"/>
                      <a:pt x="192" y="1414"/>
                      <a:pt x="912" y="1414"/>
                    </a:cubicBezTo>
                    <a:cubicBezTo>
                      <a:pt x="976" y="1414"/>
                      <a:pt x="1044" y="1405"/>
                      <a:pt x="1115" y="1385"/>
                    </a:cubicBezTo>
                    <a:cubicBezTo>
                      <a:pt x="1942" y="1214"/>
                      <a:pt x="1726" y="1"/>
                      <a:pt x="9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15"/>
              <p:cNvSpPr/>
              <p:nvPr/>
            </p:nvSpPr>
            <p:spPr>
              <a:xfrm>
                <a:off x="6884125" y="-558350"/>
                <a:ext cx="12950" cy="11700"/>
              </a:xfrm>
              <a:custGeom>
                <a:rect b="b" l="l" r="r" t="t"/>
                <a:pathLst>
                  <a:path extrusionOk="0" h="468" w="518">
                    <a:moveTo>
                      <a:pt x="259" y="1"/>
                    </a:moveTo>
                    <a:cubicBezTo>
                      <a:pt x="245" y="1"/>
                      <a:pt x="230" y="2"/>
                      <a:pt x="214" y="5"/>
                    </a:cubicBezTo>
                    <a:cubicBezTo>
                      <a:pt x="122" y="36"/>
                      <a:pt x="92" y="97"/>
                      <a:pt x="62" y="97"/>
                    </a:cubicBezTo>
                    <a:cubicBezTo>
                      <a:pt x="1" y="127"/>
                      <a:pt x="1" y="188"/>
                      <a:pt x="62" y="279"/>
                    </a:cubicBezTo>
                    <a:cubicBezTo>
                      <a:pt x="88" y="385"/>
                      <a:pt x="114" y="467"/>
                      <a:pt x="240" y="467"/>
                    </a:cubicBezTo>
                    <a:cubicBezTo>
                      <a:pt x="259" y="467"/>
                      <a:pt x="281" y="465"/>
                      <a:pt x="305" y="461"/>
                    </a:cubicBezTo>
                    <a:cubicBezTo>
                      <a:pt x="396" y="431"/>
                      <a:pt x="426" y="401"/>
                      <a:pt x="457" y="401"/>
                    </a:cubicBezTo>
                    <a:cubicBezTo>
                      <a:pt x="518" y="340"/>
                      <a:pt x="518" y="279"/>
                      <a:pt x="457" y="188"/>
                    </a:cubicBezTo>
                    <a:cubicBezTo>
                      <a:pt x="430" y="106"/>
                      <a:pt x="378"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15"/>
              <p:cNvSpPr/>
              <p:nvPr/>
            </p:nvSpPr>
            <p:spPr>
              <a:xfrm>
                <a:off x="7434100" y="-171850"/>
                <a:ext cx="48250" cy="35050"/>
              </a:xfrm>
              <a:custGeom>
                <a:rect b="b" l="l" r="r" t="t"/>
                <a:pathLst>
                  <a:path extrusionOk="0" h="1402" w="1930">
                    <a:moveTo>
                      <a:pt x="956" y="0"/>
                    </a:moveTo>
                    <a:cubicBezTo>
                      <a:pt x="906" y="0"/>
                      <a:pt x="853" y="5"/>
                      <a:pt x="799" y="17"/>
                    </a:cubicBezTo>
                    <a:cubicBezTo>
                      <a:pt x="1" y="188"/>
                      <a:pt x="218" y="1401"/>
                      <a:pt x="950" y="1401"/>
                    </a:cubicBezTo>
                    <a:cubicBezTo>
                      <a:pt x="999" y="1401"/>
                      <a:pt x="1050" y="1396"/>
                      <a:pt x="1103" y="1385"/>
                    </a:cubicBezTo>
                    <a:cubicBezTo>
                      <a:pt x="1929" y="1214"/>
                      <a:pt x="1713" y="0"/>
                      <a:pt x="95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15"/>
              <p:cNvSpPr/>
              <p:nvPr/>
            </p:nvSpPr>
            <p:spPr>
              <a:xfrm>
                <a:off x="7452525" y="-160200"/>
                <a:ext cx="12200" cy="11700"/>
              </a:xfrm>
              <a:custGeom>
                <a:rect b="b" l="l" r="r" t="t"/>
                <a:pathLst>
                  <a:path extrusionOk="0" h="468" w="488">
                    <a:moveTo>
                      <a:pt x="249" y="1"/>
                    </a:moveTo>
                    <a:cubicBezTo>
                      <a:pt x="229" y="1"/>
                      <a:pt x="207" y="3"/>
                      <a:pt x="183" y="7"/>
                    </a:cubicBezTo>
                    <a:cubicBezTo>
                      <a:pt x="31" y="37"/>
                      <a:pt x="1" y="159"/>
                      <a:pt x="31" y="280"/>
                    </a:cubicBezTo>
                    <a:cubicBezTo>
                      <a:pt x="58" y="362"/>
                      <a:pt x="110" y="467"/>
                      <a:pt x="250" y="467"/>
                    </a:cubicBezTo>
                    <a:cubicBezTo>
                      <a:pt x="267" y="467"/>
                      <a:pt x="285" y="466"/>
                      <a:pt x="305" y="463"/>
                    </a:cubicBezTo>
                    <a:cubicBezTo>
                      <a:pt x="366" y="432"/>
                      <a:pt x="426" y="371"/>
                      <a:pt x="457" y="371"/>
                    </a:cubicBezTo>
                    <a:cubicBezTo>
                      <a:pt x="487" y="341"/>
                      <a:pt x="487" y="280"/>
                      <a:pt x="457" y="189"/>
                    </a:cubicBezTo>
                    <a:cubicBezTo>
                      <a:pt x="430" y="83"/>
                      <a:pt x="381" y="1"/>
                      <a:pt x="24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15"/>
              <p:cNvSpPr/>
              <p:nvPr/>
            </p:nvSpPr>
            <p:spPr>
              <a:xfrm>
                <a:off x="7147875" y="479975"/>
                <a:ext cx="48525" cy="34575"/>
              </a:xfrm>
              <a:custGeom>
                <a:rect b="b" l="l" r="r" t="t"/>
                <a:pathLst>
                  <a:path extrusionOk="0" h="1383" w="1941">
                    <a:moveTo>
                      <a:pt x="1000" y="1"/>
                    </a:moveTo>
                    <a:cubicBezTo>
                      <a:pt x="942" y="1"/>
                      <a:pt x="882" y="8"/>
                      <a:pt x="819" y="23"/>
                    </a:cubicBezTo>
                    <a:cubicBezTo>
                      <a:pt x="1" y="192"/>
                      <a:pt x="204" y="1383"/>
                      <a:pt x="942" y="1383"/>
                    </a:cubicBezTo>
                    <a:cubicBezTo>
                      <a:pt x="999" y="1383"/>
                      <a:pt x="1059" y="1376"/>
                      <a:pt x="1123" y="1361"/>
                    </a:cubicBezTo>
                    <a:cubicBezTo>
                      <a:pt x="1941" y="1191"/>
                      <a:pt x="1738" y="1"/>
                      <a:pt x="100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15"/>
              <p:cNvSpPr/>
              <p:nvPr/>
            </p:nvSpPr>
            <p:spPr>
              <a:xfrm>
                <a:off x="7166825" y="491525"/>
                <a:ext cx="12175" cy="11950"/>
              </a:xfrm>
              <a:custGeom>
                <a:rect b="b" l="l" r="r" t="t"/>
                <a:pathLst>
                  <a:path extrusionOk="0" h="478" w="487">
                    <a:moveTo>
                      <a:pt x="269" y="1"/>
                    </a:moveTo>
                    <a:cubicBezTo>
                      <a:pt x="244" y="1"/>
                      <a:pt x="216" y="6"/>
                      <a:pt x="182" y="17"/>
                    </a:cubicBezTo>
                    <a:cubicBezTo>
                      <a:pt x="30" y="47"/>
                      <a:pt x="0" y="169"/>
                      <a:pt x="30" y="260"/>
                    </a:cubicBezTo>
                    <a:cubicBezTo>
                      <a:pt x="58" y="369"/>
                      <a:pt x="85" y="478"/>
                      <a:pt x="242" y="478"/>
                    </a:cubicBezTo>
                    <a:cubicBezTo>
                      <a:pt x="261" y="478"/>
                      <a:pt x="282" y="476"/>
                      <a:pt x="304" y="473"/>
                    </a:cubicBezTo>
                    <a:cubicBezTo>
                      <a:pt x="365" y="412"/>
                      <a:pt x="395" y="382"/>
                      <a:pt x="456" y="382"/>
                    </a:cubicBezTo>
                    <a:cubicBezTo>
                      <a:pt x="486" y="351"/>
                      <a:pt x="486" y="260"/>
                      <a:pt x="456" y="199"/>
                    </a:cubicBezTo>
                    <a:cubicBezTo>
                      <a:pt x="406" y="100"/>
                      <a:pt x="377" y="1"/>
                      <a:pt x="2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15"/>
              <p:cNvSpPr/>
              <p:nvPr/>
            </p:nvSpPr>
            <p:spPr>
              <a:xfrm>
                <a:off x="41900" y="209600"/>
                <a:ext cx="48250" cy="35825"/>
              </a:xfrm>
              <a:custGeom>
                <a:rect b="b" l="l" r="r" t="t"/>
                <a:pathLst>
                  <a:path extrusionOk="0" h="1433" w="1930">
                    <a:moveTo>
                      <a:pt x="980" y="1"/>
                    </a:moveTo>
                    <a:cubicBezTo>
                      <a:pt x="931" y="1"/>
                      <a:pt x="881" y="6"/>
                      <a:pt x="828" y="17"/>
                    </a:cubicBezTo>
                    <a:cubicBezTo>
                      <a:pt x="1" y="217"/>
                      <a:pt x="217" y="1432"/>
                      <a:pt x="974" y="1432"/>
                    </a:cubicBezTo>
                    <a:cubicBezTo>
                      <a:pt x="1024" y="1432"/>
                      <a:pt x="1077" y="1427"/>
                      <a:pt x="1132" y="1416"/>
                    </a:cubicBezTo>
                    <a:cubicBezTo>
                      <a:pt x="1930" y="1216"/>
                      <a:pt x="1712" y="1"/>
                      <a:pt x="98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15"/>
              <p:cNvSpPr/>
              <p:nvPr/>
            </p:nvSpPr>
            <p:spPr>
              <a:xfrm>
                <a:off x="60300" y="221300"/>
                <a:ext cx="12950" cy="11950"/>
              </a:xfrm>
              <a:custGeom>
                <a:rect b="b" l="l" r="r" t="t"/>
                <a:pathLst>
                  <a:path extrusionOk="0" h="478" w="518">
                    <a:moveTo>
                      <a:pt x="244" y="1"/>
                    </a:moveTo>
                    <a:cubicBezTo>
                      <a:pt x="226" y="1"/>
                      <a:pt x="205" y="2"/>
                      <a:pt x="183" y="5"/>
                    </a:cubicBezTo>
                    <a:cubicBezTo>
                      <a:pt x="61" y="66"/>
                      <a:pt x="0" y="157"/>
                      <a:pt x="61" y="279"/>
                    </a:cubicBezTo>
                    <a:cubicBezTo>
                      <a:pt x="86" y="378"/>
                      <a:pt x="111" y="477"/>
                      <a:pt x="218" y="477"/>
                    </a:cubicBezTo>
                    <a:cubicBezTo>
                      <a:pt x="243" y="477"/>
                      <a:pt x="271" y="472"/>
                      <a:pt x="304" y="461"/>
                    </a:cubicBezTo>
                    <a:cubicBezTo>
                      <a:pt x="396" y="431"/>
                      <a:pt x="426" y="400"/>
                      <a:pt x="456" y="400"/>
                    </a:cubicBezTo>
                    <a:cubicBezTo>
                      <a:pt x="517" y="370"/>
                      <a:pt x="517" y="279"/>
                      <a:pt x="456" y="218"/>
                    </a:cubicBezTo>
                    <a:cubicBezTo>
                      <a:pt x="429" y="109"/>
                      <a:pt x="402" y="1"/>
                      <a:pt x="24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15"/>
              <p:cNvSpPr/>
              <p:nvPr/>
            </p:nvSpPr>
            <p:spPr>
              <a:xfrm>
                <a:off x="-1218000" y="-649825"/>
                <a:ext cx="48975" cy="35050"/>
              </a:xfrm>
              <a:custGeom>
                <a:rect b="b" l="l" r="r" t="t"/>
                <a:pathLst>
                  <a:path extrusionOk="0" h="1402" w="1959">
                    <a:moveTo>
                      <a:pt x="985" y="0"/>
                    </a:moveTo>
                    <a:cubicBezTo>
                      <a:pt x="935" y="0"/>
                      <a:pt x="882" y="6"/>
                      <a:pt x="828" y="17"/>
                    </a:cubicBezTo>
                    <a:cubicBezTo>
                      <a:pt x="1" y="188"/>
                      <a:pt x="217" y="1401"/>
                      <a:pt x="974" y="1401"/>
                    </a:cubicBezTo>
                    <a:cubicBezTo>
                      <a:pt x="1024" y="1401"/>
                      <a:pt x="1077" y="1396"/>
                      <a:pt x="1131" y="1385"/>
                    </a:cubicBezTo>
                    <a:cubicBezTo>
                      <a:pt x="1958" y="1214"/>
                      <a:pt x="1742" y="0"/>
                      <a:pt x="98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15"/>
              <p:cNvSpPr/>
              <p:nvPr/>
            </p:nvSpPr>
            <p:spPr>
              <a:xfrm>
                <a:off x="-1198850" y="-638125"/>
                <a:ext cx="12200" cy="11675"/>
              </a:xfrm>
              <a:custGeom>
                <a:rect b="b" l="l" r="r" t="t"/>
                <a:pathLst>
                  <a:path extrusionOk="0" h="467" w="488">
                    <a:moveTo>
                      <a:pt x="230" y="0"/>
                    </a:moveTo>
                    <a:cubicBezTo>
                      <a:pt x="215" y="0"/>
                      <a:pt x="199" y="2"/>
                      <a:pt x="183" y="5"/>
                    </a:cubicBezTo>
                    <a:cubicBezTo>
                      <a:pt x="31" y="35"/>
                      <a:pt x="1" y="157"/>
                      <a:pt x="31" y="278"/>
                    </a:cubicBezTo>
                    <a:cubicBezTo>
                      <a:pt x="58" y="384"/>
                      <a:pt x="84" y="467"/>
                      <a:pt x="230" y="467"/>
                    </a:cubicBezTo>
                    <a:cubicBezTo>
                      <a:pt x="252" y="467"/>
                      <a:pt x="277" y="465"/>
                      <a:pt x="305" y="461"/>
                    </a:cubicBezTo>
                    <a:cubicBezTo>
                      <a:pt x="365" y="430"/>
                      <a:pt x="396" y="400"/>
                      <a:pt x="457" y="400"/>
                    </a:cubicBezTo>
                    <a:cubicBezTo>
                      <a:pt x="487" y="339"/>
                      <a:pt x="487" y="278"/>
                      <a:pt x="457" y="187"/>
                    </a:cubicBezTo>
                    <a:cubicBezTo>
                      <a:pt x="430" y="106"/>
                      <a:pt x="354" y="0"/>
                      <a:pt x="23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15"/>
              <p:cNvSpPr/>
              <p:nvPr/>
            </p:nvSpPr>
            <p:spPr>
              <a:xfrm>
                <a:off x="-1554275" y="-296475"/>
                <a:ext cx="47850" cy="35350"/>
              </a:xfrm>
              <a:custGeom>
                <a:rect b="b" l="l" r="r" t="t"/>
                <a:pathLst>
                  <a:path extrusionOk="0" h="1414" w="1914">
                    <a:moveTo>
                      <a:pt x="941" y="0"/>
                    </a:moveTo>
                    <a:cubicBezTo>
                      <a:pt x="890" y="0"/>
                      <a:pt x="838" y="6"/>
                      <a:pt x="783" y="17"/>
                    </a:cubicBezTo>
                    <a:cubicBezTo>
                      <a:pt x="1" y="240"/>
                      <a:pt x="194" y="1414"/>
                      <a:pt x="891" y="1414"/>
                    </a:cubicBezTo>
                    <a:cubicBezTo>
                      <a:pt x="952" y="1414"/>
                      <a:pt x="1018" y="1404"/>
                      <a:pt x="1087" y="1385"/>
                    </a:cubicBezTo>
                    <a:cubicBezTo>
                      <a:pt x="1913" y="1214"/>
                      <a:pt x="1698" y="0"/>
                      <a:pt x="94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15"/>
              <p:cNvSpPr/>
              <p:nvPr/>
            </p:nvSpPr>
            <p:spPr>
              <a:xfrm>
                <a:off x="-1536225" y="-284775"/>
                <a:ext cx="12175" cy="11675"/>
              </a:xfrm>
              <a:custGeom>
                <a:rect b="b" l="l" r="r" t="t"/>
                <a:pathLst>
                  <a:path extrusionOk="0" h="467" w="487">
                    <a:moveTo>
                      <a:pt x="222" y="1"/>
                    </a:moveTo>
                    <a:cubicBezTo>
                      <a:pt x="209" y="1"/>
                      <a:pt x="196" y="2"/>
                      <a:pt x="182" y="5"/>
                    </a:cubicBezTo>
                    <a:cubicBezTo>
                      <a:pt x="30" y="35"/>
                      <a:pt x="0" y="157"/>
                      <a:pt x="30" y="278"/>
                    </a:cubicBezTo>
                    <a:cubicBezTo>
                      <a:pt x="57" y="384"/>
                      <a:pt x="106" y="467"/>
                      <a:pt x="238" y="467"/>
                    </a:cubicBezTo>
                    <a:cubicBezTo>
                      <a:pt x="258" y="467"/>
                      <a:pt x="280" y="465"/>
                      <a:pt x="304" y="461"/>
                    </a:cubicBezTo>
                    <a:cubicBezTo>
                      <a:pt x="365" y="430"/>
                      <a:pt x="426" y="400"/>
                      <a:pt x="456" y="400"/>
                    </a:cubicBezTo>
                    <a:cubicBezTo>
                      <a:pt x="486" y="370"/>
                      <a:pt x="486" y="278"/>
                      <a:pt x="456" y="187"/>
                    </a:cubicBezTo>
                    <a:cubicBezTo>
                      <a:pt x="428" y="132"/>
                      <a:pt x="350" y="1"/>
                      <a:pt x="22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15"/>
              <p:cNvSpPr/>
              <p:nvPr/>
            </p:nvSpPr>
            <p:spPr>
              <a:xfrm>
                <a:off x="-1211675" y="337275"/>
                <a:ext cx="49475" cy="35175"/>
              </a:xfrm>
              <a:custGeom>
                <a:rect b="b" l="l" r="r" t="t"/>
                <a:pathLst>
                  <a:path extrusionOk="0" h="1407" w="1979">
                    <a:moveTo>
                      <a:pt x="1006" y="0"/>
                    </a:moveTo>
                    <a:cubicBezTo>
                      <a:pt x="956" y="0"/>
                      <a:pt x="903" y="5"/>
                      <a:pt x="848" y="17"/>
                    </a:cubicBezTo>
                    <a:cubicBezTo>
                      <a:pt x="0" y="186"/>
                      <a:pt x="230" y="1407"/>
                      <a:pt x="974" y="1407"/>
                    </a:cubicBezTo>
                    <a:cubicBezTo>
                      <a:pt x="1031" y="1407"/>
                      <a:pt x="1090" y="1400"/>
                      <a:pt x="1152" y="1385"/>
                    </a:cubicBezTo>
                    <a:cubicBezTo>
                      <a:pt x="1979" y="1214"/>
                      <a:pt x="1763" y="0"/>
                      <a:pt x="100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15"/>
              <p:cNvSpPr/>
              <p:nvPr/>
            </p:nvSpPr>
            <p:spPr>
              <a:xfrm>
                <a:off x="-1193525" y="348925"/>
                <a:ext cx="12175" cy="11700"/>
              </a:xfrm>
              <a:custGeom>
                <a:rect b="b" l="l" r="r" t="t"/>
                <a:pathLst>
                  <a:path extrusionOk="0" h="468" w="487">
                    <a:moveTo>
                      <a:pt x="279" y="1"/>
                    </a:moveTo>
                    <a:cubicBezTo>
                      <a:pt x="259" y="1"/>
                      <a:pt x="237" y="3"/>
                      <a:pt x="213" y="7"/>
                    </a:cubicBezTo>
                    <a:cubicBezTo>
                      <a:pt x="31" y="37"/>
                      <a:pt x="0" y="159"/>
                      <a:pt x="31" y="280"/>
                    </a:cubicBezTo>
                    <a:cubicBezTo>
                      <a:pt x="85" y="362"/>
                      <a:pt x="115" y="467"/>
                      <a:pt x="251" y="467"/>
                    </a:cubicBezTo>
                    <a:cubicBezTo>
                      <a:pt x="267" y="467"/>
                      <a:pt x="285" y="466"/>
                      <a:pt x="304" y="463"/>
                    </a:cubicBezTo>
                    <a:cubicBezTo>
                      <a:pt x="396" y="432"/>
                      <a:pt x="426" y="371"/>
                      <a:pt x="456" y="371"/>
                    </a:cubicBezTo>
                    <a:cubicBezTo>
                      <a:pt x="487" y="341"/>
                      <a:pt x="487" y="280"/>
                      <a:pt x="456" y="189"/>
                    </a:cubicBezTo>
                    <a:cubicBezTo>
                      <a:pt x="456" y="83"/>
                      <a:pt x="411" y="1"/>
                      <a:pt x="27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15"/>
              <p:cNvSpPr/>
              <p:nvPr/>
            </p:nvSpPr>
            <p:spPr>
              <a:xfrm>
                <a:off x="1698650" y="2695050"/>
                <a:ext cx="48575" cy="35350"/>
              </a:xfrm>
              <a:custGeom>
                <a:rect b="b" l="l" r="r" t="t"/>
                <a:pathLst>
                  <a:path extrusionOk="0" h="1414" w="1943">
                    <a:moveTo>
                      <a:pt x="1001" y="1"/>
                    </a:moveTo>
                    <a:cubicBezTo>
                      <a:pt x="944" y="1"/>
                      <a:pt x="883" y="8"/>
                      <a:pt x="820" y="23"/>
                    </a:cubicBezTo>
                    <a:cubicBezTo>
                      <a:pt x="1" y="193"/>
                      <a:pt x="206" y="1413"/>
                      <a:pt x="947" y="1413"/>
                    </a:cubicBezTo>
                    <a:cubicBezTo>
                      <a:pt x="1003" y="1413"/>
                      <a:pt x="1062" y="1406"/>
                      <a:pt x="1124" y="1391"/>
                    </a:cubicBezTo>
                    <a:cubicBezTo>
                      <a:pt x="1942" y="1194"/>
                      <a:pt x="1739" y="1"/>
                      <a:pt x="100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15"/>
              <p:cNvSpPr/>
              <p:nvPr/>
            </p:nvSpPr>
            <p:spPr>
              <a:xfrm>
                <a:off x="1716875" y="2706625"/>
                <a:ext cx="12175" cy="11925"/>
              </a:xfrm>
              <a:custGeom>
                <a:rect b="b" l="l" r="r" t="t"/>
                <a:pathLst>
                  <a:path extrusionOk="0" h="477" w="487">
                    <a:moveTo>
                      <a:pt x="282" y="0"/>
                    </a:moveTo>
                    <a:cubicBezTo>
                      <a:pt x="254" y="0"/>
                      <a:pt x="221" y="5"/>
                      <a:pt x="182" y="16"/>
                    </a:cubicBezTo>
                    <a:cubicBezTo>
                      <a:pt x="30" y="47"/>
                      <a:pt x="0" y="168"/>
                      <a:pt x="30" y="259"/>
                    </a:cubicBezTo>
                    <a:cubicBezTo>
                      <a:pt x="85" y="368"/>
                      <a:pt x="115" y="477"/>
                      <a:pt x="251" y="477"/>
                    </a:cubicBezTo>
                    <a:cubicBezTo>
                      <a:pt x="267" y="477"/>
                      <a:pt x="285" y="475"/>
                      <a:pt x="304" y="472"/>
                    </a:cubicBezTo>
                    <a:cubicBezTo>
                      <a:pt x="395" y="411"/>
                      <a:pt x="426" y="381"/>
                      <a:pt x="456" y="381"/>
                    </a:cubicBezTo>
                    <a:cubicBezTo>
                      <a:pt x="486" y="351"/>
                      <a:pt x="486" y="259"/>
                      <a:pt x="456" y="199"/>
                    </a:cubicBezTo>
                    <a:cubicBezTo>
                      <a:pt x="431" y="99"/>
                      <a:pt x="406" y="0"/>
                      <a:pt x="28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15"/>
              <p:cNvSpPr/>
              <p:nvPr/>
            </p:nvSpPr>
            <p:spPr>
              <a:xfrm>
                <a:off x="1167350" y="3494600"/>
                <a:ext cx="49675" cy="35050"/>
              </a:xfrm>
              <a:custGeom>
                <a:rect b="b" l="l" r="r" t="t"/>
                <a:pathLst>
                  <a:path extrusionOk="0" h="1402" w="1987">
                    <a:moveTo>
                      <a:pt x="1014" y="1"/>
                    </a:moveTo>
                    <a:cubicBezTo>
                      <a:pt x="964" y="1"/>
                      <a:pt x="911" y="6"/>
                      <a:pt x="856" y="17"/>
                    </a:cubicBezTo>
                    <a:cubicBezTo>
                      <a:pt x="1" y="188"/>
                      <a:pt x="268" y="1402"/>
                      <a:pt x="1007" y="1402"/>
                    </a:cubicBezTo>
                    <a:cubicBezTo>
                      <a:pt x="1056" y="1402"/>
                      <a:pt x="1107" y="1397"/>
                      <a:pt x="1160" y="1385"/>
                    </a:cubicBezTo>
                    <a:cubicBezTo>
                      <a:pt x="1987" y="1214"/>
                      <a:pt x="1771" y="1"/>
                      <a:pt x="101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15"/>
              <p:cNvSpPr/>
              <p:nvPr/>
            </p:nvSpPr>
            <p:spPr>
              <a:xfrm>
                <a:off x="1186450" y="3506300"/>
                <a:ext cx="12200" cy="11700"/>
              </a:xfrm>
              <a:custGeom>
                <a:rect b="b" l="l" r="r" t="t"/>
                <a:pathLst>
                  <a:path extrusionOk="0" h="468" w="488">
                    <a:moveTo>
                      <a:pt x="237" y="1"/>
                    </a:moveTo>
                    <a:cubicBezTo>
                      <a:pt x="220" y="1"/>
                      <a:pt x="203" y="2"/>
                      <a:pt x="183" y="5"/>
                    </a:cubicBezTo>
                    <a:cubicBezTo>
                      <a:pt x="92" y="36"/>
                      <a:pt x="62" y="97"/>
                      <a:pt x="31" y="97"/>
                    </a:cubicBezTo>
                    <a:cubicBezTo>
                      <a:pt x="1" y="127"/>
                      <a:pt x="1" y="188"/>
                      <a:pt x="31" y="279"/>
                    </a:cubicBezTo>
                    <a:cubicBezTo>
                      <a:pt x="58" y="384"/>
                      <a:pt x="84" y="467"/>
                      <a:pt x="230" y="467"/>
                    </a:cubicBezTo>
                    <a:cubicBezTo>
                      <a:pt x="252" y="467"/>
                      <a:pt x="277" y="465"/>
                      <a:pt x="305" y="461"/>
                    </a:cubicBezTo>
                    <a:cubicBezTo>
                      <a:pt x="366" y="431"/>
                      <a:pt x="396" y="400"/>
                      <a:pt x="457" y="400"/>
                    </a:cubicBezTo>
                    <a:cubicBezTo>
                      <a:pt x="487" y="340"/>
                      <a:pt x="487" y="279"/>
                      <a:pt x="457" y="188"/>
                    </a:cubicBezTo>
                    <a:cubicBezTo>
                      <a:pt x="402" y="106"/>
                      <a:pt x="372" y="1"/>
                      <a:pt x="23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15"/>
              <p:cNvSpPr/>
              <p:nvPr/>
            </p:nvSpPr>
            <p:spPr>
              <a:xfrm>
                <a:off x="1245300" y="4110125"/>
                <a:ext cx="48525" cy="35350"/>
              </a:xfrm>
              <a:custGeom>
                <a:rect b="b" l="l" r="r" t="t"/>
                <a:pathLst>
                  <a:path extrusionOk="0" h="1414" w="1941">
                    <a:moveTo>
                      <a:pt x="991" y="0"/>
                    </a:moveTo>
                    <a:cubicBezTo>
                      <a:pt x="942" y="0"/>
                      <a:pt x="891" y="5"/>
                      <a:pt x="838" y="17"/>
                    </a:cubicBezTo>
                    <a:cubicBezTo>
                      <a:pt x="0" y="240"/>
                      <a:pt x="215" y="1413"/>
                      <a:pt x="939" y="1413"/>
                    </a:cubicBezTo>
                    <a:cubicBezTo>
                      <a:pt x="1003" y="1413"/>
                      <a:pt x="1071" y="1404"/>
                      <a:pt x="1142" y="1385"/>
                    </a:cubicBezTo>
                    <a:cubicBezTo>
                      <a:pt x="1940" y="1214"/>
                      <a:pt x="1723" y="0"/>
                      <a:pt x="99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15"/>
              <p:cNvSpPr/>
              <p:nvPr/>
            </p:nvSpPr>
            <p:spPr>
              <a:xfrm>
                <a:off x="1263200" y="4121800"/>
                <a:ext cx="12200" cy="11700"/>
              </a:xfrm>
              <a:custGeom>
                <a:rect b="b" l="l" r="r" t="t"/>
                <a:pathLst>
                  <a:path extrusionOk="0" h="468" w="488">
                    <a:moveTo>
                      <a:pt x="238" y="1"/>
                    </a:moveTo>
                    <a:cubicBezTo>
                      <a:pt x="221" y="1"/>
                      <a:pt x="203" y="2"/>
                      <a:pt x="183" y="6"/>
                    </a:cubicBezTo>
                    <a:cubicBezTo>
                      <a:pt x="31" y="36"/>
                      <a:pt x="1" y="158"/>
                      <a:pt x="31" y="279"/>
                    </a:cubicBezTo>
                    <a:cubicBezTo>
                      <a:pt x="58" y="385"/>
                      <a:pt x="107" y="468"/>
                      <a:pt x="239" y="468"/>
                    </a:cubicBezTo>
                    <a:cubicBezTo>
                      <a:pt x="259" y="468"/>
                      <a:pt x="281" y="466"/>
                      <a:pt x="305" y="462"/>
                    </a:cubicBezTo>
                    <a:cubicBezTo>
                      <a:pt x="366" y="431"/>
                      <a:pt x="426" y="401"/>
                      <a:pt x="457" y="401"/>
                    </a:cubicBezTo>
                    <a:cubicBezTo>
                      <a:pt x="487" y="340"/>
                      <a:pt x="487" y="279"/>
                      <a:pt x="457" y="188"/>
                    </a:cubicBezTo>
                    <a:cubicBezTo>
                      <a:pt x="430" y="107"/>
                      <a:pt x="378" y="1"/>
                      <a:pt x="23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15"/>
              <p:cNvSpPr/>
              <p:nvPr/>
            </p:nvSpPr>
            <p:spPr>
              <a:xfrm>
                <a:off x="416500" y="4683825"/>
                <a:ext cx="48225" cy="35050"/>
              </a:xfrm>
              <a:custGeom>
                <a:rect b="b" l="l" r="r" t="t"/>
                <a:pathLst>
                  <a:path extrusionOk="0" h="1402" w="1929">
                    <a:moveTo>
                      <a:pt x="956" y="1"/>
                    </a:moveTo>
                    <a:cubicBezTo>
                      <a:pt x="906" y="1"/>
                      <a:pt x="853" y="6"/>
                      <a:pt x="798" y="17"/>
                    </a:cubicBezTo>
                    <a:cubicBezTo>
                      <a:pt x="0" y="188"/>
                      <a:pt x="191" y="1402"/>
                      <a:pt x="945" y="1402"/>
                    </a:cubicBezTo>
                    <a:cubicBezTo>
                      <a:pt x="995" y="1402"/>
                      <a:pt x="1047" y="1397"/>
                      <a:pt x="1102" y="1385"/>
                    </a:cubicBezTo>
                    <a:cubicBezTo>
                      <a:pt x="1929" y="1214"/>
                      <a:pt x="1713" y="1"/>
                      <a:pt x="95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15"/>
              <p:cNvSpPr/>
              <p:nvPr/>
            </p:nvSpPr>
            <p:spPr>
              <a:xfrm>
                <a:off x="434925" y="4695525"/>
                <a:ext cx="12175" cy="11700"/>
              </a:xfrm>
              <a:custGeom>
                <a:rect b="b" l="l" r="r" t="t"/>
                <a:pathLst>
                  <a:path extrusionOk="0" h="468" w="487">
                    <a:moveTo>
                      <a:pt x="229" y="1"/>
                    </a:moveTo>
                    <a:cubicBezTo>
                      <a:pt x="215" y="1"/>
                      <a:pt x="199" y="2"/>
                      <a:pt x="183" y="5"/>
                    </a:cubicBezTo>
                    <a:cubicBezTo>
                      <a:pt x="31" y="36"/>
                      <a:pt x="0" y="157"/>
                      <a:pt x="31" y="279"/>
                    </a:cubicBezTo>
                    <a:cubicBezTo>
                      <a:pt x="57" y="385"/>
                      <a:pt x="107" y="467"/>
                      <a:pt x="239" y="467"/>
                    </a:cubicBezTo>
                    <a:cubicBezTo>
                      <a:pt x="259" y="467"/>
                      <a:pt x="280" y="465"/>
                      <a:pt x="304" y="461"/>
                    </a:cubicBezTo>
                    <a:cubicBezTo>
                      <a:pt x="365" y="431"/>
                      <a:pt x="426" y="401"/>
                      <a:pt x="456" y="401"/>
                    </a:cubicBezTo>
                    <a:cubicBezTo>
                      <a:pt x="487" y="340"/>
                      <a:pt x="487" y="279"/>
                      <a:pt x="456" y="188"/>
                    </a:cubicBezTo>
                    <a:cubicBezTo>
                      <a:pt x="429" y="106"/>
                      <a:pt x="354" y="1"/>
                      <a:pt x="22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15"/>
              <p:cNvSpPr/>
              <p:nvPr/>
            </p:nvSpPr>
            <p:spPr>
              <a:xfrm>
                <a:off x="472425" y="3696725"/>
                <a:ext cx="48550" cy="35375"/>
              </a:xfrm>
              <a:custGeom>
                <a:rect b="b" l="l" r="r" t="t"/>
                <a:pathLst>
                  <a:path extrusionOk="0" h="1415" w="1942">
                    <a:moveTo>
                      <a:pt x="968" y="1"/>
                    </a:moveTo>
                    <a:cubicBezTo>
                      <a:pt x="918" y="1"/>
                      <a:pt x="865" y="6"/>
                      <a:pt x="811" y="18"/>
                    </a:cubicBezTo>
                    <a:cubicBezTo>
                      <a:pt x="1" y="241"/>
                      <a:pt x="192" y="1414"/>
                      <a:pt x="912" y="1414"/>
                    </a:cubicBezTo>
                    <a:cubicBezTo>
                      <a:pt x="975" y="1414"/>
                      <a:pt x="1043" y="1405"/>
                      <a:pt x="1115" y="1385"/>
                    </a:cubicBezTo>
                    <a:cubicBezTo>
                      <a:pt x="1941" y="1214"/>
                      <a:pt x="1725" y="1"/>
                      <a:pt x="96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15"/>
              <p:cNvSpPr/>
              <p:nvPr/>
            </p:nvSpPr>
            <p:spPr>
              <a:xfrm>
                <a:off x="491150" y="3709675"/>
                <a:ext cx="12200" cy="11925"/>
              </a:xfrm>
              <a:custGeom>
                <a:rect b="b" l="l" r="r" t="t"/>
                <a:pathLst>
                  <a:path extrusionOk="0" h="477" w="488">
                    <a:moveTo>
                      <a:pt x="258" y="0"/>
                    </a:moveTo>
                    <a:cubicBezTo>
                      <a:pt x="236" y="0"/>
                      <a:pt x="211" y="5"/>
                      <a:pt x="183" y="16"/>
                    </a:cubicBezTo>
                    <a:cubicBezTo>
                      <a:pt x="31" y="47"/>
                      <a:pt x="1" y="168"/>
                      <a:pt x="31" y="260"/>
                    </a:cubicBezTo>
                    <a:cubicBezTo>
                      <a:pt x="58" y="368"/>
                      <a:pt x="86" y="477"/>
                      <a:pt x="243" y="477"/>
                    </a:cubicBezTo>
                    <a:cubicBezTo>
                      <a:pt x="262" y="477"/>
                      <a:pt x="282" y="475"/>
                      <a:pt x="305" y="472"/>
                    </a:cubicBezTo>
                    <a:cubicBezTo>
                      <a:pt x="457" y="411"/>
                      <a:pt x="487" y="320"/>
                      <a:pt x="457" y="199"/>
                    </a:cubicBezTo>
                    <a:cubicBezTo>
                      <a:pt x="407" y="99"/>
                      <a:pt x="357" y="0"/>
                      <a:pt x="25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15"/>
              <p:cNvSpPr/>
              <p:nvPr/>
            </p:nvSpPr>
            <p:spPr>
              <a:xfrm>
                <a:off x="2548800" y="1391850"/>
                <a:ext cx="48025" cy="35200"/>
              </a:xfrm>
              <a:custGeom>
                <a:rect b="b" l="l" r="r" t="t"/>
                <a:pathLst>
                  <a:path extrusionOk="0" h="1408" w="1921">
                    <a:moveTo>
                      <a:pt x="1002" y="0"/>
                    </a:moveTo>
                    <a:cubicBezTo>
                      <a:pt x="946" y="0"/>
                      <a:pt x="888" y="8"/>
                      <a:pt x="827" y="23"/>
                    </a:cubicBezTo>
                    <a:cubicBezTo>
                      <a:pt x="0" y="194"/>
                      <a:pt x="216" y="1407"/>
                      <a:pt x="973" y="1407"/>
                    </a:cubicBezTo>
                    <a:cubicBezTo>
                      <a:pt x="1023" y="1407"/>
                      <a:pt x="1076" y="1402"/>
                      <a:pt x="1131" y="1391"/>
                    </a:cubicBezTo>
                    <a:cubicBezTo>
                      <a:pt x="1921" y="1193"/>
                      <a:pt x="1716" y="0"/>
                      <a:pt x="100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15"/>
              <p:cNvSpPr/>
              <p:nvPr/>
            </p:nvSpPr>
            <p:spPr>
              <a:xfrm>
                <a:off x="2567175" y="1403400"/>
                <a:ext cx="12200" cy="11950"/>
              </a:xfrm>
              <a:custGeom>
                <a:rect b="b" l="l" r="r" t="t"/>
                <a:pathLst>
                  <a:path extrusionOk="0" h="478" w="488">
                    <a:moveTo>
                      <a:pt x="261" y="1"/>
                    </a:moveTo>
                    <a:cubicBezTo>
                      <a:pt x="237" y="1"/>
                      <a:pt x="211" y="6"/>
                      <a:pt x="183" y="17"/>
                    </a:cubicBezTo>
                    <a:cubicBezTo>
                      <a:pt x="31" y="47"/>
                      <a:pt x="1" y="169"/>
                      <a:pt x="31" y="260"/>
                    </a:cubicBezTo>
                    <a:cubicBezTo>
                      <a:pt x="58" y="369"/>
                      <a:pt x="110" y="477"/>
                      <a:pt x="251" y="477"/>
                    </a:cubicBezTo>
                    <a:cubicBezTo>
                      <a:pt x="268" y="477"/>
                      <a:pt x="286" y="476"/>
                      <a:pt x="305" y="473"/>
                    </a:cubicBezTo>
                    <a:cubicBezTo>
                      <a:pt x="457" y="412"/>
                      <a:pt x="487" y="321"/>
                      <a:pt x="457" y="199"/>
                    </a:cubicBezTo>
                    <a:cubicBezTo>
                      <a:pt x="432" y="100"/>
                      <a:pt x="367" y="1"/>
                      <a:pt x="26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15"/>
              <p:cNvSpPr/>
              <p:nvPr/>
            </p:nvSpPr>
            <p:spPr>
              <a:xfrm>
                <a:off x="-546600" y="-75350"/>
                <a:ext cx="47825" cy="35350"/>
              </a:xfrm>
              <a:custGeom>
                <a:rect b="b" l="l" r="r" t="t"/>
                <a:pathLst>
                  <a:path extrusionOk="0" h="1414" w="1913">
                    <a:moveTo>
                      <a:pt x="963" y="0"/>
                    </a:moveTo>
                    <a:cubicBezTo>
                      <a:pt x="915" y="0"/>
                      <a:pt x="864" y="6"/>
                      <a:pt x="811" y="17"/>
                    </a:cubicBezTo>
                    <a:cubicBezTo>
                      <a:pt x="1" y="240"/>
                      <a:pt x="192" y="1414"/>
                      <a:pt x="912" y="1414"/>
                    </a:cubicBezTo>
                    <a:cubicBezTo>
                      <a:pt x="976" y="1414"/>
                      <a:pt x="1043" y="1404"/>
                      <a:pt x="1115" y="1385"/>
                    </a:cubicBezTo>
                    <a:cubicBezTo>
                      <a:pt x="1913" y="1214"/>
                      <a:pt x="1695" y="0"/>
                      <a:pt x="96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15"/>
              <p:cNvSpPr/>
              <p:nvPr/>
            </p:nvSpPr>
            <p:spPr>
              <a:xfrm>
                <a:off x="-528625" y="-63650"/>
                <a:ext cx="12200" cy="11950"/>
              </a:xfrm>
              <a:custGeom>
                <a:rect b="b" l="l" r="r" t="t"/>
                <a:pathLst>
                  <a:path extrusionOk="0" h="478" w="488">
                    <a:moveTo>
                      <a:pt x="229" y="0"/>
                    </a:moveTo>
                    <a:cubicBezTo>
                      <a:pt x="215" y="0"/>
                      <a:pt x="199" y="2"/>
                      <a:pt x="183" y="5"/>
                    </a:cubicBezTo>
                    <a:cubicBezTo>
                      <a:pt x="31" y="66"/>
                      <a:pt x="1" y="157"/>
                      <a:pt x="31" y="278"/>
                    </a:cubicBezTo>
                    <a:cubicBezTo>
                      <a:pt x="81" y="378"/>
                      <a:pt x="110" y="477"/>
                      <a:pt x="219" y="477"/>
                    </a:cubicBezTo>
                    <a:cubicBezTo>
                      <a:pt x="243" y="477"/>
                      <a:pt x="271" y="472"/>
                      <a:pt x="305" y="461"/>
                    </a:cubicBezTo>
                    <a:cubicBezTo>
                      <a:pt x="396" y="430"/>
                      <a:pt x="426" y="400"/>
                      <a:pt x="457" y="400"/>
                    </a:cubicBezTo>
                    <a:cubicBezTo>
                      <a:pt x="487" y="370"/>
                      <a:pt x="487" y="278"/>
                      <a:pt x="457" y="218"/>
                    </a:cubicBezTo>
                    <a:cubicBezTo>
                      <a:pt x="429" y="109"/>
                      <a:pt x="354" y="0"/>
                      <a:pt x="22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7">
    <p:spTree>
      <p:nvGrpSpPr>
        <p:cNvPr id="2392" name="Shape 2392"/>
        <p:cNvGrpSpPr/>
        <p:nvPr/>
      </p:nvGrpSpPr>
      <p:grpSpPr>
        <a:xfrm>
          <a:off x="0" y="0"/>
          <a:ext cx="0" cy="0"/>
          <a:chOff x="0" y="0"/>
          <a:chExt cx="0" cy="0"/>
        </a:xfrm>
      </p:grpSpPr>
      <p:grpSp>
        <p:nvGrpSpPr>
          <p:cNvPr id="2393" name="Google Shape;2393;p16"/>
          <p:cNvGrpSpPr/>
          <p:nvPr/>
        </p:nvGrpSpPr>
        <p:grpSpPr>
          <a:xfrm>
            <a:off x="-1446125" y="-2599650"/>
            <a:ext cx="9206200" cy="7199075"/>
            <a:chOff x="-3560675" y="-1695025"/>
            <a:chExt cx="9206200" cy="7199075"/>
          </a:xfrm>
        </p:grpSpPr>
        <p:sp>
          <p:nvSpPr>
            <p:cNvPr id="2394" name="Google Shape;2394;p16"/>
            <p:cNvSpPr/>
            <p:nvPr/>
          </p:nvSpPr>
          <p:spPr>
            <a:xfrm>
              <a:off x="3144700" y="1760900"/>
              <a:ext cx="49725" cy="38825"/>
            </a:xfrm>
            <a:custGeom>
              <a:rect b="b" l="l" r="r" t="t"/>
              <a:pathLst>
                <a:path extrusionOk="0" h="1553" w="1989">
                  <a:moveTo>
                    <a:pt x="1058" y="1"/>
                  </a:moveTo>
                  <a:cubicBezTo>
                    <a:pt x="1040" y="1"/>
                    <a:pt x="1022" y="2"/>
                    <a:pt x="1004" y="3"/>
                  </a:cubicBezTo>
                  <a:cubicBezTo>
                    <a:pt x="1" y="33"/>
                    <a:pt x="31" y="1553"/>
                    <a:pt x="1034" y="1553"/>
                  </a:cubicBezTo>
                  <a:cubicBezTo>
                    <a:pt x="1988" y="1523"/>
                    <a:pt x="1977" y="1"/>
                    <a:pt x="105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16"/>
            <p:cNvSpPr/>
            <p:nvPr/>
          </p:nvSpPr>
          <p:spPr>
            <a:xfrm>
              <a:off x="2791350" y="1538300"/>
              <a:ext cx="49950" cy="38775"/>
            </a:xfrm>
            <a:custGeom>
              <a:rect b="b" l="l" r="r" t="t"/>
              <a:pathLst>
                <a:path extrusionOk="0" h="1551" w="1998">
                  <a:moveTo>
                    <a:pt x="1002" y="0"/>
                  </a:moveTo>
                  <a:cubicBezTo>
                    <a:pt x="993" y="0"/>
                    <a:pt x="983" y="0"/>
                    <a:pt x="973" y="1"/>
                  </a:cubicBezTo>
                  <a:cubicBezTo>
                    <a:pt x="1" y="31"/>
                    <a:pt x="31" y="1551"/>
                    <a:pt x="1034" y="1551"/>
                  </a:cubicBezTo>
                  <a:cubicBezTo>
                    <a:pt x="1997" y="1521"/>
                    <a:pt x="1977" y="0"/>
                    <a:pt x="100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16"/>
            <p:cNvSpPr/>
            <p:nvPr/>
          </p:nvSpPr>
          <p:spPr>
            <a:xfrm>
              <a:off x="3881050" y="912150"/>
              <a:ext cx="50175" cy="39550"/>
            </a:xfrm>
            <a:custGeom>
              <a:rect b="b" l="l" r="r" t="t"/>
              <a:pathLst>
                <a:path extrusionOk="0" h="1582" w="2007">
                  <a:moveTo>
                    <a:pt x="973" y="1"/>
                  </a:moveTo>
                  <a:cubicBezTo>
                    <a:pt x="0" y="62"/>
                    <a:pt x="30" y="1581"/>
                    <a:pt x="1033" y="1581"/>
                  </a:cubicBezTo>
                  <a:cubicBezTo>
                    <a:pt x="2006" y="1521"/>
                    <a:pt x="1976" y="1"/>
                    <a:pt x="97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7" name="Google Shape;2397;p16"/>
            <p:cNvGrpSpPr/>
            <p:nvPr/>
          </p:nvGrpSpPr>
          <p:grpSpPr>
            <a:xfrm>
              <a:off x="-3560675" y="-1695025"/>
              <a:ext cx="9206200" cy="7199075"/>
              <a:chOff x="-3560675" y="-1695025"/>
              <a:chExt cx="9206200" cy="7199075"/>
            </a:xfrm>
          </p:grpSpPr>
          <p:sp>
            <p:nvSpPr>
              <p:cNvPr id="2398" name="Google Shape;2398;p16"/>
              <p:cNvSpPr/>
              <p:nvPr/>
            </p:nvSpPr>
            <p:spPr>
              <a:xfrm>
                <a:off x="3584675" y="-201850"/>
                <a:ext cx="50175" cy="38800"/>
              </a:xfrm>
              <a:custGeom>
                <a:rect b="b" l="l" r="r" t="t"/>
                <a:pathLst>
                  <a:path extrusionOk="0" h="1552" w="2007">
                    <a:moveTo>
                      <a:pt x="973" y="1"/>
                    </a:moveTo>
                    <a:cubicBezTo>
                      <a:pt x="1" y="31"/>
                      <a:pt x="31" y="1551"/>
                      <a:pt x="1034" y="1551"/>
                    </a:cubicBezTo>
                    <a:cubicBezTo>
                      <a:pt x="2007" y="1521"/>
                      <a:pt x="1976" y="1"/>
                      <a:pt x="97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16"/>
              <p:cNvSpPr/>
              <p:nvPr/>
            </p:nvSpPr>
            <p:spPr>
              <a:xfrm>
                <a:off x="4071775" y="186450"/>
                <a:ext cx="49925" cy="39550"/>
              </a:xfrm>
              <a:custGeom>
                <a:rect b="b" l="l" r="r" t="t"/>
                <a:pathLst>
                  <a:path extrusionOk="0" h="1582" w="1997">
                    <a:moveTo>
                      <a:pt x="1032" y="1"/>
                    </a:moveTo>
                    <a:cubicBezTo>
                      <a:pt x="1023" y="1"/>
                      <a:pt x="1013" y="1"/>
                      <a:pt x="1003" y="1"/>
                    </a:cubicBezTo>
                    <a:cubicBezTo>
                      <a:pt x="0" y="62"/>
                      <a:pt x="31" y="1582"/>
                      <a:pt x="1034" y="1582"/>
                    </a:cubicBezTo>
                    <a:cubicBezTo>
                      <a:pt x="1997" y="1491"/>
                      <a:pt x="1977" y="1"/>
                      <a:pt x="103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16"/>
              <p:cNvSpPr/>
              <p:nvPr/>
            </p:nvSpPr>
            <p:spPr>
              <a:xfrm>
                <a:off x="4755675" y="-352300"/>
                <a:ext cx="50175" cy="39550"/>
              </a:xfrm>
              <a:custGeom>
                <a:rect b="b" l="l" r="r" t="t"/>
                <a:pathLst>
                  <a:path extrusionOk="0" h="1582" w="2007">
                    <a:moveTo>
                      <a:pt x="1004" y="1"/>
                    </a:moveTo>
                    <a:cubicBezTo>
                      <a:pt x="0" y="61"/>
                      <a:pt x="31" y="1581"/>
                      <a:pt x="1034" y="1581"/>
                    </a:cubicBezTo>
                    <a:cubicBezTo>
                      <a:pt x="2007" y="1520"/>
                      <a:pt x="1976" y="1"/>
                      <a:pt x="100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16"/>
              <p:cNvSpPr/>
              <p:nvPr/>
            </p:nvSpPr>
            <p:spPr>
              <a:xfrm>
                <a:off x="5595350" y="406075"/>
                <a:ext cx="50175" cy="38775"/>
              </a:xfrm>
              <a:custGeom>
                <a:rect b="b" l="l" r="r" t="t"/>
                <a:pathLst>
                  <a:path extrusionOk="0" h="1551" w="2007">
                    <a:moveTo>
                      <a:pt x="1004" y="0"/>
                    </a:moveTo>
                    <a:cubicBezTo>
                      <a:pt x="1" y="31"/>
                      <a:pt x="31" y="1551"/>
                      <a:pt x="1034" y="1551"/>
                    </a:cubicBezTo>
                    <a:cubicBezTo>
                      <a:pt x="2007" y="1520"/>
                      <a:pt x="1976" y="0"/>
                      <a:pt x="100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16"/>
              <p:cNvSpPr/>
              <p:nvPr/>
            </p:nvSpPr>
            <p:spPr>
              <a:xfrm>
                <a:off x="1941075" y="5468575"/>
                <a:ext cx="50675" cy="35475"/>
              </a:xfrm>
              <a:custGeom>
                <a:rect b="b" l="l" r="r" t="t"/>
                <a:pathLst>
                  <a:path extrusionOk="0" h="1419" w="2027">
                    <a:moveTo>
                      <a:pt x="1041" y="0"/>
                    </a:moveTo>
                    <a:cubicBezTo>
                      <a:pt x="495" y="0"/>
                      <a:pt x="1" y="690"/>
                      <a:pt x="516" y="1181"/>
                    </a:cubicBezTo>
                    <a:cubicBezTo>
                      <a:pt x="669" y="1349"/>
                      <a:pt x="844" y="1419"/>
                      <a:pt x="1014" y="1419"/>
                    </a:cubicBezTo>
                    <a:cubicBezTo>
                      <a:pt x="1551" y="1419"/>
                      <a:pt x="2027" y="717"/>
                      <a:pt x="1519" y="208"/>
                    </a:cubicBezTo>
                    <a:cubicBezTo>
                      <a:pt x="1372" y="62"/>
                      <a:pt x="1204" y="0"/>
                      <a:pt x="104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3" name="Google Shape;2403;p16"/>
              <p:cNvGrpSpPr/>
              <p:nvPr/>
            </p:nvGrpSpPr>
            <p:grpSpPr>
              <a:xfrm>
                <a:off x="-3560675" y="-1695025"/>
                <a:ext cx="9184925" cy="7184775"/>
                <a:chOff x="-3560675" y="-1695025"/>
                <a:chExt cx="9184925" cy="7184775"/>
              </a:xfrm>
            </p:grpSpPr>
            <p:sp>
              <p:nvSpPr>
                <p:cNvPr id="2404" name="Google Shape;2404;p16"/>
                <p:cNvSpPr/>
                <p:nvPr/>
              </p:nvSpPr>
              <p:spPr>
                <a:xfrm>
                  <a:off x="-1101575" y="-1682675"/>
                  <a:ext cx="6725825" cy="4350200"/>
                </a:xfrm>
                <a:custGeom>
                  <a:rect b="b" l="l" r="r" t="t"/>
                  <a:pathLst>
                    <a:path extrusionOk="0" h="174008" w="269033">
                      <a:moveTo>
                        <a:pt x="59302" y="540"/>
                      </a:moveTo>
                      <a:lnTo>
                        <a:pt x="70458" y="37653"/>
                      </a:lnTo>
                      <a:lnTo>
                        <a:pt x="70458" y="37653"/>
                      </a:lnTo>
                      <a:lnTo>
                        <a:pt x="20365" y="22790"/>
                      </a:lnTo>
                      <a:lnTo>
                        <a:pt x="59302" y="540"/>
                      </a:lnTo>
                      <a:close/>
                      <a:moveTo>
                        <a:pt x="103984" y="31635"/>
                      </a:moveTo>
                      <a:lnTo>
                        <a:pt x="93984" y="45769"/>
                      </a:lnTo>
                      <a:cubicBezTo>
                        <a:pt x="93893" y="45860"/>
                        <a:pt x="93953" y="45981"/>
                        <a:pt x="94014" y="46042"/>
                      </a:cubicBezTo>
                      <a:lnTo>
                        <a:pt x="94045" y="46073"/>
                      </a:lnTo>
                      <a:lnTo>
                        <a:pt x="91036" y="54431"/>
                      </a:lnTo>
                      <a:lnTo>
                        <a:pt x="71066" y="38170"/>
                      </a:lnTo>
                      <a:lnTo>
                        <a:pt x="103984" y="31635"/>
                      </a:lnTo>
                      <a:close/>
                      <a:moveTo>
                        <a:pt x="129516" y="12334"/>
                      </a:moveTo>
                      <a:lnTo>
                        <a:pt x="116446" y="58048"/>
                      </a:lnTo>
                      <a:lnTo>
                        <a:pt x="94409" y="45921"/>
                      </a:lnTo>
                      <a:lnTo>
                        <a:pt x="129516" y="12334"/>
                      </a:lnTo>
                      <a:close/>
                      <a:moveTo>
                        <a:pt x="49363" y="35221"/>
                      </a:moveTo>
                      <a:lnTo>
                        <a:pt x="70640" y="38170"/>
                      </a:lnTo>
                      <a:lnTo>
                        <a:pt x="70640" y="38322"/>
                      </a:lnTo>
                      <a:lnTo>
                        <a:pt x="87054" y="64401"/>
                      </a:lnTo>
                      <a:lnTo>
                        <a:pt x="87054" y="64401"/>
                      </a:lnTo>
                      <a:lnTo>
                        <a:pt x="49363" y="35221"/>
                      </a:lnTo>
                      <a:close/>
                      <a:moveTo>
                        <a:pt x="71643" y="39142"/>
                      </a:moveTo>
                      <a:lnTo>
                        <a:pt x="90975" y="54796"/>
                      </a:lnTo>
                      <a:lnTo>
                        <a:pt x="87510" y="64401"/>
                      </a:lnTo>
                      <a:lnTo>
                        <a:pt x="71643" y="39142"/>
                      </a:lnTo>
                      <a:close/>
                      <a:moveTo>
                        <a:pt x="49454" y="35799"/>
                      </a:moveTo>
                      <a:lnTo>
                        <a:pt x="86689" y="64644"/>
                      </a:lnTo>
                      <a:lnTo>
                        <a:pt x="62707" y="60511"/>
                      </a:lnTo>
                      <a:lnTo>
                        <a:pt x="62707" y="60359"/>
                      </a:lnTo>
                      <a:lnTo>
                        <a:pt x="49454" y="35799"/>
                      </a:lnTo>
                      <a:close/>
                      <a:moveTo>
                        <a:pt x="20335" y="23185"/>
                      </a:moveTo>
                      <a:lnTo>
                        <a:pt x="68786" y="37531"/>
                      </a:lnTo>
                      <a:lnTo>
                        <a:pt x="48846" y="34765"/>
                      </a:lnTo>
                      <a:lnTo>
                        <a:pt x="48755" y="34765"/>
                      </a:lnTo>
                      <a:lnTo>
                        <a:pt x="48634" y="34644"/>
                      </a:lnTo>
                      <a:cubicBezTo>
                        <a:pt x="48608" y="34618"/>
                        <a:pt x="48571" y="34609"/>
                        <a:pt x="48533" y="34609"/>
                      </a:cubicBezTo>
                      <a:cubicBezTo>
                        <a:pt x="48481" y="34609"/>
                        <a:pt x="48425" y="34626"/>
                        <a:pt x="48390" y="34644"/>
                      </a:cubicBezTo>
                      <a:lnTo>
                        <a:pt x="15593" y="66985"/>
                      </a:lnTo>
                      <a:lnTo>
                        <a:pt x="20335" y="23185"/>
                      </a:lnTo>
                      <a:close/>
                      <a:moveTo>
                        <a:pt x="91248" y="55039"/>
                      </a:moveTo>
                      <a:lnTo>
                        <a:pt x="111583" y="71514"/>
                      </a:lnTo>
                      <a:lnTo>
                        <a:pt x="87753" y="64827"/>
                      </a:lnTo>
                      <a:lnTo>
                        <a:pt x="91248" y="55039"/>
                      </a:lnTo>
                      <a:close/>
                      <a:moveTo>
                        <a:pt x="94349" y="46346"/>
                      </a:moveTo>
                      <a:lnTo>
                        <a:pt x="116325" y="58444"/>
                      </a:lnTo>
                      <a:lnTo>
                        <a:pt x="112525" y="71787"/>
                      </a:lnTo>
                      <a:lnTo>
                        <a:pt x="91400" y="54675"/>
                      </a:lnTo>
                      <a:lnTo>
                        <a:pt x="94349" y="46346"/>
                      </a:lnTo>
                      <a:close/>
                      <a:moveTo>
                        <a:pt x="129820" y="12759"/>
                      </a:moveTo>
                      <a:lnTo>
                        <a:pt x="150672" y="76863"/>
                      </a:lnTo>
                      <a:lnTo>
                        <a:pt x="116781" y="58231"/>
                      </a:lnTo>
                      <a:lnTo>
                        <a:pt x="129820" y="12759"/>
                      </a:lnTo>
                      <a:close/>
                      <a:moveTo>
                        <a:pt x="130216" y="12729"/>
                      </a:moveTo>
                      <a:lnTo>
                        <a:pt x="172557" y="68201"/>
                      </a:lnTo>
                      <a:lnTo>
                        <a:pt x="153286" y="78262"/>
                      </a:lnTo>
                      <a:lnTo>
                        <a:pt x="151158" y="77137"/>
                      </a:lnTo>
                      <a:lnTo>
                        <a:pt x="130216" y="12729"/>
                      </a:lnTo>
                      <a:close/>
                      <a:moveTo>
                        <a:pt x="151341" y="77684"/>
                      </a:moveTo>
                      <a:lnTo>
                        <a:pt x="152921" y="78535"/>
                      </a:lnTo>
                      <a:lnTo>
                        <a:pt x="151797" y="79113"/>
                      </a:lnTo>
                      <a:lnTo>
                        <a:pt x="151341" y="77684"/>
                      </a:lnTo>
                      <a:close/>
                      <a:moveTo>
                        <a:pt x="87753" y="65191"/>
                      </a:moveTo>
                      <a:lnTo>
                        <a:pt x="111796" y="71970"/>
                      </a:lnTo>
                      <a:lnTo>
                        <a:pt x="88421" y="81423"/>
                      </a:lnTo>
                      <a:lnTo>
                        <a:pt x="87753" y="65191"/>
                      </a:lnTo>
                      <a:close/>
                      <a:moveTo>
                        <a:pt x="63315" y="61027"/>
                      </a:moveTo>
                      <a:lnTo>
                        <a:pt x="87358" y="65131"/>
                      </a:lnTo>
                      <a:lnTo>
                        <a:pt x="88057" y="81575"/>
                      </a:lnTo>
                      <a:lnTo>
                        <a:pt x="87327" y="81848"/>
                      </a:lnTo>
                      <a:lnTo>
                        <a:pt x="63315" y="61027"/>
                      </a:lnTo>
                      <a:close/>
                      <a:moveTo>
                        <a:pt x="88087" y="81939"/>
                      </a:moveTo>
                      <a:lnTo>
                        <a:pt x="88118" y="82487"/>
                      </a:lnTo>
                      <a:lnTo>
                        <a:pt x="87722" y="82152"/>
                      </a:lnTo>
                      <a:lnTo>
                        <a:pt x="88087" y="81939"/>
                      </a:lnTo>
                      <a:close/>
                      <a:moveTo>
                        <a:pt x="62494" y="60723"/>
                      </a:moveTo>
                      <a:cubicBezTo>
                        <a:pt x="62494" y="60754"/>
                        <a:pt x="62524" y="60814"/>
                        <a:pt x="62555" y="60875"/>
                      </a:cubicBezTo>
                      <a:lnTo>
                        <a:pt x="86993" y="82031"/>
                      </a:lnTo>
                      <a:lnTo>
                        <a:pt x="83801" y="83338"/>
                      </a:lnTo>
                      <a:lnTo>
                        <a:pt x="44895" y="70359"/>
                      </a:lnTo>
                      <a:lnTo>
                        <a:pt x="62494" y="60723"/>
                      </a:lnTo>
                      <a:close/>
                      <a:moveTo>
                        <a:pt x="87297" y="82304"/>
                      </a:moveTo>
                      <a:lnTo>
                        <a:pt x="88118" y="83003"/>
                      </a:lnTo>
                      <a:lnTo>
                        <a:pt x="88209" y="84797"/>
                      </a:lnTo>
                      <a:lnTo>
                        <a:pt x="88209" y="84797"/>
                      </a:lnTo>
                      <a:lnTo>
                        <a:pt x="84318" y="83520"/>
                      </a:lnTo>
                      <a:lnTo>
                        <a:pt x="87297" y="82304"/>
                      </a:lnTo>
                      <a:close/>
                      <a:moveTo>
                        <a:pt x="88543" y="83368"/>
                      </a:moveTo>
                      <a:lnTo>
                        <a:pt x="91431" y="85860"/>
                      </a:lnTo>
                      <a:lnTo>
                        <a:pt x="88604" y="84918"/>
                      </a:lnTo>
                      <a:lnTo>
                        <a:pt x="88543" y="83368"/>
                      </a:lnTo>
                      <a:close/>
                      <a:moveTo>
                        <a:pt x="45229" y="70906"/>
                      </a:moveTo>
                      <a:lnTo>
                        <a:pt x="83193" y="83550"/>
                      </a:lnTo>
                      <a:lnTo>
                        <a:pt x="62403" y="91940"/>
                      </a:lnTo>
                      <a:lnTo>
                        <a:pt x="45229" y="70906"/>
                      </a:lnTo>
                      <a:close/>
                      <a:moveTo>
                        <a:pt x="116659" y="58626"/>
                      </a:moveTo>
                      <a:lnTo>
                        <a:pt x="150824" y="77380"/>
                      </a:lnTo>
                      <a:lnTo>
                        <a:pt x="151432" y="79265"/>
                      </a:lnTo>
                      <a:lnTo>
                        <a:pt x="120641" y="95313"/>
                      </a:lnTo>
                      <a:cubicBezTo>
                        <a:pt x="120580" y="95374"/>
                        <a:pt x="120550" y="95435"/>
                        <a:pt x="120550" y="95526"/>
                      </a:cubicBezTo>
                      <a:lnTo>
                        <a:pt x="120550" y="95557"/>
                      </a:lnTo>
                      <a:cubicBezTo>
                        <a:pt x="120550" y="95557"/>
                        <a:pt x="120489" y="95526"/>
                        <a:pt x="120459" y="95526"/>
                      </a:cubicBezTo>
                      <a:lnTo>
                        <a:pt x="92343" y="86164"/>
                      </a:lnTo>
                      <a:lnTo>
                        <a:pt x="88513" y="82821"/>
                      </a:lnTo>
                      <a:lnTo>
                        <a:pt x="88482" y="81818"/>
                      </a:lnTo>
                      <a:lnTo>
                        <a:pt x="112404" y="72122"/>
                      </a:lnTo>
                      <a:lnTo>
                        <a:pt x="112586" y="72152"/>
                      </a:lnTo>
                      <a:cubicBezTo>
                        <a:pt x="112608" y="72157"/>
                        <a:pt x="112629" y="72160"/>
                        <a:pt x="112650" y="72160"/>
                      </a:cubicBezTo>
                      <a:cubicBezTo>
                        <a:pt x="112747" y="72160"/>
                        <a:pt x="112829" y="72105"/>
                        <a:pt x="112829" y="72030"/>
                      </a:cubicBezTo>
                      <a:lnTo>
                        <a:pt x="116659" y="58626"/>
                      </a:lnTo>
                      <a:close/>
                      <a:moveTo>
                        <a:pt x="151553" y="79660"/>
                      </a:moveTo>
                      <a:lnTo>
                        <a:pt x="158088" y="99721"/>
                      </a:lnTo>
                      <a:lnTo>
                        <a:pt x="158088" y="99721"/>
                      </a:lnTo>
                      <a:lnTo>
                        <a:pt x="121370" y="95435"/>
                      </a:lnTo>
                      <a:lnTo>
                        <a:pt x="151553" y="79660"/>
                      </a:lnTo>
                      <a:close/>
                      <a:moveTo>
                        <a:pt x="172770" y="68535"/>
                      </a:moveTo>
                      <a:lnTo>
                        <a:pt x="199670" y="103855"/>
                      </a:lnTo>
                      <a:lnTo>
                        <a:pt x="153711" y="78535"/>
                      </a:lnTo>
                      <a:lnTo>
                        <a:pt x="172770" y="68535"/>
                      </a:lnTo>
                      <a:close/>
                      <a:moveTo>
                        <a:pt x="83771" y="83702"/>
                      </a:moveTo>
                      <a:lnTo>
                        <a:pt x="88209" y="85192"/>
                      </a:lnTo>
                      <a:lnTo>
                        <a:pt x="89181" y="107988"/>
                      </a:lnTo>
                      <a:lnTo>
                        <a:pt x="64135" y="108657"/>
                      </a:lnTo>
                      <a:lnTo>
                        <a:pt x="62646" y="92304"/>
                      </a:lnTo>
                      <a:lnTo>
                        <a:pt x="83771" y="83702"/>
                      </a:lnTo>
                      <a:close/>
                      <a:moveTo>
                        <a:pt x="93102" y="86863"/>
                      </a:moveTo>
                      <a:lnTo>
                        <a:pt x="120276" y="95891"/>
                      </a:lnTo>
                      <a:lnTo>
                        <a:pt x="124744" y="114250"/>
                      </a:lnTo>
                      <a:lnTo>
                        <a:pt x="93102" y="86863"/>
                      </a:lnTo>
                      <a:close/>
                      <a:moveTo>
                        <a:pt x="15654" y="68261"/>
                      </a:moveTo>
                      <a:lnTo>
                        <a:pt x="44469" y="70480"/>
                      </a:lnTo>
                      <a:cubicBezTo>
                        <a:pt x="44469" y="70511"/>
                        <a:pt x="44469" y="70541"/>
                        <a:pt x="44500" y="70602"/>
                      </a:cubicBezTo>
                      <a:lnTo>
                        <a:pt x="62038" y="92092"/>
                      </a:lnTo>
                      <a:lnTo>
                        <a:pt x="8724" y="114311"/>
                      </a:lnTo>
                      <a:lnTo>
                        <a:pt x="15654" y="68261"/>
                      </a:lnTo>
                      <a:close/>
                      <a:moveTo>
                        <a:pt x="88634" y="85344"/>
                      </a:moveTo>
                      <a:lnTo>
                        <a:pt x="92160" y="86529"/>
                      </a:lnTo>
                      <a:lnTo>
                        <a:pt x="124805" y="114797"/>
                      </a:lnTo>
                      <a:lnTo>
                        <a:pt x="109364" y="128323"/>
                      </a:lnTo>
                      <a:lnTo>
                        <a:pt x="89607" y="108262"/>
                      </a:lnTo>
                      <a:lnTo>
                        <a:pt x="89607" y="108171"/>
                      </a:lnTo>
                      <a:lnTo>
                        <a:pt x="88634" y="85344"/>
                      </a:lnTo>
                      <a:close/>
                      <a:moveTo>
                        <a:pt x="63132" y="109417"/>
                      </a:moveTo>
                      <a:lnTo>
                        <a:pt x="42706" y="137624"/>
                      </a:lnTo>
                      <a:lnTo>
                        <a:pt x="9180" y="115101"/>
                      </a:lnTo>
                      <a:lnTo>
                        <a:pt x="63132" y="109417"/>
                      </a:lnTo>
                      <a:close/>
                      <a:moveTo>
                        <a:pt x="158636" y="100146"/>
                      </a:moveTo>
                      <a:lnTo>
                        <a:pt x="200126" y="105010"/>
                      </a:lnTo>
                      <a:lnTo>
                        <a:pt x="171067" y="138445"/>
                      </a:lnTo>
                      <a:lnTo>
                        <a:pt x="171067" y="138384"/>
                      </a:lnTo>
                      <a:lnTo>
                        <a:pt x="158636" y="100146"/>
                      </a:lnTo>
                      <a:close/>
                      <a:moveTo>
                        <a:pt x="62251" y="92456"/>
                      </a:moveTo>
                      <a:lnTo>
                        <a:pt x="63771" y="108931"/>
                      </a:lnTo>
                      <a:lnTo>
                        <a:pt x="63771" y="108961"/>
                      </a:lnTo>
                      <a:cubicBezTo>
                        <a:pt x="63801" y="109052"/>
                        <a:pt x="63892" y="109113"/>
                        <a:pt x="63953" y="109113"/>
                      </a:cubicBezTo>
                      <a:lnTo>
                        <a:pt x="89090" y="108444"/>
                      </a:lnTo>
                      <a:lnTo>
                        <a:pt x="44956" y="139144"/>
                      </a:lnTo>
                      <a:lnTo>
                        <a:pt x="43071" y="137837"/>
                      </a:lnTo>
                      <a:lnTo>
                        <a:pt x="63710" y="109326"/>
                      </a:lnTo>
                      <a:cubicBezTo>
                        <a:pt x="63740" y="109235"/>
                        <a:pt x="63740" y="109174"/>
                        <a:pt x="63710" y="109083"/>
                      </a:cubicBezTo>
                      <a:cubicBezTo>
                        <a:pt x="63649" y="109022"/>
                        <a:pt x="63588" y="108961"/>
                        <a:pt x="63497" y="108961"/>
                      </a:cubicBezTo>
                      <a:lnTo>
                        <a:pt x="8663" y="114736"/>
                      </a:lnTo>
                      <a:lnTo>
                        <a:pt x="62251" y="92456"/>
                      </a:lnTo>
                      <a:close/>
                      <a:moveTo>
                        <a:pt x="156812" y="129721"/>
                      </a:moveTo>
                      <a:lnTo>
                        <a:pt x="170794" y="138597"/>
                      </a:lnTo>
                      <a:lnTo>
                        <a:pt x="133377" y="150694"/>
                      </a:lnTo>
                      <a:lnTo>
                        <a:pt x="133377" y="150694"/>
                      </a:lnTo>
                      <a:lnTo>
                        <a:pt x="156812" y="129721"/>
                      </a:lnTo>
                      <a:close/>
                      <a:moveTo>
                        <a:pt x="120611" y="95678"/>
                      </a:moveTo>
                      <a:lnTo>
                        <a:pt x="120611" y="95678"/>
                      </a:lnTo>
                      <a:cubicBezTo>
                        <a:pt x="120641" y="95709"/>
                        <a:pt x="120702" y="95709"/>
                        <a:pt x="120732" y="95709"/>
                      </a:cubicBezTo>
                      <a:lnTo>
                        <a:pt x="158240" y="100116"/>
                      </a:lnTo>
                      <a:lnTo>
                        <a:pt x="170551" y="137989"/>
                      </a:lnTo>
                      <a:lnTo>
                        <a:pt x="156903" y="129296"/>
                      </a:lnTo>
                      <a:cubicBezTo>
                        <a:pt x="156865" y="129283"/>
                        <a:pt x="156833" y="129276"/>
                        <a:pt x="156801" y="129276"/>
                      </a:cubicBezTo>
                      <a:cubicBezTo>
                        <a:pt x="156756" y="129276"/>
                        <a:pt x="156713" y="129291"/>
                        <a:pt x="156660" y="129326"/>
                      </a:cubicBezTo>
                      <a:lnTo>
                        <a:pt x="132465" y="150998"/>
                      </a:lnTo>
                      <a:lnTo>
                        <a:pt x="132191" y="151059"/>
                      </a:lnTo>
                      <a:lnTo>
                        <a:pt x="125352" y="114827"/>
                      </a:lnTo>
                      <a:cubicBezTo>
                        <a:pt x="125352" y="114767"/>
                        <a:pt x="125322" y="114736"/>
                        <a:pt x="125291" y="114706"/>
                      </a:cubicBezTo>
                      <a:lnTo>
                        <a:pt x="125200" y="114675"/>
                      </a:lnTo>
                      <a:lnTo>
                        <a:pt x="120611" y="95678"/>
                      </a:lnTo>
                      <a:close/>
                      <a:moveTo>
                        <a:pt x="125018" y="115101"/>
                      </a:moveTo>
                      <a:lnTo>
                        <a:pt x="131827" y="151120"/>
                      </a:lnTo>
                      <a:lnTo>
                        <a:pt x="131827" y="151120"/>
                      </a:lnTo>
                      <a:lnTo>
                        <a:pt x="109638" y="128627"/>
                      </a:lnTo>
                      <a:lnTo>
                        <a:pt x="125018" y="115101"/>
                      </a:lnTo>
                      <a:close/>
                      <a:moveTo>
                        <a:pt x="89425" y="108627"/>
                      </a:moveTo>
                      <a:lnTo>
                        <a:pt x="109060" y="128566"/>
                      </a:lnTo>
                      <a:lnTo>
                        <a:pt x="81157" y="153035"/>
                      </a:lnTo>
                      <a:lnTo>
                        <a:pt x="45260" y="139387"/>
                      </a:lnTo>
                      <a:lnTo>
                        <a:pt x="89425" y="108627"/>
                      </a:lnTo>
                      <a:close/>
                      <a:moveTo>
                        <a:pt x="42828" y="138110"/>
                      </a:moveTo>
                      <a:lnTo>
                        <a:pt x="44895" y="139478"/>
                      </a:lnTo>
                      <a:cubicBezTo>
                        <a:pt x="44925" y="139509"/>
                        <a:pt x="44956" y="139509"/>
                        <a:pt x="45047" y="139509"/>
                      </a:cubicBezTo>
                      <a:lnTo>
                        <a:pt x="45047" y="139661"/>
                      </a:lnTo>
                      <a:lnTo>
                        <a:pt x="58877" y="164342"/>
                      </a:lnTo>
                      <a:lnTo>
                        <a:pt x="17265" y="173491"/>
                      </a:lnTo>
                      <a:lnTo>
                        <a:pt x="17265" y="173491"/>
                      </a:lnTo>
                      <a:lnTo>
                        <a:pt x="42828" y="138110"/>
                      </a:lnTo>
                      <a:close/>
                      <a:moveTo>
                        <a:pt x="59359" y="1"/>
                      </a:moveTo>
                      <a:cubicBezTo>
                        <a:pt x="59333" y="1"/>
                        <a:pt x="59302" y="8"/>
                        <a:pt x="59272" y="23"/>
                      </a:cubicBezTo>
                      <a:lnTo>
                        <a:pt x="20365" y="22334"/>
                      </a:lnTo>
                      <a:lnTo>
                        <a:pt x="19241" y="2850"/>
                      </a:lnTo>
                      <a:cubicBezTo>
                        <a:pt x="19241" y="2789"/>
                        <a:pt x="19150" y="2698"/>
                        <a:pt x="19089" y="2668"/>
                      </a:cubicBezTo>
                      <a:cubicBezTo>
                        <a:pt x="19068" y="2654"/>
                        <a:pt x="19048" y="2648"/>
                        <a:pt x="19028" y="2648"/>
                      </a:cubicBezTo>
                      <a:cubicBezTo>
                        <a:pt x="18958" y="2648"/>
                        <a:pt x="18893" y="2719"/>
                        <a:pt x="18846" y="2789"/>
                      </a:cubicBezTo>
                      <a:lnTo>
                        <a:pt x="61" y="42000"/>
                      </a:lnTo>
                      <a:cubicBezTo>
                        <a:pt x="0" y="42091"/>
                        <a:pt x="61" y="42212"/>
                        <a:pt x="122" y="42243"/>
                      </a:cubicBezTo>
                      <a:cubicBezTo>
                        <a:pt x="149" y="42261"/>
                        <a:pt x="175" y="42268"/>
                        <a:pt x="202" y="42268"/>
                      </a:cubicBezTo>
                      <a:cubicBezTo>
                        <a:pt x="267" y="42268"/>
                        <a:pt x="331" y="42225"/>
                        <a:pt x="396" y="42182"/>
                      </a:cubicBezTo>
                      <a:lnTo>
                        <a:pt x="18846" y="3640"/>
                      </a:lnTo>
                      <a:lnTo>
                        <a:pt x="19970" y="22729"/>
                      </a:lnTo>
                      <a:cubicBezTo>
                        <a:pt x="19970" y="22790"/>
                        <a:pt x="20001" y="22850"/>
                        <a:pt x="20031" y="22881"/>
                      </a:cubicBezTo>
                      <a:cubicBezTo>
                        <a:pt x="20001" y="22911"/>
                        <a:pt x="20001" y="22942"/>
                        <a:pt x="20001" y="23002"/>
                      </a:cubicBezTo>
                      <a:lnTo>
                        <a:pt x="15168" y="67502"/>
                      </a:lnTo>
                      <a:cubicBezTo>
                        <a:pt x="15168" y="67593"/>
                        <a:pt x="15198" y="67653"/>
                        <a:pt x="15289" y="67714"/>
                      </a:cubicBezTo>
                      <a:cubicBezTo>
                        <a:pt x="15312" y="67725"/>
                        <a:pt x="15338" y="67732"/>
                        <a:pt x="15365" y="67732"/>
                      </a:cubicBezTo>
                      <a:cubicBezTo>
                        <a:pt x="15413" y="67732"/>
                        <a:pt x="15464" y="67711"/>
                        <a:pt x="15502" y="67653"/>
                      </a:cubicBezTo>
                      <a:lnTo>
                        <a:pt x="48542" y="35069"/>
                      </a:lnTo>
                      <a:lnTo>
                        <a:pt x="48694" y="35191"/>
                      </a:lnTo>
                      <a:lnTo>
                        <a:pt x="62251" y="60359"/>
                      </a:lnTo>
                      <a:lnTo>
                        <a:pt x="44560" y="70085"/>
                      </a:lnTo>
                      <a:lnTo>
                        <a:pt x="15502" y="67897"/>
                      </a:lnTo>
                      <a:cubicBezTo>
                        <a:pt x="15411" y="67897"/>
                        <a:pt x="15320" y="67988"/>
                        <a:pt x="15320" y="68049"/>
                      </a:cubicBezTo>
                      <a:lnTo>
                        <a:pt x="8298" y="114645"/>
                      </a:lnTo>
                      <a:cubicBezTo>
                        <a:pt x="8298" y="114706"/>
                        <a:pt x="8298" y="114797"/>
                        <a:pt x="8359" y="114827"/>
                      </a:cubicBezTo>
                      <a:cubicBezTo>
                        <a:pt x="8420" y="114858"/>
                        <a:pt x="8450" y="114858"/>
                        <a:pt x="8481" y="114858"/>
                      </a:cubicBezTo>
                      <a:cubicBezTo>
                        <a:pt x="8481" y="114888"/>
                        <a:pt x="8450" y="114888"/>
                        <a:pt x="8450" y="114949"/>
                      </a:cubicBezTo>
                      <a:cubicBezTo>
                        <a:pt x="8450" y="115010"/>
                        <a:pt x="8450" y="115101"/>
                        <a:pt x="8511" y="115162"/>
                      </a:cubicBezTo>
                      <a:lnTo>
                        <a:pt x="42524" y="137958"/>
                      </a:lnTo>
                      <a:lnTo>
                        <a:pt x="16657" y="173704"/>
                      </a:lnTo>
                      <a:cubicBezTo>
                        <a:pt x="16627" y="173795"/>
                        <a:pt x="16627" y="173856"/>
                        <a:pt x="16657" y="173947"/>
                      </a:cubicBezTo>
                      <a:cubicBezTo>
                        <a:pt x="16688" y="174008"/>
                        <a:pt x="16779" y="174008"/>
                        <a:pt x="16809" y="174008"/>
                      </a:cubicBezTo>
                      <a:lnTo>
                        <a:pt x="16840" y="174008"/>
                      </a:lnTo>
                      <a:lnTo>
                        <a:pt x="59211" y="164707"/>
                      </a:lnTo>
                      <a:cubicBezTo>
                        <a:pt x="59302" y="164707"/>
                        <a:pt x="59333" y="164676"/>
                        <a:pt x="59363" y="164585"/>
                      </a:cubicBezTo>
                      <a:cubicBezTo>
                        <a:pt x="59394" y="164555"/>
                        <a:pt x="59363" y="164463"/>
                        <a:pt x="59363" y="164403"/>
                      </a:cubicBezTo>
                      <a:lnTo>
                        <a:pt x="45685" y="139965"/>
                      </a:lnTo>
                      <a:lnTo>
                        <a:pt x="81218" y="153460"/>
                      </a:lnTo>
                      <a:cubicBezTo>
                        <a:pt x="81236" y="153469"/>
                        <a:pt x="81256" y="153473"/>
                        <a:pt x="81277" y="153473"/>
                      </a:cubicBezTo>
                      <a:cubicBezTo>
                        <a:pt x="81327" y="153473"/>
                        <a:pt x="81379" y="153451"/>
                        <a:pt x="81400" y="153430"/>
                      </a:cubicBezTo>
                      <a:lnTo>
                        <a:pt x="109395" y="128870"/>
                      </a:lnTo>
                      <a:lnTo>
                        <a:pt x="131979" y="151788"/>
                      </a:lnTo>
                      <a:cubicBezTo>
                        <a:pt x="132009" y="151819"/>
                        <a:pt x="132055" y="151834"/>
                        <a:pt x="132104" y="151834"/>
                      </a:cubicBezTo>
                      <a:cubicBezTo>
                        <a:pt x="132153" y="151834"/>
                        <a:pt x="132206" y="151819"/>
                        <a:pt x="132252" y="151788"/>
                      </a:cubicBezTo>
                      <a:lnTo>
                        <a:pt x="132738" y="151363"/>
                      </a:lnTo>
                      <a:lnTo>
                        <a:pt x="171219" y="138931"/>
                      </a:lnTo>
                      <a:cubicBezTo>
                        <a:pt x="171250" y="138931"/>
                        <a:pt x="171311" y="138901"/>
                        <a:pt x="171311" y="138901"/>
                      </a:cubicBezTo>
                      <a:lnTo>
                        <a:pt x="200703" y="105040"/>
                      </a:lnTo>
                      <a:cubicBezTo>
                        <a:pt x="200734" y="105010"/>
                        <a:pt x="200794" y="104949"/>
                        <a:pt x="200734" y="104858"/>
                      </a:cubicBezTo>
                      <a:cubicBezTo>
                        <a:pt x="200703" y="104797"/>
                        <a:pt x="200673" y="104736"/>
                        <a:pt x="200582" y="104736"/>
                      </a:cubicBezTo>
                      <a:lnTo>
                        <a:pt x="158544" y="99812"/>
                      </a:lnTo>
                      <a:lnTo>
                        <a:pt x="151918" y="79508"/>
                      </a:lnTo>
                      <a:lnTo>
                        <a:pt x="153286" y="78809"/>
                      </a:lnTo>
                      <a:lnTo>
                        <a:pt x="200338" y="104645"/>
                      </a:lnTo>
                      <a:cubicBezTo>
                        <a:pt x="200361" y="104656"/>
                        <a:pt x="200391" y="104663"/>
                        <a:pt x="200422" y="104663"/>
                      </a:cubicBezTo>
                      <a:cubicBezTo>
                        <a:pt x="200476" y="104663"/>
                        <a:pt x="200532" y="104642"/>
                        <a:pt x="200551" y="104584"/>
                      </a:cubicBezTo>
                      <a:cubicBezTo>
                        <a:pt x="200582" y="104523"/>
                        <a:pt x="200642" y="104432"/>
                        <a:pt x="200551" y="104371"/>
                      </a:cubicBezTo>
                      <a:lnTo>
                        <a:pt x="173134" y="68413"/>
                      </a:lnTo>
                      <a:lnTo>
                        <a:pt x="188332" y="60480"/>
                      </a:lnTo>
                      <a:lnTo>
                        <a:pt x="207694" y="75769"/>
                      </a:lnTo>
                      <a:cubicBezTo>
                        <a:pt x="207740" y="75784"/>
                        <a:pt x="207778" y="75792"/>
                        <a:pt x="207816" y="75792"/>
                      </a:cubicBezTo>
                      <a:cubicBezTo>
                        <a:pt x="207854" y="75792"/>
                        <a:pt x="207892" y="75784"/>
                        <a:pt x="207937" y="75769"/>
                      </a:cubicBezTo>
                      <a:lnTo>
                        <a:pt x="235081" y="54249"/>
                      </a:lnTo>
                      <a:lnTo>
                        <a:pt x="268638" y="84523"/>
                      </a:lnTo>
                      <a:cubicBezTo>
                        <a:pt x="268683" y="84569"/>
                        <a:pt x="268729" y="84591"/>
                        <a:pt x="268774" y="84591"/>
                      </a:cubicBezTo>
                      <a:cubicBezTo>
                        <a:pt x="268820" y="84591"/>
                        <a:pt x="268866" y="84569"/>
                        <a:pt x="268911" y="84523"/>
                      </a:cubicBezTo>
                      <a:cubicBezTo>
                        <a:pt x="269033" y="84401"/>
                        <a:pt x="269033" y="84280"/>
                        <a:pt x="268942" y="84189"/>
                      </a:cubicBezTo>
                      <a:lnTo>
                        <a:pt x="235263" y="53793"/>
                      </a:lnTo>
                      <a:cubicBezTo>
                        <a:pt x="235233" y="53763"/>
                        <a:pt x="235187" y="53748"/>
                        <a:pt x="235142" y="53748"/>
                      </a:cubicBezTo>
                      <a:cubicBezTo>
                        <a:pt x="235096" y="53748"/>
                        <a:pt x="235050" y="53763"/>
                        <a:pt x="235020" y="53793"/>
                      </a:cubicBezTo>
                      <a:lnTo>
                        <a:pt x="207846" y="75252"/>
                      </a:lnTo>
                      <a:lnTo>
                        <a:pt x="188484" y="60024"/>
                      </a:lnTo>
                      <a:cubicBezTo>
                        <a:pt x="188420" y="60003"/>
                        <a:pt x="188370" y="59981"/>
                        <a:pt x="188326" y="59981"/>
                      </a:cubicBezTo>
                      <a:cubicBezTo>
                        <a:pt x="188307" y="59981"/>
                        <a:pt x="188289" y="59985"/>
                        <a:pt x="188271" y="59994"/>
                      </a:cubicBezTo>
                      <a:lnTo>
                        <a:pt x="172891" y="68049"/>
                      </a:lnTo>
                      <a:lnTo>
                        <a:pt x="129912" y="11726"/>
                      </a:lnTo>
                      <a:cubicBezTo>
                        <a:pt x="129881" y="11695"/>
                        <a:pt x="129851" y="11665"/>
                        <a:pt x="129760" y="11665"/>
                      </a:cubicBezTo>
                      <a:cubicBezTo>
                        <a:pt x="129729" y="11665"/>
                        <a:pt x="129668" y="11665"/>
                        <a:pt x="129608" y="11695"/>
                      </a:cubicBezTo>
                      <a:lnTo>
                        <a:pt x="95443" y="44370"/>
                      </a:lnTo>
                      <a:lnTo>
                        <a:pt x="104562" y="31483"/>
                      </a:lnTo>
                      <a:cubicBezTo>
                        <a:pt x="104622" y="31422"/>
                        <a:pt x="104622" y="31331"/>
                        <a:pt x="104562" y="31270"/>
                      </a:cubicBezTo>
                      <a:cubicBezTo>
                        <a:pt x="104539" y="31202"/>
                        <a:pt x="104499" y="31167"/>
                        <a:pt x="104442" y="31167"/>
                      </a:cubicBezTo>
                      <a:cubicBezTo>
                        <a:pt x="104423" y="31167"/>
                        <a:pt x="104402" y="31171"/>
                        <a:pt x="104379" y="31179"/>
                      </a:cubicBezTo>
                      <a:lnTo>
                        <a:pt x="70944" y="37805"/>
                      </a:lnTo>
                      <a:lnTo>
                        <a:pt x="70883" y="37775"/>
                      </a:lnTo>
                      <a:lnTo>
                        <a:pt x="59546" y="145"/>
                      </a:lnTo>
                      <a:cubicBezTo>
                        <a:pt x="59546" y="84"/>
                        <a:pt x="59485" y="23"/>
                        <a:pt x="59424" y="23"/>
                      </a:cubicBezTo>
                      <a:cubicBezTo>
                        <a:pt x="59409" y="8"/>
                        <a:pt x="59386" y="1"/>
                        <a:pt x="593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16"/>
                <p:cNvSpPr/>
                <p:nvPr/>
              </p:nvSpPr>
              <p:spPr>
                <a:xfrm>
                  <a:off x="90700" y="-831025"/>
                  <a:ext cx="50925" cy="39525"/>
                </a:xfrm>
                <a:custGeom>
                  <a:rect b="b" l="l" r="r" t="t"/>
                  <a:pathLst>
                    <a:path extrusionOk="0" h="1581" w="2037">
                      <a:moveTo>
                        <a:pt x="1003" y="0"/>
                      </a:moveTo>
                      <a:cubicBezTo>
                        <a:pt x="0" y="61"/>
                        <a:pt x="31" y="1581"/>
                        <a:pt x="1034" y="1581"/>
                      </a:cubicBezTo>
                      <a:cubicBezTo>
                        <a:pt x="2037" y="1520"/>
                        <a:pt x="1976" y="0"/>
                        <a:pt x="100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16"/>
                <p:cNvSpPr/>
                <p:nvPr/>
              </p:nvSpPr>
              <p:spPr>
                <a:xfrm>
                  <a:off x="-8100" y="55725"/>
                  <a:ext cx="49725" cy="38825"/>
                </a:xfrm>
                <a:custGeom>
                  <a:rect b="b" l="l" r="r" t="t"/>
                  <a:pathLst>
                    <a:path extrusionOk="0" h="1553" w="1989">
                      <a:moveTo>
                        <a:pt x="1058" y="0"/>
                      </a:moveTo>
                      <a:cubicBezTo>
                        <a:pt x="1040" y="0"/>
                        <a:pt x="1022" y="1"/>
                        <a:pt x="1004" y="2"/>
                      </a:cubicBezTo>
                      <a:cubicBezTo>
                        <a:pt x="1" y="32"/>
                        <a:pt x="31" y="1552"/>
                        <a:pt x="1034" y="1552"/>
                      </a:cubicBezTo>
                      <a:cubicBezTo>
                        <a:pt x="1989" y="1522"/>
                        <a:pt x="1977" y="0"/>
                        <a:pt x="105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16"/>
                <p:cNvSpPr/>
                <p:nvPr/>
              </p:nvSpPr>
              <p:spPr>
                <a:xfrm>
                  <a:off x="434925" y="-187400"/>
                  <a:ext cx="50175" cy="38775"/>
                </a:xfrm>
                <a:custGeom>
                  <a:rect b="b" l="l" r="r" t="t"/>
                  <a:pathLst>
                    <a:path extrusionOk="0" h="1551" w="2007">
                      <a:moveTo>
                        <a:pt x="973" y="0"/>
                      </a:moveTo>
                      <a:cubicBezTo>
                        <a:pt x="0" y="31"/>
                        <a:pt x="31" y="1551"/>
                        <a:pt x="1034" y="1551"/>
                      </a:cubicBezTo>
                      <a:cubicBezTo>
                        <a:pt x="2007" y="1520"/>
                        <a:pt x="1976" y="0"/>
                        <a:pt x="97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16"/>
                <p:cNvSpPr/>
                <p:nvPr/>
              </p:nvSpPr>
              <p:spPr>
                <a:xfrm>
                  <a:off x="639325" y="-751250"/>
                  <a:ext cx="49950" cy="39550"/>
                </a:xfrm>
                <a:custGeom>
                  <a:rect b="b" l="l" r="r" t="t"/>
                  <a:pathLst>
                    <a:path extrusionOk="0" h="1582" w="1998">
                      <a:moveTo>
                        <a:pt x="1003" y="0"/>
                      </a:moveTo>
                      <a:cubicBezTo>
                        <a:pt x="993" y="0"/>
                        <a:pt x="984" y="1"/>
                        <a:pt x="974" y="1"/>
                      </a:cubicBezTo>
                      <a:cubicBezTo>
                        <a:pt x="1" y="62"/>
                        <a:pt x="31" y="1581"/>
                        <a:pt x="1004" y="1581"/>
                      </a:cubicBezTo>
                      <a:cubicBezTo>
                        <a:pt x="1997" y="1491"/>
                        <a:pt x="1977" y="0"/>
                        <a:pt x="100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16"/>
                <p:cNvSpPr/>
                <p:nvPr/>
              </p:nvSpPr>
              <p:spPr>
                <a:xfrm>
                  <a:off x="1061075" y="-81050"/>
                  <a:ext cx="49700" cy="38800"/>
                </a:xfrm>
                <a:custGeom>
                  <a:rect b="b" l="l" r="r" t="t"/>
                  <a:pathLst>
                    <a:path extrusionOk="0" h="1552" w="1988">
                      <a:moveTo>
                        <a:pt x="1029" y="0"/>
                      </a:moveTo>
                      <a:cubicBezTo>
                        <a:pt x="1011" y="0"/>
                        <a:pt x="992" y="1"/>
                        <a:pt x="973" y="2"/>
                      </a:cubicBezTo>
                      <a:cubicBezTo>
                        <a:pt x="1" y="32"/>
                        <a:pt x="31" y="1552"/>
                        <a:pt x="1004" y="1552"/>
                      </a:cubicBezTo>
                      <a:cubicBezTo>
                        <a:pt x="1988" y="1522"/>
                        <a:pt x="1977" y="0"/>
                        <a:pt x="102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16"/>
                <p:cNvSpPr/>
                <p:nvPr/>
              </p:nvSpPr>
              <p:spPr>
                <a:xfrm>
                  <a:off x="1229000" y="-547600"/>
                  <a:ext cx="49950" cy="38800"/>
                </a:xfrm>
                <a:custGeom>
                  <a:rect b="b" l="l" r="r" t="t"/>
                  <a:pathLst>
                    <a:path extrusionOk="0" h="1552" w="1998">
                      <a:moveTo>
                        <a:pt x="1003" y="0"/>
                      </a:moveTo>
                      <a:cubicBezTo>
                        <a:pt x="993" y="0"/>
                        <a:pt x="984" y="1"/>
                        <a:pt x="974" y="1"/>
                      </a:cubicBezTo>
                      <a:cubicBezTo>
                        <a:pt x="1" y="31"/>
                        <a:pt x="31" y="1551"/>
                        <a:pt x="1034" y="1551"/>
                      </a:cubicBezTo>
                      <a:cubicBezTo>
                        <a:pt x="1997" y="1491"/>
                        <a:pt x="1977" y="0"/>
                        <a:pt x="100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16"/>
                <p:cNvSpPr/>
                <p:nvPr/>
              </p:nvSpPr>
              <p:spPr>
                <a:xfrm>
                  <a:off x="430375" y="602875"/>
                  <a:ext cx="50175" cy="38800"/>
                </a:xfrm>
                <a:custGeom>
                  <a:rect b="b" l="l" r="r" t="t"/>
                  <a:pathLst>
                    <a:path extrusionOk="0" h="1552" w="2007">
                      <a:moveTo>
                        <a:pt x="973" y="1"/>
                      </a:moveTo>
                      <a:cubicBezTo>
                        <a:pt x="0" y="31"/>
                        <a:pt x="31" y="1551"/>
                        <a:pt x="1003" y="1551"/>
                      </a:cubicBezTo>
                      <a:cubicBezTo>
                        <a:pt x="2006" y="1521"/>
                        <a:pt x="1976" y="1"/>
                        <a:pt x="97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16"/>
                <p:cNvSpPr/>
                <p:nvPr/>
              </p:nvSpPr>
              <p:spPr>
                <a:xfrm>
                  <a:off x="1108200" y="1003325"/>
                  <a:ext cx="49925" cy="39550"/>
                </a:xfrm>
                <a:custGeom>
                  <a:rect b="b" l="l" r="r" t="t"/>
                  <a:pathLst>
                    <a:path extrusionOk="0" h="1582" w="1997">
                      <a:moveTo>
                        <a:pt x="1032" y="1"/>
                      </a:moveTo>
                      <a:cubicBezTo>
                        <a:pt x="1022" y="1"/>
                        <a:pt x="1013" y="1"/>
                        <a:pt x="1003" y="1"/>
                      </a:cubicBezTo>
                      <a:cubicBezTo>
                        <a:pt x="0" y="62"/>
                        <a:pt x="30" y="1582"/>
                        <a:pt x="1034" y="1582"/>
                      </a:cubicBezTo>
                      <a:cubicBezTo>
                        <a:pt x="1997" y="1492"/>
                        <a:pt x="1976" y="1"/>
                        <a:pt x="103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16"/>
                <p:cNvSpPr/>
                <p:nvPr/>
              </p:nvSpPr>
              <p:spPr>
                <a:xfrm>
                  <a:off x="1688750" y="95275"/>
                  <a:ext cx="49950" cy="38775"/>
                </a:xfrm>
                <a:custGeom>
                  <a:rect b="b" l="l" r="r" t="t"/>
                  <a:pathLst>
                    <a:path extrusionOk="0" h="1551" w="1998">
                      <a:moveTo>
                        <a:pt x="1002" y="0"/>
                      </a:moveTo>
                      <a:cubicBezTo>
                        <a:pt x="992" y="0"/>
                        <a:pt x="983" y="0"/>
                        <a:pt x="973" y="1"/>
                      </a:cubicBezTo>
                      <a:cubicBezTo>
                        <a:pt x="0" y="31"/>
                        <a:pt x="31" y="1551"/>
                        <a:pt x="1034" y="1551"/>
                      </a:cubicBezTo>
                      <a:cubicBezTo>
                        <a:pt x="1997" y="1521"/>
                        <a:pt x="1977" y="0"/>
                        <a:pt x="100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16"/>
                <p:cNvSpPr/>
                <p:nvPr/>
              </p:nvSpPr>
              <p:spPr>
                <a:xfrm>
                  <a:off x="-2025" y="1782975"/>
                  <a:ext cx="49950" cy="39550"/>
                </a:xfrm>
                <a:custGeom>
                  <a:rect b="b" l="l" r="r" t="t"/>
                  <a:pathLst>
                    <a:path extrusionOk="0" h="1582" w="1998">
                      <a:moveTo>
                        <a:pt x="1003" y="1"/>
                      </a:moveTo>
                      <a:cubicBezTo>
                        <a:pt x="993" y="1"/>
                        <a:pt x="983" y="1"/>
                        <a:pt x="974" y="1"/>
                      </a:cubicBezTo>
                      <a:cubicBezTo>
                        <a:pt x="1" y="62"/>
                        <a:pt x="31" y="1582"/>
                        <a:pt x="1004" y="1582"/>
                      </a:cubicBezTo>
                      <a:cubicBezTo>
                        <a:pt x="1997" y="1522"/>
                        <a:pt x="1977" y="1"/>
                        <a:pt x="100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16"/>
                <p:cNvSpPr/>
                <p:nvPr/>
              </p:nvSpPr>
              <p:spPr>
                <a:xfrm>
                  <a:off x="472925" y="1020025"/>
                  <a:ext cx="49725" cy="38825"/>
                </a:xfrm>
                <a:custGeom>
                  <a:rect b="b" l="l" r="r" t="t"/>
                  <a:pathLst>
                    <a:path extrusionOk="0" h="1553" w="1989">
                      <a:moveTo>
                        <a:pt x="1029" y="0"/>
                      </a:moveTo>
                      <a:cubicBezTo>
                        <a:pt x="1010" y="0"/>
                        <a:pt x="992" y="1"/>
                        <a:pt x="973" y="2"/>
                      </a:cubicBezTo>
                      <a:cubicBezTo>
                        <a:pt x="0" y="32"/>
                        <a:pt x="31" y="1552"/>
                        <a:pt x="1034" y="1552"/>
                      </a:cubicBezTo>
                      <a:cubicBezTo>
                        <a:pt x="1988" y="1522"/>
                        <a:pt x="1977" y="0"/>
                        <a:pt x="102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16"/>
                <p:cNvSpPr/>
                <p:nvPr/>
              </p:nvSpPr>
              <p:spPr>
                <a:xfrm>
                  <a:off x="906050" y="2131775"/>
                  <a:ext cx="50175" cy="39550"/>
                </a:xfrm>
                <a:custGeom>
                  <a:rect b="b" l="l" r="r" t="t"/>
                  <a:pathLst>
                    <a:path extrusionOk="0" h="1582" w="2007">
                      <a:moveTo>
                        <a:pt x="973" y="1"/>
                      </a:moveTo>
                      <a:cubicBezTo>
                        <a:pt x="1" y="62"/>
                        <a:pt x="31" y="1581"/>
                        <a:pt x="1034" y="1581"/>
                      </a:cubicBezTo>
                      <a:cubicBezTo>
                        <a:pt x="2007" y="1521"/>
                        <a:pt x="1977" y="1"/>
                        <a:pt x="97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16"/>
                <p:cNvSpPr/>
                <p:nvPr/>
              </p:nvSpPr>
              <p:spPr>
                <a:xfrm>
                  <a:off x="1998025" y="1166700"/>
                  <a:ext cx="50700" cy="38800"/>
                </a:xfrm>
                <a:custGeom>
                  <a:rect b="b" l="l" r="r" t="t"/>
                  <a:pathLst>
                    <a:path extrusionOk="0" h="1552" w="2028">
                      <a:moveTo>
                        <a:pt x="1032" y="1"/>
                      </a:moveTo>
                      <a:cubicBezTo>
                        <a:pt x="1023" y="1"/>
                        <a:pt x="1013" y="1"/>
                        <a:pt x="1004" y="1"/>
                      </a:cubicBezTo>
                      <a:cubicBezTo>
                        <a:pt x="0" y="32"/>
                        <a:pt x="61" y="1552"/>
                        <a:pt x="1034" y="1552"/>
                      </a:cubicBezTo>
                      <a:cubicBezTo>
                        <a:pt x="2027" y="1491"/>
                        <a:pt x="1977" y="1"/>
                        <a:pt x="103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16"/>
                <p:cNvSpPr/>
                <p:nvPr/>
              </p:nvSpPr>
              <p:spPr>
                <a:xfrm>
                  <a:off x="1883275" y="694075"/>
                  <a:ext cx="51700" cy="38775"/>
                </a:xfrm>
                <a:custGeom>
                  <a:rect b="b" l="l" r="r" t="t"/>
                  <a:pathLst>
                    <a:path extrusionOk="0" h="1551" w="2068">
                      <a:moveTo>
                        <a:pt x="1004" y="0"/>
                      </a:moveTo>
                      <a:cubicBezTo>
                        <a:pt x="1" y="31"/>
                        <a:pt x="31" y="1550"/>
                        <a:pt x="1034" y="1550"/>
                      </a:cubicBezTo>
                      <a:cubicBezTo>
                        <a:pt x="2068" y="1520"/>
                        <a:pt x="2007" y="0"/>
                        <a:pt x="100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16"/>
                <p:cNvSpPr/>
                <p:nvPr/>
              </p:nvSpPr>
              <p:spPr>
                <a:xfrm>
                  <a:off x="2175850" y="2087675"/>
                  <a:ext cx="51175" cy="38800"/>
                </a:xfrm>
                <a:custGeom>
                  <a:rect b="b" l="l" r="r" t="t"/>
                  <a:pathLst>
                    <a:path extrusionOk="0" h="1552" w="2047">
                      <a:moveTo>
                        <a:pt x="1061" y="0"/>
                      </a:moveTo>
                      <a:cubicBezTo>
                        <a:pt x="1042" y="0"/>
                        <a:pt x="1023" y="1"/>
                        <a:pt x="1003" y="2"/>
                      </a:cubicBezTo>
                      <a:cubicBezTo>
                        <a:pt x="0" y="32"/>
                        <a:pt x="30" y="1552"/>
                        <a:pt x="1033" y="1552"/>
                      </a:cubicBezTo>
                      <a:cubicBezTo>
                        <a:pt x="2047" y="1463"/>
                        <a:pt x="2008" y="0"/>
                        <a:pt x="106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16"/>
                <p:cNvSpPr/>
                <p:nvPr/>
              </p:nvSpPr>
              <p:spPr>
                <a:xfrm>
                  <a:off x="1482825" y="-914625"/>
                  <a:ext cx="49925" cy="39550"/>
                </a:xfrm>
                <a:custGeom>
                  <a:rect b="b" l="l" r="r" t="t"/>
                  <a:pathLst>
                    <a:path extrusionOk="0" h="1582" w="1997">
                      <a:moveTo>
                        <a:pt x="1001" y="0"/>
                      </a:moveTo>
                      <a:cubicBezTo>
                        <a:pt x="992" y="0"/>
                        <a:pt x="982" y="1"/>
                        <a:pt x="973" y="1"/>
                      </a:cubicBezTo>
                      <a:cubicBezTo>
                        <a:pt x="0" y="62"/>
                        <a:pt x="31" y="1581"/>
                        <a:pt x="1003" y="1581"/>
                      </a:cubicBezTo>
                      <a:cubicBezTo>
                        <a:pt x="1997" y="1521"/>
                        <a:pt x="1947" y="0"/>
                        <a:pt x="100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16"/>
                <p:cNvSpPr/>
                <p:nvPr/>
              </p:nvSpPr>
              <p:spPr>
                <a:xfrm>
                  <a:off x="2118850" y="-1399425"/>
                  <a:ext cx="50175" cy="38775"/>
                </a:xfrm>
                <a:custGeom>
                  <a:rect b="b" l="l" r="r" t="t"/>
                  <a:pathLst>
                    <a:path extrusionOk="0" h="1551" w="2007">
                      <a:moveTo>
                        <a:pt x="1003" y="0"/>
                      </a:moveTo>
                      <a:cubicBezTo>
                        <a:pt x="0" y="31"/>
                        <a:pt x="31" y="1551"/>
                        <a:pt x="1034" y="1551"/>
                      </a:cubicBezTo>
                      <a:cubicBezTo>
                        <a:pt x="2006" y="1520"/>
                        <a:pt x="1976" y="0"/>
                        <a:pt x="100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16"/>
                <p:cNvSpPr/>
                <p:nvPr/>
              </p:nvSpPr>
              <p:spPr>
                <a:xfrm>
                  <a:off x="358175" y="-1695025"/>
                  <a:ext cx="50175" cy="38775"/>
                </a:xfrm>
                <a:custGeom>
                  <a:rect b="b" l="l" r="r" t="t"/>
                  <a:pathLst>
                    <a:path extrusionOk="0" h="1551" w="2007">
                      <a:moveTo>
                        <a:pt x="973" y="1"/>
                      </a:moveTo>
                      <a:cubicBezTo>
                        <a:pt x="1" y="31"/>
                        <a:pt x="31" y="1551"/>
                        <a:pt x="1004" y="1551"/>
                      </a:cubicBezTo>
                      <a:cubicBezTo>
                        <a:pt x="2007" y="1520"/>
                        <a:pt x="1976" y="1"/>
                        <a:pt x="97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16"/>
                <p:cNvSpPr/>
                <p:nvPr/>
              </p:nvSpPr>
              <p:spPr>
                <a:xfrm>
                  <a:off x="354375" y="2412175"/>
                  <a:ext cx="49925" cy="38775"/>
                </a:xfrm>
                <a:custGeom>
                  <a:rect b="b" l="l" r="r" t="t"/>
                  <a:pathLst>
                    <a:path extrusionOk="0" h="1551" w="1997">
                      <a:moveTo>
                        <a:pt x="1001" y="0"/>
                      </a:moveTo>
                      <a:cubicBezTo>
                        <a:pt x="992" y="0"/>
                        <a:pt x="983" y="0"/>
                        <a:pt x="973" y="1"/>
                      </a:cubicBezTo>
                      <a:cubicBezTo>
                        <a:pt x="1" y="31"/>
                        <a:pt x="31" y="1551"/>
                        <a:pt x="1004" y="1551"/>
                      </a:cubicBezTo>
                      <a:cubicBezTo>
                        <a:pt x="1997" y="1521"/>
                        <a:pt x="1947" y="0"/>
                        <a:pt x="100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16"/>
                <p:cNvSpPr/>
                <p:nvPr/>
              </p:nvSpPr>
              <p:spPr>
                <a:xfrm>
                  <a:off x="-702625" y="2644700"/>
                  <a:ext cx="50675" cy="39550"/>
                </a:xfrm>
                <a:custGeom>
                  <a:rect b="b" l="l" r="r" t="t"/>
                  <a:pathLst>
                    <a:path extrusionOk="0" h="1582" w="2027">
                      <a:moveTo>
                        <a:pt x="1031" y="0"/>
                      </a:moveTo>
                      <a:cubicBezTo>
                        <a:pt x="1022" y="0"/>
                        <a:pt x="1013" y="0"/>
                        <a:pt x="1003" y="1"/>
                      </a:cubicBezTo>
                      <a:cubicBezTo>
                        <a:pt x="0" y="62"/>
                        <a:pt x="61" y="1581"/>
                        <a:pt x="1034" y="1581"/>
                      </a:cubicBezTo>
                      <a:cubicBezTo>
                        <a:pt x="2027" y="1521"/>
                        <a:pt x="1977" y="0"/>
                        <a:pt x="103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16"/>
                <p:cNvSpPr/>
                <p:nvPr/>
              </p:nvSpPr>
              <p:spPr>
                <a:xfrm>
                  <a:off x="-911600" y="1169000"/>
                  <a:ext cx="50675" cy="38775"/>
                </a:xfrm>
                <a:custGeom>
                  <a:rect b="b" l="l" r="r" t="t"/>
                  <a:pathLst>
                    <a:path extrusionOk="0" h="1551" w="2027">
                      <a:moveTo>
                        <a:pt x="1032" y="0"/>
                      </a:moveTo>
                      <a:cubicBezTo>
                        <a:pt x="1023" y="0"/>
                        <a:pt x="1013" y="0"/>
                        <a:pt x="1003" y="1"/>
                      </a:cubicBezTo>
                      <a:cubicBezTo>
                        <a:pt x="0" y="31"/>
                        <a:pt x="61" y="1551"/>
                        <a:pt x="1034" y="1551"/>
                      </a:cubicBezTo>
                      <a:cubicBezTo>
                        <a:pt x="2027" y="1491"/>
                        <a:pt x="1977" y="0"/>
                        <a:pt x="103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16"/>
                <p:cNvSpPr/>
                <p:nvPr/>
              </p:nvSpPr>
              <p:spPr>
                <a:xfrm>
                  <a:off x="-735300" y="-475"/>
                  <a:ext cx="49925" cy="38775"/>
                </a:xfrm>
                <a:custGeom>
                  <a:rect b="b" l="l" r="r" t="t"/>
                  <a:pathLst>
                    <a:path extrusionOk="0" h="1551" w="1997">
                      <a:moveTo>
                        <a:pt x="1002" y="0"/>
                      </a:moveTo>
                      <a:cubicBezTo>
                        <a:pt x="993" y="0"/>
                        <a:pt x="983" y="0"/>
                        <a:pt x="973" y="1"/>
                      </a:cubicBezTo>
                      <a:cubicBezTo>
                        <a:pt x="0" y="31"/>
                        <a:pt x="31" y="1551"/>
                        <a:pt x="1003" y="1551"/>
                      </a:cubicBezTo>
                      <a:cubicBezTo>
                        <a:pt x="1996" y="1491"/>
                        <a:pt x="1976" y="0"/>
                        <a:pt x="100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16"/>
                <p:cNvSpPr/>
                <p:nvPr/>
              </p:nvSpPr>
              <p:spPr>
                <a:xfrm>
                  <a:off x="-1120575" y="-650175"/>
                  <a:ext cx="50700" cy="38775"/>
                </a:xfrm>
                <a:custGeom>
                  <a:rect b="b" l="l" r="r" t="t"/>
                  <a:pathLst>
                    <a:path extrusionOk="0" h="1551" w="2028">
                      <a:moveTo>
                        <a:pt x="1032" y="0"/>
                      </a:moveTo>
                      <a:cubicBezTo>
                        <a:pt x="1022" y="0"/>
                        <a:pt x="1013" y="0"/>
                        <a:pt x="1004" y="1"/>
                      </a:cubicBezTo>
                      <a:cubicBezTo>
                        <a:pt x="0" y="31"/>
                        <a:pt x="61" y="1551"/>
                        <a:pt x="1034" y="1551"/>
                      </a:cubicBezTo>
                      <a:cubicBezTo>
                        <a:pt x="2027" y="1521"/>
                        <a:pt x="1977" y="0"/>
                        <a:pt x="103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16"/>
                <p:cNvSpPr/>
                <p:nvPr/>
              </p:nvSpPr>
              <p:spPr>
                <a:xfrm>
                  <a:off x="-618275" y="-1134975"/>
                  <a:ext cx="50175" cy="39525"/>
                </a:xfrm>
                <a:custGeom>
                  <a:rect b="b" l="l" r="r" t="t"/>
                  <a:pathLst>
                    <a:path extrusionOk="0" h="1581" w="2007">
                      <a:moveTo>
                        <a:pt x="973" y="0"/>
                      </a:moveTo>
                      <a:cubicBezTo>
                        <a:pt x="0" y="61"/>
                        <a:pt x="30" y="1581"/>
                        <a:pt x="1003" y="1581"/>
                      </a:cubicBezTo>
                      <a:cubicBezTo>
                        <a:pt x="2006" y="1520"/>
                        <a:pt x="1945" y="0"/>
                        <a:pt x="97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16"/>
                <p:cNvSpPr/>
                <p:nvPr/>
              </p:nvSpPr>
              <p:spPr>
                <a:xfrm>
                  <a:off x="-649450" y="-1630450"/>
                  <a:ext cx="50700" cy="38800"/>
                </a:xfrm>
                <a:custGeom>
                  <a:rect b="b" l="l" r="r" t="t"/>
                  <a:pathLst>
                    <a:path extrusionOk="0" h="1552" w="2028">
                      <a:moveTo>
                        <a:pt x="1032" y="1"/>
                      </a:moveTo>
                      <a:cubicBezTo>
                        <a:pt x="1023" y="1"/>
                        <a:pt x="1013" y="1"/>
                        <a:pt x="1004" y="1"/>
                      </a:cubicBezTo>
                      <a:cubicBezTo>
                        <a:pt x="1" y="32"/>
                        <a:pt x="62" y="1551"/>
                        <a:pt x="1034" y="1551"/>
                      </a:cubicBezTo>
                      <a:lnTo>
                        <a:pt x="1034" y="1551"/>
                      </a:lnTo>
                      <a:cubicBezTo>
                        <a:pt x="2028" y="1521"/>
                        <a:pt x="1978" y="1"/>
                        <a:pt x="103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16"/>
                <p:cNvSpPr/>
                <p:nvPr/>
              </p:nvSpPr>
              <p:spPr>
                <a:xfrm>
                  <a:off x="-3541600" y="-45575"/>
                  <a:ext cx="5511525" cy="5535325"/>
                </a:xfrm>
                <a:custGeom>
                  <a:rect b="b" l="l" r="r" t="t"/>
                  <a:pathLst>
                    <a:path extrusionOk="0" h="221413" w="220461">
                      <a:moveTo>
                        <a:pt x="104684" y="13993"/>
                      </a:moveTo>
                      <a:lnTo>
                        <a:pt x="125535" y="55909"/>
                      </a:lnTo>
                      <a:lnTo>
                        <a:pt x="114745" y="40559"/>
                      </a:lnTo>
                      <a:lnTo>
                        <a:pt x="114745" y="40407"/>
                      </a:lnTo>
                      <a:cubicBezTo>
                        <a:pt x="114745" y="40346"/>
                        <a:pt x="114684" y="40255"/>
                        <a:pt x="114593" y="40255"/>
                      </a:cubicBezTo>
                      <a:lnTo>
                        <a:pt x="71917" y="38462"/>
                      </a:lnTo>
                      <a:lnTo>
                        <a:pt x="104684" y="13993"/>
                      </a:lnTo>
                      <a:close/>
                      <a:moveTo>
                        <a:pt x="104896" y="13750"/>
                      </a:moveTo>
                      <a:lnTo>
                        <a:pt x="144654" y="26000"/>
                      </a:lnTo>
                      <a:lnTo>
                        <a:pt x="126477" y="57094"/>
                      </a:lnTo>
                      <a:lnTo>
                        <a:pt x="104896" y="13750"/>
                      </a:lnTo>
                      <a:close/>
                      <a:moveTo>
                        <a:pt x="126477" y="57854"/>
                      </a:moveTo>
                      <a:lnTo>
                        <a:pt x="151797" y="76061"/>
                      </a:lnTo>
                      <a:lnTo>
                        <a:pt x="135870" y="78219"/>
                      </a:lnTo>
                      <a:cubicBezTo>
                        <a:pt x="135809" y="78219"/>
                        <a:pt x="135718" y="78280"/>
                        <a:pt x="135718" y="78402"/>
                      </a:cubicBezTo>
                      <a:lnTo>
                        <a:pt x="135718" y="78432"/>
                      </a:lnTo>
                      <a:lnTo>
                        <a:pt x="128179" y="81715"/>
                      </a:lnTo>
                      <a:lnTo>
                        <a:pt x="126477" y="57854"/>
                      </a:lnTo>
                      <a:close/>
                      <a:moveTo>
                        <a:pt x="114471" y="41653"/>
                      </a:moveTo>
                      <a:lnTo>
                        <a:pt x="118483" y="85180"/>
                      </a:lnTo>
                      <a:lnTo>
                        <a:pt x="106082" y="66274"/>
                      </a:lnTo>
                      <a:lnTo>
                        <a:pt x="106203" y="66183"/>
                      </a:lnTo>
                      <a:lnTo>
                        <a:pt x="114471" y="41653"/>
                      </a:lnTo>
                      <a:close/>
                      <a:moveTo>
                        <a:pt x="114836" y="41258"/>
                      </a:moveTo>
                      <a:lnTo>
                        <a:pt x="126265" y="57550"/>
                      </a:lnTo>
                      <a:cubicBezTo>
                        <a:pt x="126234" y="57581"/>
                        <a:pt x="126173" y="57611"/>
                        <a:pt x="126143" y="57702"/>
                      </a:cubicBezTo>
                      <a:lnTo>
                        <a:pt x="118818" y="85332"/>
                      </a:lnTo>
                      <a:lnTo>
                        <a:pt x="114836" y="41258"/>
                      </a:lnTo>
                      <a:close/>
                      <a:moveTo>
                        <a:pt x="126265" y="58827"/>
                      </a:moveTo>
                      <a:lnTo>
                        <a:pt x="127876" y="81867"/>
                      </a:lnTo>
                      <a:lnTo>
                        <a:pt x="119152" y="85575"/>
                      </a:lnTo>
                      <a:lnTo>
                        <a:pt x="119152" y="85575"/>
                      </a:lnTo>
                      <a:lnTo>
                        <a:pt x="126265" y="58827"/>
                      </a:lnTo>
                      <a:close/>
                      <a:moveTo>
                        <a:pt x="71066" y="39313"/>
                      </a:moveTo>
                      <a:lnTo>
                        <a:pt x="87784" y="60255"/>
                      </a:lnTo>
                      <a:cubicBezTo>
                        <a:pt x="87723" y="60286"/>
                        <a:pt x="87723" y="60316"/>
                        <a:pt x="87692" y="60347"/>
                      </a:cubicBezTo>
                      <a:lnTo>
                        <a:pt x="84166" y="85818"/>
                      </a:lnTo>
                      <a:lnTo>
                        <a:pt x="35381" y="63690"/>
                      </a:lnTo>
                      <a:lnTo>
                        <a:pt x="71066" y="39313"/>
                      </a:lnTo>
                      <a:close/>
                      <a:moveTo>
                        <a:pt x="87996" y="61015"/>
                      </a:moveTo>
                      <a:lnTo>
                        <a:pt x="103437" y="94754"/>
                      </a:lnTo>
                      <a:lnTo>
                        <a:pt x="84531" y="85970"/>
                      </a:lnTo>
                      <a:lnTo>
                        <a:pt x="87996" y="61015"/>
                      </a:lnTo>
                      <a:close/>
                      <a:moveTo>
                        <a:pt x="88179" y="60407"/>
                      </a:moveTo>
                      <a:lnTo>
                        <a:pt x="105808" y="66243"/>
                      </a:lnTo>
                      <a:cubicBezTo>
                        <a:pt x="105778" y="66274"/>
                        <a:pt x="105747" y="66335"/>
                        <a:pt x="105778" y="66395"/>
                      </a:cubicBezTo>
                      <a:lnTo>
                        <a:pt x="106872" y="96335"/>
                      </a:lnTo>
                      <a:lnTo>
                        <a:pt x="103954" y="94967"/>
                      </a:lnTo>
                      <a:lnTo>
                        <a:pt x="88179" y="60407"/>
                      </a:lnTo>
                      <a:close/>
                      <a:moveTo>
                        <a:pt x="106112" y="67034"/>
                      </a:moveTo>
                      <a:lnTo>
                        <a:pt x="118544" y="85970"/>
                      </a:lnTo>
                      <a:lnTo>
                        <a:pt x="107845" y="96821"/>
                      </a:lnTo>
                      <a:lnTo>
                        <a:pt x="107176" y="96517"/>
                      </a:lnTo>
                      <a:lnTo>
                        <a:pt x="106112" y="67034"/>
                      </a:lnTo>
                      <a:close/>
                      <a:moveTo>
                        <a:pt x="107237" y="96943"/>
                      </a:moveTo>
                      <a:lnTo>
                        <a:pt x="107571" y="97095"/>
                      </a:lnTo>
                      <a:lnTo>
                        <a:pt x="107237" y="97429"/>
                      </a:lnTo>
                      <a:lnTo>
                        <a:pt x="107237" y="96943"/>
                      </a:lnTo>
                      <a:close/>
                      <a:moveTo>
                        <a:pt x="104136" y="95514"/>
                      </a:moveTo>
                      <a:lnTo>
                        <a:pt x="106842" y="96761"/>
                      </a:lnTo>
                      <a:lnTo>
                        <a:pt x="106872" y="97794"/>
                      </a:lnTo>
                      <a:lnTo>
                        <a:pt x="105747" y="98949"/>
                      </a:lnTo>
                      <a:lnTo>
                        <a:pt x="104136" y="95514"/>
                      </a:lnTo>
                      <a:close/>
                      <a:moveTo>
                        <a:pt x="136022" y="78554"/>
                      </a:moveTo>
                      <a:lnTo>
                        <a:pt x="181007" y="81168"/>
                      </a:lnTo>
                      <a:lnTo>
                        <a:pt x="141736" y="101198"/>
                      </a:lnTo>
                      <a:lnTo>
                        <a:pt x="136022" y="78554"/>
                      </a:lnTo>
                      <a:close/>
                      <a:moveTo>
                        <a:pt x="35199" y="64511"/>
                      </a:moveTo>
                      <a:lnTo>
                        <a:pt x="73194" y="97551"/>
                      </a:lnTo>
                      <a:lnTo>
                        <a:pt x="41157" y="101533"/>
                      </a:lnTo>
                      <a:lnTo>
                        <a:pt x="35199" y="64511"/>
                      </a:lnTo>
                      <a:close/>
                      <a:moveTo>
                        <a:pt x="106933" y="98280"/>
                      </a:moveTo>
                      <a:lnTo>
                        <a:pt x="107024" y="101806"/>
                      </a:lnTo>
                      <a:lnTo>
                        <a:pt x="107024" y="101806"/>
                      </a:lnTo>
                      <a:lnTo>
                        <a:pt x="105899" y="99314"/>
                      </a:lnTo>
                      <a:lnTo>
                        <a:pt x="106933" y="98280"/>
                      </a:lnTo>
                      <a:close/>
                      <a:moveTo>
                        <a:pt x="127845" y="82201"/>
                      </a:moveTo>
                      <a:lnTo>
                        <a:pt x="129517" y="106396"/>
                      </a:lnTo>
                      <a:lnTo>
                        <a:pt x="119000" y="86000"/>
                      </a:lnTo>
                      <a:lnTo>
                        <a:pt x="127845" y="82201"/>
                      </a:lnTo>
                      <a:close/>
                      <a:moveTo>
                        <a:pt x="118726" y="86244"/>
                      </a:moveTo>
                      <a:lnTo>
                        <a:pt x="129334" y="106821"/>
                      </a:lnTo>
                      <a:lnTo>
                        <a:pt x="108179" y="96943"/>
                      </a:lnTo>
                      <a:lnTo>
                        <a:pt x="118726" y="86244"/>
                      </a:lnTo>
                      <a:close/>
                      <a:moveTo>
                        <a:pt x="135718" y="78827"/>
                      </a:moveTo>
                      <a:lnTo>
                        <a:pt x="141432" y="101350"/>
                      </a:lnTo>
                      <a:lnTo>
                        <a:pt x="129942" y="107217"/>
                      </a:lnTo>
                      <a:lnTo>
                        <a:pt x="128210" y="82049"/>
                      </a:lnTo>
                      <a:lnTo>
                        <a:pt x="135718" y="78827"/>
                      </a:lnTo>
                      <a:close/>
                      <a:moveTo>
                        <a:pt x="84470" y="86335"/>
                      </a:moveTo>
                      <a:lnTo>
                        <a:pt x="103650" y="95271"/>
                      </a:lnTo>
                      <a:lnTo>
                        <a:pt x="105474" y="99223"/>
                      </a:lnTo>
                      <a:lnTo>
                        <a:pt x="90610" y="114299"/>
                      </a:lnTo>
                      <a:lnTo>
                        <a:pt x="74318" y="97733"/>
                      </a:lnTo>
                      <a:lnTo>
                        <a:pt x="84470" y="86335"/>
                      </a:lnTo>
                      <a:close/>
                      <a:moveTo>
                        <a:pt x="35169" y="63964"/>
                      </a:moveTo>
                      <a:lnTo>
                        <a:pt x="84136" y="86152"/>
                      </a:lnTo>
                      <a:lnTo>
                        <a:pt x="73893" y="97642"/>
                      </a:lnTo>
                      <a:lnTo>
                        <a:pt x="73862" y="97672"/>
                      </a:lnTo>
                      <a:cubicBezTo>
                        <a:pt x="73832" y="97733"/>
                        <a:pt x="73832" y="97824"/>
                        <a:pt x="73893" y="97885"/>
                      </a:cubicBezTo>
                      <a:lnTo>
                        <a:pt x="90276" y="114512"/>
                      </a:lnTo>
                      <a:lnTo>
                        <a:pt x="41521" y="103964"/>
                      </a:lnTo>
                      <a:lnTo>
                        <a:pt x="41187" y="101837"/>
                      </a:lnTo>
                      <a:lnTo>
                        <a:pt x="73589" y="97824"/>
                      </a:lnTo>
                      <a:cubicBezTo>
                        <a:pt x="73680" y="97824"/>
                        <a:pt x="73710" y="97794"/>
                        <a:pt x="73741" y="97703"/>
                      </a:cubicBezTo>
                      <a:cubicBezTo>
                        <a:pt x="73802" y="97642"/>
                        <a:pt x="73741" y="97551"/>
                        <a:pt x="73710" y="97520"/>
                      </a:cubicBezTo>
                      <a:lnTo>
                        <a:pt x="35169" y="63964"/>
                      </a:lnTo>
                      <a:close/>
                      <a:moveTo>
                        <a:pt x="40853" y="101897"/>
                      </a:moveTo>
                      <a:lnTo>
                        <a:pt x="41187" y="104116"/>
                      </a:lnTo>
                      <a:cubicBezTo>
                        <a:pt x="41187" y="104177"/>
                        <a:pt x="41217" y="104207"/>
                        <a:pt x="41278" y="104238"/>
                      </a:cubicBezTo>
                      <a:cubicBezTo>
                        <a:pt x="41217" y="104268"/>
                        <a:pt x="41187" y="104268"/>
                        <a:pt x="41187" y="104359"/>
                      </a:cubicBezTo>
                      <a:lnTo>
                        <a:pt x="33223" y="129345"/>
                      </a:lnTo>
                      <a:lnTo>
                        <a:pt x="700" y="106913"/>
                      </a:lnTo>
                      <a:lnTo>
                        <a:pt x="40853" y="101897"/>
                      </a:lnTo>
                      <a:close/>
                      <a:moveTo>
                        <a:pt x="180946" y="81593"/>
                      </a:moveTo>
                      <a:lnTo>
                        <a:pt x="150611" y="136305"/>
                      </a:lnTo>
                      <a:lnTo>
                        <a:pt x="141827" y="101533"/>
                      </a:lnTo>
                      <a:lnTo>
                        <a:pt x="180946" y="81593"/>
                      </a:lnTo>
                      <a:close/>
                      <a:moveTo>
                        <a:pt x="107936" y="97247"/>
                      </a:moveTo>
                      <a:lnTo>
                        <a:pt x="129638" y="107369"/>
                      </a:lnTo>
                      <a:lnTo>
                        <a:pt x="129730" y="107521"/>
                      </a:lnTo>
                      <a:cubicBezTo>
                        <a:pt x="129752" y="107565"/>
                        <a:pt x="129823" y="107593"/>
                        <a:pt x="129883" y="107593"/>
                      </a:cubicBezTo>
                      <a:cubicBezTo>
                        <a:pt x="129905" y="107593"/>
                        <a:pt x="129926" y="107589"/>
                        <a:pt x="129942" y="107581"/>
                      </a:cubicBezTo>
                      <a:lnTo>
                        <a:pt x="141493" y="101685"/>
                      </a:lnTo>
                      <a:lnTo>
                        <a:pt x="150338" y="136761"/>
                      </a:lnTo>
                      <a:lnTo>
                        <a:pt x="149487" y="138342"/>
                      </a:lnTo>
                      <a:lnTo>
                        <a:pt x="119091" y="127642"/>
                      </a:lnTo>
                      <a:cubicBezTo>
                        <a:pt x="119067" y="127634"/>
                        <a:pt x="119044" y="127631"/>
                        <a:pt x="119024" y="127631"/>
                      </a:cubicBezTo>
                      <a:cubicBezTo>
                        <a:pt x="118967" y="127631"/>
                        <a:pt x="118923" y="127659"/>
                        <a:pt x="118878" y="127703"/>
                      </a:cubicBezTo>
                      <a:lnTo>
                        <a:pt x="118878" y="127673"/>
                      </a:lnTo>
                      <a:lnTo>
                        <a:pt x="107419" y="102657"/>
                      </a:lnTo>
                      <a:lnTo>
                        <a:pt x="107267" y="97946"/>
                      </a:lnTo>
                      <a:lnTo>
                        <a:pt x="107936" y="97247"/>
                      </a:lnTo>
                      <a:close/>
                      <a:moveTo>
                        <a:pt x="150490" y="137308"/>
                      </a:moveTo>
                      <a:lnTo>
                        <a:pt x="150915" y="138889"/>
                      </a:lnTo>
                      <a:lnTo>
                        <a:pt x="149821" y="138524"/>
                      </a:lnTo>
                      <a:lnTo>
                        <a:pt x="150490" y="137308"/>
                      </a:lnTo>
                      <a:close/>
                      <a:moveTo>
                        <a:pt x="41552" y="104359"/>
                      </a:moveTo>
                      <a:lnTo>
                        <a:pt x="90337" y="114876"/>
                      </a:lnTo>
                      <a:lnTo>
                        <a:pt x="89212" y="140834"/>
                      </a:lnTo>
                      <a:lnTo>
                        <a:pt x="54987" y="137339"/>
                      </a:lnTo>
                      <a:lnTo>
                        <a:pt x="41552" y="104359"/>
                      </a:lnTo>
                      <a:close/>
                      <a:moveTo>
                        <a:pt x="107419" y="103600"/>
                      </a:moveTo>
                      <a:lnTo>
                        <a:pt x="118483" y="127764"/>
                      </a:lnTo>
                      <a:lnTo>
                        <a:pt x="108817" y="142384"/>
                      </a:lnTo>
                      <a:lnTo>
                        <a:pt x="107419" y="103600"/>
                      </a:lnTo>
                      <a:close/>
                      <a:moveTo>
                        <a:pt x="105626" y="99557"/>
                      </a:moveTo>
                      <a:lnTo>
                        <a:pt x="107085" y="102718"/>
                      </a:lnTo>
                      <a:lnTo>
                        <a:pt x="108513" y="142749"/>
                      </a:lnTo>
                      <a:lnTo>
                        <a:pt x="89607" y="140865"/>
                      </a:lnTo>
                      <a:lnTo>
                        <a:pt x="90702" y="114724"/>
                      </a:lnTo>
                      <a:cubicBezTo>
                        <a:pt x="90702" y="114694"/>
                        <a:pt x="90732" y="114694"/>
                        <a:pt x="90732" y="114694"/>
                      </a:cubicBezTo>
                      <a:lnTo>
                        <a:pt x="105626" y="99557"/>
                      </a:lnTo>
                      <a:close/>
                      <a:moveTo>
                        <a:pt x="181220" y="81897"/>
                      </a:moveTo>
                      <a:lnTo>
                        <a:pt x="170308" y="145728"/>
                      </a:lnTo>
                      <a:lnTo>
                        <a:pt x="151311" y="139041"/>
                      </a:lnTo>
                      <a:lnTo>
                        <a:pt x="150733" y="136852"/>
                      </a:lnTo>
                      <a:lnTo>
                        <a:pt x="181220" y="81897"/>
                      </a:lnTo>
                      <a:close/>
                      <a:moveTo>
                        <a:pt x="119486" y="128220"/>
                      </a:moveTo>
                      <a:lnTo>
                        <a:pt x="149274" y="138706"/>
                      </a:lnTo>
                      <a:lnTo>
                        <a:pt x="139791" y="155850"/>
                      </a:lnTo>
                      <a:lnTo>
                        <a:pt x="119486" y="128220"/>
                      </a:lnTo>
                      <a:close/>
                      <a:moveTo>
                        <a:pt x="89577" y="141168"/>
                      </a:moveTo>
                      <a:lnTo>
                        <a:pt x="108453" y="143083"/>
                      </a:lnTo>
                      <a:lnTo>
                        <a:pt x="88300" y="170470"/>
                      </a:lnTo>
                      <a:lnTo>
                        <a:pt x="89577" y="141168"/>
                      </a:lnTo>
                      <a:close/>
                      <a:moveTo>
                        <a:pt x="151432" y="139436"/>
                      </a:moveTo>
                      <a:lnTo>
                        <a:pt x="170278" y="146062"/>
                      </a:lnTo>
                      <a:lnTo>
                        <a:pt x="163317" y="186640"/>
                      </a:lnTo>
                      <a:lnTo>
                        <a:pt x="151432" y="139436"/>
                      </a:lnTo>
                      <a:close/>
                      <a:moveTo>
                        <a:pt x="118848" y="127886"/>
                      </a:moveTo>
                      <a:cubicBezTo>
                        <a:pt x="118848" y="127916"/>
                        <a:pt x="118848" y="127946"/>
                        <a:pt x="118909" y="127946"/>
                      </a:cubicBezTo>
                      <a:lnTo>
                        <a:pt x="139639" y="156184"/>
                      </a:lnTo>
                      <a:lnTo>
                        <a:pt x="121705" y="188464"/>
                      </a:lnTo>
                      <a:lnTo>
                        <a:pt x="118970" y="173722"/>
                      </a:lnTo>
                      <a:cubicBezTo>
                        <a:pt x="118970" y="173661"/>
                        <a:pt x="118878" y="173570"/>
                        <a:pt x="118818" y="173570"/>
                      </a:cubicBezTo>
                      <a:lnTo>
                        <a:pt x="88787" y="170835"/>
                      </a:lnTo>
                      <a:lnTo>
                        <a:pt x="88574" y="170743"/>
                      </a:lnTo>
                      <a:lnTo>
                        <a:pt x="108878" y="143175"/>
                      </a:lnTo>
                      <a:cubicBezTo>
                        <a:pt x="108909" y="143144"/>
                        <a:pt x="108909" y="143114"/>
                        <a:pt x="108909" y="143083"/>
                      </a:cubicBezTo>
                      <a:lnTo>
                        <a:pt x="108909" y="142992"/>
                      </a:lnTo>
                      <a:lnTo>
                        <a:pt x="118848" y="127886"/>
                      </a:lnTo>
                      <a:close/>
                      <a:moveTo>
                        <a:pt x="89577" y="171290"/>
                      </a:moveTo>
                      <a:lnTo>
                        <a:pt x="118635" y="173935"/>
                      </a:lnTo>
                      <a:lnTo>
                        <a:pt x="121401" y="189041"/>
                      </a:lnTo>
                      <a:lnTo>
                        <a:pt x="89577" y="171290"/>
                      </a:lnTo>
                      <a:close/>
                      <a:moveTo>
                        <a:pt x="139851" y="156488"/>
                      </a:moveTo>
                      <a:lnTo>
                        <a:pt x="162831" y="187704"/>
                      </a:lnTo>
                      <a:lnTo>
                        <a:pt x="121736" y="189133"/>
                      </a:lnTo>
                      <a:lnTo>
                        <a:pt x="121766" y="189072"/>
                      </a:lnTo>
                      <a:lnTo>
                        <a:pt x="139851" y="156488"/>
                      </a:lnTo>
                      <a:close/>
                      <a:moveTo>
                        <a:pt x="117652" y="0"/>
                      </a:moveTo>
                      <a:cubicBezTo>
                        <a:pt x="117634" y="0"/>
                        <a:pt x="117617" y="4"/>
                        <a:pt x="117602" y="11"/>
                      </a:cubicBezTo>
                      <a:lnTo>
                        <a:pt x="79121" y="12018"/>
                      </a:lnTo>
                      <a:cubicBezTo>
                        <a:pt x="78999" y="12048"/>
                        <a:pt x="78969" y="12139"/>
                        <a:pt x="78999" y="12261"/>
                      </a:cubicBezTo>
                      <a:cubicBezTo>
                        <a:pt x="79021" y="12327"/>
                        <a:pt x="79075" y="12376"/>
                        <a:pt x="79137" y="12376"/>
                      </a:cubicBezTo>
                      <a:cubicBezTo>
                        <a:pt x="79161" y="12376"/>
                        <a:pt x="79187" y="12369"/>
                        <a:pt x="79212" y="12352"/>
                      </a:cubicBezTo>
                      <a:lnTo>
                        <a:pt x="116994" y="589"/>
                      </a:lnTo>
                      <a:lnTo>
                        <a:pt x="104744" y="13385"/>
                      </a:lnTo>
                      <a:cubicBezTo>
                        <a:pt x="104714" y="13446"/>
                        <a:pt x="104714" y="13477"/>
                        <a:pt x="104714" y="13537"/>
                      </a:cubicBezTo>
                      <a:cubicBezTo>
                        <a:pt x="104684" y="13537"/>
                        <a:pt x="104653" y="13537"/>
                        <a:pt x="104592" y="13598"/>
                      </a:cubicBezTo>
                      <a:lnTo>
                        <a:pt x="71279" y="38462"/>
                      </a:lnTo>
                      <a:cubicBezTo>
                        <a:pt x="71218" y="38523"/>
                        <a:pt x="71218" y="38583"/>
                        <a:pt x="71218" y="38675"/>
                      </a:cubicBezTo>
                      <a:cubicBezTo>
                        <a:pt x="71248" y="38735"/>
                        <a:pt x="71279" y="38766"/>
                        <a:pt x="71370" y="38766"/>
                      </a:cubicBezTo>
                      <a:lnTo>
                        <a:pt x="114380" y="40589"/>
                      </a:lnTo>
                      <a:lnTo>
                        <a:pt x="114380" y="40802"/>
                      </a:lnTo>
                      <a:lnTo>
                        <a:pt x="105869" y="65939"/>
                      </a:lnTo>
                      <a:lnTo>
                        <a:pt x="88088" y="60043"/>
                      </a:lnTo>
                      <a:lnTo>
                        <a:pt x="71218" y="38979"/>
                      </a:lnTo>
                      <a:cubicBezTo>
                        <a:pt x="71160" y="38921"/>
                        <a:pt x="71115" y="38900"/>
                        <a:pt x="71066" y="38900"/>
                      </a:cubicBezTo>
                      <a:cubicBezTo>
                        <a:pt x="71037" y="38900"/>
                        <a:pt x="71008" y="38907"/>
                        <a:pt x="70975" y="38918"/>
                      </a:cubicBezTo>
                      <a:lnTo>
                        <a:pt x="34925" y="63599"/>
                      </a:lnTo>
                      <a:cubicBezTo>
                        <a:pt x="34895" y="63629"/>
                        <a:pt x="34834" y="63690"/>
                        <a:pt x="34834" y="63751"/>
                      </a:cubicBezTo>
                      <a:cubicBezTo>
                        <a:pt x="34834" y="63781"/>
                        <a:pt x="34834" y="63812"/>
                        <a:pt x="34895" y="63842"/>
                      </a:cubicBezTo>
                      <a:cubicBezTo>
                        <a:pt x="34834" y="63842"/>
                        <a:pt x="34834" y="63842"/>
                        <a:pt x="34804" y="63903"/>
                      </a:cubicBezTo>
                      <a:cubicBezTo>
                        <a:pt x="34743" y="63933"/>
                        <a:pt x="34713" y="63994"/>
                        <a:pt x="34743" y="64085"/>
                      </a:cubicBezTo>
                      <a:lnTo>
                        <a:pt x="40792" y="101593"/>
                      </a:lnTo>
                      <a:lnTo>
                        <a:pt x="153" y="106639"/>
                      </a:lnTo>
                      <a:cubicBezTo>
                        <a:pt x="92" y="106639"/>
                        <a:pt x="1" y="106700"/>
                        <a:pt x="1" y="106791"/>
                      </a:cubicBezTo>
                      <a:cubicBezTo>
                        <a:pt x="1" y="106852"/>
                        <a:pt x="1" y="106913"/>
                        <a:pt x="62" y="106943"/>
                      </a:cubicBezTo>
                      <a:lnTo>
                        <a:pt x="92" y="106973"/>
                      </a:lnTo>
                      <a:lnTo>
                        <a:pt x="33193" y="129861"/>
                      </a:lnTo>
                      <a:cubicBezTo>
                        <a:pt x="33223" y="129892"/>
                        <a:pt x="33284" y="129892"/>
                        <a:pt x="33345" y="129892"/>
                      </a:cubicBezTo>
                      <a:lnTo>
                        <a:pt x="33436" y="129770"/>
                      </a:lnTo>
                      <a:lnTo>
                        <a:pt x="41400" y="105028"/>
                      </a:lnTo>
                      <a:lnTo>
                        <a:pt x="54683" y="137673"/>
                      </a:lnTo>
                      <a:cubicBezTo>
                        <a:pt x="54713" y="137764"/>
                        <a:pt x="54774" y="137795"/>
                        <a:pt x="54835" y="137795"/>
                      </a:cubicBezTo>
                      <a:lnTo>
                        <a:pt x="89182" y="141290"/>
                      </a:lnTo>
                      <a:lnTo>
                        <a:pt x="87936" y="171078"/>
                      </a:lnTo>
                      <a:cubicBezTo>
                        <a:pt x="87936" y="171138"/>
                        <a:pt x="87996" y="171260"/>
                        <a:pt x="88088" y="171260"/>
                      </a:cubicBezTo>
                      <a:lnTo>
                        <a:pt x="88695" y="171290"/>
                      </a:lnTo>
                      <a:lnTo>
                        <a:pt x="121492" y="189589"/>
                      </a:lnTo>
                      <a:cubicBezTo>
                        <a:pt x="121523" y="189589"/>
                        <a:pt x="121553" y="189619"/>
                        <a:pt x="121553" y="189619"/>
                      </a:cubicBezTo>
                      <a:lnTo>
                        <a:pt x="163135" y="188160"/>
                      </a:lnTo>
                      <a:cubicBezTo>
                        <a:pt x="163195" y="188160"/>
                        <a:pt x="163226" y="188130"/>
                        <a:pt x="163286" y="188069"/>
                      </a:cubicBezTo>
                      <a:cubicBezTo>
                        <a:pt x="163317" y="187978"/>
                        <a:pt x="163317" y="187947"/>
                        <a:pt x="163286" y="187856"/>
                      </a:cubicBezTo>
                      <a:lnTo>
                        <a:pt x="140034" y="156214"/>
                      </a:lnTo>
                      <a:lnTo>
                        <a:pt x="149639" y="138828"/>
                      </a:lnTo>
                      <a:lnTo>
                        <a:pt x="151007" y="139314"/>
                      </a:lnTo>
                      <a:lnTo>
                        <a:pt x="163195" y="187552"/>
                      </a:lnTo>
                      <a:cubicBezTo>
                        <a:pt x="163226" y="187643"/>
                        <a:pt x="163286" y="187704"/>
                        <a:pt x="163378" y="187704"/>
                      </a:cubicBezTo>
                      <a:cubicBezTo>
                        <a:pt x="163469" y="187704"/>
                        <a:pt x="163530" y="187643"/>
                        <a:pt x="163530" y="187552"/>
                      </a:cubicBezTo>
                      <a:lnTo>
                        <a:pt x="170612" y="146214"/>
                      </a:lnTo>
                      <a:lnTo>
                        <a:pt x="185627" y="151503"/>
                      </a:lnTo>
                      <a:lnTo>
                        <a:pt x="187512" y="174330"/>
                      </a:lnTo>
                      <a:cubicBezTo>
                        <a:pt x="187512" y="174421"/>
                        <a:pt x="187603" y="174482"/>
                        <a:pt x="187664" y="174482"/>
                      </a:cubicBezTo>
                      <a:lnTo>
                        <a:pt x="219427" y="179315"/>
                      </a:lnTo>
                      <a:lnTo>
                        <a:pt x="220066" y="221230"/>
                      </a:lnTo>
                      <a:cubicBezTo>
                        <a:pt x="220066" y="221322"/>
                        <a:pt x="220157" y="221413"/>
                        <a:pt x="220278" y="221413"/>
                      </a:cubicBezTo>
                      <a:cubicBezTo>
                        <a:pt x="220370" y="221413"/>
                        <a:pt x="220461" y="221291"/>
                        <a:pt x="220461" y="221230"/>
                      </a:cubicBezTo>
                      <a:lnTo>
                        <a:pt x="219823" y="179163"/>
                      </a:lnTo>
                      <a:cubicBezTo>
                        <a:pt x="219823" y="179102"/>
                        <a:pt x="219731" y="179011"/>
                        <a:pt x="219671" y="178981"/>
                      </a:cubicBezTo>
                      <a:lnTo>
                        <a:pt x="187846" y="174148"/>
                      </a:lnTo>
                      <a:lnTo>
                        <a:pt x="185962" y="151351"/>
                      </a:lnTo>
                      <a:cubicBezTo>
                        <a:pt x="185962" y="151290"/>
                        <a:pt x="185931" y="151199"/>
                        <a:pt x="185840" y="151199"/>
                      </a:cubicBezTo>
                      <a:lnTo>
                        <a:pt x="170642" y="145849"/>
                      </a:lnTo>
                      <a:lnTo>
                        <a:pt x="181706" y="81076"/>
                      </a:lnTo>
                      <a:cubicBezTo>
                        <a:pt x="181706" y="81016"/>
                        <a:pt x="181706" y="80955"/>
                        <a:pt x="181676" y="80924"/>
                      </a:cubicBezTo>
                      <a:cubicBezTo>
                        <a:pt x="181615" y="80864"/>
                        <a:pt x="181585" y="80833"/>
                        <a:pt x="181554" y="80833"/>
                      </a:cubicBezTo>
                      <a:lnTo>
                        <a:pt x="137785" y="78280"/>
                      </a:lnTo>
                      <a:lnTo>
                        <a:pt x="152283" y="76304"/>
                      </a:lnTo>
                      <a:cubicBezTo>
                        <a:pt x="152374" y="76304"/>
                        <a:pt x="152405" y="76244"/>
                        <a:pt x="152435" y="76213"/>
                      </a:cubicBezTo>
                      <a:cubicBezTo>
                        <a:pt x="152496" y="76122"/>
                        <a:pt x="152435" y="76061"/>
                        <a:pt x="152374" y="76000"/>
                      </a:cubicBezTo>
                      <a:lnTo>
                        <a:pt x="126720" y="57520"/>
                      </a:lnTo>
                      <a:lnTo>
                        <a:pt x="126690" y="57429"/>
                      </a:lnTo>
                      <a:lnTo>
                        <a:pt x="145049" y="25969"/>
                      </a:lnTo>
                      <a:cubicBezTo>
                        <a:pt x="145079" y="25939"/>
                        <a:pt x="145079" y="25848"/>
                        <a:pt x="145049" y="25817"/>
                      </a:cubicBezTo>
                      <a:cubicBezTo>
                        <a:pt x="145049" y="25787"/>
                        <a:pt x="144958" y="25756"/>
                        <a:pt x="144927" y="25696"/>
                      </a:cubicBezTo>
                      <a:lnTo>
                        <a:pt x="105200" y="13416"/>
                      </a:lnTo>
                      <a:lnTo>
                        <a:pt x="117754" y="315"/>
                      </a:lnTo>
                      <a:cubicBezTo>
                        <a:pt x="117815" y="255"/>
                        <a:pt x="117815" y="163"/>
                        <a:pt x="117784" y="103"/>
                      </a:cubicBezTo>
                      <a:cubicBezTo>
                        <a:pt x="117761" y="34"/>
                        <a:pt x="117704" y="0"/>
                        <a:pt x="11765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16"/>
                <p:cNvSpPr/>
                <p:nvPr/>
              </p:nvSpPr>
              <p:spPr>
                <a:xfrm>
                  <a:off x="-700475" y="951025"/>
                  <a:ext cx="50325" cy="35375"/>
                </a:xfrm>
                <a:custGeom>
                  <a:rect b="b" l="l" r="r" t="t"/>
                  <a:pathLst>
                    <a:path extrusionOk="0" h="1415" w="2013">
                      <a:moveTo>
                        <a:pt x="1047" y="0"/>
                      </a:moveTo>
                      <a:cubicBezTo>
                        <a:pt x="500" y="0"/>
                        <a:pt x="0" y="690"/>
                        <a:pt x="492" y="1181"/>
                      </a:cubicBezTo>
                      <a:cubicBezTo>
                        <a:pt x="642" y="1346"/>
                        <a:pt x="815" y="1415"/>
                        <a:pt x="982" y="1415"/>
                      </a:cubicBezTo>
                      <a:cubicBezTo>
                        <a:pt x="1525" y="1415"/>
                        <a:pt x="2013" y="696"/>
                        <a:pt x="1525" y="209"/>
                      </a:cubicBezTo>
                      <a:cubicBezTo>
                        <a:pt x="1378" y="62"/>
                        <a:pt x="1210" y="0"/>
                        <a:pt x="104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16"/>
                <p:cNvSpPr/>
                <p:nvPr/>
              </p:nvSpPr>
              <p:spPr>
                <a:xfrm>
                  <a:off x="-1364400" y="1443875"/>
                  <a:ext cx="50100" cy="35700"/>
                </a:xfrm>
                <a:custGeom>
                  <a:rect b="b" l="l" r="r" t="t"/>
                  <a:pathLst>
                    <a:path extrusionOk="0" h="1428" w="2004">
                      <a:moveTo>
                        <a:pt x="1032" y="1"/>
                      </a:moveTo>
                      <a:cubicBezTo>
                        <a:pt x="489" y="1"/>
                        <a:pt x="0" y="705"/>
                        <a:pt x="513" y="1194"/>
                      </a:cubicBezTo>
                      <a:cubicBezTo>
                        <a:pt x="664" y="1359"/>
                        <a:pt x="835" y="1428"/>
                        <a:pt x="1000" y="1428"/>
                      </a:cubicBezTo>
                      <a:cubicBezTo>
                        <a:pt x="1533" y="1428"/>
                        <a:pt x="2004" y="709"/>
                        <a:pt x="1516" y="222"/>
                      </a:cubicBezTo>
                      <a:cubicBezTo>
                        <a:pt x="1367" y="66"/>
                        <a:pt x="1197" y="1"/>
                        <a:pt x="103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16"/>
                <p:cNvSpPr/>
                <p:nvPr/>
              </p:nvSpPr>
              <p:spPr>
                <a:xfrm>
                  <a:off x="-920175" y="1590950"/>
                  <a:ext cx="50425" cy="35825"/>
                </a:xfrm>
                <a:custGeom>
                  <a:rect b="b" l="l" r="r" t="t"/>
                  <a:pathLst>
                    <a:path extrusionOk="0" h="1433" w="2017">
                      <a:moveTo>
                        <a:pt x="1060" y="0"/>
                      </a:moveTo>
                      <a:cubicBezTo>
                        <a:pt x="509" y="0"/>
                        <a:pt x="1" y="714"/>
                        <a:pt x="495" y="1208"/>
                      </a:cubicBezTo>
                      <a:cubicBezTo>
                        <a:pt x="653" y="1366"/>
                        <a:pt x="830" y="1432"/>
                        <a:pt x="999" y="1432"/>
                      </a:cubicBezTo>
                      <a:cubicBezTo>
                        <a:pt x="1546" y="1432"/>
                        <a:pt x="2016" y="739"/>
                        <a:pt x="1529" y="205"/>
                      </a:cubicBezTo>
                      <a:cubicBezTo>
                        <a:pt x="1385" y="61"/>
                        <a:pt x="1221" y="0"/>
                        <a:pt x="106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16"/>
                <p:cNvSpPr/>
                <p:nvPr/>
              </p:nvSpPr>
              <p:spPr>
                <a:xfrm>
                  <a:off x="-407925" y="1372750"/>
                  <a:ext cx="50275" cy="35500"/>
                </a:xfrm>
                <a:custGeom>
                  <a:rect b="b" l="l" r="r" t="t"/>
                  <a:pathLst>
                    <a:path extrusionOk="0" h="1420" w="2011">
                      <a:moveTo>
                        <a:pt x="1047" y="1"/>
                      </a:moveTo>
                      <a:cubicBezTo>
                        <a:pt x="500" y="1"/>
                        <a:pt x="1" y="691"/>
                        <a:pt x="492" y="1182"/>
                      </a:cubicBezTo>
                      <a:cubicBezTo>
                        <a:pt x="645" y="1350"/>
                        <a:pt x="821" y="1419"/>
                        <a:pt x="991" y="1419"/>
                      </a:cubicBezTo>
                      <a:cubicBezTo>
                        <a:pt x="1530" y="1419"/>
                        <a:pt x="2011" y="718"/>
                        <a:pt x="1525" y="209"/>
                      </a:cubicBezTo>
                      <a:cubicBezTo>
                        <a:pt x="1379" y="62"/>
                        <a:pt x="1211" y="1"/>
                        <a:pt x="104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16"/>
                <p:cNvSpPr/>
                <p:nvPr/>
              </p:nvSpPr>
              <p:spPr>
                <a:xfrm>
                  <a:off x="-596200" y="2083250"/>
                  <a:ext cx="50750" cy="35400"/>
                </a:xfrm>
                <a:custGeom>
                  <a:rect b="b" l="l" r="r" t="t"/>
                  <a:pathLst>
                    <a:path extrusionOk="0" h="1416" w="2030">
                      <a:moveTo>
                        <a:pt x="1041" y="1"/>
                      </a:moveTo>
                      <a:cubicBezTo>
                        <a:pt x="495" y="1"/>
                        <a:pt x="0" y="690"/>
                        <a:pt x="515" y="1182"/>
                      </a:cubicBezTo>
                      <a:cubicBezTo>
                        <a:pt x="666" y="1347"/>
                        <a:pt x="838" y="1415"/>
                        <a:pt x="1005" y="1415"/>
                      </a:cubicBezTo>
                      <a:cubicBezTo>
                        <a:pt x="1546" y="1415"/>
                        <a:pt x="2029" y="697"/>
                        <a:pt x="1518" y="209"/>
                      </a:cubicBezTo>
                      <a:cubicBezTo>
                        <a:pt x="1371" y="62"/>
                        <a:pt x="1204" y="1"/>
                        <a:pt x="104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16"/>
                <p:cNvSpPr/>
                <p:nvPr/>
              </p:nvSpPr>
              <p:spPr>
                <a:xfrm>
                  <a:off x="-173125" y="1901650"/>
                  <a:ext cx="50350" cy="35375"/>
                </a:xfrm>
                <a:custGeom>
                  <a:rect b="b" l="l" r="r" t="t"/>
                  <a:pathLst>
                    <a:path extrusionOk="0" h="1415" w="2014">
                      <a:moveTo>
                        <a:pt x="1035" y="0"/>
                      </a:moveTo>
                      <a:cubicBezTo>
                        <a:pt x="482" y="0"/>
                        <a:pt x="1" y="690"/>
                        <a:pt x="492" y="1181"/>
                      </a:cubicBezTo>
                      <a:cubicBezTo>
                        <a:pt x="650" y="1346"/>
                        <a:pt x="826" y="1415"/>
                        <a:pt x="995" y="1415"/>
                      </a:cubicBezTo>
                      <a:cubicBezTo>
                        <a:pt x="1543" y="1415"/>
                        <a:pt x="2013" y="696"/>
                        <a:pt x="1526" y="209"/>
                      </a:cubicBezTo>
                      <a:cubicBezTo>
                        <a:pt x="1372" y="62"/>
                        <a:pt x="1200" y="0"/>
                        <a:pt x="103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16"/>
                <p:cNvSpPr/>
                <p:nvPr/>
              </p:nvSpPr>
              <p:spPr>
                <a:xfrm>
                  <a:off x="-1459450" y="2087050"/>
                  <a:ext cx="50125" cy="35500"/>
                </a:xfrm>
                <a:custGeom>
                  <a:rect b="b" l="l" r="r" t="t"/>
                  <a:pathLst>
                    <a:path extrusionOk="0" h="1420" w="2005">
                      <a:moveTo>
                        <a:pt x="1041" y="1"/>
                      </a:moveTo>
                      <a:cubicBezTo>
                        <a:pt x="495" y="1"/>
                        <a:pt x="1" y="690"/>
                        <a:pt x="516" y="1182"/>
                      </a:cubicBezTo>
                      <a:cubicBezTo>
                        <a:pt x="669" y="1349"/>
                        <a:pt x="843" y="1419"/>
                        <a:pt x="1010" y="1419"/>
                      </a:cubicBezTo>
                      <a:cubicBezTo>
                        <a:pt x="1541" y="1419"/>
                        <a:pt x="2004" y="718"/>
                        <a:pt x="1519" y="209"/>
                      </a:cubicBezTo>
                      <a:cubicBezTo>
                        <a:pt x="1372" y="62"/>
                        <a:pt x="1204" y="1"/>
                        <a:pt x="104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16"/>
                <p:cNvSpPr/>
                <p:nvPr/>
              </p:nvSpPr>
              <p:spPr>
                <a:xfrm>
                  <a:off x="-1301500" y="2800275"/>
                  <a:ext cx="50225" cy="35800"/>
                </a:xfrm>
                <a:custGeom>
                  <a:rect b="b" l="l" r="r" t="t"/>
                  <a:pathLst>
                    <a:path extrusionOk="0" h="1432" w="2009">
                      <a:moveTo>
                        <a:pt x="1039" y="1"/>
                      </a:moveTo>
                      <a:cubicBezTo>
                        <a:pt x="494" y="1"/>
                        <a:pt x="0" y="705"/>
                        <a:pt x="490" y="1194"/>
                      </a:cubicBezTo>
                      <a:cubicBezTo>
                        <a:pt x="643" y="1362"/>
                        <a:pt x="818" y="1432"/>
                        <a:pt x="988" y="1432"/>
                      </a:cubicBezTo>
                      <a:cubicBezTo>
                        <a:pt x="1527" y="1432"/>
                        <a:pt x="2008" y="730"/>
                        <a:pt x="1523" y="222"/>
                      </a:cubicBezTo>
                      <a:cubicBezTo>
                        <a:pt x="1374" y="66"/>
                        <a:pt x="1204" y="1"/>
                        <a:pt x="103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16"/>
                <p:cNvSpPr/>
                <p:nvPr/>
              </p:nvSpPr>
              <p:spPr>
                <a:xfrm>
                  <a:off x="-318925" y="2620600"/>
                  <a:ext cx="50950" cy="35400"/>
                </a:xfrm>
                <a:custGeom>
                  <a:rect b="b" l="l" r="r" t="t"/>
                  <a:pathLst>
                    <a:path extrusionOk="0" h="1416" w="2038">
                      <a:moveTo>
                        <a:pt x="1054" y="0"/>
                      </a:moveTo>
                      <a:cubicBezTo>
                        <a:pt x="504" y="0"/>
                        <a:pt x="1" y="714"/>
                        <a:pt x="519" y="1208"/>
                      </a:cubicBezTo>
                      <a:cubicBezTo>
                        <a:pt x="665" y="1354"/>
                        <a:pt x="832" y="1416"/>
                        <a:pt x="995" y="1416"/>
                      </a:cubicBezTo>
                      <a:cubicBezTo>
                        <a:pt x="1542" y="1416"/>
                        <a:pt x="2037" y="720"/>
                        <a:pt x="1522" y="205"/>
                      </a:cubicBezTo>
                      <a:cubicBezTo>
                        <a:pt x="1378" y="61"/>
                        <a:pt x="1214" y="0"/>
                        <a:pt x="105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16"/>
                <p:cNvSpPr/>
                <p:nvPr/>
              </p:nvSpPr>
              <p:spPr>
                <a:xfrm>
                  <a:off x="-2533950" y="2539950"/>
                  <a:ext cx="50750" cy="35925"/>
                </a:xfrm>
                <a:custGeom>
                  <a:rect b="b" l="l" r="r" t="t"/>
                  <a:pathLst>
                    <a:path extrusionOk="0" h="1437" w="2030">
                      <a:moveTo>
                        <a:pt x="1043" y="1"/>
                      </a:moveTo>
                      <a:cubicBezTo>
                        <a:pt x="496" y="1"/>
                        <a:pt x="1" y="697"/>
                        <a:pt x="516" y="1212"/>
                      </a:cubicBezTo>
                      <a:cubicBezTo>
                        <a:pt x="667" y="1370"/>
                        <a:pt x="840" y="1436"/>
                        <a:pt x="1007" y="1436"/>
                      </a:cubicBezTo>
                      <a:cubicBezTo>
                        <a:pt x="1548" y="1436"/>
                        <a:pt x="2030" y="743"/>
                        <a:pt x="1519" y="209"/>
                      </a:cubicBezTo>
                      <a:cubicBezTo>
                        <a:pt x="1373" y="63"/>
                        <a:pt x="1206" y="1"/>
                        <a:pt x="104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16"/>
                <p:cNvSpPr/>
                <p:nvPr/>
              </p:nvSpPr>
              <p:spPr>
                <a:xfrm>
                  <a:off x="-1714950" y="2379625"/>
                  <a:ext cx="50300" cy="35475"/>
                </a:xfrm>
                <a:custGeom>
                  <a:rect b="b" l="l" r="r" t="t"/>
                  <a:pathLst>
                    <a:path extrusionOk="0" h="1419" w="2012">
                      <a:moveTo>
                        <a:pt x="1048" y="0"/>
                      </a:moveTo>
                      <a:cubicBezTo>
                        <a:pt x="500" y="0"/>
                        <a:pt x="1" y="690"/>
                        <a:pt x="492" y="1181"/>
                      </a:cubicBezTo>
                      <a:cubicBezTo>
                        <a:pt x="645" y="1349"/>
                        <a:pt x="821" y="1418"/>
                        <a:pt x="991" y="1418"/>
                      </a:cubicBezTo>
                      <a:cubicBezTo>
                        <a:pt x="1530" y="1418"/>
                        <a:pt x="2011" y="717"/>
                        <a:pt x="1526" y="208"/>
                      </a:cubicBezTo>
                      <a:cubicBezTo>
                        <a:pt x="1379" y="62"/>
                        <a:pt x="1211" y="0"/>
                        <a:pt x="104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16"/>
                <p:cNvSpPr/>
                <p:nvPr/>
              </p:nvSpPr>
              <p:spPr>
                <a:xfrm>
                  <a:off x="-2196675" y="3377800"/>
                  <a:ext cx="50400" cy="35075"/>
                </a:xfrm>
                <a:custGeom>
                  <a:rect b="b" l="l" r="r" t="t"/>
                  <a:pathLst>
                    <a:path extrusionOk="0" h="1403" w="2016">
                      <a:moveTo>
                        <a:pt x="1039" y="0"/>
                      </a:moveTo>
                      <a:cubicBezTo>
                        <a:pt x="495" y="0"/>
                        <a:pt x="1" y="704"/>
                        <a:pt x="491" y="1194"/>
                      </a:cubicBezTo>
                      <a:cubicBezTo>
                        <a:pt x="644" y="1341"/>
                        <a:pt x="816" y="1402"/>
                        <a:pt x="981" y="1402"/>
                      </a:cubicBezTo>
                      <a:cubicBezTo>
                        <a:pt x="1534" y="1402"/>
                        <a:pt x="2015" y="713"/>
                        <a:pt x="1524" y="221"/>
                      </a:cubicBezTo>
                      <a:cubicBezTo>
                        <a:pt x="1375" y="65"/>
                        <a:pt x="1205" y="0"/>
                        <a:pt x="103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16"/>
                <p:cNvSpPr/>
                <p:nvPr/>
              </p:nvSpPr>
              <p:spPr>
                <a:xfrm>
                  <a:off x="-849425" y="3508825"/>
                  <a:ext cx="50500" cy="35400"/>
                </a:xfrm>
                <a:custGeom>
                  <a:rect b="b" l="l" r="r" t="t"/>
                  <a:pathLst>
                    <a:path extrusionOk="0" h="1416" w="2020">
                      <a:moveTo>
                        <a:pt x="1036" y="0"/>
                      </a:moveTo>
                      <a:cubicBezTo>
                        <a:pt x="483" y="0"/>
                        <a:pt x="0" y="696"/>
                        <a:pt x="492" y="1211"/>
                      </a:cubicBezTo>
                      <a:cubicBezTo>
                        <a:pt x="636" y="1355"/>
                        <a:pt x="800" y="1416"/>
                        <a:pt x="961" y="1416"/>
                      </a:cubicBezTo>
                      <a:cubicBezTo>
                        <a:pt x="1512" y="1416"/>
                        <a:pt x="2020" y="703"/>
                        <a:pt x="1526" y="208"/>
                      </a:cubicBezTo>
                      <a:cubicBezTo>
                        <a:pt x="1372" y="62"/>
                        <a:pt x="1201" y="0"/>
                        <a:pt x="103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16"/>
                <p:cNvSpPr/>
                <p:nvPr/>
              </p:nvSpPr>
              <p:spPr>
                <a:xfrm>
                  <a:off x="-601700" y="3131900"/>
                  <a:ext cx="50350" cy="35400"/>
                </a:xfrm>
                <a:custGeom>
                  <a:rect b="b" l="l" r="r" t="t"/>
                  <a:pathLst>
                    <a:path extrusionOk="0" h="1416" w="2014">
                      <a:moveTo>
                        <a:pt x="1047" y="1"/>
                      </a:moveTo>
                      <a:cubicBezTo>
                        <a:pt x="500" y="1"/>
                        <a:pt x="1" y="690"/>
                        <a:pt x="492" y="1182"/>
                      </a:cubicBezTo>
                      <a:cubicBezTo>
                        <a:pt x="643" y="1347"/>
                        <a:pt x="815" y="1415"/>
                        <a:pt x="983" y="1415"/>
                      </a:cubicBezTo>
                      <a:cubicBezTo>
                        <a:pt x="1525" y="1415"/>
                        <a:pt x="2013" y="697"/>
                        <a:pt x="1526" y="209"/>
                      </a:cubicBezTo>
                      <a:cubicBezTo>
                        <a:pt x="1379" y="62"/>
                        <a:pt x="1211" y="1"/>
                        <a:pt x="104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16"/>
                <p:cNvSpPr/>
                <p:nvPr/>
              </p:nvSpPr>
              <p:spPr>
                <a:xfrm>
                  <a:off x="-1361600" y="4210950"/>
                  <a:ext cx="50300" cy="35475"/>
                </a:xfrm>
                <a:custGeom>
                  <a:rect b="b" l="l" r="r" t="t"/>
                  <a:pathLst>
                    <a:path extrusionOk="0" h="1419" w="2012">
                      <a:moveTo>
                        <a:pt x="1048" y="0"/>
                      </a:moveTo>
                      <a:cubicBezTo>
                        <a:pt x="500" y="0"/>
                        <a:pt x="1" y="690"/>
                        <a:pt x="492" y="1181"/>
                      </a:cubicBezTo>
                      <a:cubicBezTo>
                        <a:pt x="645" y="1349"/>
                        <a:pt x="821" y="1419"/>
                        <a:pt x="991" y="1419"/>
                      </a:cubicBezTo>
                      <a:cubicBezTo>
                        <a:pt x="1530" y="1419"/>
                        <a:pt x="2011" y="717"/>
                        <a:pt x="1526" y="209"/>
                      </a:cubicBezTo>
                      <a:cubicBezTo>
                        <a:pt x="1379" y="62"/>
                        <a:pt x="1211" y="0"/>
                        <a:pt x="104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16"/>
                <p:cNvSpPr/>
                <p:nvPr/>
              </p:nvSpPr>
              <p:spPr>
                <a:xfrm>
                  <a:off x="-527900" y="4660900"/>
                  <a:ext cx="51000" cy="35825"/>
                </a:xfrm>
                <a:custGeom>
                  <a:rect b="b" l="l" r="r" t="t"/>
                  <a:pathLst>
                    <a:path extrusionOk="0" h="1433" w="2040">
                      <a:moveTo>
                        <a:pt x="1068" y="1"/>
                      </a:moveTo>
                      <a:cubicBezTo>
                        <a:pt x="504" y="1"/>
                        <a:pt x="1" y="714"/>
                        <a:pt x="519" y="1208"/>
                      </a:cubicBezTo>
                      <a:cubicBezTo>
                        <a:pt x="670" y="1366"/>
                        <a:pt x="843" y="1432"/>
                        <a:pt x="1010" y="1432"/>
                      </a:cubicBezTo>
                      <a:cubicBezTo>
                        <a:pt x="1552" y="1432"/>
                        <a:pt x="2040" y="739"/>
                        <a:pt x="1552" y="205"/>
                      </a:cubicBezTo>
                      <a:cubicBezTo>
                        <a:pt x="1402" y="61"/>
                        <a:pt x="1232" y="1"/>
                        <a:pt x="106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16"/>
                <p:cNvSpPr/>
                <p:nvPr/>
              </p:nvSpPr>
              <p:spPr>
                <a:xfrm>
                  <a:off x="-599950" y="4282075"/>
                  <a:ext cx="50800" cy="35075"/>
                </a:xfrm>
                <a:custGeom>
                  <a:rect b="b" l="l" r="r" t="t"/>
                  <a:pathLst>
                    <a:path extrusionOk="0" h="1403" w="2032">
                      <a:moveTo>
                        <a:pt x="1032" y="0"/>
                      </a:moveTo>
                      <a:cubicBezTo>
                        <a:pt x="489" y="0"/>
                        <a:pt x="0" y="704"/>
                        <a:pt x="513" y="1194"/>
                      </a:cubicBezTo>
                      <a:cubicBezTo>
                        <a:pt x="660" y="1340"/>
                        <a:pt x="828" y="1402"/>
                        <a:pt x="991" y="1402"/>
                      </a:cubicBezTo>
                      <a:cubicBezTo>
                        <a:pt x="1537" y="1402"/>
                        <a:pt x="2031" y="712"/>
                        <a:pt x="1516" y="221"/>
                      </a:cubicBezTo>
                      <a:cubicBezTo>
                        <a:pt x="1368" y="65"/>
                        <a:pt x="1197" y="0"/>
                        <a:pt x="103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16"/>
                <p:cNvSpPr/>
                <p:nvPr/>
              </p:nvSpPr>
              <p:spPr>
                <a:xfrm>
                  <a:off x="512475" y="4625075"/>
                  <a:ext cx="50700" cy="35500"/>
                </a:xfrm>
                <a:custGeom>
                  <a:rect b="b" l="l" r="r" t="t"/>
                  <a:pathLst>
                    <a:path extrusionOk="0" h="1420" w="2028">
                      <a:moveTo>
                        <a:pt x="1041" y="1"/>
                      </a:moveTo>
                      <a:cubicBezTo>
                        <a:pt x="495" y="1"/>
                        <a:pt x="1" y="691"/>
                        <a:pt x="516" y="1182"/>
                      </a:cubicBezTo>
                      <a:cubicBezTo>
                        <a:pt x="669" y="1350"/>
                        <a:pt x="844" y="1419"/>
                        <a:pt x="1014" y="1419"/>
                      </a:cubicBezTo>
                      <a:cubicBezTo>
                        <a:pt x="1552" y="1419"/>
                        <a:pt x="2027" y="718"/>
                        <a:pt x="1519" y="209"/>
                      </a:cubicBezTo>
                      <a:cubicBezTo>
                        <a:pt x="1372" y="63"/>
                        <a:pt x="1204" y="1"/>
                        <a:pt x="104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16"/>
                <p:cNvSpPr/>
                <p:nvPr/>
              </p:nvSpPr>
              <p:spPr>
                <a:xfrm>
                  <a:off x="235925" y="1842825"/>
                  <a:ext cx="50975" cy="35075"/>
                </a:xfrm>
                <a:custGeom>
                  <a:rect b="b" l="l" r="r" t="t"/>
                  <a:pathLst>
                    <a:path extrusionOk="0" h="1403" w="2039">
                      <a:moveTo>
                        <a:pt x="1046" y="0"/>
                      </a:moveTo>
                      <a:cubicBezTo>
                        <a:pt x="489" y="0"/>
                        <a:pt x="1" y="704"/>
                        <a:pt x="514" y="1194"/>
                      </a:cubicBezTo>
                      <a:cubicBezTo>
                        <a:pt x="660" y="1341"/>
                        <a:pt x="828" y="1402"/>
                        <a:pt x="992" y="1402"/>
                      </a:cubicBezTo>
                      <a:cubicBezTo>
                        <a:pt x="1539" y="1402"/>
                        <a:pt x="2038" y="713"/>
                        <a:pt x="1547" y="221"/>
                      </a:cubicBezTo>
                      <a:cubicBezTo>
                        <a:pt x="1391" y="65"/>
                        <a:pt x="1215" y="0"/>
                        <a:pt x="104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16"/>
                <p:cNvSpPr/>
                <p:nvPr/>
              </p:nvSpPr>
              <p:spPr>
                <a:xfrm>
                  <a:off x="968350" y="1967100"/>
                  <a:ext cx="49650" cy="35825"/>
                </a:xfrm>
                <a:custGeom>
                  <a:rect b="b" l="l" r="r" t="t"/>
                  <a:pathLst>
                    <a:path extrusionOk="0" h="1433" w="1986">
                      <a:moveTo>
                        <a:pt x="1053" y="0"/>
                      </a:moveTo>
                      <a:cubicBezTo>
                        <a:pt x="503" y="0"/>
                        <a:pt x="0" y="713"/>
                        <a:pt x="518" y="1208"/>
                      </a:cubicBezTo>
                      <a:cubicBezTo>
                        <a:pt x="669" y="1366"/>
                        <a:pt x="838" y="1432"/>
                        <a:pt x="1001" y="1432"/>
                      </a:cubicBezTo>
                      <a:cubicBezTo>
                        <a:pt x="1528" y="1432"/>
                        <a:pt x="1985" y="739"/>
                        <a:pt x="1521" y="205"/>
                      </a:cubicBezTo>
                      <a:cubicBezTo>
                        <a:pt x="1377" y="61"/>
                        <a:pt x="1213" y="0"/>
                        <a:pt x="105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16"/>
                <p:cNvSpPr/>
                <p:nvPr/>
              </p:nvSpPr>
              <p:spPr>
                <a:xfrm>
                  <a:off x="54900" y="585200"/>
                  <a:ext cx="50225" cy="35800"/>
                </a:xfrm>
                <a:custGeom>
                  <a:rect b="b" l="l" r="r" t="t"/>
                  <a:pathLst>
                    <a:path extrusionOk="0" h="1432" w="2009">
                      <a:moveTo>
                        <a:pt x="1026" y="1"/>
                      </a:moveTo>
                      <a:cubicBezTo>
                        <a:pt x="476" y="1"/>
                        <a:pt x="0" y="705"/>
                        <a:pt x="490" y="1194"/>
                      </a:cubicBezTo>
                      <a:cubicBezTo>
                        <a:pt x="643" y="1362"/>
                        <a:pt x="819" y="1432"/>
                        <a:pt x="989" y="1432"/>
                      </a:cubicBezTo>
                      <a:cubicBezTo>
                        <a:pt x="1528" y="1432"/>
                        <a:pt x="2009" y="730"/>
                        <a:pt x="1523" y="222"/>
                      </a:cubicBezTo>
                      <a:cubicBezTo>
                        <a:pt x="1368" y="66"/>
                        <a:pt x="1194" y="1"/>
                        <a:pt x="102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16"/>
                <p:cNvSpPr/>
                <p:nvPr/>
              </p:nvSpPr>
              <p:spPr>
                <a:xfrm>
                  <a:off x="-2734675" y="3180225"/>
                  <a:ext cx="50225" cy="35075"/>
                </a:xfrm>
                <a:custGeom>
                  <a:rect b="b" l="l" r="r" t="t"/>
                  <a:pathLst>
                    <a:path extrusionOk="0" h="1403" w="2009">
                      <a:moveTo>
                        <a:pt x="1013" y="0"/>
                      </a:moveTo>
                      <a:cubicBezTo>
                        <a:pt x="477" y="0"/>
                        <a:pt x="1" y="705"/>
                        <a:pt x="490" y="1194"/>
                      </a:cubicBezTo>
                      <a:cubicBezTo>
                        <a:pt x="637" y="1341"/>
                        <a:pt x="805" y="1402"/>
                        <a:pt x="968" y="1402"/>
                      </a:cubicBezTo>
                      <a:cubicBezTo>
                        <a:pt x="1514" y="1402"/>
                        <a:pt x="2008" y="713"/>
                        <a:pt x="1493" y="221"/>
                      </a:cubicBezTo>
                      <a:cubicBezTo>
                        <a:pt x="1345" y="66"/>
                        <a:pt x="1176" y="0"/>
                        <a:pt x="101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16"/>
                <p:cNvSpPr/>
                <p:nvPr/>
              </p:nvSpPr>
              <p:spPr>
                <a:xfrm>
                  <a:off x="-3560675" y="2610300"/>
                  <a:ext cx="50300" cy="35700"/>
                </a:xfrm>
                <a:custGeom>
                  <a:rect b="b" l="l" r="r" t="t"/>
                  <a:pathLst>
                    <a:path extrusionOk="0" h="1428" w="2012">
                      <a:moveTo>
                        <a:pt x="1039" y="1"/>
                      </a:moveTo>
                      <a:cubicBezTo>
                        <a:pt x="494" y="1"/>
                        <a:pt x="1" y="705"/>
                        <a:pt x="490" y="1194"/>
                      </a:cubicBezTo>
                      <a:cubicBezTo>
                        <a:pt x="648" y="1359"/>
                        <a:pt x="824" y="1428"/>
                        <a:pt x="993" y="1428"/>
                      </a:cubicBezTo>
                      <a:cubicBezTo>
                        <a:pt x="1541" y="1428"/>
                        <a:pt x="2011" y="709"/>
                        <a:pt x="1524" y="222"/>
                      </a:cubicBezTo>
                      <a:cubicBezTo>
                        <a:pt x="1375" y="66"/>
                        <a:pt x="1205" y="1"/>
                        <a:pt x="103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16"/>
                <p:cNvSpPr/>
                <p:nvPr/>
              </p:nvSpPr>
              <p:spPr>
                <a:xfrm>
                  <a:off x="-2691350" y="1535075"/>
                  <a:ext cx="50375" cy="35075"/>
                </a:xfrm>
                <a:custGeom>
                  <a:rect b="b" l="l" r="r" t="t"/>
                  <a:pathLst>
                    <a:path extrusionOk="0" h="1403" w="2015">
                      <a:moveTo>
                        <a:pt x="1039" y="0"/>
                      </a:moveTo>
                      <a:cubicBezTo>
                        <a:pt x="494" y="0"/>
                        <a:pt x="0" y="704"/>
                        <a:pt x="490" y="1194"/>
                      </a:cubicBezTo>
                      <a:cubicBezTo>
                        <a:pt x="651" y="1340"/>
                        <a:pt x="826" y="1402"/>
                        <a:pt x="993" y="1402"/>
                      </a:cubicBezTo>
                      <a:cubicBezTo>
                        <a:pt x="1551" y="1402"/>
                        <a:pt x="2015" y="712"/>
                        <a:pt x="1523" y="221"/>
                      </a:cubicBezTo>
                      <a:cubicBezTo>
                        <a:pt x="1375" y="65"/>
                        <a:pt x="1204" y="0"/>
                        <a:pt x="103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16"/>
                <p:cNvSpPr/>
                <p:nvPr/>
              </p:nvSpPr>
              <p:spPr>
                <a:xfrm>
                  <a:off x="-1786450" y="914650"/>
                  <a:ext cx="50525" cy="35400"/>
                </a:xfrm>
                <a:custGeom>
                  <a:rect b="b" l="l" r="r" t="t"/>
                  <a:pathLst>
                    <a:path extrusionOk="0" h="1416" w="2021">
                      <a:moveTo>
                        <a:pt x="1060" y="0"/>
                      </a:moveTo>
                      <a:cubicBezTo>
                        <a:pt x="509" y="0"/>
                        <a:pt x="1" y="713"/>
                        <a:pt x="495" y="1208"/>
                      </a:cubicBezTo>
                      <a:cubicBezTo>
                        <a:pt x="649" y="1354"/>
                        <a:pt x="820" y="1416"/>
                        <a:pt x="984" y="1416"/>
                      </a:cubicBezTo>
                      <a:cubicBezTo>
                        <a:pt x="1538" y="1416"/>
                        <a:pt x="2021" y="720"/>
                        <a:pt x="1529" y="205"/>
                      </a:cubicBezTo>
                      <a:cubicBezTo>
                        <a:pt x="1385" y="61"/>
                        <a:pt x="1221" y="0"/>
                        <a:pt x="106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16"/>
                <p:cNvSpPr/>
                <p:nvPr/>
              </p:nvSpPr>
              <p:spPr>
                <a:xfrm>
                  <a:off x="-1588800" y="242050"/>
                  <a:ext cx="50350" cy="35925"/>
                </a:xfrm>
                <a:custGeom>
                  <a:rect b="b" l="l" r="r" t="t"/>
                  <a:pathLst>
                    <a:path extrusionOk="0" h="1437" w="2014">
                      <a:moveTo>
                        <a:pt x="1049" y="1"/>
                      </a:moveTo>
                      <a:cubicBezTo>
                        <a:pt x="501" y="1"/>
                        <a:pt x="0" y="696"/>
                        <a:pt x="492" y="1212"/>
                      </a:cubicBezTo>
                      <a:cubicBezTo>
                        <a:pt x="650" y="1370"/>
                        <a:pt x="827" y="1436"/>
                        <a:pt x="996" y="1436"/>
                      </a:cubicBezTo>
                      <a:cubicBezTo>
                        <a:pt x="1543" y="1436"/>
                        <a:pt x="2013" y="743"/>
                        <a:pt x="1526" y="209"/>
                      </a:cubicBezTo>
                      <a:cubicBezTo>
                        <a:pt x="1379" y="62"/>
                        <a:pt x="1212" y="1"/>
                        <a:pt x="104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16"/>
                <p:cNvSpPr/>
                <p:nvPr/>
              </p:nvSpPr>
              <p:spPr>
                <a:xfrm>
                  <a:off x="-943650" y="276250"/>
                  <a:ext cx="50325" cy="35900"/>
                </a:xfrm>
                <a:custGeom>
                  <a:rect b="b" l="l" r="r" t="t"/>
                  <a:pathLst>
                    <a:path extrusionOk="0" h="1436" w="2013">
                      <a:moveTo>
                        <a:pt x="1049" y="0"/>
                      </a:moveTo>
                      <a:cubicBezTo>
                        <a:pt x="501" y="0"/>
                        <a:pt x="0" y="696"/>
                        <a:pt x="492" y="1212"/>
                      </a:cubicBezTo>
                      <a:cubicBezTo>
                        <a:pt x="643" y="1370"/>
                        <a:pt x="816" y="1436"/>
                        <a:pt x="983" y="1436"/>
                      </a:cubicBezTo>
                      <a:cubicBezTo>
                        <a:pt x="1525" y="1436"/>
                        <a:pt x="2013" y="742"/>
                        <a:pt x="1525" y="209"/>
                      </a:cubicBezTo>
                      <a:cubicBezTo>
                        <a:pt x="1379" y="62"/>
                        <a:pt x="1212" y="0"/>
                        <a:pt x="104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16"/>
                <p:cNvSpPr/>
                <p:nvPr/>
              </p:nvSpPr>
              <p:spPr>
                <a:xfrm>
                  <a:off x="-625325" y="-57250"/>
                  <a:ext cx="50475" cy="35725"/>
                </a:xfrm>
                <a:custGeom>
                  <a:rect b="b" l="l" r="r" t="t"/>
                  <a:pathLst>
                    <a:path extrusionOk="0" h="1429" w="2019">
                      <a:moveTo>
                        <a:pt x="1047" y="0"/>
                      </a:moveTo>
                      <a:cubicBezTo>
                        <a:pt x="491" y="0"/>
                        <a:pt x="0" y="714"/>
                        <a:pt x="495" y="1208"/>
                      </a:cubicBezTo>
                      <a:cubicBezTo>
                        <a:pt x="643" y="1363"/>
                        <a:pt x="813" y="1428"/>
                        <a:pt x="978" y="1428"/>
                      </a:cubicBezTo>
                      <a:cubicBezTo>
                        <a:pt x="1523" y="1428"/>
                        <a:pt x="2018" y="718"/>
                        <a:pt x="1528" y="205"/>
                      </a:cubicBezTo>
                      <a:cubicBezTo>
                        <a:pt x="1377" y="61"/>
                        <a:pt x="1210" y="0"/>
                        <a:pt x="104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16"/>
                <p:cNvSpPr/>
                <p:nvPr/>
              </p:nvSpPr>
              <p:spPr>
                <a:xfrm>
                  <a:off x="1081525" y="3719750"/>
                  <a:ext cx="50375" cy="35075"/>
                </a:xfrm>
                <a:custGeom>
                  <a:rect b="b" l="l" r="r" t="t"/>
                  <a:pathLst>
                    <a:path extrusionOk="0" h="1403" w="2015">
                      <a:moveTo>
                        <a:pt x="1038" y="0"/>
                      </a:moveTo>
                      <a:cubicBezTo>
                        <a:pt x="494" y="0"/>
                        <a:pt x="0" y="704"/>
                        <a:pt x="490" y="1194"/>
                      </a:cubicBezTo>
                      <a:cubicBezTo>
                        <a:pt x="643" y="1341"/>
                        <a:pt x="815" y="1402"/>
                        <a:pt x="980" y="1402"/>
                      </a:cubicBezTo>
                      <a:cubicBezTo>
                        <a:pt x="1533" y="1402"/>
                        <a:pt x="2014" y="713"/>
                        <a:pt x="1523" y="221"/>
                      </a:cubicBezTo>
                      <a:cubicBezTo>
                        <a:pt x="1374" y="65"/>
                        <a:pt x="1204" y="0"/>
                        <a:pt x="103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16"/>
                <p:cNvSpPr/>
                <p:nvPr/>
              </p:nvSpPr>
              <p:spPr>
                <a:xfrm>
                  <a:off x="1127050" y="4295300"/>
                  <a:ext cx="50475" cy="35725"/>
                </a:xfrm>
                <a:custGeom>
                  <a:rect b="b" l="l" r="r" t="t"/>
                  <a:pathLst>
                    <a:path extrusionOk="0" h="1429" w="2019">
                      <a:moveTo>
                        <a:pt x="1049" y="1"/>
                      </a:moveTo>
                      <a:cubicBezTo>
                        <a:pt x="501" y="1"/>
                        <a:pt x="0" y="696"/>
                        <a:pt x="492" y="1212"/>
                      </a:cubicBezTo>
                      <a:cubicBezTo>
                        <a:pt x="645" y="1365"/>
                        <a:pt x="816" y="1429"/>
                        <a:pt x="980" y="1429"/>
                      </a:cubicBezTo>
                      <a:cubicBezTo>
                        <a:pt x="1534" y="1429"/>
                        <a:pt x="2018" y="701"/>
                        <a:pt x="1526" y="209"/>
                      </a:cubicBezTo>
                      <a:cubicBezTo>
                        <a:pt x="1379" y="62"/>
                        <a:pt x="1212" y="1"/>
                        <a:pt x="104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16"/>
                <p:cNvSpPr/>
                <p:nvPr/>
              </p:nvSpPr>
              <p:spPr>
                <a:xfrm>
                  <a:off x="1924175" y="4419925"/>
                  <a:ext cx="50350" cy="35375"/>
                </a:xfrm>
                <a:custGeom>
                  <a:rect b="b" l="l" r="r" t="t"/>
                  <a:pathLst>
                    <a:path extrusionOk="0" h="1415" w="2014">
                      <a:moveTo>
                        <a:pt x="1048" y="0"/>
                      </a:moveTo>
                      <a:cubicBezTo>
                        <a:pt x="500" y="0"/>
                        <a:pt x="1" y="690"/>
                        <a:pt x="492" y="1181"/>
                      </a:cubicBezTo>
                      <a:cubicBezTo>
                        <a:pt x="657" y="1346"/>
                        <a:pt x="838" y="1415"/>
                        <a:pt x="1008" y="1415"/>
                      </a:cubicBezTo>
                      <a:cubicBezTo>
                        <a:pt x="1561" y="1415"/>
                        <a:pt x="2014" y="696"/>
                        <a:pt x="1526" y="209"/>
                      </a:cubicBezTo>
                      <a:cubicBezTo>
                        <a:pt x="1379" y="62"/>
                        <a:pt x="1211" y="0"/>
                        <a:pt x="104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462" name="Google Shape;2462;p16"/>
          <p:cNvSpPr txBox="1"/>
          <p:nvPr>
            <p:ph type="title"/>
          </p:nvPr>
        </p:nvSpPr>
        <p:spPr>
          <a:xfrm>
            <a:off x="4772350" y="3051700"/>
            <a:ext cx="3487200" cy="481800"/>
          </a:xfrm>
          <a:prstGeom prst="rect">
            <a:avLst/>
          </a:prstGeom>
          <a:noFill/>
        </p:spPr>
        <p:txBody>
          <a:bodyPr anchorCtr="0" anchor="b" bIns="91425" lIns="91425" spcFirstLastPara="1" rIns="91425" wrap="square" tIns="91425">
            <a:noAutofit/>
          </a:bodyPr>
          <a:lstStyle>
            <a:lvl1pPr lvl="0" rtl="0" algn="r">
              <a:spcBef>
                <a:spcPts val="0"/>
              </a:spcBef>
              <a:spcAft>
                <a:spcPts val="0"/>
              </a:spcAft>
              <a:buNone/>
              <a:defRPr sz="2000"/>
            </a:lvl1pPr>
            <a:lvl2pPr lvl="1" rtl="0" algn="r">
              <a:spcBef>
                <a:spcPts val="0"/>
              </a:spcBef>
              <a:spcAft>
                <a:spcPts val="0"/>
              </a:spcAft>
              <a:buNone/>
              <a:defRPr sz="2000"/>
            </a:lvl2pPr>
            <a:lvl3pPr lvl="2" rtl="0" algn="r">
              <a:spcBef>
                <a:spcPts val="0"/>
              </a:spcBef>
              <a:spcAft>
                <a:spcPts val="0"/>
              </a:spcAft>
              <a:buNone/>
              <a:defRPr sz="2000"/>
            </a:lvl3pPr>
            <a:lvl4pPr lvl="3" rtl="0" algn="r">
              <a:spcBef>
                <a:spcPts val="0"/>
              </a:spcBef>
              <a:spcAft>
                <a:spcPts val="0"/>
              </a:spcAft>
              <a:buNone/>
              <a:defRPr sz="2000"/>
            </a:lvl4pPr>
            <a:lvl5pPr lvl="4" rtl="0" algn="r">
              <a:spcBef>
                <a:spcPts val="0"/>
              </a:spcBef>
              <a:spcAft>
                <a:spcPts val="0"/>
              </a:spcAft>
              <a:buNone/>
              <a:defRPr sz="2000"/>
            </a:lvl5pPr>
            <a:lvl6pPr lvl="5" rtl="0" algn="r">
              <a:spcBef>
                <a:spcPts val="0"/>
              </a:spcBef>
              <a:spcAft>
                <a:spcPts val="0"/>
              </a:spcAft>
              <a:buNone/>
              <a:defRPr sz="2000"/>
            </a:lvl6pPr>
            <a:lvl7pPr lvl="6" rtl="0" algn="r">
              <a:spcBef>
                <a:spcPts val="0"/>
              </a:spcBef>
              <a:spcAft>
                <a:spcPts val="0"/>
              </a:spcAft>
              <a:buNone/>
              <a:defRPr sz="2000"/>
            </a:lvl7pPr>
            <a:lvl8pPr lvl="7" rtl="0" algn="r">
              <a:spcBef>
                <a:spcPts val="0"/>
              </a:spcBef>
              <a:spcAft>
                <a:spcPts val="0"/>
              </a:spcAft>
              <a:buNone/>
              <a:defRPr sz="2000"/>
            </a:lvl8pPr>
            <a:lvl9pPr lvl="8" rtl="0" algn="r">
              <a:spcBef>
                <a:spcPts val="0"/>
              </a:spcBef>
              <a:spcAft>
                <a:spcPts val="0"/>
              </a:spcAft>
              <a:buNone/>
              <a:defRPr sz="2000"/>
            </a:lvl9pPr>
          </a:lstStyle>
          <a:p/>
        </p:txBody>
      </p:sp>
      <p:sp>
        <p:nvSpPr>
          <p:cNvPr id="2463" name="Google Shape;2463;p16"/>
          <p:cNvSpPr txBox="1"/>
          <p:nvPr>
            <p:ph idx="1" type="subTitle"/>
          </p:nvPr>
        </p:nvSpPr>
        <p:spPr>
          <a:xfrm>
            <a:off x="4772275" y="1610025"/>
            <a:ext cx="3487200" cy="1441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0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
    <p:spTree>
      <p:nvGrpSpPr>
        <p:cNvPr id="2464" name="Shape 2464"/>
        <p:cNvGrpSpPr/>
        <p:nvPr/>
      </p:nvGrpSpPr>
      <p:grpSpPr>
        <a:xfrm>
          <a:off x="0" y="0"/>
          <a:ext cx="0" cy="0"/>
          <a:chOff x="0" y="0"/>
          <a:chExt cx="0" cy="0"/>
        </a:xfrm>
      </p:grpSpPr>
      <p:grpSp>
        <p:nvGrpSpPr>
          <p:cNvPr id="2465" name="Google Shape;2465;p17"/>
          <p:cNvGrpSpPr/>
          <p:nvPr/>
        </p:nvGrpSpPr>
        <p:grpSpPr>
          <a:xfrm flipH="1" rot="10800000">
            <a:off x="-672042" y="438157"/>
            <a:ext cx="10488084" cy="6107348"/>
            <a:chOff x="-120550" y="-133450"/>
            <a:chExt cx="7847425" cy="4570000"/>
          </a:xfrm>
        </p:grpSpPr>
        <p:sp>
          <p:nvSpPr>
            <p:cNvPr id="2466" name="Google Shape;2466;p17"/>
            <p:cNvSpPr/>
            <p:nvPr/>
          </p:nvSpPr>
          <p:spPr>
            <a:xfrm>
              <a:off x="3043625" y="854400"/>
              <a:ext cx="25100" cy="25875"/>
            </a:xfrm>
            <a:custGeom>
              <a:rect b="b" l="l" r="r" t="t"/>
              <a:pathLst>
                <a:path extrusionOk="0" h="1035" w="1004">
                  <a:moveTo>
                    <a:pt x="882" y="305"/>
                  </a:moveTo>
                  <a:cubicBezTo>
                    <a:pt x="1004" y="487"/>
                    <a:pt x="943" y="791"/>
                    <a:pt x="730" y="913"/>
                  </a:cubicBezTo>
                  <a:cubicBezTo>
                    <a:pt x="548" y="1034"/>
                    <a:pt x="244" y="943"/>
                    <a:pt x="123" y="761"/>
                  </a:cubicBezTo>
                  <a:cubicBezTo>
                    <a:pt x="1" y="578"/>
                    <a:pt x="92" y="274"/>
                    <a:pt x="274" y="153"/>
                  </a:cubicBezTo>
                  <a:cubicBezTo>
                    <a:pt x="518" y="1"/>
                    <a:pt x="761" y="92"/>
                    <a:pt x="882" y="30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17"/>
            <p:cNvSpPr/>
            <p:nvPr/>
          </p:nvSpPr>
          <p:spPr>
            <a:xfrm>
              <a:off x="3832400" y="1074775"/>
              <a:ext cx="25100" cy="24350"/>
            </a:xfrm>
            <a:custGeom>
              <a:rect b="b" l="l" r="r" t="t"/>
              <a:pathLst>
                <a:path extrusionOk="0" h="974" w="1004">
                  <a:moveTo>
                    <a:pt x="882" y="274"/>
                  </a:moveTo>
                  <a:cubicBezTo>
                    <a:pt x="1004" y="456"/>
                    <a:pt x="913" y="760"/>
                    <a:pt x="730" y="882"/>
                  </a:cubicBezTo>
                  <a:cubicBezTo>
                    <a:pt x="548" y="973"/>
                    <a:pt x="244" y="912"/>
                    <a:pt x="122" y="730"/>
                  </a:cubicBezTo>
                  <a:cubicBezTo>
                    <a:pt x="1" y="517"/>
                    <a:pt x="92" y="213"/>
                    <a:pt x="274" y="122"/>
                  </a:cubicBezTo>
                  <a:cubicBezTo>
                    <a:pt x="487" y="0"/>
                    <a:pt x="761" y="3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17"/>
            <p:cNvSpPr/>
            <p:nvPr/>
          </p:nvSpPr>
          <p:spPr>
            <a:xfrm>
              <a:off x="3821775" y="796650"/>
              <a:ext cx="25100" cy="24350"/>
            </a:xfrm>
            <a:custGeom>
              <a:rect b="b" l="l" r="r" t="t"/>
              <a:pathLst>
                <a:path extrusionOk="0" h="974" w="1004">
                  <a:moveTo>
                    <a:pt x="882" y="274"/>
                  </a:moveTo>
                  <a:cubicBezTo>
                    <a:pt x="1003" y="457"/>
                    <a:pt x="912" y="761"/>
                    <a:pt x="730" y="882"/>
                  </a:cubicBezTo>
                  <a:cubicBezTo>
                    <a:pt x="547" y="973"/>
                    <a:pt x="243" y="913"/>
                    <a:pt x="122" y="730"/>
                  </a:cubicBezTo>
                  <a:cubicBezTo>
                    <a:pt x="0" y="517"/>
                    <a:pt x="91" y="213"/>
                    <a:pt x="274" y="122"/>
                  </a:cubicBezTo>
                  <a:cubicBezTo>
                    <a:pt x="517" y="1"/>
                    <a:pt x="760" y="6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17"/>
            <p:cNvSpPr/>
            <p:nvPr/>
          </p:nvSpPr>
          <p:spPr>
            <a:xfrm>
              <a:off x="3083150" y="1124175"/>
              <a:ext cx="24350" cy="25850"/>
            </a:xfrm>
            <a:custGeom>
              <a:rect b="b" l="l" r="r" t="t"/>
              <a:pathLst>
                <a:path extrusionOk="0" h="1034" w="974">
                  <a:moveTo>
                    <a:pt x="882" y="304"/>
                  </a:moveTo>
                  <a:cubicBezTo>
                    <a:pt x="973" y="487"/>
                    <a:pt x="912" y="790"/>
                    <a:pt x="730" y="912"/>
                  </a:cubicBezTo>
                  <a:cubicBezTo>
                    <a:pt x="517" y="1034"/>
                    <a:pt x="213" y="942"/>
                    <a:pt x="122" y="760"/>
                  </a:cubicBezTo>
                  <a:cubicBezTo>
                    <a:pt x="1" y="578"/>
                    <a:pt x="61" y="274"/>
                    <a:pt x="274" y="152"/>
                  </a:cubicBezTo>
                  <a:cubicBezTo>
                    <a:pt x="487" y="0"/>
                    <a:pt x="760" y="91"/>
                    <a:pt x="882" y="30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17"/>
            <p:cNvSpPr/>
            <p:nvPr/>
          </p:nvSpPr>
          <p:spPr>
            <a:xfrm>
              <a:off x="1774625" y="761700"/>
              <a:ext cx="25100" cy="25100"/>
            </a:xfrm>
            <a:custGeom>
              <a:rect b="b" l="l" r="r" t="t"/>
              <a:pathLst>
                <a:path extrusionOk="0" h="1004" w="1004">
                  <a:moveTo>
                    <a:pt x="882" y="304"/>
                  </a:moveTo>
                  <a:cubicBezTo>
                    <a:pt x="1003" y="487"/>
                    <a:pt x="942" y="791"/>
                    <a:pt x="730" y="912"/>
                  </a:cubicBezTo>
                  <a:cubicBezTo>
                    <a:pt x="547" y="1004"/>
                    <a:pt x="243" y="943"/>
                    <a:pt x="122" y="760"/>
                  </a:cubicBezTo>
                  <a:cubicBezTo>
                    <a:pt x="0" y="548"/>
                    <a:pt x="91" y="244"/>
                    <a:pt x="274" y="152"/>
                  </a:cubicBezTo>
                  <a:cubicBezTo>
                    <a:pt x="517" y="1"/>
                    <a:pt x="790" y="61"/>
                    <a:pt x="882" y="30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17"/>
            <p:cNvSpPr/>
            <p:nvPr/>
          </p:nvSpPr>
          <p:spPr>
            <a:xfrm>
              <a:off x="2267775" y="829325"/>
              <a:ext cx="25100" cy="25100"/>
            </a:xfrm>
            <a:custGeom>
              <a:rect b="b" l="l" r="r" t="t"/>
              <a:pathLst>
                <a:path extrusionOk="0" h="1004" w="1004">
                  <a:moveTo>
                    <a:pt x="882" y="274"/>
                  </a:moveTo>
                  <a:cubicBezTo>
                    <a:pt x="1004" y="487"/>
                    <a:pt x="913" y="761"/>
                    <a:pt x="730" y="882"/>
                  </a:cubicBezTo>
                  <a:cubicBezTo>
                    <a:pt x="548" y="1004"/>
                    <a:pt x="244" y="943"/>
                    <a:pt x="123" y="730"/>
                  </a:cubicBezTo>
                  <a:cubicBezTo>
                    <a:pt x="1" y="548"/>
                    <a:pt x="92" y="244"/>
                    <a:pt x="274" y="122"/>
                  </a:cubicBezTo>
                  <a:cubicBezTo>
                    <a:pt x="518" y="1"/>
                    <a:pt x="761" y="92"/>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17"/>
            <p:cNvSpPr/>
            <p:nvPr/>
          </p:nvSpPr>
          <p:spPr>
            <a:xfrm>
              <a:off x="2434200" y="767775"/>
              <a:ext cx="25100" cy="25100"/>
            </a:xfrm>
            <a:custGeom>
              <a:rect b="b" l="l" r="r" t="t"/>
              <a:pathLst>
                <a:path extrusionOk="0" h="1004" w="1004">
                  <a:moveTo>
                    <a:pt x="882" y="274"/>
                  </a:moveTo>
                  <a:cubicBezTo>
                    <a:pt x="1004" y="457"/>
                    <a:pt x="912" y="761"/>
                    <a:pt x="730" y="882"/>
                  </a:cubicBezTo>
                  <a:cubicBezTo>
                    <a:pt x="548" y="1004"/>
                    <a:pt x="244" y="913"/>
                    <a:pt x="122" y="730"/>
                  </a:cubicBezTo>
                  <a:cubicBezTo>
                    <a:pt x="1" y="548"/>
                    <a:pt x="92" y="244"/>
                    <a:pt x="274" y="122"/>
                  </a:cubicBezTo>
                  <a:cubicBezTo>
                    <a:pt x="457" y="1"/>
                    <a:pt x="730" y="6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17"/>
            <p:cNvSpPr/>
            <p:nvPr/>
          </p:nvSpPr>
          <p:spPr>
            <a:xfrm>
              <a:off x="1608950" y="1347575"/>
              <a:ext cx="24350" cy="24350"/>
            </a:xfrm>
            <a:custGeom>
              <a:rect b="b" l="l" r="r" t="t"/>
              <a:pathLst>
                <a:path extrusionOk="0" h="974" w="974">
                  <a:moveTo>
                    <a:pt x="882" y="274"/>
                  </a:moveTo>
                  <a:cubicBezTo>
                    <a:pt x="974" y="456"/>
                    <a:pt x="913" y="760"/>
                    <a:pt x="700" y="882"/>
                  </a:cubicBezTo>
                  <a:cubicBezTo>
                    <a:pt x="518" y="973"/>
                    <a:pt x="214" y="912"/>
                    <a:pt x="122" y="700"/>
                  </a:cubicBezTo>
                  <a:cubicBezTo>
                    <a:pt x="1" y="517"/>
                    <a:pt x="62" y="213"/>
                    <a:pt x="274" y="122"/>
                  </a:cubicBezTo>
                  <a:cubicBezTo>
                    <a:pt x="457" y="0"/>
                    <a:pt x="761" y="3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17"/>
            <p:cNvSpPr/>
            <p:nvPr/>
          </p:nvSpPr>
          <p:spPr>
            <a:xfrm>
              <a:off x="2525400" y="967625"/>
              <a:ext cx="25100" cy="24350"/>
            </a:xfrm>
            <a:custGeom>
              <a:rect b="b" l="l" r="r" t="t"/>
              <a:pathLst>
                <a:path extrusionOk="0" h="974" w="1004">
                  <a:moveTo>
                    <a:pt x="882" y="274"/>
                  </a:moveTo>
                  <a:cubicBezTo>
                    <a:pt x="1003" y="457"/>
                    <a:pt x="912" y="761"/>
                    <a:pt x="730" y="882"/>
                  </a:cubicBezTo>
                  <a:cubicBezTo>
                    <a:pt x="547" y="973"/>
                    <a:pt x="213" y="913"/>
                    <a:pt x="122" y="730"/>
                  </a:cubicBezTo>
                  <a:cubicBezTo>
                    <a:pt x="0" y="517"/>
                    <a:pt x="91" y="213"/>
                    <a:pt x="274" y="122"/>
                  </a:cubicBezTo>
                  <a:cubicBezTo>
                    <a:pt x="486" y="1"/>
                    <a:pt x="760" y="6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17"/>
            <p:cNvSpPr/>
            <p:nvPr/>
          </p:nvSpPr>
          <p:spPr>
            <a:xfrm>
              <a:off x="2292850" y="1350625"/>
              <a:ext cx="24350" cy="25100"/>
            </a:xfrm>
            <a:custGeom>
              <a:rect b="b" l="l" r="r" t="t"/>
              <a:pathLst>
                <a:path extrusionOk="0" h="1004" w="974">
                  <a:moveTo>
                    <a:pt x="882" y="304"/>
                  </a:moveTo>
                  <a:cubicBezTo>
                    <a:pt x="974" y="486"/>
                    <a:pt x="913" y="790"/>
                    <a:pt x="730" y="912"/>
                  </a:cubicBezTo>
                  <a:cubicBezTo>
                    <a:pt x="518" y="1003"/>
                    <a:pt x="214" y="942"/>
                    <a:pt x="123" y="760"/>
                  </a:cubicBezTo>
                  <a:cubicBezTo>
                    <a:pt x="1" y="547"/>
                    <a:pt x="62" y="243"/>
                    <a:pt x="275" y="152"/>
                  </a:cubicBezTo>
                  <a:cubicBezTo>
                    <a:pt x="487" y="0"/>
                    <a:pt x="761" y="61"/>
                    <a:pt x="882" y="30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17"/>
            <p:cNvSpPr/>
            <p:nvPr/>
          </p:nvSpPr>
          <p:spPr>
            <a:xfrm>
              <a:off x="2779950" y="923550"/>
              <a:ext cx="25100" cy="25100"/>
            </a:xfrm>
            <a:custGeom>
              <a:rect b="b" l="l" r="r" t="t"/>
              <a:pathLst>
                <a:path extrusionOk="0" h="1004" w="1004">
                  <a:moveTo>
                    <a:pt x="882" y="274"/>
                  </a:moveTo>
                  <a:cubicBezTo>
                    <a:pt x="1004" y="457"/>
                    <a:pt x="913" y="761"/>
                    <a:pt x="730" y="882"/>
                  </a:cubicBezTo>
                  <a:cubicBezTo>
                    <a:pt x="548" y="1004"/>
                    <a:pt x="244" y="913"/>
                    <a:pt x="122" y="730"/>
                  </a:cubicBezTo>
                  <a:cubicBezTo>
                    <a:pt x="1" y="548"/>
                    <a:pt x="61" y="244"/>
                    <a:pt x="274" y="122"/>
                  </a:cubicBezTo>
                  <a:cubicBezTo>
                    <a:pt x="457" y="1"/>
                    <a:pt x="730" y="92"/>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17"/>
            <p:cNvSpPr/>
            <p:nvPr/>
          </p:nvSpPr>
          <p:spPr>
            <a:xfrm>
              <a:off x="3086950" y="548175"/>
              <a:ext cx="12950" cy="12950"/>
            </a:xfrm>
            <a:custGeom>
              <a:rect b="b" l="l" r="r" t="t"/>
              <a:pathLst>
                <a:path extrusionOk="0" h="518" w="518">
                  <a:moveTo>
                    <a:pt x="456" y="122"/>
                  </a:moveTo>
                  <a:cubicBezTo>
                    <a:pt x="517" y="244"/>
                    <a:pt x="487" y="365"/>
                    <a:pt x="365" y="426"/>
                  </a:cubicBezTo>
                  <a:cubicBezTo>
                    <a:pt x="274" y="517"/>
                    <a:pt x="152" y="487"/>
                    <a:pt x="61" y="365"/>
                  </a:cubicBezTo>
                  <a:cubicBezTo>
                    <a:pt x="0" y="244"/>
                    <a:pt x="31" y="122"/>
                    <a:pt x="152" y="61"/>
                  </a:cubicBezTo>
                  <a:cubicBezTo>
                    <a:pt x="274" y="0"/>
                    <a:pt x="365" y="61"/>
                    <a:pt x="456"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17"/>
            <p:cNvSpPr/>
            <p:nvPr/>
          </p:nvSpPr>
          <p:spPr>
            <a:xfrm>
              <a:off x="2854425" y="709275"/>
              <a:ext cx="12950" cy="12175"/>
            </a:xfrm>
            <a:custGeom>
              <a:rect b="b" l="l" r="r" t="t"/>
              <a:pathLst>
                <a:path extrusionOk="0" h="487" w="518">
                  <a:moveTo>
                    <a:pt x="456" y="122"/>
                  </a:moveTo>
                  <a:cubicBezTo>
                    <a:pt x="517" y="213"/>
                    <a:pt x="487" y="335"/>
                    <a:pt x="365" y="426"/>
                  </a:cubicBezTo>
                  <a:cubicBezTo>
                    <a:pt x="244" y="487"/>
                    <a:pt x="152" y="456"/>
                    <a:pt x="61" y="335"/>
                  </a:cubicBezTo>
                  <a:cubicBezTo>
                    <a:pt x="0" y="213"/>
                    <a:pt x="31" y="122"/>
                    <a:pt x="152" y="31"/>
                  </a:cubicBezTo>
                  <a:cubicBezTo>
                    <a:pt x="213" y="0"/>
                    <a:pt x="365" y="0"/>
                    <a:pt x="456"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17"/>
            <p:cNvSpPr/>
            <p:nvPr/>
          </p:nvSpPr>
          <p:spPr>
            <a:xfrm>
              <a:off x="1967625" y="1444075"/>
              <a:ext cx="13700" cy="13700"/>
            </a:xfrm>
            <a:custGeom>
              <a:rect b="b" l="l" r="r" t="t"/>
              <a:pathLst>
                <a:path extrusionOk="0" h="548" w="548">
                  <a:moveTo>
                    <a:pt x="457" y="153"/>
                  </a:moveTo>
                  <a:cubicBezTo>
                    <a:pt x="548" y="274"/>
                    <a:pt x="517" y="396"/>
                    <a:pt x="396" y="457"/>
                  </a:cubicBezTo>
                  <a:cubicBezTo>
                    <a:pt x="274" y="548"/>
                    <a:pt x="153" y="517"/>
                    <a:pt x="92" y="396"/>
                  </a:cubicBezTo>
                  <a:cubicBezTo>
                    <a:pt x="1" y="274"/>
                    <a:pt x="61" y="153"/>
                    <a:pt x="153" y="92"/>
                  </a:cubicBezTo>
                  <a:cubicBezTo>
                    <a:pt x="274" y="1"/>
                    <a:pt x="396" y="62"/>
                    <a:pt x="457" y="15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17"/>
            <p:cNvSpPr/>
            <p:nvPr/>
          </p:nvSpPr>
          <p:spPr>
            <a:xfrm>
              <a:off x="1424300" y="1013225"/>
              <a:ext cx="13700" cy="12175"/>
            </a:xfrm>
            <a:custGeom>
              <a:rect b="b" l="l" r="r" t="t"/>
              <a:pathLst>
                <a:path extrusionOk="0" h="487" w="548">
                  <a:moveTo>
                    <a:pt x="457" y="122"/>
                  </a:moveTo>
                  <a:cubicBezTo>
                    <a:pt x="548" y="213"/>
                    <a:pt x="487" y="335"/>
                    <a:pt x="396" y="426"/>
                  </a:cubicBezTo>
                  <a:cubicBezTo>
                    <a:pt x="274" y="487"/>
                    <a:pt x="153" y="456"/>
                    <a:pt x="92" y="335"/>
                  </a:cubicBezTo>
                  <a:cubicBezTo>
                    <a:pt x="1" y="213"/>
                    <a:pt x="61" y="92"/>
                    <a:pt x="153" y="31"/>
                  </a:cubicBezTo>
                  <a:cubicBezTo>
                    <a:pt x="274" y="0"/>
                    <a:pt x="396" y="31"/>
                    <a:pt x="457"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17"/>
            <p:cNvSpPr/>
            <p:nvPr/>
          </p:nvSpPr>
          <p:spPr>
            <a:xfrm>
              <a:off x="1719900" y="1083900"/>
              <a:ext cx="12950" cy="12925"/>
            </a:xfrm>
            <a:custGeom>
              <a:rect b="b" l="l" r="r" t="t"/>
              <a:pathLst>
                <a:path extrusionOk="0" h="517" w="518">
                  <a:moveTo>
                    <a:pt x="457" y="122"/>
                  </a:moveTo>
                  <a:cubicBezTo>
                    <a:pt x="517" y="243"/>
                    <a:pt x="487" y="365"/>
                    <a:pt x="396" y="426"/>
                  </a:cubicBezTo>
                  <a:cubicBezTo>
                    <a:pt x="274" y="517"/>
                    <a:pt x="153" y="487"/>
                    <a:pt x="61" y="365"/>
                  </a:cubicBezTo>
                  <a:cubicBezTo>
                    <a:pt x="1" y="243"/>
                    <a:pt x="31" y="122"/>
                    <a:pt x="153" y="61"/>
                  </a:cubicBezTo>
                  <a:cubicBezTo>
                    <a:pt x="274" y="0"/>
                    <a:pt x="396" y="61"/>
                    <a:pt x="457"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17"/>
            <p:cNvSpPr/>
            <p:nvPr/>
          </p:nvSpPr>
          <p:spPr>
            <a:xfrm>
              <a:off x="2843025" y="499550"/>
              <a:ext cx="12950" cy="12925"/>
            </a:xfrm>
            <a:custGeom>
              <a:rect b="b" l="l" r="r" t="t"/>
              <a:pathLst>
                <a:path extrusionOk="0" h="517" w="518">
                  <a:moveTo>
                    <a:pt x="426" y="152"/>
                  </a:moveTo>
                  <a:cubicBezTo>
                    <a:pt x="517" y="243"/>
                    <a:pt x="487" y="365"/>
                    <a:pt x="365" y="456"/>
                  </a:cubicBezTo>
                  <a:cubicBezTo>
                    <a:pt x="244" y="517"/>
                    <a:pt x="122" y="486"/>
                    <a:pt x="61" y="365"/>
                  </a:cubicBezTo>
                  <a:cubicBezTo>
                    <a:pt x="0" y="243"/>
                    <a:pt x="31" y="152"/>
                    <a:pt x="122" y="61"/>
                  </a:cubicBezTo>
                  <a:cubicBezTo>
                    <a:pt x="244" y="0"/>
                    <a:pt x="396" y="30"/>
                    <a:pt x="426" y="1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17"/>
            <p:cNvSpPr/>
            <p:nvPr/>
          </p:nvSpPr>
          <p:spPr>
            <a:xfrm>
              <a:off x="1463825" y="1476750"/>
              <a:ext cx="24325" cy="24350"/>
            </a:xfrm>
            <a:custGeom>
              <a:rect b="b" l="l" r="r" t="t"/>
              <a:pathLst>
                <a:path extrusionOk="0" h="974" w="973">
                  <a:moveTo>
                    <a:pt x="851" y="274"/>
                  </a:moveTo>
                  <a:cubicBezTo>
                    <a:pt x="973" y="457"/>
                    <a:pt x="912" y="761"/>
                    <a:pt x="699" y="852"/>
                  </a:cubicBezTo>
                  <a:cubicBezTo>
                    <a:pt x="517" y="973"/>
                    <a:pt x="213" y="913"/>
                    <a:pt x="91" y="700"/>
                  </a:cubicBezTo>
                  <a:cubicBezTo>
                    <a:pt x="0" y="517"/>
                    <a:pt x="61" y="214"/>
                    <a:pt x="243" y="92"/>
                  </a:cubicBezTo>
                  <a:cubicBezTo>
                    <a:pt x="426" y="1"/>
                    <a:pt x="699" y="31"/>
                    <a:pt x="851"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17"/>
            <p:cNvSpPr/>
            <p:nvPr/>
          </p:nvSpPr>
          <p:spPr>
            <a:xfrm>
              <a:off x="1924325" y="1191800"/>
              <a:ext cx="24325" cy="25100"/>
            </a:xfrm>
            <a:custGeom>
              <a:rect b="b" l="l" r="r" t="t"/>
              <a:pathLst>
                <a:path extrusionOk="0" h="1004" w="973">
                  <a:moveTo>
                    <a:pt x="882" y="304"/>
                  </a:moveTo>
                  <a:cubicBezTo>
                    <a:pt x="973" y="487"/>
                    <a:pt x="912" y="791"/>
                    <a:pt x="730" y="912"/>
                  </a:cubicBezTo>
                  <a:cubicBezTo>
                    <a:pt x="517" y="1003"/>
                    <a:pt x="213" y="943"/>
                    <a:pt x="122" y="760"/>
                  </a:cubicBezTo>
                  <a:cubicBezTo>
                    <a:pt x="0" y="548"/>
                    <a:pt x="61" y="244"/>
                    <a:pt x="274" y="152"/>
                  </a:cubicBezTo>
                  <a:cubicBezTo>
                    <a:pt x="456" y="0"/>
                    <a:pt x="730" y="61"/>
                    <a:pt x="882" y="30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17"/>
            <p:cNvSpPr/>
            <p:nvPr/>
          </p:nvSpPr>
          <p:spPr>
            <a:xfrm>
              <a:off x="1912925" y="896950"/>
              <a:ext cx="24325" cy="25875"/>
            </a:xfrm>
            <a:custGeom>
              <a:rect b="b" l="l" r="r" t="t"/>
              <a:pathLst>
                <a:path extrusionOk="0" h="1035" w="973">
                  <a:moveTo>
                    <a:pt x="882" y="305"/>
                  </a:moveTo>
                  <a:cubicBezTo>
                    <a:pt x="973" y="518"/>
                    <a:pt x="912" y="822"/>
                    <a:pt x="730" y="913"/>
                  </a:cubicBezTo>
                  <a:cubicBezTo>
                    <a:pt x="517" y="1034"/>
                    <a:pt x="213" y="974"/>
                    <a:pt x="122" y="761"/>
                  </a:cubicBezTo>
                  <a:cubicBezTo>
                    <a:pt x="0" y="578"/>
                    <a:pt x="61" y="274"/>
                    <a:pt x="274" y="153"/>
                  </a:cubicBezTo>
                  <a:cubicBezTo>
                    <a:pt x="486" y="1"/>
                    <a:pt x="760" y="92"/>
                    <a:pt x="882" y="30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17"/>
            <p:cNvSpPr/>
            <p:nvPr/>
          </p:nvSpPr>
          <p:spPr>
            <a:xfrm>
              <a:off x="1605150" y="1197875"/>
              <a:ext cx="12950" cy="13700"/>
            </a:xfrm>
            <a:custGeom>
              <a:rect b="b" l="l" r="r" t="t"/>
              <a:pathLst>
                <a:path extrusionOk="0" h="548" w="518">
                  <a:moveTo>
                    <a:pt x="457" y="183"/>
                  </a:moveTo>
                  <a:cubicBezTo>
                    <a:pt x="518" y="274"/>
                    <a:pt x="487" y="396"/>
                    <a:pt x="366" y="487"/>
                  </a:cubicBezTo>
                  <a:cubicBezTo>
                    <a:pt x="274" y="548"/>
                    <a:pt x="153" y="517"/>
                    <a:pt x="62" y="396"/>
                  </a:cubicBezTo>
                  <a:cubicBezTo>
                    <a:pt x="1" y="274"/>
                    <a:pt x="31" y="183"/>
                    <a:pt x="153" y="92"/>
                  </a:cubicBezTo>
                  <a:cubicBezTo>
                    <a:pt x="274" y="1"/>
                    <a:pt x="426" y="61"/>
                    <a:pt x="457" y="18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17"/>
            <p:cNvSpPr/>
            <p:nvPr/>
          </p:nvSpPr>
          <p:spPr>
            <a:xfrm>
              <a:off x="2583150" y="1086175"/>
              <a:ext cx="13700" cy="12175"/>
            </a:xfrm>
            <a:custGeom>
              <a:rect b="b" l="l" r="r" t="t"/>
              <a:pathLst>
                <a:path extrusionOk="0" h="487" w="548">
                  <a:moveTo>
                    <a:pt x="456" y="122"/>
                  </a:moveTo>
                  <a:cubicBezTo>
                    <a:pt x="547" y="213"/>
                    <a:pt x="517" y="335"/>
                    <a:pt x="395" y="426"/>
                  </a:cubicBezTo>
                  <a:cubicBezTo>
                    <a:pt x="274" y="487"/>
                    <a:pt x="152" y="456"/>
                    <a:pt x="91" y="335"/>
                  </a:cubicBezTo>
                  <a:cubicBezTo>
                    <a:pt x="0" y="213"/>
                    <a:pt x="61" y="122"/>
                    <a:pt x="152" y="31"/>
                  </a:cubicBezTo>
                  <a:cubicBezTo>
                    <a:pt x="274" y="0"/>
                    <a:pt x="395" y="31"/>
                    <a:pt x="456"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17"/>
            <p:cNvSpPr/>
            <p:nvPr/>
          </p:nvSpPr>
          <p:spPr>
            <a:xfrm>
              <a:off x="1608950" y="1570975"/>
              <a:ext cx="12950" cy="12950"/>
            </a:xfrm>
            <a:custGeom>
              <a:rect b="b" l="l" r="r" t="t"/>
              <a:pathLst>
                <a:path extrusionOk="0" h="518" w="518">
                  <a:moveTo>
                    <a:pt x="457" y="153"/>
                  </a:moveTo>
                  <a:cubicBezTo>
                    <a:pt x="518" y="244"/>
                    <a:pt x="487" y="366"/>
                    <a:pt x="366" y="457"/>
                  </a:cubicBezTo>
                  <a:cubicBezTo>
                    <a:pt x="274" y="518"/>
                    <a:pt x="153" y="487"/>
                    <a:pt x="62" y="366"/>
                  </a:cubicBezTo>
                  <a:cubicBezTo>
                    <a:pt x="1" y="244"/>
                    <a:pt x="31" y="153"/>
                    <a:pt x="153" y="62"/>
                  </a:cubicBezTo>
                  <a:cubicBezTo>
                    <a:pt x="274" y="1"/>
                    <a:pt x="366" y="31"/>
                    <a:pt x="457" y="15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17"/>
            <p:cNvSpPr/>
            <p:nvPr/>
          </p:nvSpPr>
          <p:spPr>
            <a:xfrm>
              <a:off x="1942550" y="539050"/>
              <a:ext cx="12950" cy="13700"/>
            </a:xfrm>
            <a:custGeom>
              <a:rect b="b" l="l" r="r" t="t"/>
              <a:pathLst>
                <a:path extrusionOk="0" h="548" w="518">
                  <a:moveTo>
                    <a:pt x="457" y="153"/>
                  </a:moveTo>
                  <a:cubicBezTo>
                    <a:pt x="517" y="274"/>
                    <a:pt x="487" y="365"/>
                    <a:pt x="365" y="457"/>
                  </a:cubicBezTo>
                  <a:cubicBezTo>
                    <a:pt x="244" y="548"/>
                    <a:pt x="153" y="487"/>
                    <a:pt x="61" y="396"/>
                  </a:cubicBezTo>
                  <a:cubicBezTo>
                    <a:pt x="1" y="274"/>
                    <a:pt x="31" y="153"/>
                    <a:pt x="153" y="92"/>
                  </a:cubicBezTo>
                  <a:cubicBezTo>
                    <a:pt x="244" y="1"/>
                    <a:pt x="365" y="31"/>
                    <a:pt x="457" y="15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17"/>
            <p:cNvSpPr/>
            <p:nvPr/>
          </p:nvSpPr>
          <p:spPr>
            <a:xfrm>
              <a:off x="2779950" y="1347575"/>
              <a:ext cx="13700" cy="12950"/>
            </a:xfrm>
            <a:custGeom>
              <a:rect b="b" l="l" r="r" t="t"/>
              <a:pathLst>
                <a:path extrusionOk="0" h="518" w="548">
                  <a:moveTo>
                    <a:pt x="457" y="152"/>
                  </a:moveTo>
                  <a:cubicBezTo>
                    <a:pt x="548" y="274"/>
                    <a:pt x="487" y="365"/>
                    <a:pt x="396" y="456"/>
                  </a:cubicBezTo>
                  <a:cubicBezTo>
                    <a:pt x="274" y="517"/>
                    <a:pt x="153" y="487"/>
                    <a:pt x="92" y="365"/>
                  </a:cubicBezTo>
                  <a:cubicBezTo>
                    <a:pt x="1" y="274"/>
                    <a:pt x="31" y="152"/>
                    <a:pt x="153" y="61"/>
                  </a:cubicBezTo>
                  <a:cubicBezTo>
                    <a:pt x="274" y="0"/>
                    <a:pt x="396" y="31"/>
                    <a:pt x="457" y="1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17"/>
            <p:cNvSpPr/>
            <p:nvPr/>
          </p:nvSpPr>
          <p:spPr>
            <a:xfrm>
              <a:off x="1224450" y="827800"/>
              <a:ext cx="12950" cy="12200"/>
            </a:xfrm>
            <a:custGeom>
              <a:rect b="b" l="l" r="r" t="t"/>
              <a:pathLst>
                <a:path extrusionOk="0" h="488" w="518">
                  <a:moveTo>
                    <a:pt x="457" y="123"/>
                  </a:moveTo>
                  <a:cubicBezTo>
                    <a:pt x="517" y="214"/>
                    <a:pt x="487" y="335"/>
                    <a:pt x="365" y="426"/>
                  </a:cubicBezTo>
                  <a:cubicBezTo>
                    <a:pt x="244" y="487"/>
                    <a:pt x="153" y="457"/>
                    <a:pt x="61" y="335"/>
                  </a:cubicBezTo>
                  <a:cubicBezTo>
                    <a:pt x="1" y="214"/>
                    <a:pt x="31" y="123"/>
                    <a:pt x="153" y="31"/>
                  </a:cubicBezTo>
                  <a:cubicBezTo>
                    <a:pt x="244" y="1"/>
                    <a:pt x="396" y="31"/>
                    <a:pt x="457" y="12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17"/>
            <p:cNvSpPr/>
            <p:nvPr/>
          </p:nvSpPr>
          <p:spPr>
            <a:xfrm>
              <a:off x="488875" y="1022350"/>
              <a:ext cx="25100" cy="25100"/>
            </a:xfrm>
            <a:custGeom>
              <a:rect b="b" l="l" r="r" t="t"/>
              <a:pathLst>
                <a:path extrusionOk="0" h="1004" w="1004">
                  <a:moveTo>
                    <a:pt x="882" y="274"/>
                  </a:moveTo>
                  <a:cubicBezTo>
                    <a:pt x="1004" y="456"/>
                    <a:pt x="912" y="760"/>
                    <a:pt x="730" y="882"/>
                  </a:cubicBezTo>
                  <a:cubicBezTo>
                    <a:pt x="548" y="1003"/>
                    <a:pt x="244" y="912"/>
                    <a:pt x="122" y="730"/>
                  </a:cubicBezTo>
                  <a:cubicBezTo>
                    <a:pt x="1" y="547"/>
                    <a:pt x="92" y="243"/>
                    <a:pt x="274" y="122"/>
                  </a:cubicBezTo>
                  <a:cubicBezTo>
                    <a:pt x="487" y="0"/>
                    <a:pt x="760" y="9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17"/>
            <p:cNvSpPr/>
            <p:nvPr/>
          </p:nvSpPr>
          <p:spPr>
            <a:xfrm>
              <a:off x="693300" y="956225"/>
              <a:ext cx="24325" cy="25875"/>
            </a:xfrm>
            <a:custGeom>
              <a:rect b="b" l="l" r="r" t="t"/>
              <a:pathLst>
                <a:path extrusionOk="0" h="1035" w="973">
                  <a:moveTo>
                    <a:pt x="882" y="305"/>
                  </a:moveTo>
                  <a:cubicBezTo>
                    <a:pt x="973" y="487"/>
                    <a:pt x="912" y="791"/>
                    <a:pt x="730" y="913"/>
                  </a:cubicBezTo>
                  <a:cubicBezTo>
                    <a:pt x="517" y="1034"/>
                    <a:pt x="213" y="943"/>
                    <a:pt x="122" y="761"/>
                  </a:cubicBezTo>
                  <a:cubicBezTo>
                    <a:pt x="0" y="578"/>
                    <a:pt x="61" y="274"/>
                    <a:pt x="274" y="153"/>
                  </a:cubicBezTo>
                  <a:cubicBezTo>
                    <a:pt x="486" y="1"/>
                    <a:pt x="760" y="62"/>
                    <a:pt x="882" y="30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17"/>
            <p:cNvSpPr/>
            <p:nvPr/>
          </p:nvSpPr>
          <p:spPr>
            <a:xfrm>
              <a:off x="848300" y="1102125"/>
              <a:ext cx="24350" cy="25100"/>
            </a:xfrm>
            <a:custGeom>
              <a:rect b="b" l="l" r="r" t="t"/>
              <a:pathLst>
                <a:path extrusionOk="0" h="1004" w="974">
                  <a:moveTo>
                    <a:pt x="852" y="274"/>
                  </a:moveTo>
                  <a:cubicBezTo>
                    <a:pt x="973" y="457"/>
                    <a:pt x="882" y="761"/>
                    <a:pt x="700" y="882"/>
                  </a:cubicBezTo>
                  <a:cubicBezTo>
                    <a:pt x="517" y="1004"/>
                    <a:pt x="214" y="913"/>
                    <a:pt x="92" y="730"/>
                  </a:cubicBezTo>
                  <a:cubicBezTo>
                    <a:pt x="1" y="548"/>
                    <a:pt x="62" y="244"/>
                    <a:pt x="244" y="122"/>
                  </a:cubicBezTo>
                  <a:cubicBezTo>
                    <a:pt x="457" y="1"/>
                    <a:pt x="700" y="92"/>
                    <a:pt x="85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17"/>
            <p:cNvSpPr/>
            <p:nvPr/>
          </p:nvSpPr>
          <p:spPr>
            <a:xfrm>
              <a:off x="1039050" y="1074025"/>
              <a:ext cx="24325" cy="24325"/>
            </a:xfrm>
            <a:custGeom>
              <a:rect b="b" l="l" r="r" t="t"/>
              <a:pathLst>
                <a:path extrusionOk="0" h="973" w="973">
                  <a:moveTo>
                    <a:pt x="882" y="274"/>
                  </a:moveTo>
                  <a:cubicBezTo>
                    <a:pt x="973" y="456"/>
                    <a:pt x="912" y="760"/>
                    <a:pt x="699" y="882"/>
                  </a:cubicBezTo>
                  <a:cubicBezTo>
                    <a:pt x="517" y="973"/>
                    <a:pt x="213" y="912"/>
                    <a:pt x="122" y="699"/>
                  </a:cubicBezTo>
                  <a:cubicBezTo>
                    <a:pt x="0" y="517"/>
                    <a:pt x="61" y="213"/>
                    <a:pt x="274" y="91"/>
                  </a:cubicBezTo>
                  <a:cubicBezTo>
                    <a:pt x="486" y="0"/>
                    <a:pt x="760" y="6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17"/>
            <p:cNvSpPr/>
            <p:nvPr/>
          </p:nvSpPr>
          <p:spPr>
            <a:xfrm>
              <a:off x="645425" y="2504125"/>
              <a:ext cx="13700" cy="13700"/>
            </a:xfrm>
            <a:custGeom>
              <a:rect b="b" l="l" r="r" t="t"/>
              <a:pathLst>
                <a:path extrusionOk="0" h="548" w="548">
                  <a:moveTo>
                    <a:pt x="456" y="153"/>
                  </a:moveTo>
                  <a:cubicBezTo>
                    <a:pt x="547" y="274"/>
                    <a:pt x="517" y="396"/>
                    <a:pt x="395" y="456"/>
                  </a:cubicBezTo>
                  <a:cubicBezTo>
                    <a:pt x="274" y="548"/>
                    <a:pt x="152" y="517"/>
                    <a:pt x="91" y="396"/>
                  </a:cubicBezTo>
                  <a:cubicBezTo>
                    <a:pt x="0" y="274"/>
                    <a:pt x="61" y="153"/>
                    <a:pt x="152" y="92"/>
                  </a:cubicBezTo>
                  <a:cubicBezTo>
                    <a:pt x="274" y="1"/>
                    <a:pt x="395" y="61"/>
                    <a:pt x="456" y="15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17"/>
            <p:cNvSpPr/>
            <p:nvPr/>
          </p:nvSpPr>
          <p:spPr>
            <a:xfrm>
              <a:off x="2251075" y="703200"/>
              <a:ext cx="12925" cy="12925"/>
            </a:xfrm>
            <a:custGeom>
              <a:rect b="b" l="l" r="r" t="t"/>
              <a:pathLst>
                <a:path extrusionOk="0" h="517" w="517">
                  <a:moveTo>
                    <a:pt x="456" y="122"/>
                  </a:moveTo>
                  <a:cubicBezTo>
                    <a:pt x="517" y="243"/>
                    <a:pt x="487" y="365"/>
                    <a:pt x="365" y="426"/>
                  </a:cubicBezTo>
                  <a:cubicBezTo>
                    <a:pt x="274" y="517"/>
                    <a:pt x="152" y="456"/>
                    <a:pt x="61" y="365"/>
                  </a:cubicBezTo>
                  <a:cubicBezTo>
                    <a:pt x="0" y="243"/>
                    <a:pt x="31" y="122"/>
                    <a:pt x="152" y="61"/>
                  </a:cubicBezTo>
                  <a:cubicBezTo>
                    <a:pt x="274" y="0"/>
                    <a:pt x="365" y="61"/>
                    <a:pt x="456"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17"/>
            <p:cNvSpPr/>
            <p:nvPr/>
          </p:nvSpPr>
          <p:spPr>
            <a:xfrm>
              <a:off x="806500" y="2165975"/>
              <a:ext cx="12950" cy="12950"/>
            </a:xfrm>
            <a:custGeom>
              <a:rect b="b" l="l" r="r" t="t"/>
              <a:pathLst>
                <a:path extrusionOk="0" h="518" w="518">
                  <a:moveTo>
                    <a:pt x="457" y="122"/>
                  </a:moveTo>
                  <a:cubicBezTo>
                    <a:pt x="518" y="244"/>
                    <a:pt x="487" y="365"/>
                    <a:pt x="366" y="426"/>
                  </a:cubicBezTo>
                  <a:cubicBezTo>
                    <a:pt x="244" y="517"/>
                    <a:pt x="153" y="456"/>
                    <a:pt x="62" y="365"/>
                  </a:cubicBezTo>
                  <a:cubicBezTo>
                    <a:pt x="1" y="244"/>
                    <a:pt x="31" y="122"/>
                    <a:pt x="153" y="61"/>
                  </a:cubicBezTo>
                  <a:cubicBezTo>
                    <a:pt x="244" y="1"/>
                    <a:pt x="396" y="1"/>
                    <a:pt x="457"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17"/>
            <p:cNvSpPr/>
            <p:nvPr/>
          </p:nvSpPr>
          <p:spPr>
            <a:xfrm>
              <a:off x="876425" y="1174325"/>
              <a:ext cx="13700" cy="13700"/>
            </a:xfrm>
            <a:custGeom>
              <a:rect b="b" l="l" r="r" t="t"/>
              <a:pathLst>
                <a:path extrusionOk="0" h="548" w="548">
                  <a:moveTo>
                    <a:pt x="456" y="152"/>
                  </a:moveTo>
                  <a:cubicBezTo>
                    <a:pt x="548" y="274"/>
                    <a:pt x="487" y="395"/>
                    <a:pt x="396" y="456"/>
                  </a:cubicBezTo>
                  <a:cubicBezTo>
                    <a:pt x="274" y="547"/>
                    <a:pt x="152" y="487"/>
                    <a:pt x="92" y="395"/>
                  </a:cubicBezTo>
                  <a:cubicBezTo>
                    <a:pt x="0" y="274"/>
                    <a:pt x="31" y="152"/>
                    <a:pt x="152" y="91"/>
                  </a:cubicBezTo>
                  <a:cubicBezTo>
                    <a:pt x="274" y="0"/>
                    <a:pt x="426" y="61"/>
                    <a:pt x="456" y="1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17"/>
            <p:cNvSpPr/>
            <p:nvPr/>
          </p:nvSpPr>
          <p:spPr>
            <a:xfrm>
              <a:off x="653025" y="581600"/>
              <a:ext cx="25100" cy="25100"/>
            </a:xfrm>
            <a:custGeom>
              <a:rect b="b" l="l" r="r" t="t"/>
              <a:pathLst>
                <a:path extrusionOk="0" h="1004" w="1004">
                  <a:moveTo>
                    <a:pt x="882" y="274"/>
                  </a:moveTo>
                  <a:cubicBezTo>
                    <a:pt x="1003" y="457"/>
                    <a:pt x="912" y="761"/>
                    <a:pt x="730" y="882"/>
                  </a:cubicBezTo>
                  <a:cubicBezTo>
                    <a:pt x="547" y="1004"/>
                    <a:pt x="243" y="913"/>
                    <a:pt x="122" y="730"/>
                  </a:cubicBezTo>
                  <a:cubicBezTo>
                    <a:pt x="0" y="548"/>
                    <a:pt x="91" y="244"/>
                    <a:pt x="274" y="122"/>
                  </a:cubicBezTo>
                  <a:cubicBezTo>
                    <a:pt x="456" y="1"/>
                    <a:pt x="730" y="62"/>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17"/>
            <p:cNvSpPr/>
            <p:nvPr/>
          </p:nvSpPr>
          <p:spPr>
            <a:xfrm>
              <a:off x="280675" y="728275"/>
              <a:ext cx="13700" cy="12925"/>
            </a:xfrm>
            <a:custGeom>
              <a:rect b="b" l="l" r="r" t="t"/>
              <a:pathLst>
                <a:path extrusionOk="0" h="517" w="548">
                  <a:moveTo>
                    <a:pt x="456" y="152"/>
                  </a:moveTo>
                  <a:cubicBezTo>
                    <a:pt x="547" y="274"/>
                    <a:pt x="517" y="365"/>
                    <a:pt x="395" y="456"/>
                  </a:cubicBezTo>
                  <a:cubicBezTo>
                    <a:pt x="274" y="517"/>
                    <a:pt x="152" y="486"/>
                    <a:pt x="91" y="365"/>
                  </a:cubicBezTo>
                  <a:cubicBezTo>
                    <a:pt x="0" y="274"/>
                    <a:pt x="61" y="152"/>
                    <a:pt x="152" y="61"/>
                  </a:cubicBezTo>
                  <a:cubicBezTo>
                    <a:pt x="274" y="0"/>
                    <a:pt x="426" y="30"/>
                    <a:pt x="456" y="1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17"/>
            <p:cNvSpPr/>
            <p:nvPr/>
          </p:nvSpPr>
          <p:spPr>
            <a:xfrm>
              <a:off x="352850" y="562600"/>
              <a:ext cx="25100" cy="25875"/>
            </a:xfrm>
            <a:custGeom>
              <a:rect b="b" l="l" r="r" t="t"/>
              <a:pathLst>
                <a:path extrusionOk="0" h="1035" w="1004">
                  <a:moveTo>
                    <a:pt x="882" y="305"/>
                  </a:moveTo>
                  <a:cubicBezTo>
                    <a:pt x="1004" y="518"/>
                    <a:pt x="913" y="822"/>
                    <a:pt x="730" y="913"/>
                  </a:cubicBezTo>
                  <a:cubicBezTo>
                    <a:pt x="548" y="1034"/>
                    <a:pt x="244" y="974"/>
                    <a:pt x="122" y="761"/>
                  </a:cubicBezTo>
                  <a:cubicBezTo>
                    <a:pt x="1" y="578"/>
                    <a:pt x="92" y="274"/>
                    <a:pt x="274" y="153"/>
                  </a:cubicBezTo>
                  <a:cubicBezTo>
                    <a:pt x="517" y="1"/>
                    <a:pt x="761" y="92"/>
                    <a:pt x="882" y="30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17"/>
            <p:cNvSpPr/>
            <p:nvPr/>
          </p:nvSpPr>
          <p:spPr>
            <a:xfrm>
              <a:off x="615775" y="629475"/>
              <a:ext cx="13700" cy="12200"/>
            </a:xfrm>
            <a:custGeom>
              <a:rect b="b" l="l" r="r" t="t"/>
              <a:pathLst>
                <a:path extrusionOk="0" h="488" w="548">
                  <a:moveTo>
                    <a:pt x="487" y="122"/>
                  </a:moveTo>
                  <a:cubicBezTo>
                    <a:pt x="548" y="213"/>
                    <a:pt x="517" y="335"/>
                    <a:pt x="396" y="426"/>
                  </a:cubicBezTo>
                  <a:cubicBezTo>
                    <a:pt x="274" y="487"/>
                    <a:pt x="153" y="457"/>
                    <a:pt x="92" y="335"/>
                  </a:cubicBezTo>
                  <a:cubicBezTo>
                    <a:pt x="1" y="213"/>
                    <a:pt x="61" y="122"/>
                    <a:pt x="183" y="31"/>
                  </a:cubicBezTo>
                  <a:cubicBezTo>
                    <a:pt x="274" y="1"/>
                    <a:pt x="396" y="31"/>
                    <a:pt x="487"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17"/>
            <p:cNvSpPr/>
            <p:nvPr/>
          </p:nvSpPr>
          <p:spPr>
            <a:xfrm>
              <a:off x="906825" y="3757950"/>
              <a:ext cx="13700" cy="13700"/>
            </a:xfrm>
            <a:custGeom>
              <a:rect b="b" l="l" r="r" t="t"/>
              <a:pathLst>
                <a:path extrusionOk="0" h="548" w="548">
                  <a:moveTo>
                    <a:pt x="456" y="152"/>
                  </a:moveTo>
                  <a:cubicBezTo>
                    <a:pt x="547" y="274"/>
                    <a:pt x="487" y="395"/>
                    <a:pt x="365" y="456"/>
                  </a:cubicBezTo>
                  <a:cubicBezTo>
                    <a:pt x="274" y="547"/>
                    <a:pt x="152" y="517"/>
                    <a:pt x="61" y="395"/>
                  </a:cubicBezTo>
                  <a:cubicBezTo>
                    <a:pt x="0" y="274"/>
                    <a:pt x="31" y="152"/>
                    <a:pt x="152" y="91"/>
                  </a:cubicBezTo>
                  <a:cubicBezTo>
                    <a:pt x="274" y="0"/>
                    <a:pt x="426" y="61"/>
                    <a:pt x="456" y="1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17"/>
            <p:cNvSpPr/>
            <p:nvPr/>
          </p:nvSpPr>
          <p:spPr>
            <a:xfrm>
              <a:off x="7275475" y="4211600"/>
              <a:ext cx="25100" cy="25100"/>
            </a:xfrm>
            <a:custGeom>
              <a:rect b="b" l="l" r="r" t="t"/>
              <a:pathLst>
                <a:path extrusionOk="0" h="1004" w="1004">
                  <a:moveTo>
                    <a:pt x="882" y="304"/>
                  </a:moveTo>
                  <a:cubicBezTo>
                    <a:pt x="1004" y="487"/>
                    <a:pt x="912" y="791"/>
                    <a:pt x="730" y="912"/>
                  </a:cubicBezTo>
                  <a:cubicBezTo>
                    <a:pt x="548" y="1003"/>
                    <a:pt x="244" y="943"/>
                    <a:pt x="122" y="760"/>
                  </a:cubicBezTo>
                  <a:cubicBezTo>
                    <a:pt x="1" y="548"/>
                    <a:pt x="92" y="244"/>
                    <a:pt x="274" y="152"/>
                  </a:cubicBezTo>
                  <a:cubicBezTo>
                    <a:pt x="517" y="0"/>
                    <a:pt x="761" y="61"/>
                    <a:pt x="882" y="30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17"/>
            <p:cNvSpPr/>
            <p:nvPr/>
          </p:nvSpPr>
          <p:spPr>
            <a:xfrm>
              <a:off x="555750" y="3765550"/>
              <a:ext cx="24350" cy="25100"/>
            </a:xfrm>
            <a:custGeom>
              <a:rect b="b" l="l" r="r" t="t"/>
              <a:pathLst>
                <a:path extrusionOk="0" h="1004" w="974">
                  <a:moveTo>
                    <a:pt x="851" y="274"/>
                  </a:moveTo>
                  <a:cubicBezTo>
                    <a:pt x="973" y="456"/>
                    <a:pt x="912" y="760"/>
                    <a:pt x="700" y="882"/>
                  </a:cubicBezTo>
                  <a:cubicBezTo>
                    <a:pt x="517" y="1003"/>
                    <a:pt x="213" y="912"/>
                    <a:pt x="92" y="730"/>
                  </a:cubicBezTo>
                  <a:cubicBezTo>
                    <a:pt x="0" y="547"/>
                    <a:pt x="61" y="243"/>
                    <a:pt x="244" y="122"/>
                  </a:cubicBezTo>
                  <a:cubicBezTo>
                    <a:pt x="456" y="0"/>
                    <a:pt x="700" y="91"/>
                    <a:pt x="851"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17"/>
            <p:cNvSpPr/>
            <p:nvPr/>
          </p:nvSpPr>
          <p:spPr>
            <a:xfrm>
              <a:off x="647700" y="2923575"/>
              <a:ext cx="24325" cy="24350"/>
            </a:xfrm>
            <a:custGeom>
              <a:rect b="b" l="l" r="r" t="t"/>
              <a:pathLst>
                <a:path extrusionOk="0" h="974" w="973">
                  <a:moveTo>
                    <a:pt x="882" y="244"/>
                  </a:moveTo>
                  <a:cubicBezTo>
                    <a:pt x="973" y="426"/>
                    <a:pt x="912" y="761"/>
                    <a:pt x="730" y="852"/>
                  </a:cubicBezTo>
                  <a:cubicBezTo>
                    <a:pt x="517" y="974"/>
                    <a:pt x="213" y="913"/>
                    <a:pt x="122" y="700"/>
                  </a:cubicBezTo>
                  <a:cubicBezTo>
                    <a:pt x="0" y="518"/>
                    <a:pt x="61" y="214"/>
                    <a:pt x="274" y="92"/>
                  </a:cubicBezTo>
                  <a:cubicBezTo>
                    <a:pt x="456" y="1"/>
                    <a:pt x="760" y="62"/>
                    <a:pt x="882" y="24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17"/>
            <p:cNvSpPr/>
            <p:nvPr/>
          </p:nvSpPr>
          <p:spPr>
            <a:xfrm>
              <a:off x="351325" y="3924350"/>
              <a:ext cx="24350" cy="25100"/>
            </a:xfrm>
            <a:custGeom>
              <a:rect b="b" l="l" r="r" t="t"/>
              <a:pathLst>
                <a:path extrusionOk="0" h="1004" w="974">
                  <a:moveTo>
                    <a:pt x="882" y="274"/>
                  </a:moveTo>
                  <a:cubicBezTo>
                    <a:pt x="974" y="457"/>
                    <a:pt x="913" y="761"/>
                    <a:pt x="730" y="882"/>
                  </a:cubicBezTo>
                  <a:cubicBezTo>
                    <a:pt x="518" y="1004"/>
                    <a:pt x="214" y="913"/>
                    <a:pt x="123" y="730"/>
                  </a:cubicBezTo>
                  <a:cubicBezTo>
                    <a:pt x="1" y="548"/>
                    <a:pt x="62" y="244"/>
                    <a:pt x="275" y="122"/>
                  </a:cubicBezTo>
                  <a:cubicBezTo>
                    <a:pt x="487" y="1"/>
                    <a:pt x="761" y="92"/>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17"/>
            <p:cNvSpPr/>
            <p:nvPr/>
          </p:nvSpPr>
          <p:spPr>
            <a:xfrm>
              <a:off x="697850" y="3531500"/>
              <a:ext cx="25100" cy="24350"/>
            </a:xfrm>
            <a:custGeom>
              <a:rect b="b" l="l" r="r" t="t"/>
              <a:pathLst>
                <a:path extrusionOk="0" h="974" w="1004">
                  <a:moveTo>
                    <a:pt x="882" y="244"/>
                  </a:moveTo>
                  <a:cubicBezTo>
                    <a:pt x="1003" y="426"/>
                    <a:pt x="912" y="760"/>
                    <a:pt x="730" y="851"/>
                  </a:cubicBezTo>
                  <a:cubicBezTo>
                    <a:pt x="548" y="973"/>
                    <a:pt x="244" y="912"/>
                    <a:pt x="122" y="699"/>
                  </a:cubicBezTo>
                  <a:cubicBezTo>
                    <a:pt x="0" y="517"/>
                    <a:pt x="92" y="213"/>
                    <a:pt x="274" y="92"/>
                  </a:cubicBezTo>
                  <a:cubicBezTo>
                    <a:pt x="456" y="0"/>
                    <a:pt x="730" y="31"/>
                    <a:pt x="882" y="24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17"/>
            <p:cNvSpPr/>
            <p:nvPr/>
          </p:nvSpPr>
          <p:spPr>
            <a:xfrm>
              <a:off x="732050" y="3199425"/>
              <a:ext cx="13700" cy="12950"/>
            </a:xfrm>
            <a:custGeom>
              <a:rect b="b" l="l" r="r" t="t"/>
              <a:pathLst>
                <a:path extrusionOk="0" h="518" w="548">
                  <a:moveTo>
                    <a:pt x="456" y="122"/>
                  </a:moveTo>
                  <a:cubicBezTo>
                    <a:pt x="547" y="244"/>
                    <a:pt x="487" y="365"/>
                    <a:pt x="395" y="426"/>
                  </a:cubicBezTo>
                  <a:cubicBezTo>
                    <a:pt x="274" y="517"/>
                    <a:pt x="152" y="456"/>
                    <a:pt x="91" y="365"/>
                  </a:cubicBezTo>
                  <a:cubicBezTo>
                    <a:pt x="0" y="244"/>
                    <a:pt x="31" y="122"/>
                    <a:pt x="152" y="61"/>
                  </a:cubicBezTo>
                  <a:cubicBezTo>
                    <a:pt x="274" y="1"/>
                    <a:pt x="395" y="31"/>
                    <a:pt x="456"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17"/>
            <p:cNvSpPr/>
            <p:nvPr/>
          </p:nvSpPr>
          <p:spPr>
            <a:xfrm>
              <a:off x="314850" y="3972225"/>
              <a:ext cx="13725" cy="12950"/>
            </a:xfrm>
            <a:custGeom>
              <a:rect b="b" l="l" r="r" t="t"/>
              <a:pathLst>
                <a:path extrusionOk="0" h="518" w="549">
                  <a:moveTo>
                    <a:pt x="457" y="153"/>
                  </a:moveTo>
                  <a:cubicBezTo>
                    <a:pt x="548" y="244"/>
                    <a:pt x="518" y="366"/>
                    <a:pt x="396" y="457"/>
                  </a:cubicBezTo>
                  <a:cubicBezTo>
                    <a:pt x="275" y="518"/>
                    <a:pt x="153" y="487"/>
                    <a:pt x="92" y="366"/>
                  </a:cubicBezTo>
                  <a:cubicBezTo>
                    <a:pt x="1" y="244"/>
                    <a:pt x="62" y="153"/>
                    <a:pt x="153" y="62"/>
                  </a:cubicBezTo>
                  <a:cubicBezTo>
                    <a:pt x="275" y="1"/>
                    <a:pt x="396" y="31"/>
                    <a:pt x="457" y="15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17"/>
            <p:cNvSpPr/>
            <p:nvPr/>
          </p:nvSpPr>
          <p:spPr>
            <a:xfrm>
              <a:off x="529150" y="3017050"/>
              <a:ext cx="12950" cy="13700"/>
            </a:xfrm>
            <a:custGeom>
              <a:rect b="b" l="l" r="r" t="t"/>
              <a:pathLst>
                <a:path extrusionOk="0" h="548" w="518">
                  <a:moveTo>
                    <a:pt x="456" y="153"/>
                  </a:moveTo>
                  <a:cubicBezTo>
                    <a:pt x="517" y="274"/>
                    <a:pt x="487" y="396"/>
                    <a:pt x="365" y="457"/>
                  </a:cubicBezTo>
                  <a:cubicBezTo>
                    <a:pt x="244" y="548"/>
                    <a:pt x="153" y="517"/>
                    <a:pt x="61" y="396"/>
                  </a:cubicBezTo>
                  <a:cubicBezTo>
                    <a:pt x="1" y="274"/>
                    <a:pt x="31" y="153"/>
                    <a:pt x="153" y="92"/>
                  </a:cubicBezTo>
                  <a:cubicBezTo>
                    <a:pt x="244" y="1"/>
                    <a:pt x="396" y="61"/>
                    <a:pt x="456" y="15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17"/>
            <p:cNvSpPr/>
            <p:nvPr/>
          </p:nvSpPr>
          <p:spPr>
            <a:xfrm>
              <a:off x="298150" y="3270850"/>
              <a:ext cx="24325" cy="25875"/>
            </a:xfrm>
            <a:custGeom>
              <a:rect b="b" l="l" r="r" t="t"/>
              <a:pathLst>
                <a:path extrusionOk="0" h="1035" w="973">
                  <a:moveTo>
                    <a:pt x="882" y="305"/>
                  </a:moveTo>
                  <a:cubicBezTo>
                    <a:pt x="973" y="487"/>
                    <a:pt x="912" y="791"/>
                    <a:pt x="699" y="913"/>
                  </a:cubicBezTo>
                  <a:cubicBezTo>
                    <a:pt x="517" y="1034"/>
                    <a:pt x="213" y="943"/>
                    <a:pt x="122" y="761"/>
                  </a:cubicBezTo>
                  <a:cubicBezTo>
                    <a:pt x="0" y="578"/>
                    <a:pt x="61" y="274"/>
                    <a:pt x="274" y="153"/>
                  </a:cubicBezTo>
                  <a:cubicBezTo>
                    <a:pt x="487" y="1"/>
                    <a:pt x="760" y="92"/>
                    <a:pt x="882" y="30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17"/>
            <p:cNvSpPr/>
            <p:nvPr/>
          </p:nvSpPr>
          <p:spPr>
            <a:xfrm>
              <a:off x="291300" y="3027700"/>
              <a:ext cx="25100" cy="25100"/>
            </a:xfrm>
            <a:custGeom>
              <a:rect b="b" l="l" r="r" t="t"/>
              <a:pathLst>
                <a:path extrusionOk="0" h="1004" w="1004">
                  <a:moveTo>
                    <a:pt x="882" y="274"/>
                  </a:moveTo>
                  <a:cubicBezTo>
                    <a:pt x="1004" y="456"/>
                    <a:pt x="913" y="760"/>
                    <a:pt x="730" y="882"/>
                  </a:cubicBezTo>
                  <a:cubicBezTo>
                    <a:pt x="548" y="1003"/>
                    <a:pt x="244" y="912"/>
                    <a:pt x="122" y="730"/>
                  </a:cubicBezTo>
                  <a:cubicBezTo>
                    <a:pt x="1" y="547"/>
                    <a:pt x="92" y="243"/>
                    <a:pt x="274" y="122"/>
                  </a:cubicBezTo>
                  <a:cubicBezTo>
                    <a:pt x="457" y="0"/>
                    <a:pt x="730" y="3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17"/>
            <p:cNvSpPr/>
            <p:nvPr/>
          </p:nvSpPr>
          <p:spPr>
            <a:xfrm>
              <a:off x="364250" y="3390150"/>
              <a:ext cx="25100" cy="25100"/>
            </a:xfrm>
            <a:custGeom>
              <a:rect b="b" l="l" r="r" t="t"/>
              <a:pathLst>
                <a:path extrusionOk="0" h="1004" w="1004">
                  <a:moveTo>
                    <a:pt x="882" y="274"/>
                  </a:moveTo>
                  <a:cubicBezTo>
                    <a:pt x="1004" y="487"/>
                    <a:pt x="913" y="791"/>
                    <a:pt x="730" y="882"/>
                  </a:cubicBezTo>
                  <a:cubicBezTo>
                    <a:pt x="548" y="1004"/>
                    <a:pt x="244" y="943"/>
                    <a:pt x="122" y="730"/>
                  </a:cubicBezTo>
                  <a:cubicBezTo>
                    <a:pt x="1" y="548"/>
                    <a:pt x="92" y="244"/>
                    <a:pt x="274" y="122"/>
                  </a:cubicBezTo>
                  <a:cubicBezTo>
                    <a:pt x="517" y="1"/>
                    <a:pt x="761" y="62"/>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17"/>
            <p:cNvSpPr/>
            <p:nvPr/>
          </p:nvSpPr>
          <p:spPr>
            <a:xfrm>
              <a:off x="7055100" y="3887125"/>
              <a:ext cx="13700" cy="12950"/>
            </a:xfrm>
            <a:custGeom>
              <a:rect b="b" l="l" r="r" t="t"/>
              <a:pathLst>
                <a:path extrusionOk="0" h="518" w="548">
                  <a:moveTo>
                    <a:pt x="457" y="122"/>
                  </a:moveTo>
                  <a:cubicBezTo>
                    <a:pt x="548" y="244"/>
                    <a:pt x="518" y="365"/>
                    <a:pt x="396" y="426"/>
                  </a:cubicBezTo>
                  <a:cubicBezTo>
                    <a:pt x="274" y="517"/>
                    <a:pt x="153" y="456"/>
                    <a:pt x="92" y="365"/>
                  </a:cubicBezTo>
                  <a:cubicBezTo>
                    <a:pt x="1" y="244"/>
                    <a:pt x="62" y="122"/>
                    <a:pt x="153" y="61"/>
                  </a:cubicBezTo>
                  <a:cubicBezTo>
                    <a:pt x="274" y="1"/>
                    <a:pt x="426" y="1"/>
                    <a:pt x="457"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17"/>
            <p:cNvSpPr/>
            <p:nvPr/>
          </p:nvSpPr>
          <p:spPr>
            <a:xfrm>
              <a:off x="7236725" y="3681200"/>
              <a:ext cx="25100" cy="25100"/>
            </a:xfrm>
            <a:custGeom>
              <a:rect b="b" l="l" r="r" t="t"/>
              <a:pathLst>
                <a:path extrusionOk="0" h="1004" w="1004">
                  <a:moveTo>
                    <a:pt x="882" y="274"/>
                  </a:moveTo>
                  <a:cubicBezTo>
                    <a:pt x="1003" y="456"/>
                    <a:pt x="912" y="760"/>
                    <a:pt x="730" y="882"/>
                  </a:cubicBezTo>
                  <a:cubicBezTo>
                    <a:pt x="548" y="1003"/>
                    <a:pt x="244" y="912"/>
                    <a:pt x="122" y="730"/>
                  </a:cubicBezTo>
                  <a:cubicBezTo>
                    <a:pt x="0" y="547"/>
                    <a:pt x="92" y="243"/>
                    <a:pt x="274" y="122"/>
                  </a:cubicBezTo>
                  <a:cubicBezTo>
                    <a:pt x="456" y="0"/>
                    <a:pt x="730" y="9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17"/>
            <p:cNvSpPr/>
            <p:nvPr/>
          </p:nvSpPr>
          <p:spPr>
            <a:xfrm>
              <a:off x="327775" y="3438025"/>
              <a:ext cx="12950" cy="12200"/>
            </a:xfrm>
            <a:custGeom>
              <a:rect b="b" l="l" r="r" t="t"/>
              <a:pathLst>
                <a:path extrusionOk="0" h="488" w="518">
                  <a:moveTo>
                    <a:pt x="457" y="122"/>
                  </a:moveTo>
                  <a:cubicBezTo>
                    <a:pt x="517" y="244"/>
                    <a:pt x="487" y="335"/>
                    <a:pt x="365" y="426"/>
                  </a:cubicBezTo>
                  <a:cubicBezTo>
                    <a:pt x="244" y="487"/>
                    <a:pt x="153" y="457"/>
                    <a:pt x="61" y="335"/>
                  </a:cubicBezTo>
                  <a:cubicBezTo>
                    <a:pt x="1" y="244"/>
                    <a:pt x="31" y="122"/>
                    <a:pt x="122" y="31"/>
                  </a:cubicBezTo>
                  <a:cubicBezTo>
                    <a:pt x="244" y="1"/>
                    <a:pt x="396" y="31"/>
                    <a:pt x="457"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17"/>
            <p:cNvSpPr/>
            <p:nvPr/>
          </p:nvSpPr>
          <p:spPr>
            <a:xfrm>
              <a:off x="3290600" y="504100"/>
              <a:ext cx="25850" cy="24350"/>
            </a:xfrm>
            <a:custGeom>
              <a:rect b="b" l="l" r="r" t="t"/>
              <a:pathLst>
                <a:path extrusionOk="0" h="974" w="1034">
                  <a:moveTo>
                    <a:pt x="244" y="821"/>
                  </a:moveTo>
                  <a:cubicBezTo>
                    <a:pt x="61" y="669"/>
                    <a:pt x="1" y="396"/>
                    <a:pt x="213" y="213"/>
                  </a:cubicBezTo>
                  <a:cubicBezTo>
                    <a:pt x="365" y="31"/>
                    <a:pt x="639" y="0"/>
                    <a:pt x="821" y="183"/>
                  </a:cubicBezTo>
                  <a:cubicBezTo>
                    <a:pt x="1004" y="335"/>
                    <a:pt x="1034" y="608"/>
                    <a:pt x="852" y="791"/>
                  </a:cubicBezTo>
                  <a:cubicBezTo>
                    <a:pt x="700" y="973"/>
                    <a:pt x="396" y="973"/>
                    <a:pt x="244"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17"/>
            <p:cNvSpPr/>
            <p:nvPr/>
          </p:nvSpPr>
          <p:spPr>
            <a:xfrm>
              <a:off x="4995800" y="1010950"/>
              <a:ext cx="25850" cy="25100"/>
            </a:xfrm>
            <a:custGeom>
              <a:rect b="b" l="l" r="r" t="t"/>
              <a:pathLst>
                <a:path extrusionOk="0" h="1004" w="1034">
                  <a:moveTo>
                    <a:pt x="244" y="851"/>
                  </a:moveTo>
                  <a:cubicBezTo>
                    <a:pt x="61" y="699"/>
                    <a:pt x="1" y="426"/>
                    <a:pt x="213" y="243"/>
                  </a:cubicBezTo>
                  <a:cubicBezTo>
                    <a:pt x="335" y="61"/>
                    <a:pt x="608" y="0"/>
                    <a:pt x="821" y="213"/>
                  </a:cubicBezTo>
                  <a:cubicBezTo>
                    <a:pt x="1004" y="365"/>
                    <a:pt x="1034" y="608"/>
                    <a:pt x="852" y="821"/>
                  </a:cubicBezTo>
                  <a:cubicBezTo>
                    <a:pt x="700" y="973"/>
                    <a:pt x="426" y="1003"/>
                    <a:pt x="244"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17"/>
            <p:cNvSpPr/>
            <p:nvPr/>
          </p:nvSpPr>
          <p:spPr>
            <a:xfrm>
              <a:off x="6143250" y="1058825"/>
              <a:ext cx="25850" cy="24325"/>
            </a:xfrm>
            <a:custGeom>
              <a:rect b="b" l="l" r="r" t="t"/>
              <a:pathLst>
                <a:path extrusionOk="0" h="973" w="1034">
                  <a:moveTo>
                    <a:pt x="243" y="821"/>
                  </a:moveTo>
                  <a:cubicBezTo>
                    <a:pt x="30" y="669"/>
                    <a:pt x="0" y="395"/>
                    <a:pt x="182" y="213"/>
                  </a:cubicBezTo>
                  <a:cubicBezTo>
                    <a:pt x="334" y="31"/>
                    <a:pt x="608" y="0"/>
                    <a:pt x="790" y="183"/>
                  </a:cubicBezTo>
                  <a:cubicBezTo>
                    <a:pt x="1003" y="335"/>
                    <a:pt x="1033" y="608"/>
                    <a:pt x="851" y="790"/>
                  </a:cubicBezTo>
                  <a:cubicBezTo>
                    <a:pt x="699" y="973"/>
                    <a:pt x="426" y="973"/>
                    <a:pt x="243"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17"/>
            <p:cNvSpPr/>
            <p:nvPr/>
          </p:nvSpPr>
          <p:spPr>
            <a:xfrm>
              <a:off x="5658425" y="782225"/>
              <a:ext cx="25100" cy="25100"/>
            </a:xfrm>
            <a:custGeom>
              <a:rect b="b" l="l" r="r" t="t"/>
              <a:pathLst>
                <a:path extrusionOk="0" h="1004" w="1004">
                  <a:moveTo>
                    <a:pt x="213" y="851"/>
                  </a:moveTo>
                  <a:cubicBezTo>
                    <a:pt x="31" y="699"/>
                    <a:pt x="1" y="426"/>
                    <a:pt x="183" y="243"/>
                  </a:cubicBezTo>
                  <a:cubicBezTo>
                    <a:pt x="335" y="31"/>
                    <a:pt x="608" y="0"/>
                    <a:pt x="791" y="183"/>
                  </a:cubicBezTo>
                  <a:cubicBezTo>
                    <a:pt x="973" y="335"/>
                    <a:pt x="1004" y="608"/>
                    <a:pt x="821" y="790"/>
                  </a:cubicBezTo>
                  <a:cubicBezTo>
                    <a:pt x="669" y="942"/>
                    <a:pt x="396" y="1003"/>
                    <a:pt x="21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17"/>
            <p:cNvSpPr/>
            <p:nvPr/>
          </p:nvSpPr>
          <p:spPr>
            <a:xfrm>
              <a:off x="5652350" y="969150"/>
              <a:ext cx="25850" cy="25100"/>
            </a:xfrm>
            <a:custGeom>
              <a:rect b="b" l="l" r="r" t="t"/>
              <a:pathLst>
                <a:path extrusionOk="0" h="1004" w="1034">
                  <a:moveTo>
                    <a:pt x="244" y="852"/>
                  </a:moveTo>
                  <a:cubicBezTo>
                    <a:pt x="31" y="700"/>
                    <a:pt x="0" y="426"/>
                    <a:pt x="183" y="244"/>
                  </a:cubicBezTo>
                  <a:cubicBezTo>
                    <a:pt x="335" y="61"/>
                    <a:pt x="608" y="0"/>
                    <a:pt x="791" y="213"/>
                  </a:cubicBezTo>
                  <a:cubicBezTo>
                    <a:pt x="1003" y="365"/>
                    <a:pt x="1034" y="608"/>
                    <a:pt x="851" y="821"/>
                  </a:cubicBezTo>
                  <a:cubicBezTo>
                    <a:pt x="669" y="1004"/>
                    <a:pt x="396" y="1004"/>
                    <a:pt x="244"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17"/>
            <p:cNvSpPr/>
            <p:nvPr/>
          </p:nvSpPr>
          <p:spPr>
            <a:xfrm>
              <a:off x="3344550" y="1516275"/>
              <a:ext cx="25100" cy="25100"/>
            </a:xfrm>
            <a:custGeom>
              <a:rect b="b" l="l" r="r" t="t"/>
              <a:pathLst>
                <a:path extrusionOk="0" h="1004" w="1004">
                  <a:moveTo>
                    <a:pt x="213" y="851"/>
                  </a:moveTo>
                  <a:cubicBezTo>
                    <a:pt x="31" y="699"/>
                    <a:pt x="1" y="426"/>
                    <a:pt x="183" y="243"/>
                  </a:cubicBezTo>
                  <a:cubicBezTo>
                    <a:pt x="335" y="61"/>
                    <a:pt x="609" y="0"/>
                    <a:pt x="791" y="213"/>
                  </a:cubicBezTo>
                  <a:cubicBezTo>
                    <a:pt x="973" y="365"/>
                    <a:pt x="1004" y="608"/>
                    <a:pt x="821" y="821"/>
                  </a:cubicBezTo>
                  <a:cubicBezTo>
                    <a:pt x="669" y="1003"/>
                    <a:pt x="396" y="1003"/>
                    <a:pt x="21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17"/>
            <p:cNvSpPr/>
            <p:nvPr/>
          </p:nvSpPr>
          <p:spPr>
            <a:xfrm>
              <a:off x="5385625" y="842250"/>
              <a:ext cx="25850" cy="24350"/>
            </a:xfrm>
            <a:custGeom>
              <a:rect b="b" l="l" r="r" t="t"/>
              <a:pathLst>
                <a:path extrusionOk="0" h="974" w="1034">
                  <a:moveTo>
                    <a:pt x="213" y="821"/>
                  </a:moveTo>
                  <a:cubicBezTo>
                    <a:pt x="31" y="669"/>
                    <a:pt x="0" y="396"/>
                    <a:pt x="183" y="213"/>
                  </a:cubicBezTo>
                  <a:cubicBezTo>
                    <a:pt x="335" y="31"/>
                    <a:pt x="608" y="0"/>
                    <a:pt x="791" y="183"/>
                  </a:cubicBezTo>
                  <a:cubicBezTo>
                    <a:pt x="973" y="335"/>
                    <a:pt x="1034" y="608"/>
                    <a:pt x="821" y="791"/>
                  </a:cubicBezTo>
                  <a:cubicBezTo>
                    <a:pt x="669" y="943"/>
                    <a:pt x="426" y="973"/>
                    <a:pt x="213"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17"/>
            <p:cNvSpPr/>
            <p:nvPr/>
          </p:nvSpPr>
          <p:spPr>
            <a:xfrm>
              <a:off x="5396275" y="531450"/>
              <a:ext cx="25100" cy="25100"/>
            </a:xfrm>
            <a:custGeom>
              <a:rect b="b" l="l" r="r" t="t"/>
              <a:pathLst>
                <a:path extrusionOk="0" h="1004" w="1004">
                  <a:moveTo>
                    <a:pt x="213" y="852"/>
                  </a:moveTo>
                  <a:cubicBezTo>
                    <a:pt x="30" y="669"/>
                    <a:pt x="0" y="426"/>
                    <a:pt x="182" y="244"/>
                  </a:cubicBezTo>
                  <a:cubicBezTo>
                    <a:pt x="334" y="31"/>
                    <a:pt x="608" y="1"/>
                    <a:pt x="790" y="183"/>
                  </a:cubicBezTo>
                  <a:cubicBezTo>
                    <a:pt x="973" y="335"/>
                    <a:pt x="1003" y="609"/>
                    <a:pt x="821" y="791"/>
                  </a:cubicBezTo>
                  <a:cubicBezTo>
                    <a:pt x="699" y="1004"/>
                    <a:pt x="395" y="1004"/>
                    <a:pt x="213"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17"/>
            <p:cNvSpPr/>
            <p:nvPr/>
          </p:nvSpPr>
          <p:spPr>
            <a:xfrm>
              <a:off x="5099150" y="846800"/>
              <a:ext cx="25850" cy="25875"/>
            </a:xfrm>
            <a:custGeom>
              <a:rect b="b" l="l" r="r" t="t"/>
              <a:pathLst>
                <a:path extrusionOk="0" h="1035" w="1034">
                  <a:moveTo>
                    <a:pt x="243" y="852"/>
                  </a:moveTo>
                  <a:cubicBezTo>
                    <a:pt x="61" y="700"/>
                    <a:pt x="0" y="426"/>
                    <a:pt x="213" y="214"/>
                  </a:cubicBezTo>
                  <a:cubicBezTo>
                    <a:pt x="365" y="31"/>
                    <a:pt x="639" y="1"/>
                    <a:pt x="821" y="183"/>
                  </a:cubicBezTo>
                  <a:cubicBezTo>
                    <a:pt x="1003" y="335"/>
                    <a:pt x="1034" y="609"/>
                    <a:pt x="851" y="791"/>
                  </a:cubicBezTo>
                  <a:cubicBezTo>
                    <a:pt x="699" y="1004"/>
                    <a:pt x="395" y="1034"/>
                    <a:pt x="243"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17"/>
            <p:cNvSpPr/>
            <p:nvPr/>
          </p:nvSpPr>
          <p:spPr>
            <a:xfrm>
              <a:off x="4022375" y="653025"/>
              <a:ext cx="12175" cy="12200"/>
            </a:xfrm>
            <a:custGeom>
              <a:rect b="b" l="l" r="r" t="t"/>
              <a:pathLst>
                <a:path extrusionOk="0" h="488" w="487">
                  <a:moveTo>
                    <a:pt x="122" y="426"/>
                  </a:moveTo>
                  <a:cubicBezTo>
                    <a:pt x="31" y="335"/>
                    <a:pt x="1" y="183"/>
                    <a:pt x="92" y="123"/>
                  </a:cubicBezTo>
                  <a:cubicBezTo>
                    <a:pt x="153" y="31"/>
                    <a:pt x="305" y="1"/>
                    <a:pt x="396" y="62"/>
                  </a:cubicBezTo>
                  <a:cubicBezTo>
                    <a:pt x="457" y="153"/>
                    <a:pt x="487" y="305"/>
                    <a:pt x="426" y="396"/>
                  </a:cubicBezTo>
                  <a:cubicBezTo>
                    <a:pt x="335" y="457"/>
                    <a:pt x="183"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17"/>
            <p:cNvSpPr/>
            <p:nvPr/>
          </p:nvSpPr>
          <p:spPr>
            <a:xfrm>
              <a:off x="4644725" y="653800"/>
              <a:ext cx="12200" cy="12950"/>
            </a:xfrm>
            <a:custGeom>
              <a:rect b="b" l="l" r="r" t="t"/>
              <a:pathLst>
                <a:path extrusionOk="0" h="518" w="488">
                  <a:moveTo>
                    <a:pt x="122" y="426"/>
                  </a:moveTo>
                  <a:cubicBezTo>
                    <a:pt x="31" y="365"/>
                    <a:pt x="1" y="183"/>
                    <a:pt x="61" y="122"/>
                  </a:cubicBezTo>
                  <a:cubicBezTo>
                    <a:pt x="153" y="31"/>
                    <a:pt x="305" y="0"/>
                    <a:pt x="365" y="92"/>
                  </a:cubicBezTo>
                  <a:cubicBezTo>
                    <a:pt x="457" y="152"/>
                    <a:pt x="487" y="304"/>
                    <a:pt x="426" y="395"/>
                  </a:cubicBezTo>
                  <a:cubicBezTo>
                    <a:pt x="335" y="456"/>
                    <a:pt x="183" y="51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17"/>
            <p:cNvSpPr/>
            <p:nvPr/>
          </p:nvSpPr>
          <p:spPr>
            <a:xfrm>
              <a:off x="5827125" y="491950"/>
              <a:ext cx="12175" cy="12175"/>
            </a:xfrm>
            <a:custGeom>
              <a:rect b="b" l="l" r="r" t="t"/>
              <a:pathLst>
                <a:path extrusionOk="0" h="487" w="487">
                  <a:moveTo>
                    <a:pt x="122" y="395"/>
                  </a:moveTo>
                  <a:cubicBezTo>
                    <a:pt x="31" y="334"/>
                    <a:pt x="0" y="182"/>
                    <a:pt x="92" y="91"/>
                  </a:cubicBezTo>
                  <a:cubicBezTo>
                    <a:pt x="152" y="30"/>
                    <a:pt x="304" y="0"/>
                    <a:pt x="396" y="61"/>
                  </a:cubicBezTo>
                  <a:cubicBezTo>
                    <a:pt x="456" y="152"/>
                    <a:pt x="487" y="304"/>
                    <a:pt x="426" y="365"/>
                  </a:cubicBezTo>
                  <a:cubicBezTo>
                    <a:pt x="335" y="486"/>
                    <a:pt x="183" y="486"/>
                    <a:pt x="122" y="39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17"/>
            <p:cNvSpPr/>
            <p:nvPr/>
          </p:nvSpPr>
          <p:spPr>
            <a:xfrm>
              <a:off x="6405400" y="683425"/>
              <a:ext cx="12175" cy="12200"/>
            </a:xfrm>
            <a:custGeom>
              <a:rect b="b" l="l" r="r" t="t"/>
              <a:pathLst>
                <a:path extrusionOk="0" h="488" w="487">
                  <a:moveTo>
                    <a:pt x="122" y="426"/>
                  </a:moveTo>
                  <a:cubicBezTo>
                    <a:pt x="61" y="335"/>
                    <a:pt x="1" y="183"/>
                    <a:pt x="92" y="122"/>
                  </a:cubicBezTo>
                  <a:cubicBezTo>
                    <a:pt x="153" y="31"/>
                    <a:pt x="304" y="1"/>
                    <a:pt x="396" y="92"/>
                  </a:cubicBezTo>
                  <a:cubicBezTo>
                    <a:pt x="456" y="153"/>
                    <a:pt x="487" y="305"/>
                    <a:pt x="426" y="396"/>
                  </a:cubicBezTo>
                  <a:cubicBezTo>
                    <a:pt x="365" y="487"/>
                    <a:pt x="244"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17"/>
            <p:cNvSpPr/>
            <p:nvPr/>
          </p:nvSpPr>
          <p:spPr>
            <a:xfrm>
              <a:off x="6020125" y="620350"/>
              <a:ext cx="12200" cy="12950"/>
            </a:xfrm>
            <a:custGeom>
              <a:rect b="b" l="l" r="r" t="t"/>
              <a:pathLst>
                <a:path extrusionOk="0" h="518" w="488">
                  <a:moveTo>
                    <a:pt x="122" y="426"/>
                  </a:moveTo>
                  <a:cubicBezTo>
                    <a:pt x="31" y="366"/>
                    <a:pt x="1" y="214"/>
                    <a:pt x="62" y="123"/>
                  </a:cubicBezTo>
                  <a:cubicBezTo>
                    <a:pt x="153" y="62"/>
                    <a:pt x="305" y="1"/>
                    <a:pt x="366" y="92"/>
                  </a:cubicBezTo>
                  <a:cubicBezTo>
                    <a:pt x="457" y="183"/>
                    <a:pt x="487" y="305"/>
                    <a:pt x="396" y="396"/>
                  </a:cubicBezTo>
                  <a:cubicBezTo>
                    <a:pt x="335" y="518"/>
                    <a:pt x="214" y="518"/>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17"/>
            <p:cNvSpPr/>
            <p:nvPr/>
          </p:nvSpPr>
          <p:spPr>
            <a:xfrm>
              <a:off x="4245025" y="678875"/>
              <a:ext cx="12175" cy="12175"/>
            </a:xfrm>
            <a:custGeom>
              <a:rect b="b" l="l" r="r" t="t"/>
              <a:pathLst>
                <a:path extrusionOk="0" h="487" w="487">
                  <a:moveTo>
                    <a:pt x="92" y="426"/>
                  </a:moveTo>
                  <a:cubicBezTo>
                    <a:pt x="31" y="335"/>
                    <a:pt x="1" y="183"/>
                    <a:pt x="61" y="122"/>
                  </a:cubicBezTo>
                  <a:cubicBezTo>
                    <a:pt x="153" y="31"/>
                    <a:pt x="305" y="0"/>
                    <a:pt x="365" y="61"/>
                  </a:cubicBezTo>
                  <a:cubicBezTo>
                    <a:pt x="456" y="152"/>
                    <a:pt x="487" y="304"/>
                    <a:pt x="396" y="365"/>
                  </a:cubicBezTo>
                  <a:cubicBezTo>
                    <a:pt x="335" y="487"/>
                    <a:pt x="183" y="487"/>
                    <a:pt x="9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17"/>
            <p:cNvSpPr/>
            <p:nvPr/>
          </p:nvSpPr>
          <p:spPr>
            <a:xfrm>
              <a:off x="4746550" y="1112775"/>
              <a:ext cx="25100" cy="25100"/>
            </a:xfrm>
            <a:custGeom>
              <a:rect b="b" l="l" r="r" t="t"/>
              <a:pathLst>
                <a:path extrusionOk="0" h="1004" w="1004">
                  <a:moveTo>
                    <a:pt x="213" y="851"/>
                  </a:moveTo>
                  <a:cubicBezTo>
                    <a:pt x="31" y="669"/>
                    <a:pt x="1" y="426"/>
                    <a:pt x="183" y="243"/>
                  </a:cubicBezTo>
                  <a:cubicBezTo>
                    <a:pt x="335" y="31"/>
                    <a:pt x="609" y="0"/>
                    <a:pt x="791" y="183"/>
                  </a:cubicBezTo>
                  <a:cubicBezTo>
                    <a:pt x="973" y="335"/>
                    <a:pt x="1004" y="608"/>
                    <a:pt x="821" y="791"/>
                  </a:cubicBezTo>
                  <a:cubicBezTo>
                    <a:pt x="669" y="943"/>
                    <a:pt x="396" y="1003"/>
                    <a:pt x="21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17"/>
            <p:cNvSpPr/>
            <p:nvPr/>
          </p:nvSpPr>
          <p:spPr>
            <a:xfrm>
              <a:off x="5862825" y="681150"/>
              <a:ext cx="25875" cy="25100"/>
            </a:xfrm>
            <a:custGeom>
              <a:rect b="b" l="l" r="r" t="t"/>
              <a:pathLst>
                <a:path extrusionOk="0" h="1004" w="1035">
                  <a:moveTo>
                    <a:pt x="244" y="852"/>
                  </a:moveTo>
                  <a:cubicBezTo>
                    <a:pt x="62" y="700"/>
                    <a:pt x="1" y="426"/>
                    <a:pt x="214" y="244"/>
                  </a:cubicBezTo>
                  <a:cubicBezTo>
                    <a:pt x="366" y="61"/>
                    <a:pt x="609" y="1"/>
                    <a:pt x="822" y="213"/>
                  </a:cubicBezTo>
                  <a:cubicBezTo>
                    <a:pt x="1004" y="365"/>
                    <a:pt x="1034" y="608"/>
                    <a:pt x="852" y="821"/>
                  </a:cubicBezTo>
                  <a:cubicBezTo>
                    <a:pt x="700" y="973"/>
                    <a:pt x="396" y="1004"/>
                    <a:pt x="244"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17"/>
            <p:cNvSpPr/>
            <p:nvPr/>
          </p:nvSpPr>
          <p:spPr>
            <a:xfrm>
              <a:off x="5884875" y="936475"/>
              <a:ext cx="25850" cy="24350"/>
            </a:xfrm>
            <a:custGeom>
              <a:rect b="b" l="l" r="r" t="t"/>
              <a:pathLst>
                <a:path extrusionOk="0" h="974" w="1034">
                  <a:moveTo>
                    <a:pt x="244" y="821"/>
                  </a:moveTo>
                  <a:cubicBezTo>
                    <a:pt x="61" y="669"/>
                    <a:pt x="0" y="396"/>
                    <a:pt x="213" y="213"/>
                  </a:cubicBezTo>
                  <a:cubicBezTo>
                    <a:pt x="365" y="31"/>
                    <a:pt x="608" y="0"/>
                    <a:pt x="821" y="183"/>
                  </a:cubicBezTo>
                  <a:cubicBezTo>
                    <a:pt x="1004" y="335"/>
                    <a:pt x="1034" y="608"/>
                    <a:pt x="852" y="791"/>
                  </a:cubicBezTo>
                  <a:cubicBezTo>
                    <a:pt x="700" y="943"/>
                    <a:pt x="396" y="973"/>
                    <a:pt x="244"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17"/>
            <p:cNvSpPr/>
            <p:nvPr/>
          </p:nvSpPr>
          <p:spPr>
            <a:xfrm>
              <a:off x="6180475" y="627950"/>
              <a:ext cx="12175" cy="12950"/>
            </a:xfrm>
            <a:custGeom>
              <a:rect b="b" l="l" r="r" t="t"/>
              <a:pathLst>
                <a:path extrusionOk="0" h="518" w="487">
                  <a:moveTo>
                    <a:pt x="122" y="426"/>
                  </a:moveTo>
                  <a:cubicBezTo>
                    <a:pt x="31" y="366"/>
                    <a:pt x="0" y="214"/>
                    <a:pt x="61" y="122"/>
                  </a:cubicBezTo>
                  <a:cubicBezTo>
                    <a:pt x="152" y="62"/>
                    <a:pt x="304" y="1"/>
                    <a:pt x="365" y="92"/>
                  </a:cubicBezTo>
                  <a:cubicBezTo>
                    <a:pt x="456" y="153"/>
                    <a:pt x="487" y="305"/>
                    <a:pt x="426" y="396"/>
                  </a:cubicBezTo>
                  <a:cubicBezTo>
                    <a:pt x="335" y="487"/>
                    <a:pt x="244" y="518"/>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17"/>
            <p:cNvSpPr/>
            <p:nvPr/>
          </p:nvSpPr>
          <p:spPr>
            <a:xfrm>
              <a:off x="5481375" y="769300"/>
              <a:ext cx="12175" cy="12175"/>
            </a:xfrm>
            <a:custGeom>
              <a:rect b="b" l="l" r="r" t="t"/>
              <a:pathLst>
                <a:path extrusionOk="0" h="487" w="487">
                  <a:moveTo>
                    <a:pt x="122" y="396"/>
                  </a:moveTo>
                  <a:cubicBezTo>
                    <a:pt x="31" y="335"/>
                    <a:pt x="0" y="183"/>
                    <a:pt x="61" y="92"/>
                  </a:cubicBezTo>
                  <a:cubicBezTo>
                    <a:pt x="152" y="31"/>
                    <a:pt x="304" y="0"/>
                    <a:pt x="365" y="61"/>
                  </a:cubicBezTo>
                  <a:cubicBezTo>
                    <a:pt x="456" y="122"/>
                    <a:pt x="487" y="274"/>
                    <a:pt x="426" y="365"/>
                  </a:cubicBezTo>
                  <a:cubicBezTo>
                    <a:pt x="335" y="487"/>
                    <a:pt x="183" y="487"/>
                    <a:pt x="122" y="39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17"/>
            <p:cNvSpPr/>
            <p:nvPr/>
          </p:nvSpPr>
          <p:spPr>
            <a:xfrm>
              <a:off x="4619650" y="1207000"/>
              <a:ext cx="12950" cy="12175"/>
            </a:xfrm>
            <a:custGeom>
              <a:rect b="b" l="l" r="r" t="t"/>
              <a:pathLst>
                <a:path extrusionOk="0" h="487" w="518">
                  <a:moveTo>
                    <a:pt x="122" y="395"/>
                  </a:moveTo>
                  <a:cubicBezTo>
                    <a:pt x="61" y="335"/>
                    <a:pt x="1" y="183"/>
                    <a:pt x="92" y="122"/>
                  </a:cubicBezTo>
                  <a:cubicBezTo>
                    <a:pt x="153" y="31"/>
                    <a:pt x="305" y="0"/>
                    <a:pt x="396" y="61"/>
                  </a:cubicBezTo>
                  <a:cubicBezTo>
                    <a:pt x="457" y="152"/>
                    <a:pt x="517" y="304"/>
                    <a:pt x="426" y="365"/>
                  </a:cubicBezTo>
                  <a:cubicBezTo>
                    <a:pt x="365" y="487"/>
                    <a:pt x="213" y="487"/>
                    <a:pt x="122" y="39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17"/>
            <p:cNvSpPr/>
            <p:nvPr/>
          </p:nvSpPr>
          <p:spPr>
            <a:xfrm>
              <a:off x="4659175" y="763225"/>
              <a:ext cx="25100" cy="25100"/>
            </a:xfrm>
            <a:custGeom>
              <a:rect b="b" l="l" r="r" t="t"/>
              <a:pathLst>
                <a:path extrusionOk="0" h="1004" w="1004">
                  <a:moveTo>
                    <a:pt x="213" y="851"/>
                  </a:moveTo>
                  <a:cubicBezTo>
                    <a:pt x="31" y="699"/>
                    <a:pt x="0" y="426"/>
                    <a:pt x="183" y="243"/>
                  </a:cubicBezTo>
                  <a:cubicBezTo>
                    <a:pt x="335" y="31"/>
                    <a:pt x="608" y="0"/>
                    <a:pt x="790" y="183"/>
                  </a:cubicBezTo>
                  <a:cubicBezTo>
                    <a:pt x="973" y="335"/>
                    <a:pt x="1003" y="608"/>
                    <a:pt x="821" y="791"/>
                  </a:cubicBezTo>
                  <a:cubicBezTo>
                    <a:pt x="669" y="943"/>
                    <a:pt x="395" y="1003"/>
                    <a:pt x="21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17"/>
            <p:cNvSpPr/>
            <p:nvPr/>
          </p:nvSpPr>
          <p:spPr>
            <a:xfrm>
              <a:off x="4497300" y="819450"/>
              <a:ext cx="25875" cy="24350"/>
            </a:xfrm>
            <a:custGeom>
              <a:rect b="b" l="l" r="r" t="t"/>
              <a:pathLst>
                <a:path extrusionOk="0" h="974" w="1035">
                  <a:moveTo>
                    <a:pt x="244" y="821"/>
                  </a:moveTo>
                  <a:cubicBezTo>
                    <a:pt x="31" y="669"/>
                    <a:pt x="1" y="396"/>
                    <a:pt x="183" y="213"/>
                  </a:cubicBezTo>
                  <a:cubicBezTo>
                    <a:pt x="335" y="31"/>
                    <a:pt x="609" y="1"/>
                    <a:pt x="791" y="183"/>
                  </a:cubicBezTo>
                  <a:cubicBezTo>
                    <a:pt x="1004" y="335"/>
                    <a:pt x="1034" y="608"/>
                    <a:pt x="852" y="791"/>
                  </a:cubicBezTo>
                  <a:cubicBezTo>
                    <a:pt x="700" y="973"/>
                    <a:pt x="426" y="973"/>
                    <a:pt x="244"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17"/>
            <p:cNvSpPr/>
            <p:nvPr/>
          </p:nvSpPr>
          <p:spPr>
            <a:xfrm>
              <a:off x="6083975" y="1362025"/>
              <a:ext cx="12175" cy="12175"/>
            </a:xfrm>
            <a:custGeom>
              <a:rect b="b" l="l" r="r" t="t"/>
              <a:pathLst>
                <a:path extrusionOk="0" h="487" w="487">
                  <a:moveTo>
                    <a:pt x="91" y="395"/>
                  </a:moveTo>
                  <a:cubicBezTo>
                    <a:pt x="31" y="334"/>
                    <a:pt x="0" y="182"/>
                    <a:pt x="61" y="91"/>
                  </a:cubicBezTo>
                  <a:cubicBezTo>
                    <a:pt x="152" y="30"/>
                    <a:pt x="304" y="0"/>
                    <a:pt x="365" y="61"/>
                  </a:cubicBezTo>
                  <a:cubicBezTo>
                    <a:pt x="456" y="152"/>
                    <a:pt x="486" y="304"/>
                    <a:pt x="395" y="365"/>
                  </a:cubicBezTo>
                  <a:cubicBezTo>
                    <a:pt x="335" y="486"/>
                    <a:pt x="183" y="486"/>
                    <a:pt x="91" y="39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17"/>
            <p:cNvSpPr/>
            <p:nvPr/>
          </p:nvSpPr>
          <p:spPr>
            <a:xfrm>
              <a:off x="4670575" y="993475"/>
              <a:ext cx="12175" cy="12175"/>
            </a:xfrm>
            <a:custGeom>
              <a:rect b="b" l="l" r="r" t="t"/>
              <a:pathLst>
                <a:path extrusionOk="0" h="487" w="487">
                  <a:moveTo>
                    <a:pt x="91" y="395"/>
                  </a:moveTo>
                  <a:cubicBezTo>
                    <a:pt x="31" y="335"/>
                    <a:pt x="0" y="183"/>
                    <a:pt x="61" y="91"/>
                  </a:cubicBezTo>
                  <a:cubicBezTo>
                    <a:pt x="122" y="31"/>
                    <a:pt x="304" y="0"/>
                    <a:pt x="365" y="61"/>
                  </a:cubicBezTo>
                  <a:cubicBezTo>
                    <a:pt x="426" y="152"/>
                    <a:pt x="486" y="304"/>
                    <a:pt x="395" y="365"/>
                  </a:cubicBezTo>
                  <a:cubicBezTo>
                    <a:pt x="334" y="456"/>
                    <a:pt x="213" y="486"/>
                    <a:pt x="91" y="39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17"/>
            <p:cNvSpPr/>
            <p:nvPr/>
          </p:nvSpPr>
          <p:spPr>
            <a:xfrm>
              <a:off x="5215400" y="701675"/>
              <a:ext cx="12200" cy="12175"/>
            </a:xfrm>
            <a:custGeom>
              <a:rect b="b" l="l" r="r" t="t"/>
              <a:pathLst>
                <a:path extrusionOk="0" h="487" w="488">
                  <a:moveTo>
                    <a:pt x="122" y="426"/>
                  </a:moveTo>
                  <a:cubicBezTo>
                    <a:pt x="31" y="335"/>
                    <a:pt x="1" y="183"/>
                    <a:pt x="62" y="122"/>
                  </a:cubicBezTo>
                  <a:cubicBezTo>
                    <a:pt x="153" y="31"/>
                    <a:pt x="305" y="0"/>
                    <a:pt x="366" y="61"/>
                  </a:cubicBezTo>
                  <a:cubicBezTo>
                    <a:pt x="457" y="152"/>
                    <a:pt x="487" y="304"/>
                    <a:pt x="426" y="365"/>
                  </a:cubicBezTo>
                  <a:cubicBezTo>
                    <a:pt x="335" y="487"/>
                    <a:pt x="183"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17"/>
            <p:cNvSpPr/>
            <p:nvPr/>
          </p:nvSpPr>
          <p:spPr>
            <a:xfrm>
              <a:off x="6818775" y="931150"/>
              <a:ext cx="12200" cy="12950"/>
            </a:xfrm>
            <a:custGeom>
              <a:rect b="b" l="l" r="r" t="t"/>
              <a:pathLst>
                <a:path extrusionOk="0" h="518" w="488">
                  <a:moveTo>
                    <a:pt x="122" y="426"/>
                  </a:moveTo>
                  <a:cubicBezTo>
                    <a:pt x="31" y="365"/>
                    <a:pt x="1" y="213"/>
                    <a:pt x="92" y="122"/>
                  </a:cubicBezTo>
                  <a:cubicBezTo>
                    <a:pt x="153" y="62"/>
                    <a:pt x="305" y="1"/>
                    <a:pt x="396" y="92"/>
                  </a:cubicBezTo>
                  <a:cubicBezTo>
                    <a:pt x="457" y="153"/>
                    <a:pt x="487" y="305"/>
                    <a:pt x="426" y="396"/>
                  </a:cubicBezTo>
                  <a:cubicBezTo>
                    <a:pt x="335" y="517"/>
                    <a:pt x="183" y="51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17"/>
            <p:cNvSpPr/>
            <p:nvPr/>
          </p:nvSpPr>
          <p:spPr>
            <a:xfrm>
              <a:off x="7305125" y="549700"/>
              <a:ext cx="25850" cy="24325"/>
            </a:xfrm>
            <a:custGeom>
              <a:rect b="b" l="l" r="r" t="t"/>
              <a:pathLst>
                <a:path extrusionOk="0" h="973" w="1034">
                  <a:moveTo>
                    <a:pt x="243" y="821"/>
                  </a:moveTo>
                  <a:cubicBezTo>
                    <a:pt x="30" y="669"/>
                    <a:pt x="0" y="426"/>
                    <a:pt x="182" y="213"/>
                  </a:cubicBezTo>
                  <a:cubicBezTo>
                    <a:pt x="334" y="31"/>
                    <a:pt x="608" y="0"/>
                    <a:pt x="790" y="183"/>
                  </a:cubicBezTo>
                  <a:cubicBezTo>
                    <a:pt x="1003" y="334"/>
                    <a:pt x="1034" y="608"/>
                    <a:pt x="851" y="790"/>
                  </a:cubicBezTo>
                  <a:cubicBezTo>
                    <a:pt x="699" y="973"/>
                    <a:pt x="426" y="973"/>
                    <a:pt x="243"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17"/>
            <p:cNvSpPr/>
            <p:nvPr/>
          </p:nvSpPr>
          <p:spPr>
            <a:xfrm>
              <a:off x="7207100" y="643150"/>
              <a:ext cx="25850" cy="25100"/>
            </a:xfrm>
            <a:custGeom>
              <a:rect b="b" l="l" r="r" t="t"/>
              <a:pathLst>
                <a:path extrusionOk="0" h="1004" w="1034">
                  <a:moveTo>
                    <a:pt x="243" y="852"/>
                  </a:moveTo>
                  <a:cubicBezTo>
                    <a:pt x="61" y="700"/>
                    <a:pt x="0" y="426"/>
                    <a:pt x="213" y="244"/>
                  </a:cubicBezTo>
                  <a:cubicBezTo>
                    <a:pt x="334" y="62"/>
                    <a:pt x="608" y="1"/>
                    <a:pt x="821" y="214"/>
                  </a:cubicBezTo>
                  <a:cubicBezTo>
                    <a:pt x="1003" y="366"/>
                    <a:pt x="1033" y="609"/>
                    <a:pt x="851" y="821"/>
                  </a:cubicBezTo>
                  <a:cubicBezTo>
                    <a:pt x="699" y="1004"/>
                    <a:pt x="426" y="1004"/>
                    <a:pt x="243"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17"/>
            <p:cNvSpPr/>
            <p:nvPr/>
          </p:nvSpPr>
          <p:spPr>
            <a:xfrm>
              <a:off x="7170625" y="1497275"/>
              <a:ext cx="25100" cy="25100"/>
            </a:xfrm>
            <a:custGeom>
              <a:rect b="b" l="l" r="r" t="t"/>
              <a:pathLst>
                <a:path extrusionOk="0" h="1004" w="1004">
                  <a:moveTo>
                    <a:pt x="213" y="851"/>
                  </a:moveTo>
                  <a:cubicBezTo>
                    <a:pt x="30" y="700"/>
                    <a:pt x="0" y="426"/>
                    <a:pt x="182" y="244"/>
                  </a:cubicBezTo>
                  <a:cubicBezTo>
                    <a:pt x="334" y="61"/>
                    <a:pt x="608" y="0"/>
                    <a:pt x="790" y="213"/>
                  </a:cubicBezTo>
                  <a:cubicBezTo>
                    <a:pt x="973" y="365"/>
                    <a:pt x="1003" y="608"/>
                    <a:pt x="821" y="821"/>
                  </a:cubicBezTo>
                  <a:cubicBezTo>
                    <a:pt x="669" y="973"/>
                    <a:pt x="395" y="1003"/>
                    <a:pt x="21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17"/>
            <p:cNvSpPr/>
            <p:nvPr/>
          </p:nvSpPr>
          <p:spPr>
            <a:xfrm>
              <a:off x="6975325" y="1216125"/>
              <a:ext cx="25850" cy="25100"/>
            </a:xfrm>
            <a:custGeom>
              <a:rect b="b" l="l" r="r" t="t"/>
              <a:pathLst>
                <a:path extrusionOk="0" h="1004" w="1034">
                  <a:moveTo>
                    <a:pt x="243" y="851"/>
                  </a:moveTo>
                  <a:cubicBezTo>
                    <a:pt x="61" y="699"/>
                    <a:pt x="0" y="426"/>
                    <a:pt x="213" y="243"/>
                  </a:cubicBezTo>
                  <a:cubicBezTo>
                    <a:pt x="365" y="61"/>
                    <a:pt x="608" y="0"/>
                    <a:pt x="821" y="213"/>
                  </a:cubicBezTo>
                  <a:cubicBezTo>
                    <a:pt x="1003" y="365"/>
                    <a:pt x="1034" y="608"/>
                    <a:pt x="851" y="821"/>
                  </a:cubicBezTo>
                  <a:cubicBezTo>
                    <a:pt x="699" y="1003"/>
                    <a:pt x="426" y="1003"/>
                    <a:pt x="24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17"/>
            <p:cNvSpPr/>
            <p:nvPr/>
          </p:nvSpPr>
          <p:spPr>
            <a:xfrm>
              <a:off x="6742025" y="581600"/>
              <a:ext cx="25875" cy="25100"/>
            </a:xfrm>
            <a:custGeom>
              <a:rect b="b" l="l" r="r" t="t"/>
              <a:pathLst>
                <a:path extrusionOk="0" h="1004" w="1035">
                  <a:moveTo>
                    <a:pt x="214" y="852"/>
                  </a:moveTo>
                  <a:cubicBezTo>
                    <a:pt x="31" y="700"/>
                    <a:pt x="1" y="426"/>
                    <a:pt x="183" y="244"/>
                  </a:cubicBezTo>
                  <a:cubicBezTo>
                    <a:pt x="335" y="62"/>
                    <a:pt x="609" y="1"/>
                    <a:pt x="791" y="214"/>
                  </a:cubicBezTo>
                  <a:cubicBezTo>
                    <a:pt x="973" y="366"/>
                    <a:pt x="1034" y="609"/>
                    <a:pt x="822" y="821"/>
                  </a:cubicBezTo>
                  <a:cubicBezTo>
                    <a:pt x="670" y="973"/>
                    <a:pt x="426" y="1004"/>
                    <a:pt x="214"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17"/>
            <p:cNvSpPr/>
            <p:nvPr/>
          </p:nvSpPr>
          <p:spPr>
            <a:xfrm>
              <a:off x="6898575" y="1967650"/>
              <a:ext cx="12175" cy="12175"/>
            </a:xfrm>
            <a:custGeom>
              <a:rect b="b" l="l" r="r" t="t"/>
              <a:pathLst>
                <a:path extrusionOk="0" h="487" w="487">
                  <a:moveTo>
                    <a:pt x="122" y="426"/>
                  </a:moveTo>
                  <a:cubicBezTo>
                    <a:pt x="31" y="335"/>
                    <a:pt x="0" y="183"/>
                    <a:pt x="92" y="122"/>
                  </a:cubicBezTo>
                  <a:cubicBezTo>
                    <a:pt x="152" y="31"/>
                    <a:pt x="304" y="0"/>
                    <a:pt x="395" y="61"/>
                  </a:cubicBezTo>
                  <a:cubicBezTo>
                    <a:pt x="456" y="152"/>
                    <a:pt x="487" y="304"/>
                    <a:pt x="426" y="395"/>
                  </a:cubicBezTo>
                  <a:cubicBezTo>
                    <a:pt x="335" y="487"/>
                    <a:pt x="244"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17"/>
            <p:cNvSpPr/>
            <p:nvPr/>
          </p:nvSpPr>
          <p:spPr>
            <a:xfrm>
              <a:off x="6875025" y="1507900"/>
              <a:ext cx="12175" cy="12200"/>
            </a:xfrm>
            <a:custGeom>
              <a:rect b="b" l="l" r="r" t="t"/>
              <a:pathLst>
                <a:path extrusionOk="0" h="488" w="487">
                  <a:moveTo>
                    <a:pt x="122" y="426"/>
                  </a:moveTo>
                  <a:cubicBezTo>
                    <a:pt x="30" y="335"/>
                    <a:pt x="0" y="183"/>
                    <a:pt x="61" y="123"/>
                  </a:cubicBezTo>
                  <a:cubicBezTo>
                    <a:pt x="152" y="31"/>
                    <a:pt x="304" y="1"/>
                    <a:pt x="365" y="92"/>
                  </a:cubicBezTo>
                  <a:cubicBezTo>
                    <a:pt x="456" y="153"/>
                    <a:pt x="486" y="305"/>
                    <a:pt x="426" y="396"/>
                  </a:cubicBezTo>
                  <a:cubicBezTo>
                    <a:pt x="334" y="457"/>
                    <a:pt x="182"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17"/>
            <p:cNvSpPr/>
            <p:nvPr/>
          </p:nvSpPr>
          <p:spPr>
            <a:xfrm>
              <a:off x="6900850" y="2232850"/>
              <a:ext cx="12175" cy="12175"/>
            </a:xfrm>
            <a:custGeom>
              <a:rect b="b" l="l" r="r" t="t"/>
              <a:pathLst>
                <a:path extrusionOk="0" h="487" w="487">
                  <a:moveTo>
                    <a:pt x="92" y="426"/>
                  </a:moveTo>
                  <a:cubicBezTo>
                    <a:pt x="31" y="335"/>
                    <a:pt x="1" y="183"/>
                    <a:pt x="61" y="122"/>
                  </a:cubicBezTo>
                  <a:cubicBezTo>
                    <a:pt x="153" y="31"/>
                    <a:pt x="304" y="0"/>
                    <a:pt x="365" y="61"/>
                  </a:cubicBezTo>
                  <a:cubicBezTo>
                    <a:pt x="456" y="152"/>
                    <a:pt x="487" y="304"/>
                    <a:pt x="396" y="365"/>
                  </a:cubicBezTo>
                  <a:cubicBezTo>
                    <a:pt x="335" y="487"/>
                    <a:pt x="183" y="487"/>
                    <a:pt x="9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17"/>
            <p:cNvSpPr/>
            <p:nvPr/>
          </p:nvSpPr>
          <p:spPr>
            <a:xfrm>
              <a:off x="510150" y="2106700"/>
              <a:ext cx="25100" cy="24350"/>
            </a:xfrm>
            <a:custGeom>
              <a:rect b="b" l="l" r="r" t="t"/>
              <a:pathLst>
                <a:path extrusionOk="0" h="974" w="1004">
                  <a:moveTo>
                    <a:pt x="213" y="821"/>
                  </a:moveTo>
                  <a:cubicBezTo>
                    <a:pt x="31" y="669"/>
                    <a:pt x="1" y="396"/>
                    <a:pt x="183" y="213"/>
                  </a:cubicBezTo>
                  <a:cubicBezTo>
                    <a:pt x="335" y="31"/>
                    <a:pt x="609" y="1"/>
                    <a:pt x="791" y="183"/>
                  </a:cubicBezTo>
                  <a:cubicBezTo>
                    <a:pt x="973" y="335"/>
                    <a:pt x="1004" y="609"/>
                    <a:pt x="821" y="791"/>
                  </a:cubicBezTo>
                  <a:cubicBezTo>
                    <a:pt x="669" y="973"/>
                    <a:pt x="396" y="973"/>
                    <a:pt x="213"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17"/>
            <p:cNvSpPr/>
            <p:nvPr/>
          </p:nvSpPr>
          <p:spPr>
            <a:xfrm>
              <a:off x="405300" y="1871900"/>
              <a:ext cx="25850" cy="24350"/>
            </a:xfrm>
            <a:custGeom>
              <a:rect b="b" l="l" r="r" t="t"/>
              <a:pathLst>
                <a:path extrusionOk="0" h="974" w="1034">
                  <a:moveTo>
                    <a:pt x="243" y="821"/>
                  </a:moveTo>
                  <a:cubicBezTo>
                    <a:pt x="30" y="669"/>
                    <a:pt x="0" y="426"/>
                    <a:pt x="182" y="213"/>
                  </a:cubicBezTo>
                  <a:cubicBezTo>
                    <a:pt x="334" y="31"/>
                    <a:pt x="608" y="0"/>
                    <a:pt x="790" y="183"/>
                  </a:cubicBezTo>
                  <a:cubicBezTo>
                    <a:pt x="1003" y="335"/>
                    <a:pt x="1034" y="608"/>
                    <a:pt x="851" y="791"/>
                  </a:cubicBezTo>
                  <a:cubicBezTo>
                    <a:pt x="638" y="973"/>
                    <a:pt x="426" y="973"/>
                    <a:pt x="243"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17"/>
            <p:cNvSpPr/>
            <p:nvPr/>
          </p:nvSpPr>
          <p:spPr>
            <a:xfrm>
              <a:off x="401500" y="1976000"/>
              <a:ext cx="25850" cy="25100"/>
            </a:xfrm>
            <a:custGeom>
              <a:rect b="b" l="l" r="r" t="t"/>
              <a:pathLst>
                <a:path extrusionOk="0" h="1004" w="1034">
                  <a:moveTo>
                    <a:pt x="243" y="852"/>
                  </a:moveTo>
                  <a:cubicBezTo>
                    <a:pt x="30" y="700"/>
                    <a:pt x="0" y="426"/>
                    <a:pt x="182" y="244"/>
                  </a:cubicBezTo>
                  <a:cubicBezTo>
                    <a:pt x="334" y="61"/>
                    <a:pt x="608" y="1"/>
                    <a:pt x="790" y="213"/>
                  </a:cubicBezTo>
                  <a:cubicBezTo>
                    <a:pt x="1003" y="365"/>
                    <a:pt x="1034" y="609"/>
                    <a:pt x="851" y="821"/>
                  </a:cubicBezTo>
                  <a:cubicBezTo>
                    <a:pt x="699" y="1004"/>
                    <a:pt x="426" y="1004"/>
                    <a:pt x="243"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17"/>
            <p:cNvSpPr/>
            <p:nvPr/>
          </p:nvSpPr>
          <p:spPr>
            <a:xfrm>
              <a:off x="741925" y="1534500"/>
              <a:ext cx="25100" cy="25100"/>
            </a:xfrm>
            <a:custGeom>
              <a:rect b="b" l="l" r="r" t="t"/>
              <a:pathLst>
                <a:path extrusionOk="0" h="1004" w="1004">
                  <a:moveTo>
                    <a:pt x="213" y="852"/>
                  </a:moveTo>
                  <a:cubicBezTo>
                    <a:pt x="31" y="700"/>
                    <a:pt x="0" y="426"/>
                    <a:pt x="183" y="244"/>
                  </a:cubicBezTo>
                  <a:cubicBezTo>
                    <a:pt x="335" y="31"/>
                    <a:pt x="608" y="1"/>
                    <a:pt x="791" y="183"/>
                  </a:cubicBezTo>
                  <a:cubicBezTo>
                    <a:pt x="973" y="335"/>
                    <a:pt x="1003" y="609"/>
                    <a:pt x="821" y="791"/>
                  </a:cubicBezTo>
                  <a:cubicBezTo>
                    <a:pt x="669" y="943"/>
                    <a:pt x="395" y="1004"/>
                    <a:pt x="213"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17"/>
            <p:cNvSpPr/>
            <p:nvPr/>
          </p:nvSpPr>
          <p:spPr>
            <a:xfrm>
              <a:off x="2335425" y="1804275"/>
              <a:ext cx="25850" cy="25100"/>
            </a:xfrm>
            <a:custGeom>
              <a:rect b="b" l="l" r="r" t="t"/>
              <a:pathLst>
                <a:path extrusionOk="0" h="1004" w="1034">
                  <a:moveTo>
                    <a:pt x="243" y="851"/>
                  </a:moveTo>
                  <a:cubicBezTo>
                    <a:pt x="31" y="669"/>
                    <a:pt x="0" y="426"/>
                    <a:pt x="183" y="243"/>
                  </a:cubicBezTo>
                  <a:cubicBezTo>
                    <a:pt x="334" y="31"/>
                    <a:pt x="608" y="0"/>
                    <a:pt x="790" y="183"/>
                  </a:cubicBezTo>
                  <a:cubicBezTo>
                    <a:pt x="1003" y="335"/>
                    <a:pt x="1034" y="608"/>
                    <a:pt x="851" y="791"/>
                  </a:cubicBezTo>
                  <a:cubicBezTo>
                    <a:pt x="699" y="1003"/>
                    <a:pt x="426" y="1003"/>
                    <a:pt x="24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17"/>
            <p:cNvSpPr/>
            <p:nvPr/>
          </p:nvSpPr>
          <p:spPr>
            <a:xfrm>
              <a:off x="264700" y="2153825"/>
              <a:ext cx="25875" cy="25100"/>
            </a:xfrm>
            <a:custGeom>
              <a:rect b="b" l="l" r="r" t="t"/>
              <a:pathLst>
                <a:path extrusionOk="0" h="1004" w="1035">
                  <a:moveTo>
                    <a:pt x="244" y="851"/>
                  </a:moveTo>
                  <a:cubicBezTo>
                    <a:pt x="31" y="699"/>
                    <a:pt x="1" y="426"/>
                    <a:pt x="183" y="243"/>
                  </a:cubicBezTo>
                  <a:cubicBezTo>
                    <a:pt x="335" y="31"/>
                    <a:pt x="609" y="0"/>
                    <a:pt x="791" y="183"/>
                  </a:cubicBezTo>
                  <a:cubicBezTo>
                    <a:pt x="1004" y="335"/>
                    <a:pt x="1034" y="608"/>
                    <a:pt x="852" y="790"/>
                  </a:cubicBezTo>
                  <a:cubicBezTo>
                    <a:pt x="670" y="942"/>
                    <a:pt x="426" y="1003"/>
                    <a:pt x="244"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17"/>
            <p:cNvSpPr/>
            <p:nvPr/>
          </p:nvSpPr>
          <p:spPr>
            <a:xfrm>
              <a:off x="444050" y="1482075"/>
              <a:ext cx="12925" cy="12950"/>
            </a:xfrm>
            <a:custGeom>
              <a:rect b="b" l="l" r="r" t="t"/>
              <a:pathLst>
                <a:path extrusionOk="0" h="518" w="517">
                  <a:moveTo>
                    <a:pt x="122" y="426"/>
                  </a:moveTo>
                  <a:cubicBezTo>
                    <a:pt x="61" y="365"/>
                    <a:pt x="0" y="213"/>
                    <a:pt x="91" y="122"/>
                  </a:cubicBezTo>
                  <a:cubicBezTo>
                    <a:pt x="152" y="61"/>
                    <a:pt x="304" y="1"/>
                    <a:pt x="395" y="92"/>
                  </a:cubicBezTo>
                  <a:cubicBezTo>
                    <a:pt x="456" y="152"/>
                    <a:pt x="517" y="304"/>
                    <a:pt x="426" y="396"/>
                  </a:cubicBezTo>
                  <a:cubicBezTo>
                    <a:pt x="365" y="517"/>
                    <a:pt x="213" y="51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17"/>
            <p:cNvSpPr/>
            <p:nvPr/>
          </p:nvSpPr>
          <p:spPr>
            <a:xfrm>
              <a:off x="741925" y="1636325"/>
              <a:ext cx="12175" cy="12200"/>
            </a:xfrm>
            <a:custGeom>
              <a:rect b="b" l="l" r="r" t="t"/>
              <a:pathLst>
                <a:path extrusionOk="0" h="488" w="487">
                  <a:moveTo>
                    <a:pt x="92" y="426"/>
                  </a:moveTo>
                  <a:cubicBezTo>
                    <a:pt x="31" y="335"/>
                    <a:pt x="0" y="183"/>
                    <a:pt x="61" y="122"/>
                  </a:cubicBezTo>
                  <a:cubicBezTo>
                    <a:pt x="152" y="31"/>
                    <a:pt x="304" y="1"/>
                    <a:pt x="365" y="62"/>
                  </a:cubicBezTo>
                  <a:cubicBezTo>
                    <a:pt x="456" y="153"/>
                    <a:pt x="487" y="305"/>
                    <a:pt x="395" y="366"/>
                  </a:cubicBezTo>
                  <a:cubicBezTo>
                    <a:pt x="335" y="487"/>
                    <a:pt x="183" y="487"/>
                    <a:pt x="9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17"/>
            <p:cNvSpPr/>
            <p:nvPr/>
          </p:nvSpPr>
          <p:spPr>
            <a:xfrm>
              <a:off x="1114275" y="1389375"/>
              <a:ext cx="25100" cy="24325"/>
            </a:xfrm>
            <a:custGeom>
              <a:rect b="b" l="l" r="r" t="t"/>
              <a:pathLst>
                <a:path extrusionOk="0" h="973" w="1004">
                  <a:moveTo>
                    <a:pt x="213" y="821"/>
                  </a:moveTo>
                  <a:cubicBezTo>
                    <a:pt x="31" y="669"/>
                    <a:pt x="0" y="426"/>
                    <a:pt x="183" y="213"/>
                  </a:cubicBezTo>
                  <a:cubicBezTo>
                    <a:pt x="335" y="31"/>
                    <a:pt x="608" y="0"/>
                    <a:pt x="791" y="183"/>
                  </a:cubicBezTo>
                  <a:cubicBezTo>
                    <a:pt x="973" y="335"/>
                    <a:pt x="1003" y="608"/>
                    <a:pt x="821" y="791"/>
                  </a:cubicBezTo>
                  <a:cubicBezTo>
                    <a:pt x="639" y="973"/>
                    <a:pt x="395" y="973"/>
                    <a:pt x="213"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17"/>
            <p:cNvSpPr/>
            <p:nvPr/>
          </p:nvSpPr>
          <p:spPr>
            <a:xfrm>
              <a:off x="565625" y="1643175"/>
              <a:ext cx="25875" cy="24350"/>
            </a:xfrm>
            <a:custGeom>
              <a:rect b="b" l="l" r="r" t="t"/>
              <a:pathLst>
                <a:path extrusionOk="0" h="974" w="1035">
                  <a:moveTo>
                    <a:pt x="244" y="821"/>
                  </a:moveTo>
                  <a:cubicBezTo>
                    <a:pt x="61" y="669"/>
                    <a:pt x="1" y="396"/>
                    <a:pt x="213" y="213"/>
                  </a:cubicBezTo>
                  <a:cubicBezTo>
                    <a:pt x="365" y="31"/>
                    <a:pt x="608" y="0"/>
                    <a:pt x="821" y="183"/>
                  </a:cubicBezTo>
                  <a:cubicBezTo>
                    <a:pt x="1004" y="335"/>
                    <a:pt x="1034" y="608"/>
                    <a:pt x="852" y="791"/>
                  </a:cubicBezTo>
                  <a:cubicBezTo>
                    <a:pt x="700" y="943"/>
                    <a:pt x="426" y="973"/>
                    <a:pt x="244"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17"/>
            <p:cNvSpPr/>
            <p:nvPr/>
          </p:nvSpPr>
          <p:spPr>
            <a:xfrm>
              <a:off x="450125" y="2663700"/>
              <a:ext cx="25850" cy="25100"/>
            </a:xfrm>
            <a:custGeom>
              <a:rect b="b" l="l" r="r" t="t"/>
              <a:pathLst>
                <a:path extrusionOk="0" h="1004" w="1034">
                  <a:moveTo>
                    <a:pt x="213" y="852"/>
                  </a:moveTo>
                  <a:cubicBezTo>
                    <a:pt x="31" y="700"/>
                    <a:pt x="0" y="426"/>
                    <a:pt x="183" y="244"/>
                  </a:cubicBezTo>
                  <a:cubicBezTo>
                    <a:pt x="335" y="61"/>
                    <a:pt x="608" y="1"/>
                    <a:pt x="791" y="213"/>
                  </a:cubicBezTo>
                  <a:cubicBezTo>
                    <a:pt x="973" y="365"/>
                    <a:pt x="1034" y="609"/>
                    <a:pt x="821" y="821"/>
                  </a:cubicBezTo>
                  <a:cubicBezTo>
                    <a:pt x="669" y="1004"/>
                    <a:pt x="426" y="1004"/>
                    <a:pt x="213"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17"/>
            <p:cNvSpPr/>
            <p:nvPr/>
          </p:nvSpPr>
          <p:spPr>
            <a:xfrm>
              <a:off x="902250" y="1643925"/>
              <a:ext cx="12200" cy="12200"/>
            </a:xfrm>
            <a:custGeom>
              <a:rect b="b" l="l" r="r" t="t"/>
              <a:pathLst>
                <a:path extrusionOk="0" h="488" w="488">
                  <a:moveTo>
                    <a:pt x="122" y="426"/>
                  </a:moveTo>
                  <a:cubicBezTo>
                    <a:pt x="31" y="335"/>
                    <a:pt x="1" y="183"/>
                    <a:pt x="62" y="122"/>
                  </a:cubicBezTo>
                  <a:cubicBezTo>
                    <a:pt x="153" y="31"/>
                    <a:pt x="305" y="1"/>
                    <a:pt x="366" y="62"/>
                  </a:cubicBezTo>
                  <a:cubicBezTo>
                    <a:pt x="457" y="153"/>
                    <a:pt x="487" y="305"/>
                    <a:pt x="426" y="366"/>
                  </a:cubicBezTo>
                  <a:cubicBezTo>
                    <a:pt x="335" y="457"/>
                    <a:pt x="183"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17"/>
            <p:cNvSpPr/>
            <p:nvPr/>
          </p:nvSpPr>
          <p:spPr>
            <a:xfrm>
              <a:off x="260150" y="1727525"/>
              <a:ext cx="12175" cy="12175"/>
            </a:xfrm>
            <a:custGeom>
              <a:rect b="b" l="l" r="r" t="t"/>
              <a:pathLst>
                <a:path extrusionOk="0" h="487" w="487">
                  <a:moveTo>
                    <a:pt x="122" y="426"/>
                  </a:moveTo>
                  <a:cubicBezTo>
                    <a:pt x="31" y="335"/>
                    <a:pt x="0" y="183"/>
                    <a:pt x="61" y="122"/>
                  </a:cubicBezTo>
                  <a:cubicBezTo>
                    <a:pt x="152" y="31"/>
                    <a:pt x="304" y="0"/>
                    <a:pt x="365" y="61"/>
                  </a:cubicBezTo>
                  <a:cubicBezTo>
                    <a:pt x="456" y="152"/>
                    <a:pt x="487" y="304"/>
                    <a:pt x="426" y="365"/>
                  </a:cubicBezTo>
                  <a:cubicBezTo>
                    <a:pt x="335" y="487"/>
                    <a:pt x="183"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17"/>
            <p:cNvSpPr/>
            <p:nvPr/>
          </p:nvSpPr>
          <p:spPr>
            <a:xfrm>
              <a:off x="317150" y="4411450"/>
              <a:ext cx="24325" cy="25100"/>
            </a:xfrm>
            <a:custGeom>
              <a:rect b="b" l="l" r="r" t="t"/>
              <a:pathLst>
                <a:path extrusionOk="0" h="1004" w="973">
                  <a:moveTo>
                    <a:pt x="882" y="274"/>
                  </a:moveTo>
                  <a:cubicBezTo>
                    <a:pt x="973" y="456"/>
                    <a:pt x="912" y="760"/>
                    <a:pt x="699" y="882"/>
                  </a:cubicBezTo>
                  <a:cubicBezTo>
                    <a:pt x="517" y="1004"/>
                    <a:pt x="213" y="912"/>
                    <a:pt x="122" y="730"/>
                  </a:cubicBezTo>
                  <a:cubicBezTo>
                    <a:pt x="0" y="548"/>
                    <a:pt x="61" y="244"/>
                    <a:pt x="274" y="122"/>
                  </a:cubicBezTo>
                  <a:cubicBezTo>
                    <a:pt x="456" y="0"/>
                    <a:pt x="699" y="6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17"/>
            <p:cNvSpPr/>
            <p:nvPr/>
          </p:nvSpPr>
          <p:spPr>
            <a:xfrm>
              <a:off x="710000" y="1333900"/>
              <a:ext cx="12200" cy="12950"/>
            </a:xfrm>
            <a:custGeom>
              <a:rect b="b" l="l" r="r" t="t"/>
              <a:pathLst>
                <a:path extrusionOk="0" h="518" w="488">
                  <a:moveTo>
                    <a:pt x="122" y="426"/>
                  </a:moveTo>
                  <a:cubicBezTo>
                    <a:pt x="62" y="365"/>
                    <a:pt x="1" y="213"/>
                    <a:pt x="92" y="122"/>
                  </a:cubicBezTo>
                  <a:cubicBezTo>
                    <a:pt x="153" y="61"/>
                    <a:pt x="305" y="0"/>
                    <a:pt x="396" y="92"/>
                  </a:cubicBezTo>
                  <a:cubicBezTo>
                    <a:pt x="457" y="152"/>
                    <a:pt x="487" y="304"/>
                    <a:pt x="426" y="396"/>
                  </a:cubicBezTo>
                  <a:cubicBezTo>
                    <a:pt x="365" y="517"/>
                    <a:pt x="244" y="51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17"/>
            <p:cNvSpPr/>
            <p:nvPr/>
          </p:nvSpPr>
          <p:spPr>
            <a:xfrm>
              <a:off x="406050" y="2372675"/>
              <a:ext cx="12950" cy="12175"/>
            </a:xfrm>
            <a:custGeom>
              <a:rect b="b" l="l" r="r" t="t"/>
              <a:pathLst>
                <a:path extrusionOk="0" h="487" w="518">
                  <a:moveTo>
                    <a:pt x="122" y="395"/>
                  </a:moveTo>
                  <a:cubicBezTo>
                    <a:pt x="61" y="334"/>
                    <a:pt x="0" y="183"/>
                    <a:pt x="92" y="91"/>
                  </a:cubicBezTo>
                  <a:cubicBezTo>
                    <a:pt x="152" y="31"/>
                    <a:pt x="304" y="0"/>
                    <a:pt x="396" y="61"/>
                  </a:cubicBezTo>
                  <a:cubicBezTo>
                    <a:pt x="456" y="152"/>
                    <a:pt x="517" y="304"/>
                    <a:pt x="426" y="365"/>
                  </a:cubicBezTo>
                  <a:cubicBezTo>
                    <a:pt x="365" y="486"/>
                    <a:pt x="213" y="486"/>
                    <a:pt x="122" y="39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17"/>
            <p:cNvSpPr/>
            <p:nvPr/>
          </p:nvSpPr>
          <p:spPr>
            <a:xfrm>
              <a:off x="1032200" y="561850"/>
              <a:ext cx="12175" cy="12175"/>
            </a:xfrm>
            <a:custGeom>
              <a:rect b="b" l="l" r="r" t="t"/>
              <a:pathLst>
                <a:path extrusionOk="0" h="487" w="487">
                  <a:moveTo>
                    <a:pt x="122" y="426"/>
                  </a:moveTo>
                  <a:cubicBezTo>
                    <a:pt x="31" y="335"/>
                    <a:pt x="1" y="183"/>
                    <a:pt x="92" y="122"/>
                  </a:cubicBezTo>
                  <a:cubicBezTo>
                    <a:pt x="152" y="31"/>
                    <a:pt x="304" y="0"/>
                    <a:pt x="396" y="61"/>
                  </a:cubicBezTo>
                  <a:cubicBezTo>
                    <a:pt x="456" y="152"/>
                    <a:pt x="487" y="304"/>
                    <a:pt x="426" y="396"/>
                  </a:cubicBezTo>
                  <a:cubicBezTo>
                    <a:pt x="335" y="487"/>
                    <a:pt x="183"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17"/>
            <p:cNvSpPr/>
            <p:nvPr/>
          </p:nvSpPr>
          <p:spPr>
            <a:xfrm>
              <a:off x="7012550" y="1659900"/>
              <a:ext cx="25875" cy="25100"/>
            </a:xfrm>
            <a:custGeom>
              <a:rect b="b" l="l" r="r" t="t"/>
              <a:pathLst>
                <a:path extrusionOk="0" h="1004" w="1035">
                  <a:moveTo>
                    <a:pt x="244" y="851"/>
                  </a:moveTo>
                  <a:cubicBezTo>
                    <a:pt x="31" y="699"/>
                    <a:pt x="1" y="426"/>
                    <a:pt x="183" y="243"/>
                  </a:cubicBezTo>
                  <a:cubicBezTo>
                    <a:pt x="335" y="30"/>
                    <a:pt x="609" y="0"/>
                    <a:pt x="791" y="182"/>
                  </a:cubicBezTo>
                  <a:cubicBezTo>
                    <a:pt x="1004" y="334"/>
                    <a:pt x="1034" y="608"/>
                    <a:pt x="852" y="790"/>
                  </a:cubicBezTo>
                  <a:cubicBezTo>
                    <a:pt x="700" y="1003"/>
                    <a:pt x="426" y="1003"/>
                    <a:pt x="244"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17"/>
            <p:cNvSpPr/>
            <p:nvPr/>
          </p:nvSpPr>
          <p:spPr>
            <a:xfrm>
              <a:off x="7330950" y="1606700"/>
              <a:ext cx="12175" cy="12175"/>
            </a:xfrm>
            <a:custGeom>
              <a:rect b="b" l="l" r="r" t="t"/>
              <a:pathLst>
                <a:path extrusionOk="0" h="487" w="487">
                  <a:moveTo>
                    <a:pt x="122" y="426"/>
                  </a:moveTo>
                  <a:cubicBezTo>
                    <a:pt x="31" y="335"/>
                    <a:pt x="1" y="183"/>
                    <a:pt x="61" y="122"/>
                  </a:cubicBezTo>
                  <a:cubicBezTo>
                    <a:pt x="152" y="31"/>
                    <a:pt x="304" y="0"/>
                    <a:pt x="365" y="92"/>
                  </a:cubicBezTo>
                  <a:cubicBezTo>
                    <a:pt x="456" y="152"/>
                    <a:pt x="487" y="304"/>
                    <a:pt x="426" y="396"/>
                  </a:cubicBezTo>
                  <a:cubicBezTo>
                    <a:pt x="335" y="487"/>
                    <a:pt x="183"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17"/>
            <p:cNvSpPr/>
            <p:nvPr/>
          </p:nvSpPr>
          <p:spPr>
            <a:xfrm>
              <a:off x="7109825" y="1142400"/>
              <a:ext cx="12175" cy="12200"/>
            </a:xfrm>
            <a:custGeom>
              <a:rect b="b" l="l" r="r" t="t"/>
              <a:pathLst>
                <a:path extrusionOk="0" h="488" w="487">
                  <a:moveTo>
                    <a:pt x="92" y="426"/>
                  </a:moveTo>
                  <a:cubicBezTo>
                    <a:pt x="31" y="335"/>
                    <a:pt x="0" y="183"/>
                    <a:pt x="61" y="122"/>
                  </a:cubicBezTo>
                  <a:cubicBezTo>
                    <a:pt x="152" y="31"/>
                    <a:pt x="304" y="1"/>
                    <a:pt x="365" y="61"/>
                  </a:cubicBezTo>
                  <a:cubicBezTo>
                    <a:pt x="456" y="153"/>
                    <a:pt x="487" y="305"/>
                    <a:pt x="395" y="365"/>
                  </a:cubicBezTo>
                  <a:cubicBezTo>
                    <a:pt x="335" y="487"/>
                    <a:pt x="183" y="487"/>
                    <a:pt x="9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17"/>
            <p:cNvSpPr/>
            <p:nvPr/>
          </p:nvSpPr>
          <p:spPr>
            <a:xfrm>
              <a:off x="7294475" y="1378725"/>
              <a:ext cx="12950" cy="12200"/>
            </a:xfrm>
            <a:custGeom>
              <a:rect b="b" l="l" r="r" t="t"/>
              <a:pathLst>
                <a:path extrusionOk="0" h="488" w="518">
                  <a:moveTo>
                    <a:pt x="122" y="426"/>
                  </a:moveTo>
                  <a:cubicBezTo>
                    <a:pt x="61" y="335"/>
                    <a:pt x="1" y="183"/>
                    <a:pt x="92" y="122"/>
                  </a:cubicBezTo>
                  <a:cubicBezTo>
                    <a:pt x="152" y="31"/>
                    <a:pt x="304" y="1"/>
                    <a:pt x="396" y="92"/>
                  </a:cubicBezTo>
                  <a:cubicBezTo>
                    <a:pt x="456" y="153"/>
                    <a:pt x="517" y="305"/>
                    <a:pt x="426" y="396"/>
                  </a:cubicBezTo>
                  <a:cubicBezTo>
                    <a:pt x="365" y="457"/>
                    <a:pt x="213"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17"/>
            <p:cNvSpPr/>
            <p:nvPr/>
          </p:nvSpPr>
          <p:spPr>
            <a:xfrm>
              <a:off x="6552825" y="1257150"/>
              <a:ext cx="25850" cy="25850"/>
            </a:xfrm>
            <a:custGeom>
              <a:rect b="b" l="l" r="r" t="t"/>
              <a:pathLst>
                <a:path extrusionOk="0" h="1034" w="1034">
                  <a:moveTo>
                    <a:pt x="243" y="851"/>
                  </a:moveTo>
                  <a:cubicBezTo>
                    <a:pt x="31" y="700"/>
                    <a:pt x="0" y="426"/>
                    <a:pt x="183" y="244"/>
                  </a:cubicBezTo>
                  <a:cubicBezTo>
                    <a:pt x="335" y="31"/>
                    <a:pt x="608" y="0"/>
                    <a:pt x="791" y="183"/>
                  </a:cubicBezTo>
                  <a:cubicBezTo>
                    <a:pt x="1003" y="335"/>
                    <a:pt x="1034" y="608"/>
                    <a:pt x="851" y="791"/>
                  </a:cubicBezTo>
                  <a:cubicBezTo>
                    <a:pt x="699" y="1003"/>
                    <a:pt x="426" y="1034"/>
                    <a:pt x="24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17"/>
            <p:cNvSpPr/>
            <p:nvPr/>
          </p:nvSpPr>
          <p:spPr>
            <a:xfrm>
              <a:off x="7284600" y="1005625"/>
              <a:ext cx="25100" cy="24350"/>
            </a:xfrm>
            <a:custGeom>
              <a:rect b="b" l="l" r="r" t="t"/>
              <a:pathLst>
                <a:path extrusionOk="0" h="974" w="1004">
                  <a:moveTo>
                    <a:pt x="213" y="821"/>
                  </a:moveTo>
                  <a:cubicBezTo>
                    <a:pt x="31" y="669"/>
                    <a:pt x="0" y="426"/>
                    <a:pt x="183" y="213"/>
                  </a:cubicBezTo>
                  <a:cubicBezTo>
                    <a:pt x="335" y="31"/>
                    <a:pt x="608" y="0"/>
                    <a:pt x="791" y="183"/>
                  </a:cubicBezTo>
                  <a:cubicBezTo>
                    <a:pt x="973" y="335"/>
                    <a:pt x="1003" y="608"/>
                    <a:pt x="821" y="791"/>
                  </a:cubicBezTo>
                  <a:cubicBezTo>
                    <a:pt x="669" y="943"/>
                    <a:pt x="396" y="973"/>
                    <a:pt x="213"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17"/>
            <p:cNvSpPr/>
            <p:nvPr/>
          </p:nvSpPr>
          <p:spPr>
            <a:xfrm>
              <a:off x="7193400" y="2672825"/>
              <a:ext cx="25100" cy="24350"/>
            </a:xfrm>
            <a:custGeom>
              <a:rect b="b" l="l" r="r" t="t"/>
              <a:pathLst>
                <a:path extrusionOk="0" h="974" w="1004">
                  <a:moveTo>
                    <a:pt x="214" y="821"/>
                  </a:moveTo>
                  <a:cubicBezTo>
                    <a:pt x="31" y="669"/>
                    <a:pt x="1" y="396"/>
                    <a:pt x="183" y="213"/>
                  </a:cubicBezTo>
                  <a:cubicBezTo>
                    <a:pt x="335" y="31"/>
                    <a:pt x="609" y="0"/>
                    <a:pt x="791" y="183"/>
                  </a:cubicBezTo>
                  <a:cubicBezTo>
                    <a:pt x="974" y="335"/>
                    <a:pt x="1004" y="608"/>
                    <a:pt x="822" y="791"/>
                  </a:cubicBezTo>
                  <a:cubicBezTo>
                    <a:pt x="670" y="943"/>
                    <a:pt x="396" y="973"/>
                    <a:pt x="214"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17"/>
            <p:cNvSpPr/>
            <p:nvPr/>
          </p:nvSpPr>
          <p:spPr>
            <a:xfrm>
              <a:off x="7316500" y="957750"/>
              <a:ext cx="12200" cy="12950"/>
            </a:xfrm>
            <a:custGeom>
              <a:rect b="b" l="l" r="r" t="t"/>
              <a:pathLst>
                <a:path extrusionOk="0" h="518" w="488">
                  <a:moveTo>
                    <a:pt x="123" y="426"/>
                  </a:moveTo>
                  <a:cubicBezTo>
                    <a:pt x="31" y="365"/>
                    <a:pt x="1" y="213"/>
                    <a:pt x="92" y="122"/>
                  </a:cubicBezTo>
                  <a:cubicBezTo>
                    <a:pt x="153" y="61"/>
                    <a:pt x="305" y="1"/>
                    <a:pt x="396" y="92"/>
                  </a:cubicBezTo>
                  <a:cubicBezTo>
                    <a:pt x="457" y="153"/>
                    <a:pt x="487" y="305"/>
                    <a:pt x="427" y="396"/>
                  </a:cubicBezTo>
                  <a:cubicBezTo>
                    <a:pt x="335" y="517"/>
                    <a:pt x="244" y="517"/>
                    <a:pt x="123"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17"/>
            <p:cNvSpPr/>
            <p:nvPr/>
          </p:nvSpPr>
          <p:spPr>
            <a:xfrm>
              <a:off x="321700" y="93000"/>
              <a:ext cx="7202275" cy="3167250"/>
            </a:xfrm>
            <a:custGeom>
              <a:rect b="b" l="l" r="r" t="t"/>
              <a:pathLst>
                <a:path extrusionOk="0" h="126690" w="288091">
                  <a:moveTo>
                    <a:pt x="232376" y="1155"/>
                  </a:moveTo>
                  <a:lnTo>
                    <a:pt x="242224" y="18116"/>
                  </a:lnTo>
                  <a:lnTo>
                    <a:pt x="237057" y="21368"/>
                  </a:lnTo>
                  <a:lnTo>
                    <a:pt x="232376" y="1155"/>
                  </a:lnTo>
                  <a:close/>
                  <a:moveTo>
                    <a:pt x="232193" y="791"/>
                  </a:moveTo>
                  <a:cubicBezTo>
                    <a:pt x="232133" y="791"/>
                    <a:pt x="232133" y="821"/>
                    <a:pt x="232133" y="821"/>
                  </a:cubicBezTo>
                  <a:lnTo>
                    <a:pt x="237026" y="21490"/>
                  </a:lnTo>
                  <a:lnTo>
                    <a:pt x="237057" y="21490"/>
                  </a:lnTo>
                  <a:lnTo>
                    <a:pt x="242285" y="18147"/>
                  </a:lnTo>
                  <a:cubicBezTo>
                    <a:pt x="242345" y="18147"/>
                    <a:pt x="242345" y="18116"/>
                    <a:pt x="242285" y="18086"/>
                  </a:cubicBezTo>
                  <a:lnTo>
                    <a:pt x="232254" y="821"/>
                  </a:lnTo>
                  <a:cubicBezTo>
                    <a:pt x="232254" y="791"/>
                    <a:pt x="232224" y="791"/>
                    <a:pt x="232193" y="791"/>
                  </a:cubicBezTo>
                  <a:close/>
                  <a:moveTo>
                    <a:pt x="211220" y="6566"/>
                  </a:moveTo>
                  <a:lnTo>
                    <a:pt x="225871" y="17113"/>
                  </a:lnTo>
                  <a:lnTo>
                    <a:pt x="224746" y="26536"/>
                  </a:lnTo>
                  <a:lnTo>
                    <a:pt x="211220" y="6566"/>
                  </a:lnTo>
                  <a:close/>
                  <a:moveTo>
                    <a:pt x="266206" y="21429"/>
                  </a:moveTo>
                  <a:lnTo>
                    <a:pt x="265507" y="27296"/>
                  </a:lnTo>
                  <a:lnTo>
                    <a:pt x="263227" y="22493"/>
                  </a:lnTo>
                  <a:lnTo>
                    <a:pt x="266206" y="21429"/>
                  </a:lnTo>
                  <a:close/>
                  <a:moveTo>
                    <a:pt x="274565" y="18481"/>
                  </a:moveTo>
                  <a:lnTo>
                    <a:pt x="265537" y="27356"/>
                  </a:lnTo>
                  <a:lnTo>
                    <a:pt x="266267" y="21368"/>
                  </a:lnTo>
                  <a:lnTo>
                    <a:pt x="274565" y="18481"/>
                  </a:lnTo>
                  <a:close/>
                  <a:moveTo>
                    <a:pt x="240127" y="24682"/>
                  </a:moveTo>
                  <a:lnTo>
                    <a:pt x="248273" y="27569"/>
                  </a:lnTo>
                  <a:lnTo>
                    <a:pt x="241646" y="32372"/>
                  </a:lnTo>
                  <a:lnTo>
                    <a:pt x="240127" y="24682"/>
                  </a:lnTo>
                  <a:close/>
                  <a:moveTo>
                    <a:pt x="131036" y="23253"/>
                  </a:moveTo>
                  <a:lnTo>
                    <a:pt x="163833" y="28663"/>
                  </a:lnTo>
                  <a:lnTo>
                    <a:pt x="149851" y="43405"/>
                  </a:lnTo>
                  <a:lnTo>
                    <a:pt x="131036" y="23253"/>
                  </a:lnTo>
                  <a:close/>
                  <a:moveTo>
                    <a:pt x="81643" y="47235"/>
                  </a:moveTo>
                  <a:cubicBezTo>
                    <a:pt x="81630" y="47249"/>
                    <a:pt x="81628" y="47256"/>
                    <a:pt x="81631" y="47260"/>
                  </a:cubicBezTo>
                  <a:lnTo>
                    <a:pt x="81631" y="47260"/>
                  </a:lnTo>
                  <a:cubicBezTo>
                    <a:pt x="81634" y="47253"/>
                    <a:pt x="81638" y="47245"/>
                    <a:pt x="81643" y="47235"/>
                  </a:cubicBezTo>
                  <a:close/>
                  <a:moveTo>
                    <a:pt x="36962" y="61"/>
                  </a:moveTo>
                  <a:lnTo>
                    <a:pt x="87115" y="20244"/>
                  </a:lnTo>
                  <a:lnTo>
                    <a:pt x="65351" y="50335"/>
                  </a:lnTo>
                  <a:lnTo>
                    <a:pt x="46810" y="35350"/>
                  </a:lnTo>
                  <a:lnTo>
                    <a:pt x="58451" y="23861"/>
                  </a:lnTo>
                  <a:lnTo>
                    <a:pt x="58451" y="23770"/>
                  </a:lnTo>
                  <a:lnTo>
                    <a:pt x="58360" y="23770"/>
                  </a:lnTo>
                  <a:lnTo>
                    <a:pt x="46749" y="35259"/>
                  </a:lnTo>
                  <a:lnTo>
                    <a:pt x="42281" y="20426"/>
                  </a:lnTo>
                  <a:lnTo>
                    <a:pt x="36962" y="61"/>
                  </a:lnTo>
                  <a:close/>
                  <a:moveTo>
                    <a:pt x="201919" y="36809"/>
                  </a:moveTo>
                  <a:lnTo>
                    <a:pt x="193044" y="43436"/>
                  </a:lnTo>
                  <a:lnTo>
                    <a:pt x="181584" y="50761"/>
                  </a:lnTo>
                  <a:lnTo>
                    <a:pt x="183773" y="40123"/>
                  </a:lnTo>
                  <a:lnTo>
                    <a:pt x="201919" y="36809"/>
                  </a:lnTo>
                  <a:close/>
                  <a:moveTo>
                    <a:pt x="46628" y="46110"/>
                  </a:moveTo>
                  <a:lnTo>
                    <a:pt x="46610" y="46116"/>
                  </a:lnTo>
                  <a:lnTo>
                    <a:pt x="46610" y="46116"/>
                  </a:lnTo>
                  <a:lnTo>
                    <a:pt x="42296" y="54743"/>
                  </a:lnTo>
                  <a:lnTo>
                    <a:pt x="42296" y="54743"/>
                  </a:lnTo>
                  <a:lnTo>
                    <a:pt x="46628" y="46110"/>
                  </a:lnTo>
                  <a:close/>
                  <a:moveTo>
                    <a:pt x="46780" y="35472"/>
                  </a:moveTo>
                  <a:lnTo>
                    <a:pt x="65230" y="50366"/>
                  </a:lnTo>
                  <a:lnTo>
                    <a:pt x="56506" y="51521"/>
                  </a:lnTo>
                  <a:cubicBezTo>
                    <a:pt x="56506" y="51521"/>
                    <a:pt x="56476" y="51521"/>
                    <a:pt x="56476" y="51551"/>
                  </a:cubicBezTo>
                  <a:lnTo>
                    <a:pt x="53801" y="58694"/>
                  </a:lnTo>
                  <a:lnTo>
                    <a:pt x="46749" y="45989"/>
                  </a:lnTo>
                  <a:lnTo>
                    <a:pt x="46780" y="35472"/>
                  </a:lnTo>
                  <a:close/>
                  <a:moveTo>
                    <a:pt x="56631" y="56701"/>
                  </a:moveTo>
                  <a:lnTo>
                    <a:pt x="53912" y="58641"/>
                  </a:lnTo>
                  <a:lnTo>
                    <a:pt x="53912" y="58641"/>
                  </a:lnTo>
                  <a:lnTo>
                    <a:pt x="53892" y="58694"/>
                  </a:lnTo>
                  <a:lnTo>
                    <a:pt x="56631" y="56701"/>
                  </a:lnTo>
                  <a:close/>
                  <a:moveTo>
                    <a:pt x="36901" y="0"/>
                  </a:moveTo>
                  <a:lnTo>
                    <a:pt x="36901" y="31"/>
                  </a:lnTo>
                  <a:lnTo>
                    <a:pt x="42251" y="20457"/>
                  </a:lnTo>
                  <a:lnTo>
                    <a:pt x="46688" y="35350"/>
                  </a:lnTo>
                  <a:lnTo>
                    <a:pt x="46658" y="45959"/>
                  </a:lnTo>
                  <a:lnTo>
                    <a:pt x="21186" y="53405"/>
                  </a:lnTo>
                  <a:cubicBezTo>
                    <a:pt x="21156" y="53405"/>
                    <a:pt x="21156" y="53436"/>
                    <a:pt x="21156" y="53497"/>
                  </a:cubicBezTo>
                  <a:cubicBezTo>
                    <a:pt x="21156" y="53527"/>
                    <a:pt x="21186" y="53527"/>
                    <a:pt x="21247" y="53527"/>
                  </a:cubicBezTo>
                  <a:lnTo>
                    <a:pt x="46610" y="46116"/>
                  </a:lnTo>
                  <a:lnTo>
                    <a:pt x="46610" y="46116"/>
                  </a:lnTo>
                  <a:lnTo>
                    <a:pt x="46628" y="46080"/>
                  </a:lnTo>
                  <a:lnTo>
                    <a:pt x="53679" y="58785"/>
                  </a:lnTo>
                  <a:lnTo>
                    <a:pt x="53710" y="58785"/>
                  </a:lnTo>
                  <a:lnTo>
                    <a:pt x="53912" y="58641"/>
                  </a:lnTo>
                  <a:lnTo>
                    <a:pt x="53912" y="58641"/>
                  </a:lnTo>
                  <a:lnTo>
                    <a:pt x="56506" y="51612"/>
                  </a:lnTo>
                  <a:lnTo>
                    <a:pt x="65169" y="50487"/>
                  </a:lnTo>
                  <a:lnTo>
                    <a:pt x="56631" y="56701"/>
                  </a:lnTo>
                  <a:lnTo>
                    <a:pt x="56631" y="56701"/>
                  </a:lnTo>
                  <a:lnTo>
                    <a:pt x="65382" y="50457"/>
                  </a:lnTo>
                  <a:lnTo>
                    <a:pt x="87236" y="20305"/>
                  </a:lnTo>
                  <a:lnTo>
                    <a:pt x="87236" y="20274"/>
                  </a:lnTo>
                  <a:cubicBezTo>
                    <a:pt x="87236" y="20274"/>
                    <a:pt x="87236" y="20244"/>
                    <a:pt x="87206" y="20244"/>
                  </a:cubicBezTo>
                  <a:lnTo>
                    <a:pt x="36931" y="0"/>
                  </a:lnTo>
                  <a:close/>
                  <a:moveTo>
                    <a:pt x="81631" y="47260"/>
                  </a:moveTo>
                  <a:cubicBezTo>
                    <a:pt x="81613" y="47297"/>
                    <a:pt x="81613" y="47301"/>
                    <a:pt x="81613" y="47326"/>
                  </a:cubicBezTo>
                  <a:lnTo>
                    <a:pt x="86324" y="57539"/>
                  </a:lnTo>
                  <a:lnTo>
                    <a:pt x="72008" y="59819"/>
                  </a:lnTo>
                  <a:cubicBezTo>
                    <a:pt x="71978" y="59819"/>
                    <a:pt x="71978" y="59819"/>
                    <a:pt x="71978" y="59849"/>
                  </a:cubicBezTo>
                  <a:cubicBezTo>
                    <a:pt x="71978" y="59910"/>
                    <a:pt x="71978" y="59910"/>
                    <a:pt x="72008" y="59910"/>
                  </a:cubicBezTo>
                  <a:lnTo>
                    <a:pt x="86355" y="57630"/>
                  </a:lnTo>
                  <a:lnTo>
                    <a:pt x="86416" y="57570"/>
                  </a:lnTo>
                  <a:lnTo>
                    <a:pt x="86416" y="57539"/>
                  </a:lnTo>
                  <a:lnTo>
                    <a:pt x="81643" y="47266"/>
                  </a:lnTo>
                  <a:cubicBezTo>
                    <a:pt x="81643" y="47266"/>
                    <a:pt x="81634" y="47266"/>
                    <a:pt x="81631" y="47260"/>
                  </a:cubicBezTo>
                  <a:close/>
                  <a:moveTo>
                    <a:pt x="192511" y="55209"/>
                  </a:moveTo>
                  <a:cubicBezTo>
                    <a:pt x="192497" y="55209"/>
                    <a:pt x="192471" y="55224"/>
                    <a:pt x="192436" y="55260"/>
                  </a:cubicBezTo>
                  <a:lnTo>
                    <a:pt x="186813" y="55989"/>
                  </a:lnTo>
                  <a:lnTo>
                    <a:pt x="186782" y="55989"/>
                  </a:lnTo>
                  <a:lnTo>
                    <a:pt x="181159" y="59910"/>
                  </a:lnTo>
                  <a:lnTo>
                    <a:pt x="181159" y="59971"/>
                  </a:lnTo>
                  <a:lnTo>
                    <a:pt x="181220" y="59971"/>
                  </a:lnTo>
                  <a:lnTo>
                    <a:pt x="186843" y="56080"/>
                  </a:lnTo>
                  <a:lnTo>
                    <a:pt x="192405" y="55351"/>
                  </a:lnTo>
                  <a:lnTo>
                    <a:pt x="192405" y="55351"/>
                  </a:lnTo>
                  <a:lnTo>
                    <a:pt x="191524" y="63010"/>
                  </a:lnTo>
                  <a:cubicBezTo>
                    <a:pt x="191524" y="63010"/>
                    <a:pt x="191524" y="63041"/>
                    <a:pt x="191585" y="63041"/>
                  </a:cubicBezTo>
                  <a:cubicBezTo>
                    <a:pt x="191585" y="63041"/>
                    <a:pt x="191615" y="63041"/>
                    <a:pt x="191615" y="63010"/>
                  </a:cubicBezTo>
                  <a:lnTo>
                    <a:pt x="192527" y="55260"/>
                  </a:lnTo>
                  <a:lnTo>
                    <a:pt x="192527" y="55229"/>
                  </a:lnTo>
                  <a:cubicBezTo>
                    <a:pt x="192527" y="55217"/>
                    <a:pt x="192522" y="55209"/>
                    <a:pt x="192511" y="55209"/>
                  </a:cubicBezTo>
                  <a:close/>
                  <a:moveTo>
                    <a:pt x="852" y="19241"/>
                  </a:moveTo>
                  <a:cubicBezTo>
                    <a:pt x="791" y="19241"/>
                    <a:pt x="760" y="19241"/>
                    <a:pt x="760" y="19302"/>
                  </a:cubicBezTo>
                  <a:cubicBezTo>
                    <a:pt x="760" y="19332"/>
                    <a:pt x="760" y="19362"/>
                    <a:pt x="791" y="19362"/>
                  </a:cubicBezTo>
                  <a:lnTo>
                    <a:pt x="35533" y="31764"/>
                  </a:lnTo>
                  <a:lnTo>
                    <a:pt x="35533" y="31764"/>
                  </a:lnTo>
                  <a:lnTo>
                    <a:pt x="16384" y="28937"/>
                  </a:lnTo>
                  <a:lnTo>
                    <a:pt x="16353" y="28967"/>
                  </a:lnTo>
                  <a:lnTo>
                    <a:pt x="1" y="51551"/>
                  </a:lnTo>
                  <a:lnTo>
                    <a:pt x="1" y="51582"/>
                  </a:lnTo>
                  <a:lnTo>
                    <a:pt x="10457" y="68755"/>
                  </a:lnTo>
                  <a:cubicBezTo>
                    <a:pt x="10457" y="68786"/>
                    <a:pt x="10487" y="68786"/>
                    <a:pt x="10487" y="68786"/>
                  </a:cubicBezTo>
                  <a:lnTo>
                    <a:pt x="10517" y="68786"/>
                  </a:lnTo>
                  <a:lnTo>
                    <a:pt x="10517" y="68725"/>
                  </a:lnTo>
                  <a:lnTo>
                    <a:pt x="92" y="51551"/>
                  </a:lnTo>
                  <a:lnTo>
                    <a:pt x="16414" y="29059"/>
                  </a:lnTo>
                  <a:lnTo>
                    <a:pt x="36019" y="31855"/>
                  </a:lnTo>
                  <a:cubicBezTo>
                    <a:pt x="36019" y="31855"/>
                    <a:pt x="36050" y="31855"/>
                    <a:pt x="36050" y="31825"/>
                  </a:cubicBezTo>
                  <a:cubicBezTo>
                    <a:pt x="36050" y="31825"/>
                    <a:pt x="36050" y="31794"/>
                    <a:pt x="36019" y="31794"/>
                  </a:cubicBezTo>
                  <a:lnTo>
                    <a:pt x="852" y="19241"/>
                  </a:lnTo>
                  <a:close/>
                  <a:moveTo>
                    <a:pt x="57844" y="67631"/>
                  </a:moveTo>
                  <a:lnTo>
                    <a:pt x="57844" y="67691"/>
                  </a:lnTo>
                  <a:lnTo>
                    <a:pt x="60518" y="72068"/>
                  </a:lnTo>
                  <a:cubicBezTo>
                    <a:pt x="60518" y="72099"/>
                    <a:pt x="60579" y="72099"/>
                    <a:pt x="60579" y="72099"/>
                  </a:cubicBezTo>
                  <a:lnTo>
                    <a:pt x="60610" y="72099"/>
                  </a:lnTo>
                  <a:lnTo>
                    <a:pt x="60610" y="72038"/>
                  </a:lnTo>
                  <a:lnTo>
                    <a:pt x="57904" y="67631"/>
                  </a:lnTo>
                  <a:close/>
                  <a:moveTo>
                    <a:pt x="229610" y="78117"/>
                  </a:moveTo>
                  <a:lnTo>
                    <a:pt x="220217" y="79667"/>
                  </a:lnTo>
                  <a:cubicBezTo>
                    <a:pt x="220187" y="79667"/>
                    <a:pt x="220187" y="79667"/>
                    <a:pt x="220187" y="79698"/>
                  </a:cubicBezTo>
                  <a:cubicBezTo>
                    <a:pt x="220187" y="79728"/>
                    <a:pt x="220187" y="79728"/>
                    <a:pt x="220217" y="79728"/>
                  </a:cubicBezTo>
                  <a:lnTo>
                    <a:pt x="229610" y="78178"/>
                  </a:lnTo>
                  <a:cubicBezTo>
                    <a:pt x="229640" y="78178"/>
                    <a:pt x="229640" y="78178"/>
                    <a:pt x="229640" y="78147"/>
                  </a:cubicBezTo>
                  <a:lnTo>
                    <a:pt x="229610" y="78117"/>
                  </a:lnTo>
                  <a:close/>
                  <a:moveTo>
                    <a:pt x="42296" y="54743"/>
                  </a:moveTo>
                  <a:lnTo>
                    <a:pt x="37965" y="63375"/>
                  </a:lnTo>
                  <a:lnTo>
                    <a:pt x="26232" y="72494"/>
                  </a:lnTo>
                  <a:cubicBezTo>
                    <a:pt x="26171" y="72494"/>
                    <a:pt x="26171" y="72524"/>
                    <a:pt x="26232" y="72555"/>
                  </a:cubicBezTo>
                  <a:lnTo>
                    <a:pt x="26293" y="72555"/>
                  </a:lnTo>
                  <a:lnTo>
                    <a:pt x="37965" y="63466"/>
                  </a:lnTo>
                  <a:lnTo>
                    <a:pt x="42950" y="79728"/>
                  </a:lnTo>
                  <a:cubicBezTo>
                    <a:pt x="42950" y="79758"/>
                    <a:pt x="42980" y="79758"/>
                    <a:pt x="42980" y="79758"/>
                  </a:cubicBezTo>
                  <a:cubicBezTo>
                    <a:pt x="43010" y="79758"/>
                    <a:pt x="43010" y="79728"/>
                    <a:pt x="43010" y="79698"/>
                  </a:cubicBezTo>
                  <a:lnTo>
                    <a:pt x="37995" y="63345"/>
                  </a:lnTo>
                  <a:lnTo>
                    <a:pt x="42296" y="54743"/>
                  </a:lnTo>
                  <a:close/>
                  <a:moveTo>
                    <a:pt x="6505" y="73862"/>
                  </a:moveTo>
                  <a:cubicBezTo>
                    <a:pt x="6475" y="73862"/>
                    <a:pt x="6475" y="73862"/>
                    <a:pt x="6414" y="73892"/>
                  </a:cubicBezTo>
                  <a:cubicBezTo>
                    <a:pt x="6414" y="73922"/>
                    <a:pt x="6414" y="73953"/>
                    <a:pt x="6475" y="73953"/>
                  </a:cubicBezTo>
                  <a:lnTo>
                    <a:pt x="14408" y="77296"/>
                  </a:lnTo>
                  <a:lnTo>
                    <a:pt x="23344" y="81461"/>
                  </a:lnTo>
                  <a:lnTo>
                    <a:pt x="23375" y="81461"/>
                  </a:lnTo>
                  <a:lnTo>
                    <a:pt x="23405" y="81400"/>
                  </a:lnTo>
                  <a:cubicBezTo>
                    <a:pt x="23405" y="81369"/>
                    <a:pt x="23405" y="81339"/>
                    <a:pt x="23375" y="81339"/>
                  </a:cubicBezTo>
                  <a:lnTo>
                    <a:pt x="14438" y="77205"/>
                  </a:lnTo>
                  <a:lnTo>
                    <a:pt x="6505" y="73862"/>
                  </a:lnTo>
                  <a:close/>
                  <a:moveTo>
                    <a:pt x="237543" y="87448"/>
                  </a:moveTo>
                  <a:lnTo>
                    <a:pt x="237513" y="87600"/>
                  </a:lnTo>
                  <a:lnTo>
                    <a:pt x="237573" y="87631"/>
                  </a:lnTo>
                  <a:lnTo>
                    <a:pt x="237543" y="87448"/>
                  </a:lnTo>
                  <a:close/>
                  <a:moveTo>
                    <a:pt x="47448" y="89971"/>
                  </a:moveTo>
                  <a:cubicBezTo>
                    <a:pt x="47448" y="89981"/>
                    <a:pt x="47448" y="89990"/>
                    <a:pt x="47447" y="89998"/>
                  </a:cubicBezTo>
                  <a:lnTo>
                    <a:pt x="47447" y="89998"/>
                  </a:lnTo>
                  <a:lnTo>
                    <a:pt x="47509" y="89971"/>
                  </a:lnTo>
                  <a:close/>
                  <a:moveTo>
                    <a:pt x="134897" y="244"/>
                  </a:moveTo>
                  <a:lnTo>
                    <a:pt x="108483" y="37873"/>
                  </a:lnTo>
                  <a:lnTo>
                    <a:pt x="92343" y="34439"/>
                  </a:lnTo>
                  <a:lnTo>
                    <a:pt x="97753" y="18147"/>
                  </a:lnTo>
                  <a:lnTo>
                    <a:pt x="97753" y="18116"/>
                  </a:lnTo>
                  <a:lnTo>
                    <a:pt x="93498" y="10274"/>
                  </a:lnTo>
                  <a:cubicBezTo>
                    <a:pt x="93498" y="10244"/>
                    <a:pt x="93467" y="10244"/>
                    <a:pt x="93437" y="10244"/>
                  </a:cubicBezTo>
                  <a:cubicBezTo>
                    <a:pt x="93407" y="10244"/>
                    <a:pt x="93407" y="10274"/>
                    <a:pt x="93437" y="10304"/>
                  </a:cubicBezTo>
                  <a:lnTo>
                    <a:pt x="97662" y="18147"/>
                  </a:lnTo>
                  <a:lnTo>
                    <a:pt x="92221" y="34499"/>
                  </a:lnTo>
                  <a:lnTo>
                    <a:pt x="92221" y="34530"/>
                  </a:lnTo>
                  <a:cubicBezTo>
                    <a:pt x="92221" y="34530"/>
                    <a:pt x="92221" y="34560"/>
                    <a:pt x="92251" y="34560"/>
                  </a:cubicBezTo>
                  <a:lnTo>
                    <a:pt x="108361" y="37934"/>
                  </a:lnTo>
                  <a:lnTo>
                    <a:pt x="94653" y="45715"/>
                  </a:lnTo>
                  <a:cubicBezTo>
                    <a:pt x="94592" y="45715"/>
                    <a:pt x="94592" y="45776"/>
                    <a:pt x="94653" y="45807"/>
                  </a:cubicBezTo>
                  <a:lnTo>
                    <a:pt x="94683" y="45837"/>
                  </a:lnTo>
                  <a:lnTo>
                    <a:pt x="94714" y="45837"/>
                  </a:lnTo>
                  <a:lnTo>
                    <a:pt x="108513" y="38056"/>
                  </a:lnTo>
                  <a:lnTo>
                    <a:pt x="110884" y="54864"/>
                  </a:lnTo>
                  <a:cubicBezTo>
                    <a:pt x="110884" y="54895"/>
                    <a:pt x="110914" y="54895"/>
                    <a:pt x="110914" y="54895"/>
                  </a:cubicBezTo>
                  <a:cubicBezTo>
                    <a:pt x="110945" y="54895"/>
                    <a:pt x="110945" y="54864"/>
                    <a:pt x="110945" y="54864"/>
                  </a:cubicBezTo>
                  <a:lnTo>
                    <a:pt x="108604" y="38086"/>
                  </a:lnTo>
                  <a:lnTo>
                    <a:pt x="133377" y="52159"/>
                  </a:lnTo>
                  <a:lnTo>
                    <a:pt x="133438" y="52159"/>
                  </a:lnTo>
                  <a:lnTo>
                    <a:pt x="133438" y="52068"/>
                  </a:lnTo>
                  <a:lnTo>
                    <a:pt x="108665" y="38025"/>
                  </a:lnTo>
                  <a:lnTo>
                    <a:pt x="130976" y="23344"/>
                  </a:lnTo>
                  <a:lnTo>
                    <a:pt x="149882" y="43618"/>
                  </a:lnTo>
                  <a:lnTo>
                    <a:pt x="149973" y="43618"/>
                  </a:lnTo>
                  <a:lnTo>
                    <a:pt x="164016" y="28785"/>
                  </a:lnTo>
                  <a:lnTo>
                    <a:pt x="181615" y="50943"/>
                  </a:lnTo>
                  <a:lnTo>
                    <a:pt x="181645" y="50943"/>
                  </a:lnTo>
                  <a:lnTo>
                    <a:pt x="193196" y="43618"/>
                  </a:lnTo>
                  <a:lnTo>
                    <a:pt x="202223" y="36870"/>
                  </a:lnTo>
                  <a:lnTo>
                    <a:pt x="215445" y="52494"/>
                  </a:lnTo>
                  <a:lnTo>
                    <a:pt x="208181" y="61886"/>
                  </a:lnTo>
                  <a:lnTo>
                    <a:pt x="208181" y="61916"/>
                  </a:lnTo>
                  <a:cubicBezTo>
                    <a:pt x="208181" y="61916"/>
                    <a:pt x="208181" y="61947"/>
                    <a:pt x="208211" y="61947"/>
                  </a:cubicBezTo>
                  <a:lnTo>
                    <a:pt x="221524" y="67874"/>
                  </a:lnTo>
                  <a:lnTo>
                    <a:pt x="221555" y="67874"/>
                  </a:lnTo>
                  <a:cubicBezTo>
                    <a:pt x="221555" y="67874"/>
                    <a:pt x="221585" y="67874"/>
                    <a:pt x="221585" y="67843"/>
                  </a:cubicBezTo>
                  <a:cubicBezTo>
                    <a:pt x="221585" y="67813"/>
                    <a:pt x="221585" y="67813"/>
                    <a:pt x="221555" y="67783"/>
                  </a:cubicBezTo>
                  <a:lnTo>
                    <a:pt x="208333" y="61855"/>
                  </a:lnTo>
                  <a:lnTo>
                    <a:pt x="215597" y="52494"/>
                  </a:lnTo>
                  <a:lnTo>
                    <a:pt x="226631" y="51156"/>
                  </a:lnTo>
                  <a:lnTo>
                    <a:pt x="234473" y="64925"/>
                  </a:lnTo>
                  <a:lnTo>
                    <a:pt x="237695" y="87266"/>
                  </a:lnTo>
                  <a:lnTo>
                    <a:pt x="237573" y="87631"/>
                  </a:lnTo>
                  <a:cubicBezTo>
                    <a:pt x="237573" y="87692"/>
                    <a:pt x="237573" y="87692"/>
                    <a:pt x="237634" y="87722"/>
                  </a:cubicBezTo>
                  <a:lnTo>
                    <a:pt x="247999" y="91856"/>
                  </a:lnTo>
                  <a:cubicBezTo>
                    <a:pt x="247999" y="91856"/>
                    <a:pt x="248029" y="91856"/>
                    <a:pt x="248029" y="91825"/>
                  </a:cubicBezTo>
                  <a:lnTo>
                    <a:pt x="262802" y="57053"/>
                  </a:lnTo>
                  <a:lnTo>
                    <a:pt x="267939" y="68330"/>
                  </a:lnTo>
                  <a:lnTo>
                    <a:pt x="267969" y="68390"/>
                  </a:lnTo>
                  <a:lnTo>
                    <a:pt x="268030" y="68390"/>
                  </a:lnTo>
                  <a:cubicBezTo>
                    <a:pt x="268060" y="68390"/>
                    <a:pt x="268060" y="68330"/>
                    <a:pt x="268060" y="68299"/>
                  </a:cubicBezTo>
                  <a:lnTo>
                    <a:pt x="262923" y="56992"/>
                  </a:lnTo>
                  <a:lnTo>
                    <a:pt x="262923" y="56992"/>
                  </a:lnTo>
                  <a:lnTo>
                    <a:pt x="279823" y="58998"/>
                  </a:lnTo>
                  <a:cubicBezTo>
                    <a:pt x="279884" y="58998"/>
                    <a:pt x="279884" y="58998"/>
                    <a:pt x="279884" y="58968"/>
                  </a:cubicBezTo>
                  <a:cubicBezTo>
                    <a:pt x="279884" y="58907"/>
                    <a:pt x="279884" y="58907"/>
                    <a:pt x="279823" y="58907"/>
                  </a:cubicBezTo>
                  <a:lnTo>
                    <a:pt x="262893" y="56901"/>
                  </a:lnTo>
                  <a:lnTo>
                    <a:pt x="266905" y="41825"/>
                  </a:lnTo>
                  <a:cubicBezTo>
                    <a:pt x="266905" y="41794"/>
                    <a:pt x="266905" y="41794"/>
                    <a:pt x="266875" y="41734"/>
                  </a:cubicBezTo>
                  <a:cubicBezTo>
                    <a:pt x="266844" y="41734"/>
                    <a:pt x="266844" y="41734"/>
                    <a:pt x="266814" y="41794"/>
                  </a:cubicBezTo>
                  <a:lnTo>
                    <a:pt x="262771" y="56901"/>
                  </a:lnTo>
                  <a:lnTo>
                    <a:pt x="247969" y="91734"/>
                  </a:lnTo>
                  <a:lnTo>
                    <a:pt x="237847" y="87722"/>
                  </a:lnTo>
                  <a:lnTo>
                    <a:pt x="237877" y="87692"/>
                  </a:lnTo>
                  <a:lnTo>
                    <a:pt x="237847" y="87296"/>
                  </a:lnTo>
                  <a:lnTo>
                    <a:pt x="248060" y="59211"/>
                  </a:lnTo>
                  <a:cubicBezTo>
                    <a:pt x="248060" y="59181"/>
                    <a:pt x="248060" y="59181"/>
                    <a:pt x="248029" y="59150"/>
                  </a:cubicBezTo>
                  <a:cubicBezTo>
                    <a:pt x="247999" y="59150"/>
                    <a:pt x="247999" y="59150"/>
                    <a:pt x="247969" y="59181"/>
                  </a:cubicBezTo>
                  <a:lnTo>
                    <a:pt x="237817" y="87084"/>
                  </a:lnTo>
                  <a:lnTo>
                    <a:pt x="234595" y="64895"/>
                  </a:lnTo>
                  <a:lnTo>
                    <a:pt x="226783" y="51126"/>
                  </a:lnTo>
                  <a:lnTo>
                    <a:pt x="258212" y="38542"/>
                  </a:lnTo>
                  <a:lnTo>
                    <a:pt x="258242" y="38542"/>
                  </a:lnTo>
                  <a:lnTo>
                    <a:pt x="265750" y="27569"/>
                  </a:lnTo>
                  <a:lnTo>
                    <a:pt x="288000" y="39819"/>
                  </a:lnTo>
                  <a:lnTo>
                    <a:pt x="288030" y="39819"/>
                  </a:lnTo>
                  <a:cubicBezTo>
                    <a:pt x="288030" y="39819"/>
                    <a:pt x="288091" y="39819"/>
                    <a:pt x="288091" y="39758"/>
                  </a:cubicBezTo>
                  <a:cubicBezTo>
                    <a:pt x="288091" y="39758"/>
                    <a:pt x="288091" y="39727"/>
                    <a:pt x="288030" y="39727"/>
                  </a:cubicBezTo>
                  <a:lnTo>
                    <a:pt x="265659" y="27508"/>
                  </a:lnTo>
                  <a:lnTo>
                    <a:pt x="281282" y="25745"/>
                  </a:lnTo>
                  <a:cubicBezTo>
                    <a:pt x="281313" y="25745"/>
                    <a:pt x="281313" y="25715"/>
                    <a:pt x="281313" y="25715"/>
                  </a:cubicBezTo>
                  <a:cubicBezTo>
                    <a:pt x="281313" y="25654"/>
                    <a:pt x="281282" y="25654"/>
                    <a:pt x="281282" y="25654"/>
                  </a:cubicBezTo>
                  <a:lnTo>
                    <a:pt x="265659" y="27417"/>
                  </a:lnTo>
                  <a:lnTo>
                    <a:pt x="274778" y="18420"/>
                  </a:lnTo>
                  <a:lnTo>
                    <a:pt x="274778" y="18329"/>
                  </a:lnTo>
                  <a:lnTo>
                    <a:pt x="274747" y="18299"/>
                  </a:lnTo>
                  <a:lnTo>
                    <a:pt x="266297" y="21217"/>
                  </a:lnTo>
                  <a:lnTo>
                    <a:pt x="268729" y="821"/>
                  </a:lnTo>
                  <a:cubicBezTo>
                    <a:pt x="268729" y="791"/>
                    <a:pt x="268729" y="791"/>
                    <a:pt x="268699" y="791"/>
                  </a:cubicBezTo>
                  <a:cubicBezTo>
                    <a:pt x="268668" y="791"/>
                    <a:pt x="268668" y="791"/>
                    <a:pt x="268668" y="821"/>
                  </a:cubicBezTo>
                  <a:lnTo>
                    <a:pt x="266237" y="21247"/>
                  </a:lnTo>
                  <a:lnTo>
                    <a:pt x="263197" y="22311"/>
                  </a:lnTo>
                  <a:lnTo>
                    <a:pt x="259580" y="14803"/>
                  </a:lnTo>
                  <a:cubicBezTo>
                    <a:pt x="259580" y="14773"/>
                    <a:pt x="259549" y="14773"/>
                    <a:pt x="259519" y="14773"/>
                  </a:cubicBezTo>
                  <a:cubicBezTo>
                    <a:pt x="259458" y="14773"/>
                    <a:pt x="259458" y="14803"/>
                    <a:pt x="259458" y="14833"/>
                  </a:cubicBezTo>
                  <a:lnTo>
                    <a:pt x="263045" y="22402"/>
                  </a:lnTo>
                  <a:lnTo>
                    <a:pt x="248333" y="27539"/>
                  </a:lnTo>
                  <a:lnTo>
                    <a:pt x="240035" y="24560"/>
                  </a:lnTo>
                  <a:lnTo>
                    <a:pt x="240005" y="24560"/>
                  </a:lnTo>
                  <a:lnTo>
                    <a:pt x="240005" y="24621"/>
                  </a:lnTo>
                  <a:lnTo>
                    <a:pt x="241555" y="32432"/>
                  </a:lnTo>
                  <a:cubicBezTo>
                    <a:pt x="241555" y="32432"/>
                    <a:pt x="241555" y="32463"/>
                    <a:pt x="241616" y="32463"/>
                  </a:cubicBezTo>
                  <a:lnTo>
                    <a:pt x="241646" y="32463"/>
                  </a:lnTo>
                  <a:lnTo>
                    <a:pt x="248394" y="27600"/>
                  </a:lnTo>
                  <a:lnTo>
                    <a:pt x="263136" y="22493"/>
                  </a:lnTo>
                  <a:lnTo>
                    <a:pt x="265507" y="27448"/>
                  </a:lnTo>
                  <a:lnTo>
                    <a:pt x="258030" y="38451"/>
                  </a:lnTo>
                  <a:lnTo>
                    <a:pt x="226722" y="50943"/>
                  </a:lnTo>
                  <a:lnTo>
                    <a:pt x="236601" y="37843"/>
                  </a:lnTo>
                  <a:lnTo>
                    <a:pt x="236601" y="37752"/>
                  </a:lnTo>
                  <a:lnTo>
                    <a:pt x="236509" y="37752"/>
                  </a:lnTo>
                  <a:lnTo>
                    <a:pt x="226540" y="50943"/>
                  </a:lnTo>
                  <a:lnTo>
                    <a:pt x="224777" y="26688"/>
                  </a:lnTo>
                  <a:lnTo>
                    <a:pt x="233227" y="16809"/>
                  </a:lnTo>
                  <a:lnTo>
                    <a:pt x="233227" y="16748"/>
                  </a:lnTo>
                  <a:lnTo>
                    <a:pt x="233136" y="16748"/>
                  </a:lnTo>
                  <a:lnTo>
                    <a:pt x="224777" y="26505"/>
                  </a:lnTo>
                  <a:lnTo>
                    <a:pt x="225932" y="17113"/>
                  </a:lnTo>
                  <a:cubicBezTo>
                    <a:pt x="225932" y="17113"/>
                    <a:pt x="225932" y="17083"/>
                    <a:pt x="225871" y="17083"/>
                  </a:cubicBezTo>
                  <a:lnTo>
                    <a:pt x="210947" y="6323"/>
                  </a:lnTo>
                  <a:lnTo>
                    <a:pt x="210856" y="6323"/>
                  </a:lnTo>
                  <a:cubicBezTo>
                    <a:pt x="210856" y="6323"/>
                    <a:pt x="210825" y="6353"/>
                    <a:pt x="210856" y="6414"/>
                  </a:cubicBezTo>
                  <a:lnTo>
                    <a:pt x="224625" y="26688"/>
                  </a:lnTo>
                  <a:lnTo>
                    <a:pt x="226388" y="51065"/>
                  </a:lnTo>
                  <a:lnTo>
                    <a:pt x="215354" y="52372"/>
                  </a:lnTo>
                  <a:lnTo>
                    <a:pt x="202132" y="36718"/>
                  </a:lnTo>
                  <a:lnTo>
                    <a:pt x="196053" y="17630"/>
                  </a:lnTo>
                  <a:cubicBezTo>
                    <a:pt x="196053" y="17569"/>
                    <a:pt x="196022" y="17569"/>
                    <a:pt x="195962" y="17569"/>
                  </a:cubicBezTo>
                  <a:cubicBezTo>
                    <a:pt x="195931" y="17569"/>
                    <a:pt x="195931" y="17630"/>
                    <a:pt x="195931" y="17660"/>
                  </a:cubicBezTo>
                  <a:lnTo>
                    <a:pt x="202010" y="36627"/>
                  </a:lnTo>
                  <a:lnTo>
                    <a:pt x="184715" y="22858"/>
                  </a:lnTo>
                  <a:lnTo>
                    <a:pt x="184654" y="22858"/>
                  </a:lnTo>
                  <a:lnTo>
                    <a:pt x="184654" y="22949"/>
                  </a:lnTo>
                  <a:lnTo>
                    <a:pt x="201980" y="36718"/>
                  </a:lnTo>
                  <a:lnTo>
                    <a:pt x="183743" y="40031"/>
                  </a:lnTo>
                  <a:lnTo>
                    <a:pt x="172679" y="30305"/>
                  </a:lnTo>
                  <a:lnTo>
                    <a:pt x="172618" y="30305"/>
                  </a:lnTo>
                  <a:lnTo>
                    <a:pt x="172618" y="30396"/>
                  </a:lnTo>
                  <a:lnTo>
                    <a:pt x="183712" y="40123"/>
                  </a:lnTo>
                  <a:lnTo>
                    <a:pt x="181493" y="50761"/>
                  </a:lnTo>
                  <a:lnTo>
                    <a:pt x="163955" y="28633"/>
                  </a:lnTo>
                  <a:lnTo>
                    <a:pt x="162709" y="8086"/>
                  </a:lnTo>
                  <a:cubicBezTo>
                    <a:pt x="162709" y="8025"/>
                    <a:pt x="162648" y="8025"/>
                    <a:pt x="162648" y="8025"/>
                  </a:cubicBezTo>
                  <a:cubicBezTo>
                    <a:pt x="162618" y="8025"/>
                    <a:pt x="162618" y="8086"/>
                    <a:pt x="162618" y="8086"/>
                  </a:cubicBezTo>
                  <a:lnTo>
                    <a:pt x="163894" y="28572"/>
                  </a:lnTo>
                  <a:lnTo>
                    <a:pt x="130915" y="23131"/>
                  </a:lnTo>
                  <a:lnTo>
                    <a:pt x="130884" y="23131"/>
                  </a:lnTo>
                  <a:lnTo>
                    <a:pt x="108696" y="37721"/>
                  </a:lnTo>
                  <a:lnTo>
                    <a:pt x="134957" y="335"/>
                  </a:lnTo>
                  <a:lnTo>
                    <a:pt x="134957" y="244"/>
                  </a:lnTo>
                  <a:close/>
                  <a:moveTo>
                    <a:pt x="47447" y="89998"/>
                  </a:moveTo>
                  <a:lnTo>
                    <a:pt x="37965" y="94135"/>
                  </a:lnTo>
                  <a:lnTo>
                    <a:pt x="37934" y="94166"/>
                  </a:lnTo>
                  <a:lnTo>
                    <a:pt x="37905" y="94226"/>
                  </a:lnTo>
                  <a:lnTo>
                    <a:pt x="37905" y="94226"/>
                  </a:lnTo>
                  <a:lnTo>
                    <a:pt x="47418" y="90032"/>
                  </a:lnTo>
                  <a:cubicBezTo>
                    <a:pt x="47439" y="90032"/>
                    <a:pt x="47445" y="90017"/>
                    <a:pt x="47447" y="89998"/>
                  </a:cubicBezTo>
                  <a:close/>
                  <a:moveTo>
                    <a:pt x="37905" y="94226"/>
                  </a:moveTo>
                  <a:lnTo>
                    <a:pt x="37904" y="94227"/>
                  </a:lnTo>
                  <a:lnTo>
                    <a:pt x="37904" y="94227"/>
                  </a:lnTo>
                  <a:lnTo>
                    <a:pt x="37904" y="94227"/>
                  </a:lnTo>
                  <a:lnTo>
                    <a:pt x="37905" y="94226"/>
                  </a:lnTo>
                  <a:close/>
                  <a:moveTo>
                    <a:pt x="37965" y="94379"/>
                  </a:moveTo>
                  <a:lnTo>
                    <a:pt x="37952" y="94405"/>
                  </a:lnTo>
                  <a:lnTo>
                    <a:pt x="37952" y="94405"/>
                  </a:lnTo>
                  <a:lnTo>
                    <a:pt x="41916" y="109212"/>
                  </a:lnTo>
                  <a:lnTo>
                    <a:pt x="37965" y="94379"/>
                  </a:lnTo>
                  <a:close/>
                  <a:moveTo>
                    <a:pt x="2322" y="79036"/>
                  </a:moveTo>
                  <a:cubicBezTo>
                    <a:pt x="2311" y="79036"/>
                    <a:pt x="2295" y="79044"/>
                    <a:pt x="2280" y="79059"/>
                  </a:cubicBezTo>
                  <a:cubicBezTo>
                    <a:pt x="2250" y="79059"/>
                    <a:pt x="2250" y="79090"/>
                    <a:pt x="2280" y="79120"/>
                  </a:cubicBezTo>
                  <a:lnTo>
                    <a:pt x="15381" y="94439"/>
                  </a:lnTo>
                  <a:lnTo>
                    <a:pt x="14925" y="117844"/>
                  </a:lnTo>
                  <a:cubicBezTo>
                    <a:pt x="14925" y="117874"/>
                    <a:pt x="14955" y="117874"/>
                    <a:pt x="14955" y="117874"/>
                  </a:cubicBezTo>
                  <a:cubicBezTo>
                    <a:pt x="15016" y="117874"/>
                    <a:pt x="15016" y="117844"/>
                    <a:pt x="15016" y="117844"/>
                  </a:cubicBezTo>
                  <a:lnTo>
                    <a:pt x="15472" y="94531"/>
                  </a:lnTo>
                  <a:lnTo>
                    <a:pt x="27661" y="101248"/>
                  </a:lnTo>
                  <a:lnTo>
                    <a:pt x="30731" y="108604"/>
                  </a:lnTo>
                  <a:lnTo>
                    <a:pt x="30761" y="108665"/>
                  </a:lnTo>
                  <a:lnTo>
                    <a:pt x="41855" y="109272"/>
                  </a:lnTo>
                  <a:lnTo>
                    <a:pt x="41916" y="109272"/>
                  </a:lnTo>
                  <a:lnTo>
                    <a:pt x="41916" y="109212"/>
                  </a:lnTo>
                  <a:lnTo>
                    <a:pt x="41916" y="109212"/>
                  </a:lnTo>
                  <a:lnTo>
                    <a:pt x="41916" y="109212"/>
                  </a:lnTo>
                  <a:lnTo>
                    <a:pt x="30943" y="108604"/>
                  </a:lnTo>
                  <a:lnTo>
                    <a:pt x="37952" y="94405"/>
                  </a:lnTo>
                  <a:lnTo>
                    <a:pt x="37952" y="94405"/>
                  </a:lnTo>
                  <a:lnTo>
                    <a:pt x="37904" y="94227"/>
                  </a:lnTo>
                  <a:lnTo>
                    <a:pt x="37904" y="94227"/>
                  </a:lnTo>
                  <a:lnTo>
                    <a:pt x="30852" y="108543"/>
                  </a:lnTo>
                  <a:lnTo>
                    <a:pt x="27813" y="101248"/>
                  </a:lnTo>
                  <a:lnTo>
                    <a:pt x="27782" y="101218"/>
                  </a:lnTo>
                  <a:lnTo>
                    <a:pt x="15533" y="94470"/>
                  </a:lnTo>
                  <a:lnTo>
                    <a:pt x="29576" y="87114"/>
                  </a:lnTo>
                  <a:cubicBezTo>
                    <a:pt x="29606" y="87114"/>
                    <a:pt x="29606" y="87084"/>
                    <a:pt x="29606" y="87023"/>
                  </a:cubicBezTo>
                  <a:cubicBezTo>
                    <a:pt x="29606" y="86993"/>
                    <a:pt x="29576" y="86993"/>
                    <a:pt x="29515" y="86993"/>
                  </a:cubicBezTo>
                  <a:lnTo>
                    <a:pt x="15411" y="94379"/>
                  </a:lnTo>
                  <a:lnTo>
                    <a:pt x="2341" y="79059"/>
                  </a:lnTo>
                  <a:cubicBezTo>
                    <a:pt x="2341" y="79044"/>
                    <a:pt x="2333" y="79036"/>
                    <a:pt x="2322" y="79036"/>
                  </a:cubicBezTo>
                  <a:close/>
                  <a:moveTo>
                    <a:pt x="261069" y="112403"/>
                  </a:moveTo>
                  <a:lnTo>
                    <a:pt x="256236" y="119060"/>
                  </a:lnTo>
                  <a:lnTo>
                    <a:pt x="250340" y="113011"/>
                  </a:lnTo>
                  <a:lnTo>
                    <a:pt x="261069" y="112403"/>
                  </a:lnTo>
                  <a:close/>
                  <a:moveTo>
                    <a:pt x="262103" y="74925"/>
                  </a:moveTo>
                  <a:cubicBezTo>
                    <a:pt x="262042" y="74925"/>
                    <a:pt x="262042" y="74925"/>
                    <a:pt x="262042" y="74956"/>
                  </a:cubicBezTo>
                  <a:lnTo>
                    <a:pt x="255355" y="107327"/>
                  </a:lnTo>
                  <a:lnTo>
                    <a:pt x="255355" y="107358"/>
                  </a:lnTo>
                  <a:lnTo>
                    <a:pt x="261039" y="112342"/>
                  </a:lnTo>
                  <a:lnTo>
                    <a:pt x="250248" y="112950"/>
                  </a:lnTo>
                  <a:cubicBezTo>
                    <a:pt x="250248" y="112950"/>
                    <a:pt x="250188" y="112950"/>
                    <a:pt x="250188" y="112981"/>
                  </a:cubicBezTo>
                  <a:lnTo>
                    <a:pt x="250188" y="113011"/>
                  </a:lnTo>
                  <a:lnTo>
                    <a:pt x="256206" y="119181"/>
                  </a:lnTo>
                  <a:lnTo>
                    <a:pt x="256236" y="119181"/>
                  </a:lnTo>
                  <a:cubicBezTo>
                    <a:pt x="256236" y="119181"/>
                    <a:pt x="256267" y="119181"/>
                    <a:pt x="256267" y="119151"/>
                  </a:cubicBezTo>
                  <a:lnTo>
                    <a:pt x="261191" y="112342"/>
                  </a:lnTo>
                  <a:lnTo>
                    <a:pt x="261191" y="112312"/>
                  </a:lnTo>
                  <a:lnTo>
                    <a:pt x="261191" y="112251"/>
                  </a:lnTo>
                  <a:lnTo>
                    <a:pt x="255476" y="107236"/>
                  </a:lnTo>
                  <a:lnTo>
                    <a:pt x="285872" y="94105"/>
                  </a:lnTo>
                  <a:cubicBezTo>
                    <a:pt x="285903" y="94105"/>
                    <a:pt x="285903" y="94075"/>
                    <a:pt x="285903" y="94014"/>
                  </a:cubicBezTo>
                  <a:lnTo>
                    <a:pt x="285903" y="94014"/>
                  </a:lnTo>
                  <a:cubicBezTo>
                    <a:pt x="285902" y="94075"/>
                    <a:pt x="285872" y="94075"/>
                    <a:pt x="285842" y="94075"/>
                  </a:cubicBezTo>
                  <a:lnTo>
                    <a:pt x="255446" y="107206"/>
                  </a:lnTo>
                  <a:lnTo>
                    <a:pt x="255446" y="107206"/>
                  </a:lnTo>
                  <a:lnTo>
                    <a:pt x="262133" y="74956"/>
                  </a:lnTo>
                  <a:cubicBezTo>
                    <a:pt x="262133" y="74925"/>
                    <a:pt x="262133" y="74925"/>
                    <a:pt x="262103" y="74925"/>
                  </a:cubicBezTo>
                  <a:close/>
                  <a:moveTo>
                    <a:pt x="278334" y="114136"/>
                  </a:moveTo>
                  <a:lnTo>
                    <a:pt x="265081" y="126628"/>
                  </a:lnTo>
                  <a:lnTo>
                    <a:pt x="265081" y="126689"/>
                  </a:lnTo>
                  <a:lnTo>
                    <a:pt x="265173" y="126689"/>
                  </a:lnTo>
                  <a:lnTo>
                    <a:pt x="278304" y="114288"/>
                  </a:lnTo>
                  <a:lnTo>
                    <a:pt x="276449" y="126172"/>
                  </a:lnTo>
                  <a:cubicBezTo>
                    <a:pt x="276449" y="126172"/>
                    <a:pt x="276449" y="126203"/>
                    <a:pt x="276480" y="126203"/>
                  </a:cubicBezTo>
                  <a:cubicBezTo>
                    <a:pt x="276480" y="126203"/>
                    <a:pt x="276541" y="126203"/>
                    <a:pt x="276541" y="126172"/>
                  </a:cubicBezTo>
                  <a:lnTo>
                    <a:pt x="278425" y="114166"/>
                  </a:lnTo>
                  <a:lnTo>
                    <a:pt x="278395" y="114136"/>
                  </a:ln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17"/>
            <p:cNvSpPr/>
            <p:nvPr/>
          </p:nvSpPr>
          <p:spPr>
            <a:xfrm>
              <a:off x="116525" y="83125"/>
              <a:ext cx="7355800" cy="3179400"/>
            </a:xfrm>
            <a:custGeom>
              <a:rect b="b" l="l" r="r" t="t"/>
              <a:pathLst>
                <a:path extrusionOk="0" h="127176" w="294232">
                  <a:moveTo>
                    <a:pt x="101462" y="10912"/>
                  </a:moveTo>
                  <a:lnTo>
                    <a:pt x="95382" y="20548"/>
                  </a:lnTo>
                  <a:lnTo>
                    <a:pt x="77449" y="19271"/>
                  </a:lnTo>
                  <a:lnTo>
                    <a:pt x="101462" y="10912"/>
                  </a:lnTo>
                  <a:close/>
                  <a:moveTo>
                    <a:pt x="69915" y="7310"/>
                  </a:moveTo>
                  <a:cubicBezTo>
                    <a:pt x="69888" y="7310"/>
                    <a:pt x="69865" y="7326"/>
                    <a:pt x="69850" y="7356"/>
                  </a:cubicBezTo>
                  <a:lnTo>
                    <a:pt x="59880" y="24195"/>
                  </a:lnTo>
                  <a:lnTo>
                    <a:pt x="59880" y="24317"/>
                  </a:lnTo>
                  <a:lnTo>
                    <a:pt x="66598" y="24317"/>
                  </a:lnTo>
                  <a:cubicBezTo>
                    <a:pt x="66658" y="24317"/>
                    <a:pt x="66689" y="24286"/>
                    <a:pt x="66689" y="24256"/>
                  </a:cubicBezTo>
                  <a:cubicBezTo>
                    <a:pt x="66689" y="24195"/>
                    <a:pt x="66658" y="24165"/>
                    <a:pt x="66598" y="24165"/>
                  </a:cubicBezTo>
                  <a:lnTo>
                    <a:pt x="60154" y="24165"/>
                  </a:lnTo>
                  <a:lnTo>
                    <a:pt x="69941" y="7630"/>
                  </a:lnTo>
                  <a:lnTo>
                    <a:pt x="76932" y="19453"/>
                  </a:lnTo>
                  <a:cubicBezTo>
                    <a:pt x="76932" y="19453"/>
                    <a:pt x="76993" y="19453"/>
                    <a:pt x="76993" y="19484"/>
                  </a:cubicBezTo>
                  <a:lnTo>
                    <a:pt x="77023" y="19484"/>
                  </a:lnTo>
                  <a:lnTo>
                    <a:pt x="95443" y="20821"/>
                  </a:lnTo>
                  <a:cubicBezTo>
                    <a:pt x="95474" y="20821"/>
                    <a:pt x="95534" y="20821"/>
                    <a:pt x="95534" y="20791"/>
                  </a:cubicBezTo>
                  <a:lnTo>
                    <a:pt x="101766" y="10791"/>
                  </a:lnTo>
                  <a:cubicBezTo>
                    <a:pt x="101796" y="10760"/>
                    <a:pt x="101766" y="10699"/>
                    <a:pt x="101766" y="10669"/>
                  </a:cubicBezTo>
                  <a:cubicBezTo>
                    <a:pt x="101705" y="10639"/>
                    <a:pt x="101674" y="10639"/>
                    <a:pt x="101644" y="10639"/>
                  </a:cubicBezTo>
                  <a:lnTo>
                    <a:pt x="77023" y="19241"/>
                  </a:lnTo>
                  <a:lnTo>
                    <a:pt x="70002" y="7356"/>
                  </a:lnTo>
                  <a:cubicBezTo>
                    <a:pt x="69972" y="7326"/>
                    <a:pt x="69941" y="7310"/>
                    <a:pt x="69915" y="7310"/>
                  </a:cubicBezTo>
                  <a:close/>
                  <a:moveTo>
                    <a:pt x="40579" y="18329"/>
                  </a:moveTo>
                  <a:lnTo>
                    <a:pt x="50336" y="20943"/>
                  </a:lnTo>
                  <a:lnTo>
                    <a:pt x="44257" y="32007"/>
                  </a:lnTo>
                  <a:lnTo>
                    <a:pt x="40579" y="18329"/>
                  </a:lnTo>
                  <a:close/>
                  <a:moveTo>
                    <a:pt x="219610" y="24438"/>
                  </a:moveTo>
                  <a:lnTo>
                    <a:pt x="232862" y="27204"/>
                  </a:lnTo>
                  <a:lnTo>
                    <a:pt x="210643" y="36900"/>
                  </a:lnTo>
                  <a:lnTo>
                    <a:pt x="210643" y="36900"/>
                  </a:lnTo>
                  <a:lnTo>
                    <a:pt x="219610" y="24438"/>
                  </a:lnTo>
                  <a:close/>
                  <a:moveTo>
                    <a:pt x="19150" y="17204"/>
                  </a:moveTo>
                  <a:lnTo>
                    <a:pt x="24500" y="29606"/>
                  </a:lnTo>
                  <a:lnTo>
                    <a:pt x="8056" y="40761"/>
                  </a:lnTo>
                  <a:lnTo>
                    <a:pt x="9119" y="19788"/>
                  </a:lnTo>
                  <a:lnTo>
                    <a:pt x="19150" y="17204"/>
                  </a:lnTo>
                  <a:close/>
                  <a:moveTo>
                    <a:pt x="267817" y="14924"/>
                  </a:moveTo>
                  <a:lnTo>
                    <a:pt x="282650" y="18846"/>
                  </a:lnTo>
                  <a:lnTo>
                    <a:pt x="289337" y="26110"/>
                  </a:lnTo>
                  <a:lnTo>
                    <a:pt x="274595" y="42098"/>
                  </a:lnTo>
                  <a:lnTo>
                    <a:pt x="266267" y="38846"/>
                  </a:lnTo>
                  <a:lnTo>
                    <a:pt x="267817" y="14924"/>
                  </a:lnTo>
                  <a:close/>
                  <a:moveTo>
                    <a:pt x="170825" y="8693"/>
                  </a:moveTo>
                  <a:lnTo>
                    <a:pt x="180734" y="30730"/>
                  </a:lnTo>
                  <a:lnTo>
                    <a:pt x="176691" y="43800"/>
                  </a:lnTo>
                  <a:lnTo>
                    <a:pt x="158150" y="43800"/>
                  </a:lnTo>
                  <a:lnTo>
                    <a:pt x="158697" y="30669"/>
                  </a:lnTo>
                  <a:lnTo>
                    <a:pt x="170825" y="8693"/>
                  </a:lnTo>
                  <a:close/>
                  <a:moveTo>
                    <a:pt x="80823" y="24803"/>
                  </a:moveTo>
                  <a:lnTo>
                    <a:pt x="100307" y="34925"/>
                  </a:lnTo>
                  <a:lnTo>
                    <a:pt x="89790" y="47569"/>
                  </a:lnTo>
                  <a:lnTo>
                    <a:pt x="67935" y="33466"/>
                  </a:lnTo>
                  <a:lnTo>
                    <a:pt x="80823" y="24803"/>
                  </a:lnTo>
                  <a:close/>
                  <a:moveTo>
                    <a:pt x="114927" y="23070"/>
                  </a:moveTo>
                  <a:lnTo>
                    <a:pt x="141341" y="52372"/>
                  </a:lnTo>
                  <a:lnTo>
                    <a:pt x="119091" y="55107"/>
                  </a:lnTo>
                  <a:lnTo>
                    <a:pt x="102981" y="46110"/>
                  </a:lnTo>
                  <a:lnTo>
                    <a:pt x="114927" y="23070"/>
                  </a:lnTo>
                  <a:close/>
                  <a:moveTo>
                    <a:pt x="244868" y="38299"/>
                  </a:moveTo>
                  <a:lnTo>
                    <a:pt x="266054" y="38937"/>
                  </a:lnTo>
                  <a:lnTo>
                    <a:pt x="261951" y="50913"/>
                  </a:lnTo>
                  <a:lnTo>
                    <a:pt x="248455" y="55655"/>
                  </a:lnTo>
                  <a:lnTo>
                    <a:pt x="244868" y="38299"/>
                  </a:lnTo>
                  <a:close/>
                  <a:moveTo>
                    <a:pt x="275811" y="68755"/>
                  </a:moveTo>
                  <a:lnTo>
                    <a:pt x="270462" y="75229"/>
                  </a:lnTo>
                  <a:cubicBezTo>
                    <a:pt x="270401" y="75229"/>
                    <a:pt x="270401" y="75260"/>
                    <a:pt x="270401" y="75290"/>
                  </a:cubicBezTo>
                  <a:lnTo>
                    <a:pt x="270340" y="75351"/>
                  </a:lnTo>
                  <a:lnTo>
                    <a:pt x="268668" y="69302"/>
                  </a:lnTo>
                  <a:lnTo>
                    <a:pt x="275811" y="68755"/>
                  </a:lnTo>
                  <a:close/>
                  <a:moveTo>
                    <a:pt x="40579" y="55867"/>
                  </a:moveTo>
                  <a:lnTo>
                    <a:pt x="53224" y="60305"/>
                  </a:lnTo>
                  <a:lnTo>
                    <a:pt x="51096" y="80032"/>
                  </a:lnTo>
                  <a:lnTo>
                    <a:pt x="34500" y="73041"/>
                  </a:lnTo>
                  <a:lnTo>
                    <a:pt x="40579" y="55867"/>
                  </a:lnTo>
                  <a:close/>
                  <a:moveTo>
                    <a:pt x="40579" y="55655"/>
                  </a:moveTo>
                  <a:cubicBezTo>
                    <a:pt x="40549" y="55655"/>
                    <a:pt x="40457" y="55655"/>
                    <a:pt x="40457" y="55746"/>
                  </a:cubicBezTo>
                  <a:lnTo>
                    <a:pt x="34317" y="73102"/>
                  </a:lnTo>
                  <a:cubicBezTo>
                    <a:pt x="34317" y="73132"/>
                    <a:pt x="34317" y="73223"/>
                    <a:pt x="34348" y="73223"/>
                  </a:cubicBezTo>
                  <a:lnTo>
                    <a:pt x="51187" y="80275"/>
                  </a:lnTo>
                  <a:lnTo>
                    <a:pt x="51248" y="80275"/>
                  </a:lnTo>
                  <a:cubicBezTo>
                    <a:pt x="51278" y="80275"/>
                    <a:pt x="51278" y="80245"/>
                    <a:pt x="51278" y="80214"/>
                  </a:cubicBezTo>
                  <a:lnTo>
                    <a:pt x="53406" y="60305"/>
                  </a:lnTo>
                  <a:cubicBezTo>
                    <a:pt x="53436" y="60214"/>
                    <a:pt x="53376" y="60183"/>
                    <a:pt x="53345" y="60153"/>
                  </a:cubicBezTo>
                  <a:lnTo>
                    <a:pt x="40579" y="55655"/>
                  </a:lnTo>
                  <a:close/>
                  <a:moveTo>
                    <a:pt x="18785" y="69181"/>
                  </a:moveTo>
                  <a:lnTo>
                    <a:pt x="26992" y="87266"/>
                  </a:lnTo>
                  <a:lnTo>
                    <a:pt x="26992" y="87266"/>
                  </a:lnTo>
                  <a:lnTo>
                    <a:pt x="10487" y="79515"/>
                  </a:lnTo>
                  <a:lnTo>
                    <a:pt x="18785" y="69181"/>
                  </a:lnTo>
                  <a:close/>
                  <a:moveTo>
                    <a:pt x="255902" y="59697"/>
                  </a:moveTo>
                  <a:lnTo>
                    <a:pt x="255933" y="91734"/>
                  </a:lnTo>
                  <a:lnTo>
                    <a:pt x="242680" y="65138"/>
                  </a:lnTo>
                  <a:lnTo>
                    <a:pt x="255902" y="59697"/>
                  </a:lnTo>
                  <a:close/>
                  <a:moveTo>
                    <a:pt x="255980" y="59488"/>
                  </a:moveTo>
                  <a:cubicBezTo>
                    <a:pt x="255970" y="59488"/>
                    <a:pt x="255963" y="59495"/>
                    <a:pt x="255963" y="59515"/>
                  </a:cubicBezTo>
                  <a:lnTo>
                    <a:pt x="242528" y="65016"/>
                  </a:lnTo>
                  <a:cubicBezTo>
                    <a:pt x="242498" y="65016"/>
                    <a:pt x="242498" y="65047"/>
                    <a:pt x="242498" y="65047"/>
                  </a:cubicBezTo>
                  <a:lnTo>
                    <a:pt x="242498" y="65138"/>
                  </a:lnTo>
                  <a:lnTo>
                    <a:pt x="255963" y="92190"/>
                  </a:lnTo>
                  <a:cubicBezTo>
                    <a:pt x="255963" y="92220"/>
                    <a:pt x="256024" y="92220"/>
                    <a:pt x="256054" y="92220"/>
                  </a:cubicBezTo>
                  <a:lnTo>
                    <a:pt x="256084" y="92220"/>
                  </a:lnTo>
                  <a:cubicBezTo>
                    <a:pt x="256115" y="92220"/>
                    <a:pt x="256176" y="92190"/>
                    <a:pt x="256176" y="92129"/>
                  </a:cubicBezTo>
                  <a:lnTo>
                    <a:pt x="256115" y="59545"/>
                  </a:lnTo>
                  <a:cubicBezTo>
                    <a:pt x="256084" y="59545"/>
                    <a:pt x="256084" y="59515"/>
                    <a:pt x="256054" y="59515"/>
                  </a:cubicBezTo>
                  <a:cubicBezTo>
                    <a:pt x="256034" y="59515"/>
                    <a:pt x="256000" y="59488"/>
                    <a:pt x="255980" y="59488"/>
                  </a:cubicBezTo>
                  <a:close/>
                  <a:moveTo>
                    <a:pt x="245780" y="87935"/>
                  </a:moveTo>
                  <a:cubicBezTo>
                    <a:pt x="245750" y="87935"/>
                    <a:pt x="245750" y="87995"/>
                    <a:pt x="245750" y="88026"/>
                  </a:cubicBezTo>
                  <a:lnTo>
                    <a:pt x="249215" y="96962"/>
                  </a:lnTo>
                  <a:cubicBezTo>
                    <a:pt x="249215" y="96993"/>
                    <a:pt x="249245" y="97053"/>
                    <a:pt x="249276" y="97053"/>
                  </a:cubicBezTo>
                  <a:lnTo>
                    <a:pt x="249337" y="97053"/>
                  </a:lnTo>
                  <a:cubicBezTo>
                    <a:pt x="249367" y="97053"/>
                    <a:pt x="249367" y="96962"/>
                    <a:pt x="249367" y="96932"/>
                  </a:cubicBezTo>
                  <a:lnTo>
                    <a:pt x="245902" y="87995"/>
                  </a:lnTo>
                  <a:cubicBezTo>
                    <a:pt x="245902" y="87935"/>
                    <a:pt x="245872" y="87935"/>
                    <a:pt x="245780" y="87935"/>
                  </a:cubicBezTo>
                  <a:close/>
                  <a:moveTo>
                    <a:pt x="37836" y="87312"/>
                  </a:moveTo>
                  <a:cubicBezTo>
                    <a:pt x="37813" y="87312"/>
                    <a:pt x="37798" y="87327"/>
                    <a:pt x="37783" y="87357"/>
                  </a:cubicBezTo>
                  <a:cubicBezTo>
                    <a:pt x="37722" y="87418"/>
                    <a:pt x="37722" y="87448"/>
                    <a:pt x="37783" y="87509"/>
                  </a:cubicBezTo>
                  <a:lnTo>
                    <a:pt x="46050" y="94561"/>
                  </a:lnTo>
                  <a:lnTo>
                    <a:pt x="35868" y="101552"/>
                  </a:lnTo>
                  <a:cubicBezTo>
                    <a:pt x="35837" y="101552"/>
                    <a:pt x="35807" y="101643"/>
                    <a:pt x="35837" y="101673"/>
                  </a:cubicBezTo>
                  <a:cubicBezTo>
                    <a:pt x="35837" y="101704"/>
                    <a:pt x="35868" y="101704"/>
                    <a:pt x="35898" y="101704"/>
                  </a:cubicBezTo>
                  <a:lnTo>
                    <a:pt x="35959" y="101704"/>
                  </a:lnTo>
                  <a:lnTo>
                    <a:pt x="46233" y="94682"/>
                  </a:lnTo>
                  <a:cubicBezTo>
                    <a:pt x="46293" y="94652"/>
                    <a:pt x="46293" y="94652"/>
                    <a:pt x="46293" y="94622"/>
                  </a:cubicBezTo>
                  <a:cubicBezTo>
                    <a:pt x="46293" y="94561"/>
                    <a:pt x="46293" y="94561"/>
                    <a:pt x="46233" y="94530"/>
                  </a:cubicBezTo>
                  <a:lnTo>
                    <a:pt x="37935" y="87357"/>
                  </a:lnTo>
                  <a:cubicBezTo>
                    <a:pt x="37889" y="87327"/>
                    <a:pt x="37859" y="87312"/>
                    <a:pt x="37836" y="87312"/>
                  </a:cubicBezTo>
                  <a:close/>
                  <a:moveTo>
                    <a:pt x="10426" y="79667"/>
                  </a:moveTo>
                  <a:lnTo>
                    <a:pt x="27083" y="87540"/>
                  </a:lnTo>
                  <a:lnTo>
                    <a:pt x="29910" y="102980"/>
                  </a:lnTo>
                  <a:lnTo>
                    <a:pt x="9150" y="108391"/>
                  </a:lnTo>
                  <a:lnTo>
                    <a:pt x="10426" y="79667"/>
                  </a:lnTo>
                  <a:close/>
                  <a:moveTo>
                    <a:pt x="270553" y="75503"/>
                  </a:moveTo>
                  <a:lnTo>
                    <a:pt x="294018" y="94409"/>
                  </a:lnTo>
                  <a:lnTo>
                    <a:pt x="269459" y="112555"/>
                  </a:lnTo>
                  <a:lnTo>
                    <a:pt x="270553" y="75503"/>
                  </a:lnTo>
                  <a:close/>
                  <a:moveTo>
                    <a:pt x="143164" y="0"/>
                  </a:moveTo>
                  <a:lnTo>
                    <a:pt x="123042" y="456"/>
                  </a:lnTo>
                  <a:cubicBezTo>
                    <a:pt x="122982" y="456"/>
                    <a:pt x="122951" y="487"/>
                    <a:pt x="122951" y="517"/>
                  </a:cubicBezTo>
                  <a:lnTo>
                    <a:pt x="114866" y="22827"/>
                  </a:lnTo>
                  <a:lnTo>
                    <a:pt x="100458" y="34803"/>
                  </a:lnTo>
                  <a:lnTo>
                    <a:pt x="80853" y="24621"/>
                  </a:lnTo>
                  <a:lnTo>
                    <a:pt x="80732" y="24621"/>
                  </a:lnTo>
                  <a:lnTo>
                    <a:pt x="67692" y="33405"/>
                  </a:lnTo>
                  <a:lnTo>
                    <a:pt x="67692" y="33435"/>
                  </a:lnTo>
                  <a:lnTo>
                    <a:pt x="64652" y="51764"/>
                  </a:lnTo>
                  <a:lnTo>
                    <a:pt x="44348" y="32220"/>
                  </a:lnTo>
                  <a:lnTo>
                    <a:pt x="50579" y="20912"/>
                  </a:lnTo>
                  <a:lnTo>
                    <a:pt x="50579" y="20821"/>
                  </a:lnTo>
                  <a:cubicBezTo>
                    <a:pt x="50579" y="20791"/>
                    <a:pt x="50549" y="20791"/>
                    <a:pt x="50488" y="20791"/>
                  </a:cubicBezTo>
                  <a:lnTo>
                    <a:pt x="40427" y="18086"/>
                  </a:lnTo>
                  <a:lnTo>
                    <a:pt x="40397" y="18086"/>
                  </a:lnTo>
                  <a:lnTo>
                    <a:pt x="24621" y="29514"/>
                  </a:lnTo>
                  <a:lnTo>
                    <a:pt x="19272" y="17113"/>
                  </a:lnTo>
                  <a:cubicBezTo>
                    <a:pt x="19272" y="17068"/>
                    <a:pt x="19223" y="17040"/>
                    <a:pt x="19185" y="17040"/>
                  </a:cubicBezTo>
                  <a:cubicBezTo>
                    <a:pt x="19171" y="17040"/>
                    <a:pt x="19158" y="17044"/>
                    <a:pt x="19150" y="17052"/>
                  </a:cubicBezTo>
                  <a:lnTo>
                    <a:pt x="8967" y="19697"/>
                  </a:lnTo>
                  <a:cubicBezTo>
                    <a:pt x="8937" y="19697"/>
                    <a:pt x="8907" y="19727"/>
                    <a:pt x="8907" y="19757"/>
                  </a:cubicBezTo>
                  <a:lnTo>
                    <a:pt x="7873" y="40973"/>
                  </a:lnTo>
                  <a:cubicBezTo>
                    <a:pt x="7873" y="41004"/>
                    <a:pt x="7873" y="41034"/>
                    <a:pt x="7904" y="41034"/>
                  </a:cubicBezTo>
                  <a:lnTo>
                    <a:pt x="7964" y="41034"/>
                  </a:lnTo>
                  <a:lnTo>
                    <a:pt x="24621" y="29758"/>
                  </a:lnTo>
                  <a:lnTo>
                    <a:pt x="40305" y="18359"/>
                  </a:lnTo>
                  <a:lnTo>
                    <a:pt x="44074" y="32250"/>
                  </a:lnTo>
                  <a:lnTo>
                    <a:pt x="29333" y="53770"/>
                  </a:lnTo>
                  <a:lnTo>
                    <a:pt x="8329" y="51855"/>
                  </a:lnTo>
                  <a:cubicBezTo>
                    <a:pt x="8238" y="51855"/>
                    <a:pt x="8208" y="51916"/>
                    <a:pt x="8208" y="51946"/>
                  </a:cubicBezTo>
                  <a:cubicBezTo>
                    <a:pt x="8208" y="51977"/>
                    <a:pt x="8238" y="52068"/>
                    <a:pt x="8299" y="52068"/>
                  </a:cubicBezTo>
                  <a:lnTo>
                    <a:pt x="29181" y="53922"/>
                  </a:lnTo>
                  <a:lnTo>
                    <a:pt x="18694" y="68937"/>
                  </a:lnTo>
                  <a:lnTo>
                    <a:pt x="10214" y="79485"/>
                  </a:lnTo>
                  <a:lnTo>
                    <a:pt x="10214" y="79515"/>
                  </a:lnTo>
                  <a:lnTo>
                    <a:pt x="10214" y="79576"/>
                  </a:lnTo>
                  <a:lnTo>
                    <a:pt x="8937" y="108482"/>
                  </a:lnTo>
                  <a:lnTo>
                    <a:pt x="61" y="111522"/>
                  </a:lnTo>
                  <a:cubicBezTo>
                    <a:pt x="31" y="111522"/>
                    <a:pt x="1" y="111552"/>
                    <a:pt x="1" y="111582"/>
                  </a:cubicBezTo>
                  <a:cubicBezTo>
                    <a:pt x="1" y="111643"/>
                    <a:pt x="1" y="111674"/>
                    <a:pt x="31" y="111674"/>
                  </a:cubicBezTo>
                  <a:lnTo>
                    <a:pt x="17174" y="121643"/>
                  </a:lnTo>
                  <a:lnTo>
                    <a:pt x="17265" y="121643"/>
                  </a:lnTo>
                  <a:lnTo>
                    <a:pt x="23223" y="119029"/>
                  </a:lnTo>
                  <a:cubicBezTo>
                    <a:pt x="23253" y="118999"/>
                    <a:pt x="23284" y="118969"/>
                    <a:pt x="23253" y="118938"/>
                  </a:cubicBezTo>
                  <a:cubicBezTo>
                    <a:pt x="23231" y="118894"/>
                    <a:pt x="23209" y="118865"/>
                    <a:pt x="23175" y="118865"/>
                  </a:cubicBezTo>
                  <a:cubicBezTo>
                    <a:pt x="23162" y="118865"/>
                    <a:pt x="23148" y="118869"/>
                    <a:pt x="23132" y="118877"/>
                  </a:cubicBezTo>
                  <a:lnTo>
                    <a:pt x="17205" y="121461"/>
                  </a:lnTo>
                  <a:lnTo>
                    <a:pt x="305" y="111613"/>
                  </a:lnTo>
                  <a:lnTo>
                    <a:pt x="8998" y="108664"/>
                  </a:lnTo>
                  <a:lnTo>
                    <a:pt x="29971" y="103193"/>
                  </a:lnTo>
                  <a:cubicBezTo>
                    <a:pt x="30001" y="103193"/>
                    <a:pt x="30062" y="103102"/>
                    <a:pt x="30062" y="103072"/>
                  </a:cubicBezTo>
                  <a:lnTo>
                    <a:pt x="27205" y="87509"/>
                  </a:lnTo>
                  <a:lnTo>
                    <a:pt x="18846" y="69059"/>
                  </a:lnTo>
                  <a:lnTo>
                    <a:pt x="29393" y="53983"/>
                  </a:lnTo>
                  <a:lnTo>
                    <a:pt x="44166" y="32493"/>
                  </a:lnTo>
                  <a:lnTo>
                    <a:pt x="64561" y="52098"/>
                  </a:lnTo>
                  <a:cubicBezTo>
                    <a:pt x="64592" y="52129"/>
                    <a:pt x="64622" y="52129"/>
                    <a:pt x="64683" y="52129"/>
                  </a:cubicBezTo>
                  <a:cubicBezTo>
                    <a:pt x="64713" y="52129"/>
                    <a:pt x="64744" y="52098"/>
                    <a:pt x="64744" y="52037"/>
                  </a:cubicBezTo>
                  <a:lnTo>
                    <a:pt x="67783" y="33709"/>
                  </a:lnTo>
                  <a:lnTo>
                    <a:pt x="89698" y="47843"/>
                  </a:lnTo>
                  <a:lnTo>
                    <a:pt x="89759" y="47843"/>
                  </a:lnTo>
                  <a:cubicBezTo>
                    <a:pt x="89790" y="47843"/>
                    <a:pt x="89790" y="47843"/>
                    <a:pt x="89820" y="47782"/>
                  </a:cubicBezTo>
                  <a:lnTo>
                    <a:pt x="100458" y="35016"/>
                  </a:lnTo>
                  <a:lnTo>
                    <a:pt x="114562" y="23283"/>
                  </a:lnTo>
                  <a:lnTo>
                    <a:pt x="102708" y="46171"/>
                  </a:lnTo>
                  <a:cubicBezTo>
                    <a:pt x="102647" y="46202"/>
                    <a:pt x="102708" y="46262"/>
                    <a:pt x="102738" y="46262"/>
                  </a:cubicBezTo>
                  <a:lnTo>
                    <a:pt x="118969" y="55290"/>
                  </a:lnTo>
                  <a:lnTo>
                    <a:pt x="119000" y="55290"/>
                  </a:lnTo>
                  <a:lnTo>
                    <a:pt x="141462" y="52493"/>
                  </a:lnTo>
                  <a:cubicBezTo>
                    <a:pt x="141493" y="52493"/>
                    <a:pt x="141523" y="52463"/>
                    <a:pt x="141523" y="52433"/>
                  </a:cubicBezTo>
                  <a:lnTo>
                    <a:pt x="141523" y="52311"/>
                  </a:lnTo>
                  <a:lnTo>
                    <a:pt x="114988" y="22827"/>
                  </a:lnTo>
                  <a:lnTo>
                    <a:pt x="123042" y="608"/>
                  </a:lnTo>
                  <a:lnTo>
                    <a:pt x="142952" y="122"/>
                  </a:lnTo>
                  <a:lnTo>
                    <a:pt x="139000" y="23526"/>
                  </a:lnTo>
                  <a:cubicBezTo>
                    <a:pt x="139000" y="23557"/>
                    <a:pt x="139000" y="23587"/>
                    <a:pt x="139061" y="23648"/>
                  </a:cubicBezTo>
                  <a:lnTo>
                    <a:pt x="158514" y="30700"/>
                  </a:lnTo>
                  <a:lnTo>
                    <a:pt x="157937" y="43891"/>
                  </a:lnTo>
                  <a:cubicBezTo>
                    <a:pt x="157937" y="43922"/>
                    <a:pt x="157937" y="43922"/>
                    <a:pt x="157998" y="43952"/>
                  </a:cubicBezTo>
                  <a:cubicBezTo>
                    <a:pt x="157998" y="43952"/>
                    <a:pt x="158028" y="44013"/>
                    <a:pt x="158058" y="44013"/>
                  </a:cubicBezTo>
                  <a:lnTo>
                    <a:pt x="176782" y="44013"/>
                  </a:lnTo>
                  <a:cubicBezTo>
                    <a:pt x="176843" y="44013"/>
                    <a:pt x="176873" y="43952"/>
                    <a:pt x="176873" y="43922"/>
                  </a:cubicBezTo>
                  <a:lnTo>
                    <a:pt x="180946" y="30882"/>
                  </a:lnTo>
                  <a:lnTo>
                    <a:pt x="201220" y="43952"/>
                  </a:lnTo>
                  <a:lnTo>
                    <a:pt x="204290" y="53588"/>
                  </a:lnTo>
                  <a:cubicBezTo>
                    <a:pt x="204290" y="53618"/>
                    <a:pt x="204351" y="53618"/>
                    <a:pt x="204381" y="53648"/>
                  </a:cubicBezTo>
                  <a:cubicBezTo>
                    <a:pt x="204412" y="53648"/>
                    <a:pt x="204442" y="53648"/>
                    <a:pt x="204442" y="53618"/>
                  </a:cubicBezTo>
                  <a:lnTo>
                    <a:pt x="233136" y="27326"/>
                  </a:lnTo>
                  <a:lnTo>
                    <a:pt x="244656" y="38268"/>
                  </a:lnTo>
                  <a:lnTo>
                    <a:pt x="248273" y="55776"/>
                  </a:lnTo>
                  <a:cubicBezTo>
                    <a:pt x="248273" y="55807"/>
                    <a:pt x="248303" y="55807"/>
                    <a:pt x="248303" y="55867"/>
                  </a:cubicBezTo>
                  <a:lnTo>
                    <a:pt x="248364" y="55867"/>
                  </a:lnTo>
                  <a:lnTo>
                    <a:pt x="262012" y="51065"/>
                  </a:lnTo>
                  <a:cubicBezTo>
                    <a:pt x="262042" y="51065"/>
                    <a:pt x="262042" y="51034"/>
                    <a:pt x="262103" y="51004"/>
                  </a:cubicBezTo>
                  <a:lnTo>
                    <a:pt x="266237" y="38998"/>
                  </a:lnTo>
                  <a:lnTo>
                    <a:pt x="274565" y="42281"/>
                  </a:lnTo>
                  <a:lnTo>
                    <a:pt x="287666" y="59272"/>
                  </a:lnTo>
                  <a:lnTo>
                    <a:pt x="268486" y="69150"/>
                  </a:lnTo>
                  <a:lnTo>
                    <a:pt x="268425" y="69181"/>
                  </a:lnTo>
                  <a:lnTo>
                    <a:pt x="268425" y="69211"/>
                  </a:lnTo>
                  <a:lnTo>
                    <a:pt x="268425" y="69272"/>
                  </a:lnTo>
                  <a:lnTo>
                    <a:pt x="270218" y="75564"/>
                  </a:lnTo>
                  <a:cubicBezTo>
                    <a:pt x="270218" y="75594"/>
                    <a:pt x="270249" y="75655"/>
                    <a:pt x="270310" y="75655"/>
                  </a:cubicBezTo>
                  <a:lnTo>
                    <a:pt x="270340" y="75655"/>
                  </a:lnTo>
                  <a:cubicBezTo>
                    <a:pt x="270370" y="75655"/>
                    <a:pt x="270370" y="75655"/>
                    <a:pt x="270401" y="75594"/>
                  </a:cubicBezTo>
                  <a:lnTo>
                    <a:pt x="270401" y="75594"/>
                  </a:lnTo>
                  <a:lnTo>
                    <a:pt x="269307" y="112737"/>
                  </a:lnTo>
                  <a:lnTo>
                    <a:pt x="273258" y="127084"/>
                  </a:lnTo>
                  <a:cubicBezTo>
                    <a:pt x="273258" y="127145"/>
                    <a:pt x="273288" y="127175"/>
                    <a:pt x="273349" y="127175"/>
                  </a:cubicBezTo>
                  <a:lnTo>
                    <a:pt x="284687" y="126659"/>
                  </a:lnTo>
                  <a:cubicBezTo>
                    <a:pt x="284748" y="126659"/>
                    <a:pt x="284778" y="126628"/>
                    <a:pt x="284778" y="126567"/>
                  </a:cubicBezTo>
                  <a:cubicBezTo>
                    <a:pt x="284778" y="126507"/>
                    <a:pt x="284748" y="126476"/>
                    <a:pt x="284687" y="126476"/>
                  </a:cubicBezTo>
                  <a:lnTo>
                    <a:pt x="273410" y="126963"/>
                  </a:lnTo>
                  <a:lnTo>
                    <a:pt x="269459" y="112768"/>
                  </a:lnTo>
                  <a:lnTo>
                    <a:pt x="294201" y="94500"/>
                  </a:lnTo>
                  <a:cubicBezTo>
                    <a:pt x="294231" y="94470"/>
                    <a:pt x="294231" y="94470"/>
                    <a:pt x="294231" y="94409"/>
                  </a:cubicBezTo>
                  <a:cubicBezTo>
                    <a:pt x="294231" y="94379"/>
                    <a:pt x="294231" y="94348"/>
                    <a:pt x="294201" y="94348"/>
                  </a:cubicBezTo>
                  <a:lnTo>
                    <a:pt x="270614" y="75320"/>
                  </a:lnTo>
                  <a:lnTo>
                    <a:pt x="276085" y="68725"/>
                  </a:lnTo>
                  <a:cubicBezTo>
                    <a:pt x="276115" y="68694"/>
                    <a:pt x="276115" y="68664"/>
                    <a:pt x="276085" y="68603"/>
                  </a:cubicBezTo>
                  <a:cubicBezTo>
                    <a:pt x="276085" y="68573"/>
                    <a:pt x="276024" y="68573"/>
                    <a:pt x="275994" y="68573"/>
                  </a:cubicBezTo>
                  <a:lnTo>
                    <a:pt x="268972" y="69120"/>
                  </a:lnTo>
                  <a:lnTo>
                    <a:pt x="287848" y="59393"/>
                  </a:lnTo>
                  <a:cubicBezTo>
                    <a:pt x="287878" y="59393"/>
                    <a:pt x="287878" y="59363"/>
                    <a:pt x="287878" y="59302"/>
                  </a:cubicBezTo>
                  <a:lnTo>
                    <a:pt x="287878" y="59241"/>
                  </a:lnTo>
                  <a:lnTo>
                    <a:pt x="274747" y="42220"/>
                  </a:lnTo>
                  <a:lnTo>
                    <a:pt x="289520" y="26140"/>
                  </a:lnTo>
                  <a:cubicBezTo>
                    <a:pt x="289550" y="26110"/>
                    <a:pt x="289550" y="26080"/>
                    <a:pt x="289520" y="26019"/>
                  </a:cubicBezTo>
                  <a:lnTo>
                    <a:pt x="282802" y="18694"/>
                  </a:lnTo>
                  <a:lnTo>
                    <a:pt x="282772" y="18663"/>
                  </a:lnTo>
                  <a:lnTo>
                    <a:pt x="267787" y="14742"/>
                  </a:lnTo>
                  <a:lnTo>
                    <a:pt x="267726" y="14742"/>
                  </a:lnTo>
                  <a:cubicBezTo>
                    <a:pt x="267665" y="14742"/>
                    <a:pt x="267665" y="14773"/>
                    <a:pt x="267665" y="14803"/>
                  </a:cubicBezTo>
                  <a:lnTo>
                    <a:pt x="266115" y="38785"/>
                  </a:lnTo>
                  <a:lnTo>
                    <a:pt x="244808" y="38116"/>
                  </a:lnTo>
                  <a:lnTo>
                    <a:pt x="233227" y="27144"/>
                  </a:lnTo>
                  <a:lnTo>
                    <a:pt x="233166" y="27144"/>
                  </a:lnTo>
                  <a:lnTo>
                    <a:pt x="219914" y="24317"/>
                  </a:lnTo>
                  <a:lnTo>
                    <a:pt x="241343" y="17295"/>
                  </a:lnTo>
                  <a:lnTo>
                    <a:pt x="245142" y="21915"/>
                  </a:lnTo>
                  <a:cubicBezTo>
                    <a:pt x="245157" y="21946"/>
                    <a:pt x="245180" y="21961"/>
                    <a:pt x="245207" y="21961"/>
                  </a:cubicBezTo>
                  <a:cubicBezTo>
                    <a:pt x="245233" y="21961"/>
                    <a:pt x="245264" y="21946"/>
                    <a:pt x="245294" y="21915"/>
                  </a:cubicBezTo>
                  <a:cubicBezTo>
                    <a:pt x="245324" y="21885"/>
                    <a:pt x="245324" y="21855"/>
                    <a:pt x="245294" y="21763"/>
                  </a:cubicBezTo>
                  <a:lnTo>
                    <a:pt x="241495" y="17113"/>
                  </a:lnTo>
                  <a:cubicBezTo>
                    <a:pt x="241464" y="17052"/>
                    <a:pt x="241403" y="17052"/>
                    <a:pt x="241373" y="17052"/>
                  </a:cubicBezTo>
                  <a:lnTo>
                    <a:pt x="219549" y="24256"/>
                  </a:lnTo>
                  <a:cubicBezTo>
                    <a:pt x="219549" y="24256"/>
                    <a:pt x="219488" y="24256"/>
                    <a:pt x="219488" y="24286"/>
                  </a:cubicBezTo>
                  <a:lnTo>
                    <a:pt x="210278" y="37083"/>
                  </a:lnTo>
                  <a:cubicBezTo>
                    <a:pt x="210217" y="37113"/>
                    <a:pt x="210217" y="37174"/>
                    <a:pt x="210278" y="37204"/>
                  </a:cubicBezTo>
                  <a:cubicBezTo>
                    <a:pt x="210278" y="37235"/>
                    <a:pt x="210309" y="37235"/>
                    <a:pt x="210339" y="37235"/>
                  </a:cubicBezTo>
                  <a:lnTo>
                    <a:pt x="210369" y="37235"/>
                  </a:lnTo>
                  <a:lnTo>
                    <a:pt x="232680" y="27508"/>
                  </a:lnTo>
                  <a:lnTo>
                    <a:pt x="204442" y="53375"/>
                  </a:lnTo>
                  <a:lnTo>
                    <a:pt x="201372" y="43891"/>
                  </a:lnTo>
                  <a:cubicBezTo>
                    <a:pt x="201372" y="43831"/>
                    <a:pt x="201342" y="43831"/>
                    <a:pt x="201342" y="43831"/>
                  </a:cubicBezTo>
                  <a:lnTo>
                    <a:pt x="181037" y="30761"/>
                  </a:lnTo>
                  <a:lnTo>
                    <a:pt x="192953" y="23557"/>
                  </a:lnTo>
                  <a:lnTo>
                    <a:pt x="204199" y="18207"/>
                  </a:lnTo>
                  <a:cubicBezTo>
                    <a:pt x="204229" y="18177"/>
                    <a:pt x="204260" y="18116"/>
                    <a:pt x="204229" y="18086"/>
                  </a:cubicBezTo>
                  <a:cubicBezTo>
                    <a:pt x="204208" y="18064"/>
                    <a:pt x="204171" y="18043"/>
                    <a:pt x="204141" y="18043"/>
                  </a:cubicBezTo>
                  <a:cubicBezTo>
                    <a:pt x="204128" y="18043"/>
                    <a:pt x="204117" y="18046"/>
                    <a:pt x="204108" y="18055"/>
                  </a:cubicBezTo>
                  <a:lnTo>
                    <a:pt x="192861" y="23405"/>
                  </a:lnTo>
                  <a:lnTo>
                    <a:pt x="180946" y="30609"/>
                  </a:lnTo>
                  <a:lnTo>
                    <a:pt x="170946" y="8481"/>
                  </a:lnTo>
                  <a:cubicBezTo>
                    <a:pt x="170946" y="8420"/>
                    <a:pt x="170916" y="8420"/>
                    <a:pt x="170855" y="8420"/>
                  </a:cubicBezTo>
                  <a:cubicBezTo>
                    <a:pt x="170825" y="8420"/>
                    <a:pt x="170794" y="8420"/>
                    <a:pt x="170794" y="8481"/>
                  </a:cubicBezTo>
                  <a:lnTo>
                    <a:pt x="158636" y="30548"/>
                  </a:lnTo>
                  <a:lnTo>
                    <a:pt x="139243" y="23496"/>
                  </a:lnTo>
                  <a:lnTo>
                    <a:pt x="143286" y="122"/>
                  </a:lnTo>
                  <a:cubicBezTo>
                    <a:pt x="143286" y="61"/>
                    <a:pt x="143286" y="61"/>
                    <a:pt x="143256" y="31"/>
                  </a:cubicBezTo>
                  <a:cubicBezTo>
                    <a:pt x="143256" y="0"/>
                    <a:pt x="143195" y="0"/>
                    <a:pt x="143164"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17"/>
            <p:cNvSpPr/>
            <p:nvPr/>
          </p:nvSpPr>
          <p:spPr>
            <a:xfrm>
              <a:off x="326250" y="3390150"/>
              <a:ext cx="360975" cy="210525"/>
            </a:xfrm>
            <a:custGeom>
              <a:rect b="b" l="l" r="r" t="t"/>
              <a:pathLst>
                <a:path extrusionOk="0" h="8421" w="14439">
                  <a:moveTo>
                    <a:pt x="2493" y="1"/>
                  </a:moveTo>
                  <a:lnTo>
                    <a:pt x="1" y="8390"/>
                  </a:lnTo>
                  <a:lnTo>
                    <a:pt x="92" y="8420"/>
                  </a:lnTo>
                  <a:lnTo>
                    <a:pt x="2554" y="183"/>
                  </a:lnTo>
                  <a:lnTo>
                    <a:pt x="14408" y="6171"/>
                  </a:lnTo>
                  <a:lnTo>
                    <a:pt x="14439" y="6080"/>
                  </a:lnTo>
                  <a:lnTo>
                    <a:pt x="2524" y="62"/>
                  </a:lnTo>
                  <a:lnTo>
                    <a:pt x="2493" y="1"/>
                  </a:ln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17"/>
            <p:cNvSpPr/>
            <p:nvPr/>
          </p:nvSpPr>
          <p:spPr>
            <a:xfrm>
              <a:off x="377175" y="3380275"/>
              <a:ext cx="24350" cy="24350"/>
            </a:xfrm>
            <a:custGeom>
              <a:rect b="b" l="l" r="r" t="t"/>
              <a:pathLst>
                <a:path extrusionOk="0" h="974" w="974">
                  <a:moveTo>
                    <a:pt x="487" y="1"/>
                  </a:moveTo>
                  <a:cubicBezTo>
                    <a:pt x="213" y="1"/>
                    <a:pt x="0" y="213"/>
                    <a:pt x="0" y="487"/>
                  </a:cubicBezTo>
                  <a:cubicBezTo>
                    <a:pt x="0" y="761"/>
                    <a:pt x="213" y="973"/>
                    <a:pt x="487" y="973"/>
                  </a:cubicBezTo>
                  <a:cubicBezTo>
                    <a:pt x="760" y="973"/>
                    <a:pt x="973" y="761"/>
                    <a:pt x="973" y="487"/>
                  </a:cubicBezTo>
                  <a:cubicBezTo>
                    <a:pt x="973" y="213"/>
                    <a:pt x="73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17"/>
            <p:cNvSpPr/>
            <p:nvPr/>
          </p:nvSpPr>
          <p:spPr>
            <a:xfrm>
              <a:off x="675050" y="3531500"/>
              <a:ext cx="24350" cy="24350"/>
            </a:xfrm>
            <a:custGeom>
              <a:rect b="b" l="l" r="r" t="t"/>
              <a:pathLst>
                <a:path extrusionOk="0" h="974" w="974">
                  <a:moveTo>
                    <a:pt x="487" y="0"/>
                  </a:moveTo>
                  <a:cubicBezTo>
                    <a:pt x="244" y="0"/>
                    <a:pt x="1" y="213"/>
                    <a:pt x="1" y="487"/>
                  </a:cubicBezTo>
                  <a:cubicBezTo>
                    <a:pt x="1" y="760"/>
                    <a:pt x="244" y="973"/>
                    <a:pt x="487" y="973"/>
                  </a:cubicBezTo>
                  <a:cubicBezTo>
                    <a:pt x="760" y="973"/>
                    <a:pt x="973" y="760"/>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17"/>
            <p:cNvSpPr/>
            <p:nvPr/>
          </p:nvSpPr>
          <p:spPr>
            <a:xfrm>
              <a:off x="314850" y="3586975"/>
              <a:ext cx="25125" cy="25100"/>
            </a:xfrm>
            <a:custGeom>
              <a:rect b="b" l="l" r="r" t="t"/>
              <a:pathLst>
                <a:path extrusionOk="0" h="1004" w="1005">
                  <a:moveTo>
                    <a:pt x="518" y="0"/>
                  </a:moveTo>
                  <a:cubicBezTo>
                    <a:pt x="244" y="0"/>
                    <a:pt x="1" y="243"/>
                    <a:pt x="1" y="517"/>
                  </a:cubicBezTo>
                  <a:cubicBezTo>
                    <a:pt x="1" y="760"/>
                    <a:pt x="244" y="1003"/>
                    <a:pt x="518" y="1003"/>
                  </a:cubicBezTo>
                  <a:cubicBezTo>
                    <a:pt x="761" y="1003"/>
                    <a:pt x="1004" y="760"/>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17"/>
            <p:cNvSpPr/>
            <p:nvPr/>
          </p:nvSpPr>
          <p:spPr>
            <a:xfrm>
              <a:off x="3022350" y="1029175"/>
              <a:ext cx="24350" cy="25100"/>
            </a:xfrm>
            <a:custGeom>
              <a:rect b="b" l="l" r="r" t="t"/>
              <a:pathLst>
                <a:path extrusionOk="0" h="1004" w="974">
                  <a:moveTo>
                    <a:pt x="487" y="1"/>
                  </a:moveTo>
                  <a:cubicBezTo>
                    <a:pt x="183" y="1"/>
                    <a:pt x="1" y="244"/>
                    <a:pt x="1" y="487"/>
                  </a:cubicBezTo>
                  <a:cubicBezTo>
                    <a:pt x="1" y="761"/>
                    <a:pt x="214" y="1004"/>
                    <a:pt x="487" y="1004"/>
                  </a:cubicBezTo>
                  <a:cubicBezTo>
                    <a:pt x="761" y="1004"/>
                    <a:pt x="974" y="761"/>
                    <a:pt x="974" y="487"/>
                  </a:cubicBezTo>
                  <a:cubicBezTo>
                    <a:pt x="974"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17"/>
            <p:cNvSpPr/>
            <p:nvPr/>
          </p:nvSpPr>
          <p:spPr>
            <a:xfrm>
              <a:off x="4840025" y="1577050"/>
              <a:ext cx="25100" cy="25125"/>
            </a:xfrm>
            <a:custGeom>
              <a:rect b="b" l="l" r="r" t="t"/>
              <a:pathLst>
                <a:path extrusionOk="0" h="1005" w="1004">
                  <a:moveTo>
                    <a:pt x="517" y="1"/>
                  </a:moveTo>
                  <a:cubicBezTo>
                    <a:pt x="244" y="62"/>
                    <a:pt x="0" y="244"/>
                    <a:pt x="0" y="518"/>
                  </a:cubicBezTo>
                  <a:cubicBezTo>
                    <a:pt x="0" y="761"/>
                    <a:pt x="244" y="1004"/>
                    <a:pt x="517" y="1004"/>
                  </a:cubicBezTo>
                  <a:cubicBezTo>
                    <a:pt x="760" y="1004"/>
                    <a:pt x="1003" y="761"/>
                    <a:pt x="1003" y="518"/>
                  </a:cubicBezTo>
                  <a:cubicBezTo>
                    <a:pt x="1003" y="244"/>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17"/>
            <p:cNvSpPr/>
            <p:nvPr/>
          </p:nvSpPr>
          <p:spPr>
            <a:xfrm>
              <a:off x="4408400" y="796650"/>
              <a:ext cx="24350" cy="24350"/>
            </a:xfrm>
            <a:custGeom>
              <a:rect b="b" l="l" r="r" t="t"/>
              <a:pathLst>
                <a:path extrusionOk="0" h="974" w="974">
                  <a:moveTo>
                    <a:pt x="487" y="1"/>
                  </a:moveTo>
                  <a:cubicBezTo>
                    <a:pt x="213" y="1"/>
                    <a:pt x="1" y="213"/>
                    <a:pt x="1" y="487"/>
                  </a:cubicBezTo>
                  <a:cubicBezTo>
                    <a:pt x="1" y="761"/>
                    <a:pt x="213" y="973"/>
                    <a:pt x="487" y="973"/>
                  </a:cubicBezTo>
                  <a:cubicBezTo>
                    <a:pt x="761" y="973"/>
                    <a:pt x="973" y="761"/>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17"/>
            <p:cNvSpPr/>
            <p:nvPr/>
          </p:nvSpPr>
          <p:spPr>
            <a:xfrm>
              <a:off x="4847625" y="1352125"/>
              <a:ext cx="25100" cy="25100"/>
            </a:xfrm>
            <a:custGeom>
              <a:rect b="b" l="l" r="r" t="t"/>
              <a:pathLst>
                <a:path extrusionOk="0" h="1004" w="1004">
                  <a:moveTo>
                    <a:pt x="517" y="1"/>
                  </a:moveTo>
                  <a:cubicBezTo>
                    <a:pt x="244" y="1"/>
                    <a:pt x="0" y="183"/>
                    <a:pt x="0" y="487"/>
                  </a:cubicBezTo>
                  <a:cubicBezTo>
                    <a:pt x="0" y="761"/>
                    <a:pt x="244" y="1004"/>
                    <a:pt x="517" y="1004"/>
                  </a:cubicBezTo>
                  <a:cubicBezTo>
                    <a:pt x="760" y="1004"/>
                    <a:pt x="1003" y="761"/>
                    <a:pt x="1003" y="487"/>
                  </a:cubicBezTo>
                  <a:cubicBezTo>
                    <a:pt x="1003" y="244"/>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17"/>
            <p:cNvSpPr/>
            <p:nvPr/>
          </p:nvSpPr>
          <p:spPr>
            <a:xfrm>
              <a:off x="4903850" y="1082375"/>
              <a:ext cx="25100" cy="25100"/>
            </a:xfrm>
            <a:custGeom>
              <a:rect b="b" l="l" r="r" t="t"/>
              <a:pathLst>
                <a:path extrusionOk="0" h="1004" w="1004">
                  <a:moveTo>
                    <a:pt x="487" y="0"/>
                  </a:moveTo>
                  <a:cubicBezTo>
                    <a:pt x="244" y="0"/>
                    <a:pt x="1" y="244"/>
                    <a:pt x="1" y="487"/>
                  </a:cubicBezTo>
                  <a:cubicBezTo>
                    <a:pt x="1" y="760"/>
                    <a:pt x="244" y="1003"/>
                    <a:pt x="487" y="1003"/>
                  </a:cubicBezTo>
                  <a:cubicBezTo>
                    <a:pt x="761" y="1003"/>
                    <a:pt x="1004" y="760"/>
                    <a:pt x="1004" y="487"/>
                  </a:cubicBezTo>
                  <a:cubicBezTo>
                    <a:pt x="1004" y="244"/>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17"/>
            <p:cNvSpPr/>
            <p:nvPr/>
          </p:nvSpPr>
          <p:spPr>
            <a:xfrm>
              <a:off x="5694150" y="1390900"/>
              <a:ext cx="24325" cy="25100"/>
            </a:xfrm>
            <a:custGeom>
              <a:rect b="b" l="l" r="r" t="t"/>
              <a:pathLst>
                <a:path extrusionOk="0" h="1004" w="973">
                  <a:moveTo>
                    <a:pt x="486" y="0"/>
                  </a:moveTo>
                  <a:cubicBezTo>
                    <a:pt x="243" y="0"/>
                    <a:pt x="0" y="243"/>
                    <a:pt x="0" y="517"/>
                  </a:cubicBezTo>
                  <a:cubicBezTo>
                    <a:pt x="0" y="760"/>
                    <a:pt x="243" y="1003"/>
                    <a:pt x="486" y="1003"/>
                  </a:cubicBezTo>
                  <a:cubicBezTo>
                    <a:pt x="760" y="1003"/>
                    <a:pt x="973" y="760"/>
                    <a:pt x="973" y="517"/>
                  </a:cubicBezTo>
                  <a:cubicBezTo>
                    <a:pt x="973" y="24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17"/>
            <p:cNvSpPr/>
            <p:nvPr/>
          </p:nvSpPr>
          <p:spPr>
            <a:xfrm>
              <a:off x="5516325" y="1629500"/>
              <a:ext cx="25100" cy="25100"/>
            </a:xfrm>
            <a:custGeom>
              <a:rect b="b" l="l" r="r" t="t"/>
              <a:pathLst>
                <a:path extrusionOk="0" h="1004" w="1004">
                  <a:moveTo>
                    <a:pt x="517" y="0"/>
                  </a:moveTo>
                  <a:cubicBezTo>
                    <a:pt x="244" y="0"/>
                    <a:pt x="1" y="243"/>
                    <a:pt x="1" y="487"/>
                  </a:cubicBezTo>
                  <a:cubicBezTo>
                    <a:pt x="1" y="760"/>
                    <a:pt x="244" y="1003"/>
                    <a:pt x="517" y="1003"/>
                  </a:cubicBezTo>
                  <a:cubicBezTo>
                    <a:pt x="760" y="1003"/>
                    <a:pt x="1004" y="760"/>
                    <a:pt x="1004" y="487"/>
                  </a:cubicBezTo>
                  <a:cubicBezTo>
                    <a:pt x="1004" y="243"/>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17"/>
            <p:cNvSpPr/>
            <p:nvPr/>
          </p:nvSpPr>
          <p:spPr>
            <a:xfrm>
              <a:off x="5972250" y="1356700"/>
              <a:ext cx="25125" cy="25100"/>
            </a:xfrm>
            <a:custGeom>
              <a:rect b="b" l="l" r="r" t="t"/>
              <a:pathLst>
                <a:path extrusionOk="0" h="1004" w="1005">
                  <a:moveTo>
                    <a:pt x="518" y="0"/>
                  </a:moveTo>
                  <a:cubicBezTo>
                    <a:pt x="214" y="61"/>
                    <a:pt x="1" y="243"/>
                    <a:pt x="1" y="517"/>
                  </a:cubicBezTo>
                  <a:cubicBezTo>
                    <a:pt x="1" y="760"/>
                    <a:pt x="244" y="1003"/>
                    <a:pt x="518" y="1003"/>
                  </a:cubicBezTo>
                  <a:cubicBezTo>
                    <a:pt x="761" y="1003"/>
                    <a:pt x="1004" y="760"/>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17"/>
            <p:cNvSpPr/>
            <p:nvPr/>
          </p:nvSpPr>
          <p:spPr>
            <a:xfrm>
              <a:off x="5958575" y="508650"/>
              <a:ext cx="24350" cy="25100"/>
            </a:xfrm>
            <a:custGeom>
              <a:rect b="b" l="l" r="r" t="t"/>
              <a:pathLst>
                <a:path extrusionOk="0" h="1004" w="974">
                  <a:moveTo>
                    <a:pt x="457" y="1"/>
                  </a:moveTo>
                  <a:cubicBezTo>
                    <a:pt x="183" y="1"/>
                    <a:pt x="1" y="214"/>
                    <a:pt x="1" y="487"/>
                  </a:cubicBezTo>
                  <a:cubicBezTo>
                    <a:pt x="1" y="761"/>
                    <a:pt x="214" y="1004"/>
                    <a:pt x="487" y="1004"/>
                  </a:cubicBezTo>
                  <a:cubicBezTo>
                    <a:pt x="730" y="1004"/>
                    <a:pt x="974" y="761"/>
                    <a:pt x="974" y="487"/>
                  </a:cubicBezTo>
                  <a:cubicBezTo>
                    <a:pt x="974" y="214"/>
                    <a:pt x="700" y="1"/>
                    <a:pt x="45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17"/>
            <p:cNvSpPr/>
            <p:nvPr/>
          </p:nvSpPr>
          <p:spPr>
            <a:xfrm>
              <a:off x="6366650" y="534500"/>
              <a:ext cx="24325" cy="24325"/>
            </a:xfrm>
            <a:custGeom>
              <a:rect b="b" l="l" r="r" t="t"/>
              <a:pathLst>
                <a:path extrusionOk="0" h="973" w="973">
                  <a:moveTo>
                    <a:pt x="487" y="0"/>
                  </a:moveTo>
                  <a:cubicBezTo>
                    <a:pt x="244" y="0"/>
                    <a:pt x="0" y="183"/>
                    <a:pt x="0" y="487"/>
                  </a:cubicBezTo>
                  <a:cubicBezTo>
                    <a:pt x="0" y="760"/>
                    <a:pt x="244" y="973"/>
                    <a:pt x="487" y="973"/>
                  </a:cubicBezTo>
                  <a:cubicBezTo>
                    <a:pt x="760" y="973"/>
                    <a:pt x="973" y="760"/>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17"/>
            <p:cNvSpPr/>
            <p:nvPr/>
          </p:nvSpPr>
          <p:spPr>
            <a:xfrm>
              <a:off x="5844600" y="1774625"/>
              <a:ext cx="24350" cy="25100"/>
            </a:xfrm>
            <a:custGeom>
              <a:rect b="b" l="l" r="r" t="t"/>
              <a:pathLst>
                <a:path extrusionOk="0" h="1004" w="974">
                  <a:moveTo>
                    <a:pt x="487" y="1"/>
                  </a:moveTo>
                  <a:cubicBezTo>
                    <a:pt x="213" y="1"/>
                    <a:pt x="1" y="244"/>
                    <a:pt x="1" y="518"/>
                  </a:cubicBezTo>
                  <a:cubicBezTo>
                    <a:pt x="1" y="761"/>
                    <a:pt x="213" y="1004"/>
                    <a:pt x="487" y="1004"/>
                  </a:cubicBezTo>
                  <a:cubicBezTo>
                    <a:pt x="760" y="1004"/>
                    <a:pt x="973" y="761"/>
                    <a:pt x="973" y="518"/>
                  </a:cubicBezTo>
                  <a:cubicBezTo>
                    <a:pt x="973" y="244"/>
                    <a:pt x="76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17"/>
            <p:cNvSpPr/>
            <p:nvPr/>
          </p:nvSpPr>
          <p:spPr>
            <a:xfrm>
              <a:off x="6049000" y="2034525"/>
              <a:ext cx="25100" cy="24325"/>
            </a:xfrm>
            <a:custGeom>
              <a:rect b="b" l="l" r="r" t="t"/>
              <a:pathLst>
                <a:path extrusionOk="0" h="973" w="1004">
                  <a:moveTo>
                    <a:pt x="518" y="0"/>
                  </a:moveTo>
                  <a:cubicBezTo>
                    <a:pt x="244" y="0"/>
                    <a:pt x="1" y="213"/>
                    <a:pt x="1" y="486"/>
                  </a:cubicBezTo>
                  <a:cubicBezTo>
                    <a:pt x="1" y="760"/>
                    <a:pt x="244" y="973"/>
                    <a:pt x="518" y="973"/>
                  </a:cubicBezTo>
                  <a:cubicBezTo>
                    <a:pt x="761" y="973"/>
                    <a:pt x="1004" y="760"/>
                    <a:pt x="1004" y="486"/>
                  </a:cubicBezTo>
                  <a:cubicBezTo>
                    <a:pt x="1004" y="213"/>
                    <a:pt x="761" y="0"/>
                    <a:pt x="51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17"/>
            <p:cNvSpPr/>
            <p:nvPr/>
          </p:nvSpPr>
          <p:spPr>
            <a:xfrm>
              <a:off x="6694150" y="2762500"/>
              <a:ext cx="25100" cy="25100"/>
            </a:xfrm>
            <a:custGeom>
              <a:rect b="b" l="l" r="r" t="t"/>
              <a:pathLst>
                <a:path extrusionOk="0" h="1004" w="1004">
                  <a:moveTo>
                    <a:pt x="518" y="0"/>
                  </a:moveTo>
                  <a:cubicBezTo>
                    <a:pt x="244" y="0"/>
                    <a:pt x="1" y="213"/>
                    <a:pt x="1" y="517"/>
                  </a:cubicBezTo>
                  <a:cubicBezTo>
                    <a:pt x="1" y="760"/>
                    <a:pt x="244" y="1003"/>
                    <a:pt x="518" y="1003"/>
                  </a:cubicBezTo>
                  <a:cubicBezTo>
                    <a:pt x="761" y="1003"/>
                    <a:pt x="1004" y="760"/>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17"/>
            <p:cNvSpPr/>
            <p:nvPr/>
          </p:nvSpPr>
          <p:spPr>
            <a:xfrm>
              <a:off x="6564975" y="2904600"/>
              <a:ext cx="25100" cy="24325"/>
            </a:xfrm>
            <a:custGeom>
              <a:rect b="b" l="l" r="r" t="t"/>
              <a:pathLst>
                <a:path extrusionOk="0" h="973" w="1004">
                  <a:moveTo>
                    <a:pt x="517" y="0"/>
                  </a:moveTo>
                  <a:cubicBezTo>
                    <a:pt x="244" y="30"/>
                    <a:pt x="1" y="213"/>
                    <a:pt x="1" y="486"/>
                  </a:cubicBezTo>
                  <a:cubicBezTo>
                    <a:pt x="1" y="760"/>
                    <a:pt x="244" y="973"/>
                    <a:pt x="517" y="973"/>
                  </a:cubicBezTo>
                  <a:cubicBezTo>
                    <a:pt x="761" y="973"/>
                    <a:pt x="1004" y="760"/>
                    <a:pt x="1004" y="486"/>
                  </a:cubicBezTo>
                  <a:cubicBezTo>
                    <a:pt x="1004" y="213"/>
                    <a:pt x="76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17"/>
            <p:cNvSpPr/>
            <p:nvPr/>
          </p:nvSpPr>
          <p:spPr>
            <a:xfrm>
              <a:off x="6713150" y="3058075"/>
              <a:ext cx="25100" cy="25100"/>
            </a:xfrm>
            <a:custGeom>
              <a:rect b="b" l="l" r="r" t="t"/>
              <a:pathLst>
                <a:path extrusionOk="0" h="1004" w="1004">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17"/>
            <p:cNvSpPr/>
            <p:nvPr/>
          </p:nvSpPr>
          <p:spPr>
            <a:xfrm>
              <a:off x="7274725" y="2934225"/>
              <a:ext cx="24325" cy="25100"/>
            </a:xfrm>
            <a:custGeom>
              <a:rect b="b" l="l" r="r" t="t"/>
              <a:pathLst>
                <a:path extrusionOk="0" h="1004" w="973">
                  <a:moveTo>
                    <a:pt x="487" y="0"/>
                  </a:moveTo>
                  <a:cubicBezTo>
                    <a:pt x="243" y="61"/>
                    <a:pt x="0" y="244"/>
                    <a:pt x="0" y="517"/>
                  </a:cubicBezTo>
                  <a:cubicBezTo>
                    <a:pt x="0" y="760"/>
                    <a:pt x="243" y="1004"/>
                    <a:pt x="487" y="1004"/>
                  </a:cubicBezTo>
                  <a:cubicBezTo>
                    <a:pt x="760" y="1004"/>
                    <a:pt x="973" y="760"/>
                    <a:pt x="973" y="517"/>
                  </a:cubicBezTo>
                  <a:cubicBezTo>
                    <a:pt x="973" y="244"/>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17"/>
            <p:cNvSpPr/>
            <p:nvPr/>
          </p:nvSpPr>
          <p:spPr>
            <a:xfrm>
              <a:off x="5814975" y="2073275"/>
              <a:ext cx="24325" cy="24325"/>
            </a:xfrm>
            <a:custGeom>
              <a:rect b="b" l="l" r="r" t="t"/>
              <a:pathLst>
                <a:path extrusionOk="0" h="973" w="973">
                  <a:moveTo>
                    <a:pt x="486" y="0"/>
                  </a:moveTo>
                  <a:cubicBezTo>
                    <a:pt x="213" y="0"/>
                    <a:pt x="0" y="213"/>
                    <a:pt x="0" y="487"/>
                  </a:cubicBezTo>
                  <a:cubicBezTo>
                    <a:pt x="0" y="760"/>
                    <a:pt x="213" y="973"/>
                    <a:pt x="486" y="973"/>
                  </a:cubicBezTo>
                  <a:cubicBezTo>
                    <a:pt x="760" y="973"/>
                    <a:pt x="973" y="760"/>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17"/>
            <p:cNvSpPr/>
            <p:nvPr/>
          </p:nvSpPr>
          <p:spPr>
            <a:xfrm>
              <a:off x="6249625" y="2269325"/>
              <a:ext cx="25100" cy="25100"/>
            </a:xfrm>
            <a:custGeom>
              <a:rect b="b" l="l" r="r" t="t"/>
              <a:pathLst>
                <a:path extrusionOk="0" h="1004" w="1004">
                  <a:moveTo>
                    <a:pt x="487" y="0"/>
                  </a:moveTo>
                  <a:cubicBezTo>
                    <a:pt x="244" y="0"/>
                    <a:pt x="0" y="243"/>
                    <a:pt x="0" y="517"/>
                  </a:cubicBezTo>
                  <a:cubicBezTo>
                    <a:pt x="0" y="760"/>
                    <a:pt x="244" y="1003"/>
                    <a:pt x="487" y="1003"/>
                  </a:cubicBezTo>
                  <a:cubicBezTo>
                    <a:pt x="760" y="1003"/>
                    <a:pt x="1003" y="791"/>
                    <a:pt x="1003" y="517"/>
                  </a:cubicBezTo>
                  <a:cubicBezTo>
                    <a:pt x="1003" y="24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17"/>
            <p:cNvSpPr/>
            <p:nvPr/>
          </p:nvSpPr>
          <p:spPr>
            <a:xfrm>
              <a:off x="1756375" y="1772350"/>
              <a:ext cx="24350" cy="24350"/>
            </a:xfrm>
            <a:custGeom>
              <a:rect b="b" l="l" r="r" t="t"/>
              <a:pathLst>
                <a:path extrusionOk="0" h="974" w="974">
                  <a:moveTo>
                    <a:pt x="487" y="1"/>
                  </a:moveTo>
                  <a:cubicBezTo>
                    <a:pt x="213" y="1"/>
                    <a:pt x="1" y="213"/>
                    <a:pt x="1" y="487"/>
                  </a:cubicBezTo>
                  <a:cubicBezTo>
                    <a:pt x="1" y="761"/>
                    <a:pt x="213" y="973"/>
                    <a:pt x="487" y="973"/>
                  </a:cubicBezTo>
                  <a:cubicBezTo>
                    <a:pt x="761" y="973"/>
                    <a:pt x="973" y="761"/>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17"/>
            <p:cNvSpPr/>
            <p:nvPr/>
          </p:nvSpPr>
          <p:spPr>
            <a:xfrm>
              <a:off x="1823250" y="1881025"/>
              <a:ext cx="25100" cy="25100"/>
            </a:xfrm>
            <a:custGeom>
              <a:rect b="b" l="l" r="r" t="t"/>
              <a:pathLst>
                <a:path extrusionOk="0" h="1004" w="1004">
                  <a:moveTo>
                    <a:pt x="517" y="0"/>
                  </a:moveTo>
                  <a:cubicBezTo>
                    <a:pt x="244" y="0"/>
                    <a:pt x="0" y="243"/>
                    <a:pt x="0" y="517"/>
                  </a:cubicBezTo>
                  <a:cubicBezTo>
                    <a:pt x="0" y="760"/>
                    <a:pt x="244" y="1003"/>
                    <a:pt x="517" y="1003"/>
                  </a:cubicBezTo>
                  <a:cubicBezTo>
                    <a:pt x="760" y="1003"/>
                    <a:pt x="1003" y="760"/>
                    <a:pt x="1003" y="517"/>
                  </a:cubicBezTo>
                  <a:cubicBezTo>
                    <a:pt x="1003" y="243"/>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17"/>
            <p:cNvSpPr/>
            <p:nvPr/>
          </p:nvSpPr>
          <p:spPr>
            <a:xfrm>
              <a:off x="7180500" y="3434225"/>
              <a:ext cx="106400" cy="78300"/>
            </a:xfrm>
            <a:custGeom>
              <a:rect b="b" l="l" r="r" t="t"/>
              <a:pathLst>
                <a:path extrusionOk="0" h="3132" w="4256">
                  <a:moveTo>
                    <a:pt x="4195" y="1"/>
                  </a:moveTo>
                  <a:lnTo>
                    <a:pt x="0" y="3040"/>
                  </a:lnTo>
                  <a:lnTo>
                    <a:pt x="0" y="3131"/>
                  </a:lnTo>
                  <a:lnTo>
                    <a:pt x="91" y="3131"/>
                  </a:lnTo>
                  <a:lnTo>
                    <a:pt x="4225" y="92"/>
                  </a:lnTo>
                  <a:cubicBezTo>
                    <a:pt x="4256" y="92"/>
                    <a:pt x="4256" y="31"/>
                    <a:pt x="4256" y="31"/>
                  </a:cubicBezTo>
                  <a:lnTo>
                    <a:pt x="4256" y="1"/>
                  </a:ln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17"/>
            <p:cNvSpPr/>
            <p:nvPr/>
          </p:nvSpPr>
          <p:spPr>
            <a:xfrm>
              <a:off x="7169100" y="3498050"/>
              <a:ext cx="25100" cy="24425"/>
            </a:xfrm>
            <a:custGeom>
              <a:rect b="b" l="l" r="r" t="t"/>
              <a:pathLst>
                <a:path extrusionOk="0" h="977" w="1004">
                  <a:moveTo>
                    <a:pt x="456" y="1"/>
                  </a:moveTo>
                  <a:cubicBezTo>
                    <a:pt x="213" y="31"/>
                    <a:pt x="0" y="275"/>
                    <a:pt x="0" y="518"/>
                  </a:cubicBezTo>
                  <a:cubicBezTo>
                    <a:pt x="57" y="800"/>
                    <a:pt x="244" y="977"/>
                    <a:pt x="489" y="977"/>
                  </a:cubicBezTo>
                  <a:cubicBezTo>
                    <a:pt x="508" y="977"/>
                    <a:pt x="527" y="976"/>
                    <a:pt x="547" y="974"/>
                  </a:cubicBezTo>
                  <a:cubicBezTo>
                    <a:pt x="821" y="943"/>
                    <a:pt x="1003" y="730"/>
                    <a:pt x="1003" y="457"/>
                  </a:cubicBezTo>
                  <a:cubicBezTo>
                    <a:pt x="973" y="183"/>
                    <a:pt x="730" y="1"/>
                    <a:pt x="45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17"/>
            <p:cNvSpPr/>
            <p:nvPr/>
          </p:nvSpPr>
          <p:spPr>
            <a:xfrm>
              <a:off x="7273950" y="3422075"/>
              <a:ext cx="24350" cy="24425"/>
            </a:xfrm>
            <a:custGeom>
              <a:rect b="b" l="l" r="r" t="t"/>
              <a:pathLst>
                <a:path extrusionOk="0" h="977" w="974">
                  <a:moveTo>
                    <a:pt x="457" y="0"/>
                  </a:moveTo>
                  <a:cubicBezTo>
                    <a:pt x="183" y="31"/>
                    <a:pt x="1" y="274"/>
                    <a:pt x="1" y="517"/>
                  </a:cubicBezTo>
                  <a:cubicBezTo>
                    <a:pt x="1" y="799"/>
                    <a:pt x="236" y="976"/>
                    <a:pt x="464" y="976"/>
                  </a:cubicBezTo>
                  <a:cubicBezTo>
                    <a:pt x="482" y="976"/>
                    <a:pt x="500" y="975"/>
                    <a:pt x="518" y="973"/>
                  </a:cubicBezTo>
                  <a:cubicBezTo>
                    <a:pt x="791" y="943"/>
                    <a:pt x="973" y="730"/>
                    <a:pt x="973" y="456"/>
                  </a:cubicBezTo>
                  <a:cubicBezTo>
                    <a:pt x="943" y="183"/>
                    <a:pt x="730" y="0"/>
                    <a:pt x="45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17"/>
            <p:cNvSpPr/>
            <p:nvPr/>
          </p:nvSpPr>
          <p:spPr>
            <a:xfrm>
              <a:off x="1498025" y="2330875"/>
              <a:ext cx="24325" cy="24350"/>
            </a:xfrm>
            <a:custGeom>
              <a:rect b="b" l="l" r="r" t="t"/>
              <a:pathLst>
                <a:path extrusionOk="0" h="974" w="973">
                  <a:moveTo>
                    <a:pt x="486" y="0"/>
                  </a:moveTo>
                  <a:cubicBezTo>
                    <a:pt x="213" y="0"/>
                    <a:pt x="0" y="213"/>
                    <a:pt x="0" y="487"/>
                  </a:cubicBezTo>
                  <a:cubicBezTo>
                    <a:pt x="0" y="760"/>
                    <a:pt x="213" y="973"/>
                    <a:pt x="486" y="973"/>
                  </a:cubicBezTo>
                  <a:cubicBezTo>
                    <a:pt x="760" y="973"/>
                    <a:pt x="973" y="760"/>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17"/>
            <p:cNvSpPr/>
            <p:nvPr/>
          </p:nvSpPr>
          <p:spPr>
            <a:xfrm>
              <a:off x="893900" y="2115825"/>
              <a:ext cx="24350" cy="25100"/>
            </a:xfrm>
            <a:custGeom>
              <a:rect b="b" l="l" r="r" t="t"/>
              <a:pathLst>
                <a:path extrusionOk="0" h="1004" w="974">
                  <a:moveTo>
                    <a:pt x="487" y="0"/>
                  </a:moveTo>
                  <a:cubicBezTo>
                    <a:pt x="213" y="0"/>
                    <a:pt x="0" y="244"/>
                    <a:pt x="0" y="487"/>
                  </a:cubicBezTo>
                  <a:cubicBezTo>
                    <a:pt x="0" y="760"/>
                    <a:pt x="213" y="1003"/>
                    <a:pt x="487" y="1003"/>
                  </a:cubicBezTo>
                  <a:cubicBezTo>
                    <a:pt x="760" y="1003"/>
                    <a:pt x="973" y="760"/>
                    <a:pt x="973" y="487"/>
                  </a:cubicBezTo>
                  <a:cubicBezTo>
                    <a:pt x="973" y="244"/>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17"/>
            <p:cNvSpPr/>
            <p:nvPr/>
          </p:nvSpPr>
          <p:spPr>
            <a:xfrm>
              <a:off x="473675" y="1927375"/>
              <a:ext cx="25100" cy="25100"/>
            </a:xfrm>
            <a:custGeom>
              <a:rect b="b" l="l" r="r" t="t"/>
              <a:pathLst>
                <a:path extrusionOk="0" h="1004" w="1004">
                  <a:moveTo>
                    <a:pt x="487" y="0"/>
                  </a:moveTo>
                  <a:cubicBezTo>
                    <a:pt x="244" y="0"/>
                    <a:pt x="1" y="243"/>
                    <a:pt x="1" y="517"/>
                  </a:cubicBezTo>
                  <a:cubicBezTo>
                    <a:pt x="1" y="760"/>
                    <a:pt x="244" y="1003"/>
                    <a:pt x="487" y="1003"/>
                  </a:cubicBezTo>
                  <a:cubicBezTo>
                    <a:pt x="761" y="1003"/>
                    <a:pt x="1004" y="791"/>
                    <a:pt x="1004" y="517"/>
                  </a:cubicBezTo>
                  <a:cubicBezTo>
                    <a:pt x="1004" y="24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17"/>
            <p:cNvSpPr/>
            <p:nvPr/>
          </p:nvSpPr>
          <p:spPr>
            <a:xfrm>
              <a:off x="760925" y="771575"/>
              <a:ext cx="24325" cy="25100"/>
            </a:xfrm>
            <a:custGeom>
              <a:rect b="b" l="l" r="r" t="t"/>
              <a:pathLst>
                <a:path extrusionOk="0" h="1004" w="973">
                  <a:moveTo>
                    <a:pt x="487" y="1"/>
                  </a:moveTo>
                  <a:cubicBezTo>
                    <a:pt x="213" y="1"/>
                    <a:pt x="0" y="244"/>
                    <a:pt x="0" y="517"/>
                  </a:cubicBezTo>
                  <a:cubicBezTo>
                    <a:pt x="0" y="761"/>
                    <a:pt x="213" y="1004"/>
                    <a:pt x="487" y="1004"/>
                  </a:cubicBezTo>
                  <a:cubicBezTo>
                    <a:pt x="760" y="1004"/>
                    <a:pt x="973" y="761"/>
                    <a:pt x="973" y="517"/>
                  </a:cubicBezTo>
                  <a:cubicBezTo>
                    <a:pt x="973" y="244"/>
                    <a:pt x="73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17"/>
            <p:cNvSpPr/>
            <p:nvPr/>
          </p:nvSpPr>
          <p:spPr>
            <a:xfrm>
              <a:off x="670500" y="2012475"/>
              <a:ext cx="24325" cy="24350"/>
            </a:xfrm>
            <a:custGeom>
              <a:rect b="b" l="l" r="r" t="t"/>
              <a:pathLst>
                <a:path extrusionOk="0" h="974" w="973">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17"/>
            <p:cNvSpPr/>
            <p:nvPr/>
          </p:nvSpPr>
          <p:spPr>
            <a:xfrm>
              <a:off x="696325" y="2446375"/>
              <a:ext cx="24350" cy="25100"/>
            </a:xfrm>
            <a:custGeom>
              <a:rect b="b" l="l" r="r" t="t"/>
              <a:pathLst>
                <a:path extrusionOk="0" h="1004" w="974">
                  <a:moveTo>
                    <a:pt x="487" y="0"/>
                  </a:moveTo>
                  <a:cubicBezTo>
                    <a:pt x="213" y="0"/>
                    <a:pt x="1" y="244"/>
                    <a:pt x="1" y="487"/>
                  </a:cubicBezTo>
                  <a:cubicBezTo>
                    <a:pt x="1" y="760"/>
                    <a:pt x="213" y="1004"/>
                    <a:pt x="487" y="1004"/>
                  </a:cubicBezTo>
                  <a:cubicBezTo>
                    <a:pt x="761" y="1004"/>
                    <a:pt x="973" y="760"/>
                    <a:pt x="973" y="487"/>
                  </a:cubicBezTo>
                  <a:cubicBezTo>
                    <a:pt x="973" y="244"/>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17"/>
            <p:cNvSpPr/>
            <p:nvPr/>
          </p:nvSpPr>
          <p:spPr>
            <a:xfrm>
              <a:off x="1080825" y="2792875"/>
              <a:ext cx="24350" cy="25100"/>
            </a:xfrm>
            <a:custGeom>
              <a:rect b="b" l="l" r="r" t="t"/>
              <a:pathLst>
                <a:path extrusionOk="0" h="1004" w="974">
                  <a:moveTo>
                    <a:pt x="487" y="1"/>
                  </a:moveTo>
                  <a:cubicBezTo>
                    <a:pt x="214" y="1"/>
                    <a:pt x="1" y="244"/>
                    <a:pt x="1" y="518"/>
                  </a:cubicBezTo>
                  <a:cubicBezTo>
                    <a:pt x="1" y="761"/>
                    <a:pt x="214" y="1004"/>
                    <a:pt x="487" y="1004"/>
                  </a:cubicBezTo>
                  <a:cubicBezTo>
                    <a:pt x="761" y="1004"/>
                    <a:pt x="973" y="761"/>
                    <a:pt x="973" y="518"/>
                  </a:cubicBezTo>
                  <a:cubicBezTo>
                    <a:pt x="973"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17"/>
            <p:cNvSpPr/>
            <p:nvPr/>
          </p:nvSpPr>
          <p:spPr>
            <a:xfrm>
              <a:off x="1358950" y="2805800"/>
              <a:ext cx="25100" cy="24350"/>
            </a:xfrm>
            <a:custGeom>
              <a:rect b="b" l="l" r="r" t="t"/>
              <a:pathLst>
                <a:path extrusionOk="0" h="974" w="1004">
                  <a:moveTo>
                    <a:pt x="487" y="1"/>
                  </a:moveTo>
                  <a:cubicBezTo>
                    <a:pt x="244" y="1"/>
                    <a:pt x="1" y="213"/>
                    <a:pt x="1" y="487"/>
                  </a:cubicBezTo>
                  <a:cubicBezTo>
                    <a:pt x="1" y="760"/>
                    <a:pt x="244" y="973"/>
                    <a:pt x="487" y="973"/>
                  </a:cubicBezTo>
                  <a:cubicBezTo>
                    <a:pt x="761" y="973"/>
                    <a:pt x="1004" y="760"/>
                    <a:pt x="1004" y="487"/>
                  </a:cubicBezTo>
                  <a:cubicBezTo>
                    <a:pt x="1004" y="213"/>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17"/>
            <p:cNvSpPr/>
            <p:nvPr/>
          </p:nvSpPr>
          <p:spPr>
            <a:xfrm>
              <a:off x="2108200" y="1576300"/>
              <a:ext cx="25100" cy="25100"/>
            </a:xfrm>
            <a:custGeom>
              <a:rect b="b" l="l" r="r" t="t"/>
              <a:pathLst>
                <a:path extrusionOk="0" h="1004" w="1004">
                  <a:moveTo>
                    <a:pt x="518" y="1"/>
                  </a:moveTo>
                  <a:cubicBezTo>
                    <a:pt x="244" y="1"/>
                    <a:pt x="1" y="244"/>
                    <a:pt x="1" y="487"/>
                  </a:cubicBezTo>
                  <a:cubicBezTo>
                    <a:pt x="1" y="760"/>
                    <a:pt x="244" y="1004"/>
                    <a:pt x="518" y="1004"/>
                  </a:cubicBezTo>
                  <a:cubicBezTo>
                    <a:pt x="761" y="1004"/>
                    <a:pt x="1004" y="760"/>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17"/>
            <p:cNvSpPr/>
            <p:nvPr/>
          </p:nvSpPr>
          <p:spPr>
            <a:xfrm>
              <a:off x="2468400" y="1520075"/>
              <a:ext cx="25100" cy="25100"/>
            </a:xfrm>
            <a:custGeom>
              <a:rect b="b" l="l" r="r" t="t"/>
              <a:pathLst>
                <a:path extrusionOk="0" h="1004" w="1004">
                  <a:moveTo>
                    <a:pt x="487" y="0"/>
                  </a:moveTo>
                  <a:cubicBezTo>
                    <a:pt x="213" y="0"/>
                    <a:pt x="0" y="243"/>
                    <a:pt x="0" y="517"/>
                  </a:cubicBezTo>
                  <a:cubicBezTo>
                    <a:pt x="0" y="760"/>
                    <a:pt x="213" y="1003"/>
                    <a:pt x="487" y="1003"/>
                  </a:cubicBezTo>
                  <a:cubicBezTo>
                    <a:pt x="760" y="1003"/>
                    <a:pt x="1003" y="760"/>
                    <a:pt x="1003" y="517"/>
                  </a:cubicBezTo>
                  <a:cubicBezTo>
                    <a:pt x="1003" y="24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17"/>
            <p:cNvSpPr/>
            <p:nvPr/>
          </p:nvSpPr>
          <p:spPr>
            <a:xfrm>
              <a:off x="1943300" y="1340725"/>
              <a:ext cx="24350" cy="25100"/>
            </a:xfrm>
            <a:custGeom>
              <a:rect b="b" l="l" r="r" t="t"/>
              <a:pathLst>
                <a:path extrusionOk="0" h="1004" w="974">
                  <a:moveTo>
                    <a:pt x="487" y="1"/>
                  </a:moveTo>
                  <a:cubicBezTo>
                    <a:pt x="214" y="1"/>
                    <a:pt x="1" y="244"/>
                    <a:pt x="1" y="487"/>
                  </a:cubicBezTo>
                  <a:cubicBezTo>
                    <a:pt x="1" y="761"/>
                    <a:pt x="214" y="1004"/>
                    <a:pt x="487" y="1004"/>
                  </a:cubicBezTo>
                  <a:cubicBezTo>
                    <a:pt x="761" y="1004"/>
                    <a:pt x="974" y="761"/>
                    <a:pt x="974" y="487"/>
                  </a:cubicBezTo>
                  <a:cubicBezTo>
                    <a:pt x="974"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17"/>
            <p:cNvSpPr/>
            <p:nvPr/>
          </p:nvSpPr>
          <p:spPr>
            <a:xfrm>
              <a:off x="1476725" y="964600"/>
              <a:ext cx="25125" cy="24325"/>
            </a:xfrm>
            <a:custGeom>
              <a:rect b="b" l="l" r="r" t="t"/>
              <a:pathLst>
                <a:path extrusionOk="0" h="973" w="1005">
                  <a:moveTo>
                    <a:pt x="487" y="0"/>
                  </a:moveTo>
                  <a:cubicBezTo>
                    <a:pt x="244" y="31"/>
                    <a:pt x="1" y="243"/>
                    <a:pt x="1" y="486"/>
                  </a:cubicBezTo>
                  <a:cubicBezTo>
                    <a:pt x="1" y="760"/>
                    <a:pt x="244" y="973"/>
                    <a:pt x="487" y="973"/>
                  </a:cubicBezTo>
                  <a:cubicBezTo>
                    <a:pt x="761" y="973"/>
                    <a:pt x="1004" y="760"/>
                    <a:pt x="1004" y="486"/>
                  </a:cubicBezTo>
                  <a:cubicBezTo>
                    <a:pt x="1004" y="24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17"/>
            <p:cNvSpPr/>
            <p:nvPr/>
          </p:nvSpPr>
          <p:spPr>
            <a:xfrm>
              <a:off x="1476725" y="1230550"/>
              <a:ext cx="25125" cy="25100"/>
            </a:xfrm>
            <a:custGeom>
              <a:rect b="b" l="l" r="r" t="t"/>
              <a:pathLst>
                <a:path extrusionOk="0" h="1004" w="1005">
                  <a:moveTo>
                    <a:pt x="487" y="1"/>
                  </a:moveTo>
                  <a:cubicBezTo>
                    <a:pt x="183" y="1"/>
                    <a:pt x="1" y="213"/>
                    <a:pt x="1" y="487"/>
                  </a:cubicBezTo>
                  <a:cubicBezTo>
                    <a:pt x="1" y="760"/>
                    <a:pt x="244" y="1004"/>
                    <a:pt x="487" y="1004"/>
                  </a:cubicBezTo>
                  <a:cubicBezTo>
                    <a:pt x="761" y="1004"/>
                    <a:pt x="1004" y="760"/>
                    <a:pt x="1004" y="487"/>
                  </a:cubicBezTo>
                  <a:cubicBezTo>
                    <a:pt x="1004" y="213"/>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17"/>
            <p:cNvSpPr/>
            <p:nvPr/>
          </p:nvSpPr>
          <p:spPr>
            <a:xfrm>
              <a:off x="1259400" y="1665975"/>
              <a:ext cx="24350" cy="24325"/>
            </a:xfrm>
            <a:custGeom>
              <a:rect b="b" l="l" r="r" t="t"/>
              <a:pathLst>
                <a:path extrusionOk="0" h="973" w="974">
                  <a:moveTo>
                    <a:pt x="487" y="0"/>
                  </a:moveTo>
                  <a:cubicBezTo>
                    <a:pt x="214" y="0"/>
                    <a:pt x="1" y="213"/>
                    <a:pt x="1" y="487"/>
                  </a:cubicBezTo>
                  <a:cubicBezTo>
                    <a:pt x="1" y="760"/>
                    <a:pt x="214" y="973"/>
                    <a:pt x="487" y="973"/>
                  </a:cubicBezTo>
                  <a:cubicBezTo>
                    <a:pt x="761" y="973"/>
                    <a:pt x="973" y="760"/>
                    <a:pt x="973" y="487"/>
                  </a:cubicBezTo>
                  <a:cubicBezTo>
                    <a:pt x="973" y="21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17"/>
            <p:cNvSpPr/>
            <p:nvPr/>
          </p:nvSpPr>
          <p:spPr>
            <a:xfrm>
              <a:off x="4067975" y="835400"/>
              <a:ext cx="25100" cy="25100"/>
            </a:xfrm>
            <a:custGeom>
              <a:rect b="b" l="l" r="r" t="t"/>
              <a:pathLst>
                <a:path extrusionOk="0" h="1004" w="1004">
                  <a:moveTo>
                    <a:pt x="487" y="1"/>
                  </a:moveTo>
                  <a:cubicBezTo>
                    <a:pt x="244" y="1"/>
                    <a:pt x="0" y="244"/>
                    <a:pt x="0" y="487"/>
                  </a:cubicBezTo>
                  <a:cubicBezTo>
                    <a:pt x="0" y="761"/>
                    <a:pt x="244" y="1004"/>
                    <a:pt x="487" y="1004"/>
                  </a:cubicBezTo>
                  <a:cubicBezTo>
                    <a:pt x="760" y="1004"/>
                    <a:pt x="943" y="761"/>
                    <a:pt x="1003" y="487"/>
                  </a:cubicBezTo>
                  <a:cubicBezTo>
                    <a:pt x="1003" y="244"/>
                    <a:pt x="76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17"/>
            <p:cNvSpPr/>
            <p:nvPr/>
          </p:nvSpPr>
          <p:spPr>
            <a:xfrm>
              <a:off x="3581650" y="660625"/>
              <a:ext cx="25100" cy="25100"/>
            </a:xfrm>
            <a:custGeom>
              <a:rect b="b" l="l" r="r" t="t"/>
              <a:pathLst>
                <a:path extrusionOk="0" h="1004" w="1004">
                  <a:moveTo>
                    <a:pt x="486" y="1"/>
                  </a:moveTo>
                  <a:cubicBezTo>
                    <a:pt x="243" y="1"/>
                    <a:pt x="0" y="244"/>
                    <a:pt x="0" y="487"/>
                  </a:cubicBezTo>
                  <a:cubicBezTo>
                    <a:pt x="0" y="761"/>
                    <a:pt x="243" y="1004"/>
                    <a:pt x="486" y="1004"/>
                  </a:cubicBezTo>
                  <a:cubicBezTo>
                    <a:pt x="760" y="1004"/>
                    <a:pt x="1003" y="761"/>
                    <a:pt x="1003" y="487"/>
                  </a:cubicBezTo>
                  <a:cubicBezTo>
                    <a:pt x="1003" y="24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17"/>
            <p:cNvSpPr/>
            <p:nvPr/>
          </p:nvSpPr>
          <p:spPr>
            <a:xfrm>
              <a:off x="2974475" y="644675"/>
              <a:ext cx="25100" cy="24350"/>
            </a:xfrm>
            <a:custGeom>
              <a:rect b="b" l="l" r="r" t="t"/>
              <a:pathLst>
                <a:path extrusionOk="0" h="974" w="1004">
                  <a:moveTo>
                    <a:pt x="487" y="1"/>
                  </a:moveTo>
                  <a:cubicBezTo>
                    <a:pt x="244" y="1"/>
                    <a:pt x="1" y="213"/>
                    <a:pt x="1" y="487"/>
                  </a:cubicBezTo>
                  <a:cubicBezTo>
                    <a:pt x="1" y="760"/>
                    <a:pt x="244" y="973"/>
                    <a:pt x="487" y="973"/>
                  </a:cubicBezTo>
                  <a:cubicBezTo>
                    <a:pt x="761" y="973"/>
                    <a:pt x="1004" y="760"/>
                    <a:pt x="1004" y="487"/>
                  </a:cubicBezTo>
                  <a:cubicBezTo>
                    <a:pt x="1004" y="213"/>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17"/>
            <p:cNvSpPr/>
            <p:nvPr/>
          </p:nvSpPr>
          <p:spPr>
            <a:xfrm>
              <a:off x="2615825" y="942550"/>
              <a:ext cx="24325" cy="25100"/>
            </a:xfrm>
            <a:custGeom>
              <a:rect b="b" l="l" r="r" t="t"/>
              <a:pathLst>
                <a:path extrusionOk="0" h="1004" w="973">
                  <a:moveTo>
                    <a:pt x="486" y="1"/>
                  </a:moveTo>
                  <a:cubicBezTo>
                    <a:pt x="213" y="1"/>
                    <a:pt x="0" y="244"/>
                    <a:pt x="0" y="517"/>
                  </a:cubicBezTo>
                  <a:cubicBezTo>
                    <a:pt x="0" y="761"/>
                    <a:pt x="213" y="1004"/>
                    <a:pt x="486" y="1004"/>
                  </a:cubicBezTo>
                  <a:cubicBezTo>
                    <a:pt x="760" y="1004"/>
                    <a:pt x="973" y="821"/>
                    <a:pt x="973" y="517"/>
                  </a:cubicBezTo>
                  <a:cubicBezTo>
                    <a:pt x="973" y="24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17"/>
            <p:cNvSpPr/>
            <p:nvPr/>
          </p:nvSpPr>
          <p:spPr>
            <a:xfrm>
              <a:off x="2124925" y="688000"/>
              <a:ext cx="24350" cy="25100"/>
            </a:xfrm>
            <a:custGeom>
              <a:rect b="b" l="l" r="r" t="t"/>
              <a:pathLst>
                <a:path extrusionOk="0" h="1004" w="974">
                  <a:moveTo>
                    <a:pt x="487" y="0"/>
                  </a:moveTo>
                  <a:cubicBezTo>
                    <a:pt x="213" y="0"/>
                    <a:pt x="1" y="243"/>
                    <a:pt x="1" y="517"/>
                  </a:cubicBezTo>
                  <a:cubicBezTo>
                    <a:pt x="1" y="760"/>
                    <a:pt x="213" y="1003"/>
                    <a:pt x="487" y="1003"/>
                  </a:cubicBezTo>
                  <a:cubicBezTo>
                    <a:pt x="760" y="1003"/>
                    <a:pt x="943" y="760"/>
                    <a:pt x="973" y="517"/>
                  </a:cubicBezTo>
                  <a:cubicBezTo>
                    <a:pt x="973" y="24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17"/>
            <p:cNvSpPr/>
            <p:nvPr/>
          </p:nvSpPr>
          <p:spPr>
            <a:xfrm>
              <a:off x="1798925" y="906850"/>
              <a:ext cx="24350" cy="24325"/>
            </a:xfrm>
            <a:custGeom>
              <a:rect b="b" l="l" r="r" t="t"/>
              <a:pathLst>
                <a:path extrusionOk="0" h="973" w="974">
                  <a:moveTo>
                    <a:pt x="487" y="0"/>
                  </a:moveTo>
                  <a:cubicBezTo>
                    <a:pt x="214" y="0"/>
                    <a:pt x="1" y="213"/>
                    <a:pt x="1" y="486"/>
                  </a:cubicBezTo>
                  <a:cubicBezTo>
                    <a:pt x="1" y="760"/>
                    <a:pt x="214" y="973"/>
                    <a:pt x="487" y="973"/>
                  </a:cubicBezTo>
                  <a:cubicBezTo>
                    <a:pt x="761" y="973"/>
                    <a:pt x="973" y="790"/>
                    <a:pt x="973" y="486"/>
                  </a:cubicBezTo>
                  <a:cubicBezTo>
                    <a:pt x="973" y="21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17"/>
            <p:cNvSpPr/>
            <p:nvPr/>
          </p:nvSpPr>
          <p:spPr>
            <a:xfrm>
              <a:off x="2349850" y="1263225"/>
              <a:ext cx="24350" cy="24350"/>
            </a:xfrm>
            <a:custGeom>
              <a:rect b="b" l="l" r="r" t="t"/>
              <a:pathLst>
                <a:path extrusionOk="0" h="974" w="974">
                  <a:moveTo>
                    <a:pt x="487" y="1"/>
                  </a:moveTo>
                  <a:cubicBezTo>
                    <a:pt x="213" y="1"/>
                    <a:pt x="1" y="213"/>
                    <a:pt x="1" y="487"/>
                  </a:cubicBezTo>
                  <a:cubicBezTo>
                    <a:pt x="1" y="760"/>
                    <a:pt x="213" y="973"/>
                    <a:pt x="487" y="973"/>
                  </a:cubicBezTo>
                  <a:cubicBezTo>
                    <a:pt x="761" y="973"/>
                    <a:pt x="943" y="760"/>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17"/>
            <p:cNvSpPr/>
            <p:nvPr/>
          </p:nvSpPr>
          <p:spPr>
            <a:xfrm>
              <a:off x="2489675" y="587675"/>
              <a:ext cx="24350" cy="24350"/>
            </a:xfrm>
            <a:custGeom>
              <a:rect b="b" l="l" r="r" t="t"/>
              <a:pathLst>
                <a:path extrusionOk="0" h="974" w="974">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17"/>
            <p:cNvSpPr/>
            <p:nvPr/>
          </p:nvSpPr>
          <p:spPr>
            <a:xfrm>
              <a:off x="2751075" y="536775"/>
              <a:ext cx="25100" cy="25100"/>
            </a:xfrm>
            <a:custGeom>
              <a:rect b="b" l="l" r="r" t="t"/>
              <a:pathLst>
                <a:path extrusionOk="0" h="1004" w="1004">
                  <a:moveTo>
                    <a:pt x="517" y="0"/>
                  </a:moveTo>
                  <a:cubicBezTo>
                    <a:pt x="244" y="0"/>
                    <a:pt x="1" y="244"/>
                    <a:pt x="1" y="517"/>
                  </a:cubicBezTo>
                  <a:cubicBezTo>
                    <a:pt x="1" y="791"/>
                    <a:pt x="244" y="1003"/>
                    <a:pt x="517" y="1003"/>
                  </a:cubicBezTo>
                  <a:cubicBezTo>
                    <a:pt x="791" y="1003"/>
                    <a:pt x="1004" y="791"/>
                    <a:pt x="1004" y="517"/>
                  </a:cubicBezTo>
                  <a:cubicBezTo>
                    <a:pt x="1004" y="244"/>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17"/>
            <p:cNvSpPr/>
            <p:nvPr/>
          </p:nvSpPr>
          <p:spPr>
            <a:xfrm>
              <a:off x="2039825" y="554250"/>
              <a:ext cx="25100" cy="25100"/>
            </a:xfrm>
            <a:custGeom>
              <a:rect b="b" l="l" r="r" t="t"/>
              <a:pathLst>
                <a:path extrusionOk="0" h="1004" w="1004">
                  <a:moveTo>
                    <a:pt x="517" y="1"/>
                  </a:moveTo>
                  <a:cubicBezTo>
                    <a:pt x="243" y="1"/>
                    <a:pt x="0" y="244"/>
                    <a:pt x="0" y="487"/>
                  </a:cubicBezTo>
                  <a:cubicBezTo>
                    <a:pt x="0" y="760"/>
                    <a:pt x="243" y="1004"/>
                    <a:pt x="517" y="1004"/>
                  </a:cubicBezTo>
                  <a:cubicBezTo>
                    <a:pt x="760" y="1004"/>
                    <a:pt x="1003" y="791"/>
                    <a:pt x="1003" y="487"/>
                  </a:cubicBezTo>
                  <a:cubicBezTo>
                    <a:pt x="1003" y="213"/>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17"/>
            <p:cNvSpPr/>
            <p:nvPr/>
          </p:nvSpPr>
          <p:spPr>
            <a:xfrm>
              <a:off x="1602875" y="675825"/>
              <a:ext cx="25100" cy="25100"/>
            </a:xfrm>
            <a:custGeom>
              <a:rect b="b" l="l" r="r" t="t"/>
              <a:pathLst>
                <a:path extrusionOk="0" h="1004" w="1004">
                  <a:moveTo>
                    <a:pt x="517" y="1"/>
                  </a:moveTo>
                  <a:cubicBezTo>
                    <a:pt x="244" y="1"/>
                    <a:pt x="1" y="244"/>
                    <a:pt x="1" y="487"/>
                  </a:cubicBezTo>
                  <a:cubicBezTo>
                    <a:pt x="1" y="761"/>
                    <a:pt x="244" y="1004"/>
                    <a:pt x="517" y="1004"/>
                  </a:cubicBezTo>
                  <a:cubicBezTo>
                    <a:pt x="761" y="1004"/>
                    <a:pt x="1004" y="791"/>
                    <a:pt x="1004" y="487"/>
                  </a:cubicBezTo>
                  <a:cubicBezTo>
                    <a:pt x="1004" y="244"/>
                    <a:pt x="76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17"/>
            <p:cNvSpPr/>
            <p:nvPr/>
          </p:nvSpPr>
          <p:spPr>
            <a:xfrm>
              <a:off x="1769300" y="675825"/>
              <a:ext cx="25100" cy="25100"/>
            </a:xfrm>
            <a:custGeom>
              <a:rect b="b" l="l" r="r" t="t"/>
              <a:pathLst>
                <a:path extrusionOk="0" h="1004" w="1004">
                  <a:moveTo>
                    <a:pt x="487" y="1"/>
                  </a:moveTo>
                  <a:cubicBezTo>
                    <a:pt x="213" y="1"/>
                    <a:pt x="0" y="244"/>
                    <a:pt x="0" y="487"/>
                  </a:cubicBezTo>
                  <a:cubicBezTo>
                    <a:pt x="0" y="761"/>
                    <a:pt x="244" y="1004"/>
                    <a:pt x="487" y="1004"/>
                  </a:cubicBezTo>
                  <a:cubicBezTo>
                    <a:pt x="760" y="1004"/>
                    <a:pt x="943" y="791"/>
                    <a:pt x="1003" y="487"/>
                  </a:cubicBezTo>
                  <a:cubicBezTo>
                    <a:pt x="1003" y="244"/>
                    <a:pt x="76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17"/>
            <p:cNvSpPr/>
            <p:nvPr/>
          </p:nvSpPr>
          <p:spPr>
            <a:xfrm>
              <a:off x="1365800" y="592250"/>
              <a:ext cx="24325" cy="25100"/>
            </a:xfrm>
            <a:custGeom>
              <a:rect b="b" l="l" r="r" t="t"/>
              <a:pathLst>
                <a:path extrusionOk="0" h="1004" w="973">
                  <a:moveTo>
                    <a:pt x="487" y="0"/>
                  </a:moveTo>
                  <a:cubicBezTo>
                    <a:pt x="213" y="0"/>
                    <a:pt x="0" y="243"/>
                    <a:pt x="0" y="487"/>
                  </a:cubicBezTo>
                  <a:cubicBezTo>
                    <a:pt x="0" y="760"/>
                    <a:pt x="213" y="1003"/>
                    <a:pt x="487" y="1003"/>
                  </a:cubicBezTo>
                  <a:cubicBezTo>
                    <a:pt x="760" y="1003"/>
                    <a:pt x="973" y="791"/>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17"/>
            <p:cNvSpPr/>
            <p:nvPr/>
          </p:nvSpPr>
          <p:spPr>
            <a:xfrm>
              <a:off x="1115025" y="524625"/>
              <a:ext cx="24350" cy="25100"/>
            </a:xfrm>
            <a:custGeom>
              <a:rect b="b" l="l" r="r" t="t"/>
              <a:pathLst>
                <a:path extrusionOk="0" h="1004" w="974">
                  <a:moveTo>
                    <a:pt x="487" y="0"/>
                  </a:moveTo>
                  <a:cubicBezTo>
                    <a:pt x="213" y="0"/>
                    <a:pt x="1" y="243"/>
                    <a:pt x="1" y="517"/>
                  </a:cubicBezTo>
                  <a:cubicBezTo>
                    <a:pt x="1" y="760"/>
                    <a:pt x="213" y="1003"/>
                    <a:pt x="487" y="1003"/>
                  </a:cubicBezTo>
                  <a:cubicBezTo>
                    <a:pt x="761" y="1003"/>
                    <a:pt x="973" y="760"/>
                    <a:pt x="973" y="517"/>
                  </a:cubicBezTo>
                  <a:cubicBezTo>
                    <a:pt x="973" y="24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17"/>
            <p:cNvSpPr/>
            <p:nvPr/>
          </p:nvSpPr>
          <p:spPr>
            <a:xfrm>
              <a:off x="1210025" y="877200"/>
              <a:ext cx="24325" cy="25100"/>
            </a:xfrm>
            <a:custGeom>
              <a:rect b="b" l="l" r="r" t="t"/>
              <a:pathLst>
                <a:path extrusionOk="0" h="1004" w="973">
                  <a:moveTo>
                    <a:pt x="486" y="1"/>
                  </a:moveTo>
                  <a:cubicBezTo>
                    <a:pt x="213" y="1"/>
                    <a:pt x="0" y="244"/>
                    <a:pt x="0" y="487"/>
                  </a:cubicBezTo>
                  <a:cubicBezTo>
                    <a:pt x="0" y="761"/>
                    <a:pt x="213" y="1004"/>
                    <a:pt x="486" y="1004"/>
                  </a:cubicBezTo>
                  <a:cubicBezTo>
                    <a:pt x="760" y="1004"/>
                    <a:pt x="942" y="761"/>
                    <a:pt x="973" y="487"/>
                  </a:cubicBezTo>
                  <a:cubicBezTo>
                    <a:pt x="973" y="24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17"/>
            <p:cNvSpPr/>
            <p:nvPr/>
          </p:nvSpPr>
          <p:spPr>
            <a:xfrm>
              <a:off x="839200" y="1416725"/>
              <a:ext cx="25100" cy="25100"/>
            </a:xfrm>
            <a:custGeom>
              <a:rect b="b" l="l" r="r" t="t"/>
              <a:pathLst>
                <a:path extrusionOk="0" h="1004" w="1004">
                  <a:moveTo>
                    <a:pt x="486" y="0"/>
                  </a:moveTo>
                  <a:cubicBezTo>
                    <a:pt x="243" y="0"/>
                    <a:pt x="0" y="244"/>
                    <a:pt x="0" y="487"/>
                  </a:cubicBezTo>
                  <a:cubicBezTo>
                    <a:pt x="0" y="760"/>
                    <a:pt x="243" y="1004"/>
                    <a:pt x="486" y="1004"/>
                  </a:cubicBezTo>
                  <a:cubicBezTo>
                    <a:pt x="760" y="1004"/>
                    <a:pt x="973" y="760"/>
                    <a:pt x="1003" y="487"/>
                  </a:cubicBezTo>
                  <a:cubicBezTo>
                    <a:pt x="1003" y="244"/>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17"/>
            <p:cNvSpPr/>
            <p:nvPr/>
          </p:nvSpPr>
          <p:spPr>
            <a:xfrm>
              <a:off x="1118075" y="1464600"/>
              <a:ext cx="24325" cy="24350"/>
            </a:xfrm>
            <a:custGeom>
              <a:rect b="b" l="l" r="r" t="t"/>
              <a:pathLst>
                <a:path extrusionOk="0" h="974" w="973">
                  <a:moveTo>
                    <a:pt x="487" y="0"/>
                  </a:moveTo>
                  <a:cubicBezTo>
                    <a:pt x="213" y="0"/>
                    <a:pt x="0" y="213"/>
                    <a:pt x="0" y="487"/>
                  </a:cubicBezTo>
                  <a:cubicBezTo>
                    <a:pt x="0" y="760"/>
                    <a:pt x="213" y="973"/>
                    <a:pt x="487" y="973"/>
                  </a:cubicBezTo>
                  <a:cubicBezTo>
                    <a:pt x="760" y="973"/>
                    <a:pt x="942" y="760"/>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17"/>
            <p:cNvSpPr/>
            <p:nvPr/>
          </p:nvSpPr>
          <p:spPr>
            <a:xfrm>
              <a:off x="1437975" y="1576300"/>
              <a:ext cx="24350" cy="25100"/>
            </a:xfrm>
            <a:custGeom>
              <a:rect b="b" l="l" r="r" t="t"/>
              <a:pathLst>
                <a:path extrusionOk="0" h="1004" w="974">
                  <a:moveTo>
                    <a:pt x="487" y="1"/>
                  </a:moveTo>
                  <a:cubicBezTo>
                    <a:pt x="214" y="1"/>
                    <a:pt x="1" y="244"/>
                    <a:pt x="1" y="487"/>
                  </a:cubicBezTo>
                  <a:cubicBezTo>
                    <a:pt x="1" y="760"/>
                    <a:pt x="214" y="1004"/>
                    <a:pt x="487" y="1004"/>
                  </a:cubicBezTo>
                  <a:cubicBezTo>
                    <a:pt x="700" y="1004"/>
                    <a:pt x="943" y="760"/>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17"/>
            <p:cNvSpPr/>
            <p:nvPr/>
          </p:nvSpPr>
          <p:spPr>
            <a:xfrm>
              <a:off x="1384025" y="2074025"/>
              <a:ext cx="24350" cy="25100"/>
            </a:xfrm>
            <a:custGeom>
              <a:rect b="b" l="l" r="r" t="t"/>
              <a:pathLst>
                <a:path extrusionOk="0" h="1004" w="974">
                  <a:moveTo>
                    <a:pt x="487" y="1"/>
                  </a:moveTo>
                  <a:cubicBezTo>
                    <a:pt x="213" y="1"/>
                    <a:pt x="1" y="244"/>
                    <a:pt x="1" y="487"/>
                  </a:cubicBezTo>
                  <a:cubicBezTo>
                    <a:pt x="1" y="761"/>
                    <a:pt x="213" y="1004"/>
                    <a:pt x="487" y="1004"/>
                  </a:cubicBezTo>
                  <a:cubicBezTo>
                    <a:pt x="761" y="1004"/>
                    <a:pt x="973" y="761"/>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17"/>
            <p:cNvSpPr/>
            <p:nvPr/>
          </p:nvSpPr>
          <p:spPr>
            <a:xfrm>
              <a:off x="1049675" y="2257150"/>
              <a:ext cx="24350" cy="25125"/>
            </a:xfrm>
            <a:custGeom>
              <a:rect b="b" l="l" r="r" t="t"/>
              <a:pathLst>
                <a:path extrusionOk="0" h="1005" w="974">
                  <a:moveTo>
                    <a:pt x="487" y="1"/>
                  </a:moveTo>
                  <a:cubicBezTo>
                    <a:pt x="213" y="1"/>
                    <a:pt x="1" y="244"/>
                    <a:pt x="1" y="487"/>
                  </a:cubicBezTo>
                  <a:cubicBezTo>
                    <a:pt x="1" y="761"/>
                    <a:pt x="213" y="1004"/>
                    <a:pt x="487" y="1004"/>
                  </a:cubicBezTo>
                  <a:cubicBezTo>
                    <a:pt x="761" y="1004"/>
                    <a:pt x="943" y="761"/>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17"/>
            <p:cNvSpPr/>
            <p:nvPr/>
          </p:nvSpPr>
          <p:spPr>
            <a:xfrm>
              <a:off x="571700" y="1798200"/>
              <a:ext cx="24350" cy="25100"/>
            </a:xfrm>
            <a:custGeom>
              <a:rect b="b" l="l" r="r" t="t"/>
              <a:pathLst>
                <a:path extrusionOk="0" h="1004" w="974">
                  <a:moveTo>
                    <a:pt x="487" y="0"/>
                  </a:moveTo>
                  <a:cubicBezTo>
                    <a:pt x="213" y="0"/>
                    <a:pt x="1" y="243"/>
                    <a:pt x="1" y="517"/>
                  </a:cubicBezTo>
                  <a:cubicBezTo>
                    <a:pt x="1" y="790"/>
                    <a:pt x="213" y="1003"/>
                    <a:pt x="487" y="1003"/>
                  </a:cubicBezTo>
                  <a:cubicBezTo>
                    <a:pt x="761" y="1003"/>
                    <a:pt x="973" y="821"/>
                    <a:pt x="973" y="517"/>
                  </a:cubicBezTo>
                  <a:cubicBezTo>
                    <a:pt x="973" y="24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17"/>
            <p:cNvSpPr/>
            <p:nvPr/>
          </p:nvSpPr>
          <p:spPr>
            <a:xfrm>
              <a:off x="310300" y="1369600"/>
              <a:ext cx="25100" cy="24350"/>
            </a:xfrm>
            <a:custGeom>
              <a:rect b="b" l="l" r="r" t="t"/>
              <a:pathLst>
                <a:path extrusionOk="0" h="974" w="1004">
                  <a:moveTo>
                    <a:pt x="487" y="1"/>
                  </a:moveTo>
                  <a:cubicBezTo>
                    <a:pt x="244" y="1"/>
                    <a:pt x="1" y="214"/>
                    <a:pt x="1" y="487"/>
                  </a:cubicBezTo>
                  <a:cubicBezTo>
                    <a:pt x="1" y="761"/>
                    <a:pt x="244" y="974"/>
                    <a:pt x="487" y="974"/>
                  </a:cubicBezTo>
                  <a:cubicBezTo>
                    <a:pt x="760" y="974"/>
                    <a:pt x="973" y="761"/>
                    <a:pt x="1004" y="487"/>
                  </a:cubicBezTo>
                  <a:cubicBezTo>
                    <a:pt x="1004" y="214"/>
                    <a:pt x="76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17"/>
            <p:cNvSpPr/>
            <p:nvPr/>
          </p:nvSpPr>
          <p:spPr>
            <a:xfrm>
              <a:off x="719125" y="805025"/>
              <a:ext cx="24350" cy="24325"/>
            </a:xfrm>
            <a:custGeom>
              <a:rect b="b" l="l" r="r" t="t"/>
              <a:pathLst>
                <a:path extrusionOk="0" h="973" w="974">
                  <a:moveTo>
                    <a:pt x="487" y="0"/>
                  </a:moveTo>
                  <a:cubicBezTo>
                    <a:pt x="213" y="0"/>
                    <a:pt x="0" y="213"/>
                    <a:pt x="0" y="486"/>
                  </a:cubicBezTo>
                  <a:cubicBezTo>
                    <a:pt x="0" y="760"/>
                    <a:pt x="213" y="973"/>
                    <a:pt x="487" y="973"/>
                  </a:cubicBezTo>
                  <a:cubicBezTo>
                    <a:pt x="760" y="973"/>
                    <a:pt x="973" y="760"/>
                    <a:pt x="973" y="486"/>
                  </a:cubicBezTo>
                  <a:cubicBezTo>
                    <a:pt x="973" y="24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17"/>
            <p:cNvSpPr/>
            <p:nvPr/>
          </p:nvSpPr>
          <p:spPr>
            <a:xfrm>
              <a:off x="583875" y="499550"/>
              <a:ext cx="25100" cy="23575"/>
            </a:xfrm>
            <a:custGeom>
              <a:rect b="b" l="l" r="r" t="t"/>
              <a:pathLst>
                <a:path extrusionOk="0" h="943" w="1004">
                  <a:moveTo>
                    <a:pt x="486" y="0"/>
                  </a:moveTo>
                  <a:cubicBezTo>
                    <a:pt x="243" y="0"/>
                    <a:pt x="0" y="213"/>
                    <a:pt x="0" y="456"/>
                  </a:cubicBezTo>
                  <a:cubicBezTo>
                    <a:pt x="0" y="699"/>
                    <a:pt x="243" y="942"/>
                    <a:pt x="486" y="942"/>
                  </a:cubicBezTo>
                  <a:cubicBezTo>
                    <a:pt x="760" y="942"/>
                    <a:pt x="1003" y="760"/>
                    <a:pt x="1003" y="486"/>
                  </a:cubicBezTo>
                  <a:cubicBezTo>
                    <a:pt x="1003" y="21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17"/>
            <p:cNvSpPr/>
            <p:nvPr/>
          </p:nvSpPr>
          <p:spPr>
            <a:xfrm>
              <a:off x="333850" y="563375"/>
              <a:ext cx="25100" cy="25100"/>
            </a:xfrm>
            <a:custGeom>
              <a:rect b="b" l="l" r="r" t="t"/>
              <a:pathLst>
                <a:path extrusionOk="0" h="1004" w="1004">
                  <a:moveTo>
                    <a:pt x="518" y="0"/>
                  </a:moveTo>
                  <a:cubicBezTo>
                    <a:pt x="244" y="0"/>
                    <a:pt x="1" y="243"/>
                    <a:pt x="1" y="517"/>
                  </a:cubicBezTo>
                  <a:cubicBezTo>
                    <a:pt x="1" y="791"/>
                    <a:pt x="244" y="1003"/>
                    <a:pt x="518" y="1003"/>
                  </a:cubicBezTo>
                  <a:cubicBezTo>
                    <a:pt x="761" y="1003"/>
                    <a:pt x="1004" y="791"/>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17"/>
            <p:cNvSpPr/>
            <p:nvPr/>
          </p:nvSpPr>
          <p:spPr>
            <a:xfrm>
              <a:off x="302700" y="1090725"/>
              <a:ext cx="25100" cy="25100"/>
            </a:xfrm>
            <a:custGeom>
              <a:rect b="b" l="l" r="r" t="t"/>
              <a:pathLst>
                <a:path extrusionOk="0" h="1004" w="1004">
                  <a:moveTo>
                    <a:pt x="487" y="1"/>
                  </a:moveTo>
                  <a:cubicBezTo>
                    <a:pt x="244" y="1"/>
                    <a:pt x="1" y="244"/>
                    <a:pt x="1" y="518"/>
                  </a:cubicBezTo>
                  <a:cubicBezTo>
                    <a:pt x="1" y="761"/>
                    <a:pt x="244" y="1004"/>
                    <a:pt x="487" y="1004"/>
                  </a:cubicBezTo>
                  <a:cubicBezTo>
                    <a:pt x="761" y="1004"/>
                    <a:pt x="1004" y="761"/>
                    <a:pt x="1004" y="518"/>
                  </a:cubicBezTo>
                  <a:cubicBezTo>
                    <a:pt x="1004"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17"/>
            <p:cNvSpPr/>
            <p:nvPr/>
          </p:nvSpPr>
          <p:spPr>
            <a:xfrm>
              <a:off x="782200" y="2256400"/>
              <a:ext cx="25100" cy="25100"/>
            </a:xfrm>
            <a:custGeom>
              <a:rect b="b" l="l" r="r" t="t"/>
              <a:pathLst>
                <a:path extrusionOk="0" h="1004" w="1004">
                  <a:moveTo>
                    <a:pt x="517" y="1"/>
                  </a:moveTo>
                  <a:cubicBezTo>
                    <a:pt x="243" y="1"/>
                    <a:pt x="0" y="244"/>
                    <a:pt x="0" y="487"/>
                  </a:cubicBezTo>
                  <a:cubicBezTo>
                    <a:pt x="0" y="760"/>
                    <a:pt x="243" y="1004"/>
                    <a:pt x="517" y="1004"/>
                  </a:cubicBezTo>
                  <a:cubicBezTo>
                    <a:pt x="760" y="1004"/>
                    <a:pt x="973" y="760"/>
                    <a:pt x="1003" y="487"/>
                  </a:cubicBezTo>
                  <a:cubicBezTo>
                    <a:pt x="1003" y="213"/>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17"/>
            <p:cNvSpPr/>
            <p:nvPr/>
          </p:nvSpPr>
          <p:spPr>
            <a:xfrm>
              <a:off x="852875" y="2645475"/>
              <a:ext cx="24325" cy="25100"/>
            </a:xfrm>
            <a:custGeom>
              <a:rect b="b" l="l" r="r" t="t"/>
              <a:pathLst>
                <a:path extrusionOk="0" h="1004" w="973">
                  <a:moveTo>
                    <a:pt x="486" y="0"/>
                  </a:moveTo>
                  <a:cubicBezTo>
                    <a:pt x="213" y="0"/>
                    <a:pt x="0" y="243"/>
                    <a:pt x="0" y="517"/>
                  </a:cubicBezTo>
                  <a:cubicBezTo>
                    <a:pt x="0" y="790"/>
                    <a:pt x="213" y="1003"/>
                    <a:pt x="486" y="1003"/>
                  </a:cubicBezTo>
                  <a:cubicBezTo>
                    <a:pt x="760" y="1003"/>
                    <a:pt x="973" y="790"/>
                    <a:pt x="973" y="517"/>
                  </a:cubicBezTo>
                  <a:cubicBezTo>
                    <a:pt x="973" y="24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17"/>
            <p:cNvSpPr/>
            <p:nvPr/>
          </p:nvSpPr>
          <p:spPr>
            <a:xfrm>
              <a:off x="332350" y="2780725"/>
              <a:ext cx="24325" cy="25100"/>
            </a:xfrm>
            <a:custGeom>
              <a:rect b="b" l="l" r="r" t="t"/>
              <a:pathLst>
                <a:path extrusionOk="0" h="1004" w="973">
                  <a:moveTo>
                    <a:pt x="486" y="1"/>
                  </a:moveTo>
                  <a:cubicBezTo>
                    <a:pt x="213" y="1"/>
                    <a:pt x="0" y="244"/>
                    <a:pt x="0" y="487"/>
                  </a:cubicBezTo>
                  <a:cubicBezTo>
                    <a:pt x="0" y="760"/>
                    <a:pt x="213" y="1004"/>
                    <a:pt x="486" y="1004"/>
                  </a:cubicBezTo>
                  <a:cubicBezTo>
                    <a:pt x="760" y="1004"/>
                    <a:pt x="973" y="760"/>
                    <a:pt x="973" y="487"/>
                  </a:cubicBezTo>
                  <a:cubicBezTo>
                    <a:pt x="973" y="24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17"/>
            <p:cNvSpPr/>
            <p:nvPr/>
          </p:nvSpPr>
          <p:spPr>
            <a:xfrm>
              <a:off x="535225" y="3108250"/>
              <a:ext cx="25100" cy="25100"/>
            </a:xfrm>
            <a:custGeom>
              <a:rect b="b" l="l" r="r" t="t"/>
              <a:pathLst>
                <a:path extrusionOk="0" h="1004" w="1004">
                  <a:moveTo>
                    <a:pt x="517" y="0"/>
                  </a:moveTo>
                  <a:cubicBezTo>
                    <a:pt x="244" y="0"/>
                    <a:pt x="1" y="243"/>
                    <a:pt x="1" y="517"/>
                  </a:cubicBezTo>
                  <a:cubicBezTo>
                    <a:pt x="1" y="760"/>
                    <a:pt x="244" y="1003"/>
                    <a:pt x="517" y="1003"/>
                  </a:cubicBezTo>
                  <a:cubicBezTo>
                    <a:pt x="761" y="1003"/>
                    <a:pt x="1004" y="821"/>
                    <a:pt x="1004" y="517"/>
                  </a:cubicBezTo>
                  <a:cubicBezTo>
                    <a:pt x="1004" y="243"/>
                    <a:pt x="76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17"/>
            <p:cNvSpPr/>
            <p:nvPr/>
          </p:nvSpPr>
          <p:spPr>
            <a:xfrm>
              <a:off x="684925" y="3042900"/>
              <a:ext cx="24350" cy="24325"/>
            </a:xfrm>
            <a:custGeom>
              <a:rect b="b" l="l" r="r" t="t"/>
              <a:pathLst>
                <a:path extrusionOk="0" h="973" w="974">
                  <a:moveTo>
                    <a:pt x="487" y="0"/>
                  </a:moveTo>
                  <a:cubicBezTo>
                    <a:pt x="213" y="0"/>
                    <a:pt x="1" y="213"/>
                    <a:pt x="1" y="486"/>
                  </a:cubicBezTo>
                  <a:cubicBezTo>
                    <a:pt x="1" y="760"/>
                    <a:pt x="213" y="973"/>
                    <a:pt x="487" y="973"/>
                  </a:cubicBezTo>
                  <a:cubicBezTo>
                    <a:pt x="761" y="973"/>
                    <a:pt x="973" y="790"/>
                    <a:pt x="973" y="486"/>
                  </a:cubicBezTo>
                  <a:cubicBezTo>
                    <a:pt x="973" y="21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17"/>
            <p:cNvSpPr/>
            <p:nvPr/>
          </p:nvSpPr>
          <p:spPr>
            <a:xfrm>
              <a:off x="368050" y="2058825"/>
              <a:ext cx="25100" cy="25100"/>
            </a:xfrm>
            <a:custGeom>
              <a:rect b="b" l="l" r="r" t="t"/>
              <a:pathLst>
                <a:path extrusionOk="0" h="1004" w="1004">
                  <a:moveTo>
                    <a:pt x="517" y="1"/>
                  </a:moveTo>
                  <a:cubicBezTo>
                    <a:pt x="244" y="1"/>
                    <a:pt x="1" y="244"/>
                    <a:pt x="1" y="487"/>
                  </a:cubicBezTo>
                  <a:cubicBezTo>
                    <a:pt x="1" y="761"/>
                    <a:pt x="244" y="1004"/>
                    <a:pt x="517" y="1004"/>
                  </a:cubicBezTo>
                  <a:cubicBezTo>
                    <a:pt x="761" y="1004"/>
                    <a:pt x="1004" y="761"/>
                    <a:pt x="1004" y="487"/>
                  </a:cubicBezTo>
                  <a:cubicBezTo>
                    <a:pt x="1004" y="244"/>
                    <a:pt x="76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17"/>
            <p:cNvSpPr/>
            <p:nvPr/>
          </p:nvSpPr>
          <p:spPr>
            <a:xfrm>
              <a:off x="1259400" y="2434225"/>
              <a:ext cx="24350" cy="24325"/>
            </a:xfrm>
            <a:custGeom>
              <a:rect b="b" l="l" r="r" t="t"/>
              <a:pathLst>
                <a:path extrusionOk="0" h="973" w="974">
                  <a:moveTo>
                    <a:pt x="487" y="0"/>
                  </a:moveTo>
                  <a:cubicBezTo>
                    <a:pt x="214" y="0"/>
                    <a:pt x="1" y="213"/>
                    <a:pt x="1" y="486"/>
                  </a:cubicBezTo>
                  <a:cubicBezTo>
                    <a:pt x="1" y="760"/>
                    <a:pt x="214" y="973"/>
                    <a:pt x="487" y="973"/>
                  </a:cubicBezTo>
                  <a:cubicBezTo>
                    <a:pt x="761" y="973"/>
                    <a:pt x="943" y="760"/>
                    <a:pt x="973" y="486"/>
                  </a:cubicBezTo>
                  <a:cubicBezTo>
                    <a:pt x="973" y="21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17"/>
            <p:cNvSpPr/>
            <p:nvPr/>
          </p:nvSpPr>
          <p:spPr>
            <a:xfrm>
              <a:off x="1004075" y="2611275"/>
              <a:ext cx="24350" cy="25100"/>
            </a:xfrm>
            <a:custGeom>
              <a:rect b="b" l="l" r="r" t="t"/>
              <a:pathLst>
                <a:path extrusionOk="0" h="1004" w="974">
                  <a:moveTo>
                    <a:pt x="487" y="0"/>
                  </a:moveTo>
                  <a:cubicBezTo>
                    <a:pt x="214" y="0"/>
                    <a:pt x="1" y="244"/>
                    <a:pt x="1" y="517"/>
                  </a:cubicBezTo>
                  <a:cubicBezTo>
                    <a:pt x="1" y="791"/>
                    <a:pt x="214" y="1003"/>
                    <a:pt x="487" y="1003"/>
                  </a:cubicBezTo>
                  <a:cubicBezTo>
                    <a:pt x="761" y="1003"/>
                    <a:pt x="974" y="791"/>
                    <a:pt x="974" y="517"/>
                  </a:cubicBezTo>
                  <a:cubicBezTo>
                    <a:pt x="974" y="244"/>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17"/>
            <p:cNvSpPr/>
            <p:nvPr/>
          </p:nvSpPr>
          <p:spPr>
            <a:xfrm>
              <a:off x="966100" y="1893175"/>
              <a:ext cx="24325" cy="25100"/>
            </a:xfrm>
            <a:custGeom>
              <a:rect b="b" l="l" r="r" t="t"/>
              <a:pathLst>
                <a:path extrusionOk="0" h="1004" w="973">
                  <a:moveTo>
                    <a:pt x="486" y="1"/>
                  </a:moveTo>
                  <a:cubicBezTo>
                    <a:pt x="213" y="1"/>
                    <a:pt x="0" y="244"/>
                    <a:pt x="0" y="517"/>
                  </a:cubicBezTo>
                  <a:cubicBezTo>
                    <a:pt x="0" y="791"/>
                    <a:pt x="213" y="1004"/>
                    <a:pt x="486" y="1004"/>
                  </a:cubicBezTo>
                  <a:cubicBezTo>
                    <a:pt x="730" y="1004"/>
                    <a:pt x="942" y="791"/>
                    <a:pt x="973" y="517"/>
                  </a:cubicBezTo>
                  <a:cubicBezTo>
                    <a:pt x="973" y="24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17"/>
            <p:cNvSpPr/>
            <p:nvPr/>
          </p:nvSpPr>
          <p:spPr>
            <a:xfrm>
              <a:off x="1721425" y="1369600"/>
              <a:ext cx="25100" cy="24350"/>
            </a:xfrm>
            <a:custGeom>
              <a:rect b="b" l="l" r="r" t="t"/>
              <a:pathLst>
                <a:path extrusionOk="0" h="974" w="1004">
                  <a:moveTo>
                    <a:pt x="517" y="1"/>
                  </a:moveTo>
                  <a:cubicBezTo>
                    <a:pt x="244" y="1"/>
                    <a:pt x="0" y="214"/>
                    <a:pt x="0" y="487"/>
                  </a:cubicBezTo>
                  <a:cubicBezTo>
                    <a:pt x="0" y="761"/>
                    <a:pt x="244" y="974"/>
                    <a:pt x="517" y="974"/>
                  </a:cubicBezTo>
                  <a:cubicBezTo>
                    <a:pt x="760" y="974"/>
                    <a:pt x="973" y="761"/>
                    <a:pt x="1003" y="487"/>
                  </a:cubicBezTo>
                  <a:cubicBezTo>
                    <a:pt x="1003" y="214"/>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17"/>
            <p:cNvSpPr/>
            <p:nvPr/>
          </p:nvSpPr>
          <p:spPr>
            <a:xfrm>
              <a:off x="2675100" y="1223725"/>
              <a:ext cx="25100" cy="25100"/>
            </a:xfrm>
            <a:custGeom>
              <a:rect b="b" l="l" r="r" t="t"/>
              <a:pathLst>
                <a:path extrusionOk="0" h="1004" w="1004">
                  <a:moveTo>
                    <a:pt x="517" y="0"/>
                  </a:moveTo>
                  <a:cubicBezTo>
                    <a:pt x="243" y="0"/>
                    <a:pt x="0" y="243"/>
                    <a:pt x="0" y="517"/>
                  </a:cubicBezTo>
                  <a:cubicBezTo>
                    <a:pt x="0" y="760"/>
                    <a:pt x="243" y="1003"/>
                    <a:pt x="517" y="1003"/>
                  </a:cubicBezTo>
                  <a:cubicBezTo>
                    <a:pt x="790" y="1003"/>
                    <a:pt x="1003" y="821"/>
                    <a:pt x="1003" y="517"/>
                  </a:cubicBezTo>
                  <a:cubicBezTo>
                    <a:pt x="1003" y="243"/>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17"/>
            <p:cNvSpPr/>
            <p:nvPr/>
          </p:nvSpPr>
          <p:spPr>
            <a:xfrm>
              <a:off x="3080875" y="1450150"/>
              <a:ext cx="25100" cy="24350"/>
            </a:xfrm>
            <a:custGeom>
              <a:rect b="b" l="l" r="r" t="t"/>
              <a:pathLst>
                <a:path extrusionOk="0" h="974" w="1004">
                  <a:moveTo>
                    <a:pt x="517" y="1"/>
                  </a:moveTo>
                  <a:cubicBezTo>
                    <a:pt x="243" y="1"/>
                    <a:pt x="0" y="214"/>
                    <a:pt x="0" y="487"/>
                  </a:cubicBezTo>
                  <a:cubicBezTo>
                    <a:pt x="0" y="761"/>
                    <a:pt x="243" y="974"/>
                    <a:pt x="517" y="974"/>
                  </a:cubicBezTo>
                  <a:cubicBezTo>
                    <a:pt x="760" y="974"/>
                    <a:pt x="973" y="761"/>
                    <a:pt x="1003" y="487"/>
                  </a:cubicBezTo>
                  <a:cubicBezTo>
                    <a:pt x="1003" y="214"/>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17"/>
            <p:cNvSpPr/>
            <p:nvPr/>
          </p:nvSpPr>
          <p:spPr>
            <a:xfrm>
              <a:off x="3642425" y="1381775"/>
              <a:ext cx="25100" cy="24325"/>
            </a:xfrm>
            <a:custGeom>
              <a:rect b="b" l="l" r="r" t="t"/>
              <a:pathLst>
                <a:path extrusionOk="0" h="973" w="1004">
                  <a:moveTo>
                    <a:pt x="487" y="0"/>
                  </a:moveTo>
                  <a:cubicBezTo>
                    <a:pt x="244" y="0"/>
                    <a:pt x="1" y="213"/>
                    <a:pt x="1" y="487"/>
                  </a:cubicBezTo>
                  <a:cubicBezTo>
                    <a:pt x="1" y="760"/>
                    <a:pt x="244" y="973"/>
                    <a:pt x="487" y="973"/>
                  </a:cubicBezTo>
                  <a:cubicBezTo>
                    <a:pt x="761" y="973"/>
                    <a:pt x="1004" y="760"/>
                    <a:pt x="1004" y="487"/>
                  </a:cubicBezTo>
                  <a:cubicBezTo>
                    <a:pt x="1004" y="21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17"/>
            <p:cNvSpPr/>
            <p:nvPr/>
          </p:nvSpPr>
          <p:spPr>
            <a:xfrm>
              <a:off x="4980600" y="1479800"/>
              <a:ext cx="25100" cy="24325"/>
            </a:xfrm>
            <a:custGeom>
              <a:rect b="b" l="l" r="r" t="t"/>
              <a:pathLst>
                <a:path extrusionOk="0" h="973" w="1004">
                  <a:moveTo>
                    <a:pt x="517" y="0"/>
                  </a:moveTo>
                  <a:cubicBezTo>
                    <a:pt x="244" y="0"/>
                    <a:pt x="1" y="213"/>
                    <a:pt x="1" y="487"/>
                  </a:cubicBezTo>
                  <a:cubicBezTo>
                    <a:pt x="1" y="760"/>
                    <a:pt x="244" y="973"/>
                    <a:pt x="517" y="973"/>
                  </a:cubicBezTo>
                  <a:cubicBezTo>
                    <a:pt x="760" y="973"/>
                    <a:pt x="973" y="791"/>
                    <a:pt x="1004" y="487"/>
                  </a:cubicBezTo>
                  <a:cubicBezTo>
                    <a:pt x="1004" y="213"/>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17"/>
            <p:cNvSpPr/>
            <p:nvPr/>
          </p:nvSpPr>
          <p:spPr>
            <a:xfrm>
              <a:off x="5121175" y="1461550"/>
              <a:ext cx="25100" cy="24350"/>
            </a:xfrm>
            <a:custGeom>
              <a:rect b="b" l="l" r="r" t="t"/>
              <a:pathLst>
                <a:path extrusionOk="0" h="974" w="1004">
                  <a:moveTo>
                    <a:pt x="518" y="1"/>
                  </a:moveTo>
                  <a:cubicBezTo>
                    <a:pt x="244" y="1"/>
                    <a:pt x="1" y="214"/>
                    <a:pt x="1" y="487"/>
                  </a:cubicBezTo>
                  <a:cubicBezTo>
                    <a:pt x="1" y="761"/>
                    <a:pt x="244" y="973"/>
                    <a:pt x="518" y="973"/>
                  </a:cubicBezTo>
                  <a:cubicBezTo>
                    <a:pt x="761" y="973"/>
                    <a:pt x="1004" y="791"/>
                    <a:pt x="1004" y="487"/>
                  </a:cubicBezTo>
                  <a:cubicBezTo>
                    <a:pt x="1004" y="214"/>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17"/>
            <p:cNvSpPr/>
            <p:nvPr/>
          </p:nvSpPr>
          <p:spPr>
            <a:xfrm>
              <a:off x="5098375" y="1655325"/>
              <a:ext cx="25100" cy="24350"/>
            </a:xfrm>
            <a:custGeom>
              <a:rect b="b" l="l" r="r" t="t"/>
              <a:pathLst>
                <a:path extrusionOk="0" h="974" w="1004">
                  <a:moveTo>
                    <a:pt x="518" y="1"/>
                  </a:moveTo>
                  <a:cubicBezTo>
                    <a:pt x="244" y="1"/>
                    <a:pt x="1" y="213"/>
                    <a:pt x="1" y="487"/>
                  </a:cubicBezTo>
                  <a:cubicBezTo>
                    <a:pt x="1" y="761"/>
                    <a:pt x="244" y="973"/>
                    <a:pt x="518" y="973"/>
                  </a:cubicBezTo>
                  <a:cubicBezTo>
                    <a:pt x="761" y="973"/>
                    <a:pt x="1004" y="761"/>
                    <a:pt x="1004" y="487"/>
                  </a:cubicBezTo>
                  <a:cubicBezTo>
                    <a:pt x="1004" y="213"/>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17"/>
            <p:cNvSpPr/>
            <p:nvPr/>
          </p:nvSpPr>
          <p:spPr>
            <a:xfrm>
              <a:off x="4055825" y="1168250"/>
              <a:ext cx="24325" cy="24325"/>
            </a:xfrm>
            <a:custGeom>
              <a:rect b="b" l="l" r="r" t="t"/>
              <a:pathLst>
                <a:path extrusionOk="0" h="973" w="973">
                  <a:moveTo>
                    <a:pt x="486" y="0"/>
                  </a:moveTo>
                  <a:cubicBezTo>
                    <a:pt x="213" y="0"/>
                    <a:pt x="0" y="213"/>
                    <a:pt x="0" y="486"/>
                  </a:cubicBezTo>
                  <a:cubicBezTo>
                    <a:pt x="0" y="760"/>
                    <a:pt x="213" y="973"/>
                    <a:pt x="486" y="973"/>
                  </a:cubicBezTo>
                  <a:cubicBezTo>
                    <a:pt x="760" y="973"/>
                    <a:pt x="942" y="760"/>
                    <a:pt x="973" y="486"/>
                  </a:cubicBezTo>
                  <a:cubicBezTo>
                    <a:pt x="973" y="21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17"/>
            <p:cNvSpPr/>
            <p:nvPr/>
          </p:nvSpPr>
          <p:spPr>
            <a:xfrm>
              <a:off x="4523150" y="1168250"/>
              <a:ext cx="24350" cy="24325"/>
            </a:xfrm>
            <a:custGeom>
              <a:rect b="b" l="l" r="r" t="t"/>
              <a:pathLst>
                <a:path extrusionOk="0" h="973" w="974">
                  <a:moveTo>
                    <a:pt x="487" y="0"/>
                  </a:moveTo>
                  <a:cubicBezTo>
                    <a:pt x="213" y="0"/>
                    <a:pt x="0" y="213"/>
                    <a:pt x="0" y="486"/>
                  </a:cubicBezTo>
                  <a:cubicBezTo>
                    <a:pt x="0" y="760"/>
                    <a:pt x="213" y="973"/>
                    <a:pt x="487" y="973"/>
                  </a:cubicBezTo>
                  <a:cubicBezTo>
                    <a:pt x="760" y="973"/>
                    <a:pt x="973" y="760"/>
                    <a:pt x="973" y="486"/>
                  </a:cubicBezTo>
                  <a:cubicBezTo>
                    <a:pt x="973" y="21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17"/>
            <p:cNvSpPr/>
            <p:nvPr/>
          </p:nvSpPr>
          <p:spPr>
            <a:xfrm>
              <a:off x="4625725" y="839200"/>
              <a:ext cx="24350" cy="25100"/>
            </a:xfrm>
            <a:custGeom>
              <a:rect b="b" l="l" r="r" t="t"/>
              <a:pathLst>
                <a:path extrusionOk="0" h="1004" w="974">
                  <a:moveTo>
                    <a:pt x="487" y="1"/>
                  </a:moveTo>
                  <a:cubicBezTo>
                    <a:pt x="214" y="1"/>
                    <a:pt x="1" y="244"/>
                    <a:pt x="1" y="487"/>
                  </a:cubicBezTo>
                  <a:cubicBezTo>
                    <a:pt x="1" y="761"/>
                    <a:pt x="214" y="1004"/>
                    <a:pt x="487" y="1004"/>
                  </a:cubicBezTo>
                  <a:cubicBezTo>
                    <a:pt x="761" y="1004"/>
                    <a:pt x="973" y="761"/>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17"/>
            <p:cNvSpPr/>
            <p:nvPr/>
          </p:nvSpPr>
          <p:spPr>
            <a:xfrm>
              <a:off x="4927400" y="652275"/>
              <a:ext cx="25100" cy="24350"/>
            </a:xfrm>
            <a:custGeom>
              <a:rect b="b" l="l" r="r" t="t"/>
              <a:pathLst>
                <a:path extrusionOk="0" h="974" w="1004">
                  <a:moveTo>
                    <a:pt x="518" y="1"/>
                  </a:moveTo>
                  <a:cubicBezTo>
                    <a:pt x="244" y="1"/>
                    <a:pt x="1" y="213"/>
                    <a:pt x="1" y="487"/>
                  </a:cubicBezTo>
                  <a:cubicBezTo>
                    <a:pt x="1" y="760"/>
                    <a:pt x="244" y="973"/>
                    <a:pt x="518" y="973"/>
                  </a:cubicBezTo>
                  <a:cubicBezTo>
                    <a:pt x="761" y="973"/>
                    <a:pt x="1004" y="791"/>
                    <a:pt x="1004" y="487"/>
                  </a:cubicBezTo>
                  <a:cubicBezTo>
                    <a:pt x="1004" y="213"/>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17"/>
            <p:cNvSpPr/>
            <p:nvPr/>
          </p:nvSpPr>
          <p:spPr>
            <a:xfrm>
              <a:off x="5136375" y="1168250"/>
              <a:ext cx="25100" cy="24325"/>
            </a:xfrm>
            <a:custGeom>
              <a:rect b="b" l="l" r="r" t="t"/>
              <a:pathLst>
                <a:path extrusionOk="0" h="973" w="1004">
                  <a:moveTo>
                    <a:pt x="517" y="0"/>
                  </a:moveTo>
                  <a:cubicBezTo>
                    <a:pt x="244" y="0"/>
                    <a:pt x="1" y="213"/>
                    <a:pt x="1" y="486"/>
                  </a:cubicBezTo>
                  <a:cubicBezTo>
                    <a:pt x="1" y="760"/>
                    <a:pt x="244" y="973"/>
                    <a:pt x="517" y="973"/>
                  </a:cubicBezTo>
                  <a:cubicBezTo>
                    <a:pt x="761" y="973"/>
                    <a:pt x="1004" y="760"/>
                    <a:pt x="1004" y="486"/>
                  </a:cubicBezTo>
                  <a:cubicBezTo>
                    <a:pt x="1004" y="213"/>
                    <a:pt x="76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17"/>
            <p:cNvSpPr/>
            <p:nvPr/>
          </p:nvSpPr>
          <p:spPr>
            <a:xfrm>
              <a:off x="5214650" y="1409125"/>
              <a:ext cx="24350" cy="25100"/>
            </a:xfrm>
            <a:custGeom>
              <a:rect b="b" l="l" r="r" t="t"/>
              <a:pathLst>
                <a:path extrusionOk="0" h="1004" w="974">
                  <a:moveTo>
                    <a:pt x="487" y="1"/>
                  </a:moveTo>
                  <a:cubicBezTo>
                    <a:pt x="213" y="1"/>
                    <a:pt x="0" y="244"/>
                    <a:pt x="0" y="487"/>
                  </a:cubicBezTo>
                  <a:cubicBezTo>
                    <a:pt x="0" y="760"/>
                    <a:pt x="213" y="1004"/>
                    <a:pt x="487" y="1004"/>
                  </a:cubicBezTo>
                  <a:cubicBezTo>
                    <a:pt x="760" y="1004"/>
                    <a:pt x="943" y="760"/>
                    <a:pt x="973" y="487"/>
                  </a:cubicBezTo>
                  <a:cubicBezTo>
                    <a:pt x="973" y="244"/>
                    <a:pt x="76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17"/>
            <p:cNvSpPr/>
            <p:nvPr/>
          </p:nvSpPr>
          <p:spPr>
            <a:xfrm>
              <a:off x="5928200" y="747250"/>
              <a:ext cx="24325" cy="24350"/>
            </a:xfrm>
            <a:custGeom>
              <a:rect b="b" l="l" r="r" t="t"/>
              <a:pathLst>
                <a:path extrusionOk="0" h="974" w="973">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17"/>
            <p:cNvSpPr/>
            <p:nvPr/>
          </p:nvSpPr>
          <p:spPr>
            <a:xfrm>
              <a:off x="5362825" y="998775"/>
              <a:ext cx="24350" cy="25100"/>
            </a:xfrm>
            <a:custGeom>
              <a:rect b="b" l="l" r="r" t="t"/>
              <a:pathLst>
                <a:path extrusionOk="0" h="1004" w="974">
                  <a:moveTo>
                    <a:pt x="487" y="1"/>
                  </a:moveTo>
                  <a:cubicBezTo>
                    <a:pt x="213" y="1"/>
                    <a:pt x="1" y="244"/>
                    <a:pt x="1" y="487"/>
                  </a:cubicBezTo>
                  <a:cubicBezTo>
                    <a:pt x="1" y="761"/>
                    <a:pt x="213" y="1004"/>
                    <a:pt x="487" y="1004"/>
                  </a:cubicBezTo>
                  <a:cubicBezTo>
                    <a:pt x="761" y="1004"/>
                    <a:pt x="973" y="761"/>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17"/>
            <p:cNvSpPr/>
            <p:nvPr/>
          </p:nvSpPr>
          <p:spPr>
            <a:xfrm>
              <a:off x="5593825" y="678875"/>
              <a:ext cx="24350" cy="24350"/>
            </a:xfrm>
            <a:custGeom>
              <a:rect b="b" l="l" r="r" t="t"/>
              <a:pathLst>
                <a:path extrusionOk="0" h="974" w="974">
                  <a:moveTo>
                    <a:pt x="487" y="0"/>
                  </a:moveTo>
                  <a:cubicBezTo>
                    <a:pt x="214" y="0"/>
                    <a:pt x="1" y="213"/>
                    <a:pt x="1" y="487"/>
                  </a:cubicBezTo>
                  <a:cubicBezTo>
                    <a:pt x="1" y="760"/>
                    <a:pt x="214" y="973"/>
                    <a:pt x="487" y="973"/>
                  </a:cubicBezTo>
                  <a:cubicBezTo>
                    <a:pt x="730" y="973"/>
                    <a:pt x="943" y="760"/>
                    <a:pt x="974" y="487"/>
                  </a:cubicBezTo>
                  <a:cubicBezTo>
                    <a:pt x="974" y="21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17"/>
            <p:cNvSpPr/>
            <p:nvPr/>
          </p:nvSpPr>
          <p:spPr>
            <a:xfrm>
              <a:off x="6139450" y="500300"/>
              <a:ext cx="25100" cy="24350"/>
            </a:xfrm>
            <a:custGeom>
              <a:rect b="b" l="l" r="r" t="t"/>
              <a:pathLst>
                <a:path extrusionOk="0" h="974" w="1004">
                  <a:moveTo>
                    <a:pt x="517" y="0"/>
                  </a:moveTo>
                  <a:cubicBezTo>
                    <a:pt x="243" y="0"/>
                    <a:pt x="0" y="213"/>
                    <a:pt x="0" y="487"/>
                  </a:cubicBezTo>
                  <a:cubicBezTo>
                    <a:pt x="0" y="760"/>
                    <a:pt x="243" y="973"/>
                    <a:pt x="517" y="973"/>
                  </a:cubicBezTo>
                  <a:cubicBezTo>
                    <a:pt x="760" y="973"/>
                    <a:pt x="942" y="760"/>
                    <a:pt x="1003" y="487"/>
                  </a:cubicBezTo>
                  <a:cubicBezTo>
                    <a:pt x="1003" y="213"/>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17"/>
            <p:cNvSpPr/>
            <p:nvPr/>
          </p:nvSpPr>
          <p:spPr>
            <a:xfrm>
              <a:off x="6234425" y="616550"/>
              <a:ext cx="25100" cy="25125"/>
            </a:xfrm>
            <a:custGeom>
              <a:rect b="b" l="l" r="r" t="t"/>
              <a:pathLst>
                <a:path extrusionOk="0" h="1005" w="1004">
                  <a:moveTo>
                    <a:pt x="517" y="1"/>
                  </a:moveTo>
                  <a:cubicBezTo>
                    <a:pt x="244" y="1"/>
                    <a:pt x="0" y="244"/>
                    <a:pt x="0" y="518"/>
                  </a:cubicBezTo>
                  <a:cubicBezTo>
                    <a:pt x="0" y="761"/>
                    <a:pt x="244" y="1004"/>
                    <a:pt x="517" y="1004"/>
                  </a:cubicBezTo>
                  <a:cubicBezTo>
                    <a:pt x="760" y="1004"/>
                    <a:pt x="1004" y="761"/>
                    <a:pt x="1004" y="518"/>
                  </a:cubicBezTo>
                  <a:cubicBezTo>
                    <a:pt x="1004" y="244"/>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17"/>
            <p:cNvSpPr/>
            <p:nvPr/>
          </p:nvSpPr>
          <p:spPr>
            <a:xfrm>
              <a:off x="6222275" y="1025375"/>
              <a:ext cx="24325" cy="25100"/>
            </a:xfrm>
            <a:custGeom>
              <a:rect b="b" l="l" r="r" t="t"/>
              <a:pathLst>
                <a:path extrusionOk="0" h="1004" w="973">
                  <a:moveTo>
                    <a:pt x="486" y="1"/>
                  </a:moveTo>
                  <a:cubicBezTo>
                    <a:pt x="243" y="1"/>
                    <a:pt x="0" y="244"/>
                    <a:pt x="0" y="487"/>
                  </a:cubicBezTo>
                  <a:cubicBezTo>
                    <a:pt x="0" y="761"/>
                    <a:pt x="213" y="1004"/>
                    <a:pt x="486" y="1004"/>
                  </a:cubicBezTo>
                  <a:cubicBezTo>
                    <a:pt x="730" y="1004"/>
                    <a:pt x="942" y="791"/>
                    <a:pt x="973" y="487"/>
                  </a:cubicBezTo>
                  <a:cubicBezTo>
                    <a:pt x="973" y="24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17"/>
            <p:cNvSpPr/>
            <p:nvPr/>
          </p:nvSpPr>
          <p:spPr>
            <a:xfrm>
              <a:off x="6758750" y="1042850"/>
              <a:ext cx="25100" cy="24350"/>
            </a:xfrm>
            <a:custGeom>
              <a:rect b="b" l="l" r="r" t="t"/>
              <a:pathLst>
                <a:path extrusionOk="0" h="974" w="1004">
                  <a:moveTo>
                    <a:pt x="517" y="1"/>
                  </a:moveTo>
                  <a:cubicBezTo>
                    <a:pt x="244" y="1"/>
                    <a:pt x="1" y="214"/>
                    <a:pt x="1" y="487"/>
                  </a:cubicBezTo>
                  <a:cubicBezTo>
                    <a:pt x="1" y="761"/>
                    <a:pt x="244" y="974"/>
                    <a:pt x="517" y="974"/>
                  </a:cubicBezTo>
                  <a:cubicBezTo>
                    <a:pt x="760" y="974"/>
                    <a:pt x="1004" y="761"/>
                    <a:pt x="1004" y="487"/>
                  </a:cubicBezTo>
                  <a:cubicBezTo>
                    <a:pt x="1004" y="214"/>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17"/>
            <p:cNvSpPr/>
            <p:nvPr/>
          </p:nvSpPr>
          <p:spPr>
            <a:xfrm>
              <a:off x="6947200" y="767025"/>
              <a:ext cx="24350" cy="24325"/>
            </a:xfrm>
            <a:custGeom>
              <a:rect b="b" l="l" r="r" t="t"/>
              <a:pathLst>
                <a:path extrusionOk="0" h="973" w="974">
                  <a:moveTo>
                    <a:pt x="487" y="0"/>
                  </a:moveTo>
                  <a:cubicBezTo>
                    <a:pt x="213" y="0"/>
                    <a:pt x="1" y="243"/>
                    <a:pt x="1" y="487"/>
                  </a:cubicBezTo>
                  <a:cubicBezTo>
                    <a:pt x="1" y="760"/>
                    <a:pt x="213" y="973"/>
                    <a:pt x="487" y="973"/>
                  </a:cubicBezTo>
                  <a:cubicBezTo>
                    <a:pt x="761" y="973"/>
                    <a:pt x="973" y="760"/>
                    <a:pt x="973" y="487"/>
                  </a:cubicBezTo>
                  <a:cubicBezTo>
                    <a:pt x="973" y="24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17"/>
            <p:cNvSpPr/>
            <p:nvPr/>
          </p:nvSpPr>
          <p:spPr>
            <a:xfrm>
              <a:off x="6654650" y="1344525"/>
              <a:ext cx="24325" cy="25100"/>
            </a:xfrm>
            <a:custGeom>
              <a:rect b="b" l="l" r="r" t="t"/>
              <a:pathLst>
                <a:path extrusionOk="0" h="1004" w="973">
                  <a:moveTo>
                    <a:pt x="487" y="1"/>
                  </a:moveTo>
                  <a:cubicBezTo>
                    <a:pt x="213" y="1"/>
                    <a:pt x="0" y="244"/>
                    <a:pt x="0" y="487"/>
                  </a:cubicBezTo>
                  <a:cubicBezTo>
                    <a:pt x="0" y="761"/>
                    <a:pt x="213" y="1004"/>
                    <a:pt x="487" y="1004"/>
                  </a:cubicBezTo>
                  <a:cubicBezTo>
                    <a:pt x="760" y="1004"/>
                    <a:pt x="973" y="791"/>
                    <a:pt x="973" y="487"/>
                  </a:cubicBezTo>
                  <a:cubicBezTo>
                    <a:pt x="973" y="244"/>
                    <a:pt x="76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17"/>
            <p:cNvSpPr/>
            <p:nvPr/>
          </p:nvSpPr>
          <p:spPr>
            <a:xfrm>
              <a:off x="6313450" y="1464600"/>
              <a:ext cx="25100" cy="24350"/>
            </a:xfrm>
            <a:custGeom>
              <a:rect b="b" l="l" r="r" t="t"/>
              <a:pathLst>
                <a:path extrusionOk="0" h="974" w="1004">
                  <a:moveTo>
                    <a:pt x="487" y="0"/>
                  </a:moveTo>
                  <a:cubicBezTo>
                    <a:pt x="244" y="0"/>
                    <a:pt x="1" y="213"/>
                    <a:pt x="1" y="487"/>
                  </a:cubicBezTo>
                  <a:cubicBezTo>
                    <a:pt x="1" y="760"/>
                    <a:pt x="213" y="973"/>
                    <a:pt x="487" y="973"/>
                  </a:cubicBezTo>
                  <a:cubicBezTo>
                    <a:pt x="761" y="973"/>
                    <a:pt x="1004" y="791"/>
                    <a:pt x="973" y="487"/>
                  </a:cubicBezTo>
                  <a:cubicBezTo>
                    <a:pt x="973" y="21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17"/>
            <p:cNvSpPr/>
            <p:nvPr/>
          </p:nvSpPr>
          <p:spPr>
            <a:xfrm>
              <a:off x="6168325" y="1701675"/>
              <a:ext cx="24325" cy="24350"/>
            </a:xfrm>
            <a:custGeom>
              <a:rect b="b" l="l" r="r" t="t"/>
              <a:pathLst>
                <a:path extrusionOk="0" h="974" w="973">
                  <a:moveTo>
                    <a:pt x="486" y="1"/>
                  </a:moveTo>
                  <a:cubicBezTo>
                    <a:pt x="213" y="1"/>
                    <a:pt x="0" y="214"/>
                    <a:pt x="0" y="487"/>
                  </a:cubicBezTo>
                  <a:cubicBezTo>
                    <a:pt x="0" y="761"/>
                    <a:pt x="213" y="973"/>
                    <a:pt x="486" y="973"/>
                  </a:cubicBezTo>
                  <a:cubicBezTo>
                    <a:pt x="730" y="973"/>
                    <a:pt x="942" y="791"/>
                    <a:pt x="973" y="487"/>
                  </a:cubicBezTo>
                  <a:cubicBezTo>
                    <a:pt x="973" y="21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17"/>
            <p:cNvSpPr/>
            <p:nvPr/>
          </p:nvSpPr>
          <p:spPr>
            <a:xfrm>
              <a:off x="6817275" y="1800475"/>
              <a:ext cx="24325" cy="25100"/>
            </a:xfrm>
            <a:custGeom>
              <a:rect b="b" l="l" r="r" t="t"/>
              <a:pathLst>
                <a:path extrusionOk="0" h="1004" w="973">
                  <a:moveTo>
                    <a:pt x="486" y="0"/>
                  </a:moveTo>
                  <a:cubicBezTo>
                    <a:pt x="213" y="0"/>
                    <a:pt x="0" y="243"/>
                    <a:pt x="0" y="487"/>
                  </a:cubicBezTo>
                  <a:cubicBezTo>
                    <a:pt x="0" y="760"/>
                    <a:pt x="213" y="1003"/>
                    <a:pt x="486" y="1003"/>
                  </a:cubicBezTo>
                  <a:cubicBezTo>
                    <a:pt x="760" y="1003"/>
                    <a:pt x="973" y="791"/>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17"/>
            <p:cNvSpPr/>
            <p:nvPr/>
          </p:nvSpPr>
          <p:spPr>
            <a:xfrm>
              <a:off x="6861325" y="1953200"/>
              <a:ext cx="25100" cy="25100"/>
            </a:xfrm>
            <a:custGeom>
              <a:rect b="b" l="l" r="r" t="t"/>
              <a:pathLst>
                <a:path extrusionOk="0" h="1004" w="1004">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17"/>
            <p:cNvSpPr/>
            <p:nvPr/>
          </p:nvSpPr>
          <p:spPr>
            <a:xfrm>
              <a:off x="7004200" y="1786800"/>
              <a:ext cx="24325" cy="25100"/>
            </a:xfrm>
            <a:custGeom>
              <a:rect b="b" l="l" r="r" t="t"/>
              <a:pathLst>
                <a:path extrusionOk="0" h="1004" w="973">
                  <a:moveTo>
                    <a:pt x="487" y="0"/>
                  </a:moveTo>
                  <a:cubicBezTo>
                    <a:pt x="213" y="0"/>
                    <a:pt x="0" y="243"/>
                    <a:pt x="0" y="517"/>
                  </a:cubicBezTo>
                  <a:cubicBezTo>
                    <a:pt x="0" y="790"/>
                    <a:pt x="213" y="1003"/>
                    <a:pt x="487" y="1003"/>
                  </a:cubicBezTo>
                  <a:cubicBezTo>
                    <a:pt x="760" y="1003"/>
                    <a:pt x="973" y="790"/>
                    <a:pt x="973" y="517"/>
                  </a:cubicBezTo>
                  <a:cubicBezTo>
                    <a:pt x="973" y="24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17"/>
            <p:cNvSpPr/>
            <p:nvPr/>
          </p:nvSpPr>
          <p:spPr>
            <a:xfrm>
              <a:off x="7299800" y="1552750"/>
              <a:ext cx="24325" cy="24325"/>
            </a:xfrm>
            <a:custGeom>
              <a:rect b="b" l="l" r="r" t="t"/>
              <a:pathLst>
                <a:path extrusionOk="0" h="973" w="973">
                  <a:moveTo>
                    <a:pt x="487" y="0"/>
                  </a:moveTo>
                  <a:cubicBezTo>
                    <a:pt x="213" y="0"/>
                    <a:pt x="0" y="213"/>
                    <a:pt x="0" y="487"/>
                  </a:cubicBezTo>
                  <a:cubicBezTo>
                    <a:pt x="0" y="760"/>
                    <a:pt x="213" y="973"/>
                    <a:pt x="487" y="973"/>
                  </a:cubicBezTo>
                  <a:cubicBezTo>
                    <a:pt x="760" y="973"/>
                    <a:pt x="973" y="791"/>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17"/>
            <p:cNvSpPr/>
            <p:nvPr/>
          </p:nvSpPr>
          <p:spPr>
            <a:xfrm>
              <a:off x="6975325" y="1124175"/>
              <a:ext cx="25100" cy="25100"/>
            </a:xfrm>
            <a:custGeom>
              <a:rect b="b" l="l" r="r" t="t"/>
              <a:pathLst>
                <a:path extrusionOk="0" h="1004" w="1004">
                  <a:moveTo>
                    <a:pt x="517" y="0"/>
                  </a:moveTo>
                  <a:cubicBezTo>
                    <a:pt x="243" y="0"/>
                    <a:pt x="0" y="243"/>
                    <a:pt x="0" y="487"/>
                  </a:cubicBezTo>
                  <a:cubicBezTo>
                    <a:pt x="0" y="760"/>
                    <a:pt x="243" y="1003"/>
                    <a:pt x="517" y="1003"/>
                  </a:cubicBezTo>
                  <a:cubicBezTo>
                    <a:pt x="760" y="1003"/>
                    <a:pt x="973" y="760"/>
                    <a:pt x="1003" y="487"/>
                  </a:cubicBezTo>
                  <a:cubicBezTo>
                    <a:pt x="1003" y="243"/>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17"/>
            <p:cNvSpPr/>
            <p:nvPr/>
          </p:nvSpPr>
          <p:spPr>
            <a:xfrm>
              <a:off x="6875025" y="1502600"/>
              <a:ext cx="24325" cy="24325"/>
            </a:xfrm>
            <a:custGeom>
              <a:rect b="b" l="l" r="r" t="t"/>
              <a:pathLst>
                <a:path extrusionOk="0" h="973" w="973">
                  <a:moveTo>
                    <a:pt x="486" y="0"/>
                  </a:moveTo>
                  <a:cubicBezTo>
                    <a:pt x="213" y="0"/>
                    <a:pt x="0" y="213"/>
                    <a:pt x="0" y="487"/>
                  </a:cubicBezTo>
                  <a:cubicBezTo>
                    <a:pt x="0" y="760"/>
                    <a:pt x="213" y="973"/>
                    <a:pt x="486" y="973"/>
                  </a:cubicBezTo>
                  <a:cubicBezTo>
                    <a:pt x="760" y="973"/>
                    <a:pt x="942" y="760"/>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17"/>
            <p:cNvSpPr/>
            <p:nvPr/>
          </p:nvSpPr>
          <p:spPr>
            <a:xfrm>
              <a:off x="7341600" y="725975"/>
              <a:ext cx="24325" cy="25100"/>
            </a:xfrm>
            <a:custGeom>
              <a:rect b="b" l="l" r="r" t="t"/>
              <a:pathLst>
                <a:path extrusionOk="0" h="1004" w="973">
                  <a:moveTo>
                    <a:pt x="486" y="1"/>
                  </a:moveTo>
                  <a:cubicBezTo>
                    <a:pt x="213" y="1"/>
                    <a:pt x="0" y="244"/>
                    <a:pt x="0" y="518"/>
                  </a:cubicBezTo>
                  <a:cubicBezTo>
                    <a:pt x="0" y="761"/>
                    <a:pt x="213" y="1004"/>
                    <a:pt x="486" y="1004"/>
                  </a:cubicBezTo>
                  <a:cubicBezTo>
                    <a:pt x="699" y="1004"/>
                    <a:pt x="942" y="761"/>
                    <a:pt x="973" y="518"/>
                  </a:cubicBezTo>
                  <a:cubicBezTo>
                    <a:pt x="973" y="24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17"/>
            <p:cNvSpPr/>
            <p:nvPr/>
          </p:nvSpPr>
          <p:spPr>
            <a:xfrm>
              <a:off x="7178200" y="539800"/>
              <a:ext cx="24350" cy="25125"/>
            </a:xfrm>
            <a:custGeom>
              <a:rect b="b" l="l" r="r" t="t"/>
              <a:pathLst>
                <a:path extrusionOk="0" h="1005" w="974">
                  <a:moveTo>
                    <a:pt x="487" y="1"/>
                  </a:moveTo>
                  <a:cubicBezTo>
                    <a:pt x="214" y="1"/>
                    <a:pt x="1" y="244"/>
                    <a:pt x="1" y="518"/>
                  </a:cubicBezTo>
                  <a:cubicBezTo>
                    <a:pt x="1" y="761"/>
                    <a:pt x="214" y="1004"/>
                    <a:pt x="487" y="1004"/>
                  </a:cubicBezTo>
                  <a:cubicBezTo>
                    <a:pt x="761" y="1004"/>
                    <a:pt x="974" y="761"/>
                    <a:pt x="974" y="518"/>
                  </a:cubicBezTo>
                  <a:cubicBezTo>
                    <a:pt x="974"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17"/>
            <p:cNvSpPr/>
            <p:nvPr/>
          </p:nvSpPr>
          <p:spPr>
            <a:xfrm>
              <a:off x="6249625" y="2268550"/>
              <a:ext cx="25100" cy="25100"/>
            </a:xfrm>
            <a:custGeom>
              <a:rect b="b" l="l" r="r" t="t"/>
              <a:pathLst>
                <a:path extrusionOk="0" h="1004" w="1004">
                  <a:moveTo>
                    <a:pt x="517" y="1"/>
                  </a:moveTo>
                  <a:cubicBezTo>
                    <a:pt x="244" y="1"/>
                    <a:pt x="0" y="244"/>
                    <a:pt x="0" y="518"/>
                  </a:cubicBezTo>
                  <a:cubicBezTo>
                    <a:pt x="0" y="761"/>
                    <a:pt x="244" y="1004"/>
                    <a:pt x="517" y="1004"/>
                  </a:cubicBezTo>
                  <a:cubicBezTo>
                    <a:pt x="760" y="1004"/>
                    <a:pt x="1003" y="822"/>
                    <a:pt x="1003" y="518"/>
                  </a:cubicBezTo>
                  <a:cubicBezTo>
                    <a:pt x="1003" y="244"/>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17"/>
            <p:cNvSpPr/>
            <p:nvPr/>
          </p:nvSpPr>
          <p:spPr>
            <a:xfrm>
              <a:off x="6336250" y="2493500"/>
              <a:ext cx="25100" cy="25100"/>
            </a:xfrm>
            <a:custGeom>
              <a:rect b="b" l="l" r="r" t="t"/>
              <a:pathLst>
                <a:path extrusionOk="0" h="1004" w="1004">
                  <a:moveTo>
                    <a:pt x="487" y="0"/>
                  </a:moveTo>
                  <a:cubicBezTo>
                    <a:pt x="244" y="0"/>
                    <a:pt x="1" y="243"/>
                    <a:pt x="1" y="517"/>
                  </a:cubicBezTo>
                  <a:cubicBezTo>
                    <a:pt x="1" y="790"/>
                    <a:pt x="213" y="1003"/>
                    <a:pt x="487" y="1003"/>
                  </a:cubicBezTo>
                  <a:cubicBezTo>
                    <a:pt x="760" y="1003"/>
                    <a:pt x="1004" y="790"/>
                    <a:pt x="973" y="517"/>
                  </a:cubicBezTo>
                  <a:cubicBezTo>
                    <a:pt x="973" y="24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17"/>
            <p:cNvSpPr/>
            <p:nvPr/>
          </p:nvSpPr>
          <p:spPr>
            <a:xfrm>
              <a:off x="6861325" y="1953200"/>
              <a:ext cx="25100" cy="25100"/>
            </a:xfrm>
            <a:custGeom>
              <a:rect b="b" l="l" r="r" t="t"/>
              <a:pathLst>
                <a:path extrusionOk="0" h="1004" w="1004">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17"/>
            <p:cNvSpPr/>
            <p:nvPr/>
          </p:nvSpPr>
          <p:spPr>
            <a:xfrm>
              <a:off x="6837775" y="2887875"/>
              <a:ext cx="25100" cy="25100"/>
            </a:xfrm>
            <a:custGeom>
              <a:rect b="b" l="l" r="r" t="t"/>
              <a:pathLst>
                <a:path extrusionOk="0" h="1004" w="1004">
                  <a:moveTo>
                    <a:pt x="487" y="0"/>
                  </a:moveTo>
                  <a:cubicBezTo>
                    <a:pt x="244" y="0"/>
                    <a:pt x="1" y="243"/>
                    <a:pt x="1" y="517"/>
                  </a:cubicBezTo>
                  <a:cubicBezTo>
                    <a:pt x="1" y="760"/>
                    <a:pt x="244" y="1003"/>
                    <a:pt x="487" y="1003"/>
                  </a:cubicBezTo>
                  <a:cubicBezTo>
                    <a:pt x="761" y="1003"/>
                    <a:pt x="1004" y="821"/>
                    <a:pt x="1004" y="517"/>
                  </a:cubicBezTo>
                  <a:cubicBezTo>
                    <a:pt x="1004" y="24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17"/>
            <p:cNvSpPr/>
            <p:nvPr/>
          </p:nvSpPr>
          <p:spPr>
            <a:xfrm>
              <a:off x="6937325" y="3247300"/>
              <a:ext cx="25100" cy="24350"/>
            </a:xfrm>
            <a:custGeom>
              <a:rect b="b" l="l" r="r" t="t"/>
              <a:pathLst>
                <a:path extrusionOk="0" h="974" w="1004">
                  <a:moveTo>
                    <a:pt x="517" y="0"/>
                  </a:moveTo>
                  <a:cubicBezTo>
                    <a:pt x="244" y="0"/>
                    <a:pt x="1" y="213"/>
                    <a:pt x="1" y="487"/>
                  </a:cubicBezTo>
                  <a:cubicBezTo>
                    <a:pt x="1" y="760"/>
                    <a:pt x="244" y="973"/>
                    <a:pt x="517" y="973"/>
                  </a:cubicBezTo>
                  <a:cubicBezTo>
                    <a:pt x="760" y="973"/>
                    <a:pt x="1004" y="760"/>
                    <a:pt x="1004" y="487"/>
                  </a:cubicBezTo>
                  <a:cubicBezTo>
                    <a:pt x="1004" y="213"/>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17"/>
            <p:cNvSpPr/>
            <p:nvPr/>
          </p:nvSpPr>
          <p:spPr>
            <a:xfrm>
              <a:off x="7221525" y="3235150"/>
              <a:ext cx="25100" cy="24325"/>
            </a:xfrm>
            <a:custGeom>
              <a:rect b="b" l="l" r="r" t="t"/>
              <a:pathLst>
                <a:path extrusionOk="0" h="973" w="1004">
                  <a:moveTo>
                    <a:pt x="487" y="0"/>
                  </a:moveTo>
                  <a:cubicBezTo>
                    <a:pt x="244" y="0"/>
                    <a:pt x="1" y="213"/>
                    <a:pt x="1" y="486"/>
                  </a:cubicBezTo>
                  <a:cubicBezTo>
                    <a:pt x="1" y="760"/>
                    <a:pt x="244" y="973"/>
                    <a:pt x="487" y="973"/>
                  </a:cubicBezTo>
                  <a:cubicBezTo>
                    <a:pt x="760" y="973"/>
                    <a:pt x="1004" y="790"/>
                    <a:pt x="1004" y="486"/>
                  </a:cubicBezTo>
                  <a:cubicBezTo>
                    <a:pt x="1004" y="21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17"/>
            <p:cNvSpPr/>
            <p:nvPr/>
          </p:nvSpPr>
          <p:spPr>
            <a:xfrm>
              <a:off x="6504175" y="1559575"/>
              <a:ext cx="25125" cy="24350"/>
            </a:xfrm>
            <a:custGeom>
              <a:rect b="b" l="l" r="r" t="t"/>
              <a:pathLst>
                <a:path extrusionOk="0" h="974" w="1005">
                  <a:moveTo>
                    <a:pt x="518" y="1"/>
                  </a:moveTo>
                  <a:cubicBezTo>
                    <a:pt x="244" y="1"/>
                    <a:pt x="1" y="214"/>
                    <a:pt x="1" y="487"/>
                  </a:cubicBezTo>
                  <a:cubicBezTo>
                    <a:pt x="1" y="761"/>
                    <a:pt x="244" y="974"/>
                    <a:pt x="518" y="974"/>
                  </a:cubicBezTo>
                  <a:cubicBezTo>
                    <a:pt x="761" y="974"/>
                    <a:pt x="974" y="791"/>
                    <a:pt x="1004" y="487"/>
                  </a:cubicBezTo>
                  <a:cubicBezTo>
                    <a:pt x="1004" y="214"/>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17"/>
            <p:cNvSpPr/>
            <p:nvPr/>
          </p:nvSpPr>
          <p:spPr>
            <a:xfrm>
              <a:off x="6504175" y="2374175"/>
              <a:ext cx="25125" cy="25100"/>
            </a:xfrm>
            <a:custGeom>
              <a:rect b="b" l="l" r="r" t="t"/>
              <a:pathLst>
                <a:path extrusionOk="0" h="1004" w="1005">
                  <a:moveTo>
                    <a:pt x="518" y="1"/>
                  </a:moveTo>
                  <a:cubicBezTo>
                    <a:pt x="244" y="1"/>
                    <a:pt x="1" y="244"/>
                    <a:pt x="1" y="487"/>
                  </a:cubicBezTo>
                  <a:cubicBezTo>
                    <a:pt x="1" y="761"/>
                    <a:pt x="244" y="1004"/>
                    <a:pt x="518" y="1004"/>
                  </a:cubicBezTo>
                  <a:cubicBezTo>
                    <a:pt x="761" y="1004"/>
                    <a:pt x="974" y="761"/>
                    <a:pt x="1004" y="487"/>
                  </a:cubicBezTo>
                  <a:cubicBezTo>
                    <a:pt x="1004" y="214"/>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17"/>
            <p:cNvSpPr/>
            <p:nvPr/>
          </p:nvSpPr>
          <p:spPr>
            <a:xfrm>
              <a:off x="5210100" y="520825"/>
              <a:ext cx="24325" cy="25100"/>
            </a:xfrm>
            <a:custGeom>
              <a:rect b="b" l="l" r="r" t="t"/>
              <a:pathLst>
                <a:path extrusionOk="0" h="1004" w="973">
                  <a:moveTo>
                    <a:pt x="486" y="0"/>
                  </a:moveTo>
                  <a:cubicBezTo>
                    <a:pt x="213" y="0"/>
                    <a:pt x="0" y="243"/>
                    <a:pt x="0" y="517"/>
                  </a:cubicBezTo>
                  <a:cubicBezTo>
                    <a:pt x="0" y="760"/>
                    <a:pt x="213" y="1003"/>
                    <a:pt x="486" y="1003"/>
                  </a:cubicBezTo>
                  <a:cubicBezTo>
                    <a:pt x="760" y="1003"/>
                    <a:pt x="942" y="760"/>
                    <a:pt x="973" y="517"/>
                  </a:cubicBezTo>
                  <a:cubicBezTo>
                    <a:pt x="973" y="24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17"/>
            <p:cNvSpPr/>
            <p:nvPr/>
          </p:nvSpPr>
          <p:spPr>
            <a:xfrm>
              <a:off x="-120550" y="-115200"/>
              <a:ext cx="7728125" cy="3313125"/>
            </a:xfrm>
            <a:custGeom>
              <a:rect b="b" l="l" r="r" t="t"/>
              <a:pathLst>
                <a:path extrusionOk="0" h="132525" w="309125">
                  <a:moveTo>
                    <a:pt x="260066" y="49454"/>
                  </a:moveTo>
                  <a:lnTo>
                    <a:pt x="265294" y="67478"/>
                  </a:lnTo>
                  <a:lnTo>
                    <a:pt x="259975" y="84864"/>
                  </a:lnTo>
                  <a:cubicBezTo>
                    <a:pt x="259944" y="84956"/>
                    <a:pt x="260035" y="85016"/>
                    <a:pt x="260066" y="85047"/>
                  </a:cubicBezTo>
                  <a:lnTo>
                    <a:pt x="260096" y="85047"/>
                  </a:lnTo>
                  <a:cubicBezTo>
                    <a:pt x="260187" y="85047"/>
                    <a:pt x="260218" y="85016"/>
                    <a:pt x="260248" y="84956"/>
                  </a:cubicBezTo>
                  <a:lnTo>
                    <a:pt x="265537" y="67691"/>
                  </a:lnTo>
                  <a:lnTo>
                    <a:pt x="277878" y="77266"/>
                  </a:lnTo>
                  <a:cubicBezTo>
                    <a:pt x="277908" y="77296"/>
                    <a:pt x="277908" y="77296"/>
                    <a:pt x="277969" y="77296"/>
                  </a:cubicBezTo>
                  <a:cubicBezTo>
                    <a:pt x="277999" y="77296"/>
                    <a:pt x="278030" y="77296"/>
                    <a:pt x="278060" y="77266"/>
                  </a:cubicBezTo>
                  <a:cubicBezTo>
                    <a:pt x="278121" y="77205"/>
                    <a:pt x="278121" y="77114"/>
                    <a:pt x="278030" y="77083"/>
                  </a:cubicBezTo>
                  <a:lnTo>
                    <a:pt x="265537" y="67387"/>
                  </a:lnTo>
                  <a:lnTo>
                    <a:pt x="260279" y="49393"/>
                  </a:lnTo>
                  <a:lnTo>
                    <a:pt x="283288" y="56992"/>
                  </a:lnTo>
                  <a:cubicBezTo>
                    <a:pt x="283349" y="57022"/>
                    <a:pt x="283440" y="56992"/>
                    <a:pt x="283471" y="56901"/>
                  </a:cubicBezTo>
                  <a:cubicBezTo>
                    <a:pt x="283501" y="56840"/>
                    <a:pt x="283471" y="56749"/>
                    <a:pt x="283379" y="56718"/>
                  </a:cubicBezTo>
                  <a:lnTo>
                    <a:pt x="260187" y="49028"/>
                  </a:lnTo>
                  <a:lnTo>
                    <a:pt x="252072" y="36323"/>
                  </a:lnTo>
                  <a:lnTo>
                    <a:pt x="260187" y="26627"/>
                  </a:lnTo>
                  <a:cubicBezTo>
                    <a:pt x="260218" y="26596"/>
                    <a:pt x="260218" y="26535"/>
                    <a:pt x="260218" y="26505"/>
                  </a:cubicBezTo>
                  <a:lnTo>
                    <a:pt x="259519" y="10395"/>
                  </a:lnTo>
                  <a:cubicBezTo>
                    <a:pt x="259519" y="10365"/>
                    <a:pt x="259488" y="10335"/>
                    <a:pt x="259458" y="10274"/>
                  </a:cubicBezTo>
                  <a:cubicBezTo>
                    <a:pt x="259428" y="10243"/>
                    <a:pt x="259367" y="10243"/>
                    <a:pt x="259336" y="10274"/>
                  </a:cubicBezTo>
                  <a:lnTo>
                    <a:pt x="213834" y="25654"/>
                  </a:lnTo>
                  <a:cubicBezTo>
                    <a:pt x="213773" y="25654"/>
                    <a:pt x="213743" y="25684"/>
                    <a:pt x="213743" y="25745"/>
                  </a:cubicBezTo>
                  <a:cubicBezTo>
                    <a:pt x="213743" y="25775"/>
                    <a:pt x="213743" y="25836"/>
                    <a:pt x="213773" y="25867"/>
                  </a:cubicBezTo>
                  <a:lnTo>
                    <a:pt x="236205" y="53709"/>
                  </a:lnTo>
                  <a:cubicBezTo>
                    <a:pt x="236205" y="53709"/>
                    <a:pt x="236205" y="53770"/>
                    <a:pt x="236236" y="53770"/>
                  </a:cubicBezTo>
                  <a:lnTo>
                    <a:pt x="248546" y="62736"/>
                  </a:lnTo>
                  <a:lnTo>
                    <a:pt x="248546" y="62736"/>
                  </a:lnTo>
                  <a:cubicBezTo>
                    <a:pt x="248576" y="62736"/>
                    <a:pt x="248576" y="62767"/>
                    <a:pt x="248637" y="62767"/>
                  </a:cubicBezTo>
                  <a:lnTo>
                    <a:pt x="248667" y="62767"/>
                  </a:lnTo>
                  <a:lnTo>
                    <a:pt x="248667" y="62767"/>
                  </a:lnTo>
                  <a:lnTo>
                    <a:pt x="248698" y="62767"/>
                  </a:lnTo>
                  <a:cubicBezTo>
                    <a:pt x="248698" y="62767"/>
                    <a:pt x="248728" y="62767"/>
                    <a:pt x="248728" y="62736"/>
                  </a:cubicBezTo>
                  <a:lnTo>
                    <a:pt x="248728" y="62736"/>
                  </a:lnTo>
                  <a:close/>
                  <a:moveTo>
                    <a:pt x="259944" y="49150"/>
                  </a:moveTo>
                  <a:lnTo>
                    <a:pt x="248667" y="62311"/>
                  </a:lnTo>
                  <a:lnTo>
                    <a:pt x="245841" y="54773"/>
                  </a:lnTo>
                  <a:cubicBezTo>
                    <a:pt x="245841" y="54742"/>
                    <a:pt x="245780" y="54712"/>
                    <a:pt x="245749" y="54712"/>
                  </a:cubicBezTo>
                  <a:lnTo>
                    <a:pt x="236570" y="53496"/>
                  </a:lnTo>
                  <a:lnTo>
                    <a:pt x="251920" y="36535"/>
                  </a:lnTo>
                  <a:close/>
                  <a:moveTo>
                    <a:pt x="248303" y="62189"/>
                  </a:moveTo>
                  <a:lnTo>
                    <a:pt x="236844" y="53831"/>
                  </a:lnTo>
                  <a:lnTo>
                    <a:pt x="245658" y="54986"/>
                  </a:lnTo>
                  <a:close/>
                  <a:moveTo>
                    <a:pt x="259336" y="10638"/>
                  </a:moveTo>
                  <a:lnTo>
                    <a:pt x="259975" y="26475"/>
                  </a:lnTo>
                  <a:lnTo>
                    <a:pt x="251981" y="36080"/>
                  </a:lnTo>
                  <a:lnTo>
                    <a:pt x="243835" y="25168"/>
                  </a:lnTo>
                  <a:cubicBezTo>
                    <a:pt x="243804" y="25107"/>
                    <a:pt x="243683" y="25107"/>
                    <a:pt x="243652" y="25137"/>
                  </a:cubicBezTo>
                  <a:cubicBezTo>
                    <a:pt x="243561" y="25168"/>
                    <a:pt x="243561" y="25289"/>
                    <a:pt x="243622" y="25350"/>
                  </a:cubicBezTo>
                  <a:lnTo>
                    <a:pt x="251768" y="36262"/>
                  </a:lnTo>
                  <a:lnTo>
                    <a:pt x="236296" y="53375"/>
                  </a:lnTo>
                  <a:lnTo>
                    <a:pt x="214108" y="25867"/>
                  </a:lnTo>
                  <a:close/>
                  <a:moveTo>
                    <a:pt x="226752" y="54834"/>
                  </a:moveTo>
                  <a:cubicBezTo>
                    <a:pt x="226752" y="54773"/>
                    <a:pt x="226691" y="54742"/>
                    <a:pt x="226661" y="54742"/>
                  </a:cubicBezTo>
                  <a:lnTo>
                    <a:pt x="226539" y="54742"/>
                  </a:lnTo>
                  <a:lnTo>
                    <a:pt x="214199" y="60974"/>
                  </a:lnTo>
                  <a:lnTo>
                    <a:pt x="219092" y="50365"/>
                  </a:lnTo>
                  <a:cubicBezTo>
                    <a:pt x="219153" y="50305"/>
                    <a:pt x="219092" y="50214"/>
                    <a:pt x="219032" y="50183"/>
                  </a:cubicBezTo>
                  <a:cubicBezTo>
                    <a:pt x="218940" y="50153"/>
                    <a:pt x="218880" y="50183"/>
                    <a:pt x="218819" y="50274"/>
                  </a:cubicBezTo>
                  <a:lnTo>
                    <a:pt x="213773" y="61247"/>
                  </a:lnTo>
                  <a:lnTo>
                    <a:pt x="213773" y="61247"/>
                  </a:lnTo>
                  <a:lnTo>
                    <a:pt x="213773" y="61369"/>
                  </a:lnTo>
                  <a:cubicBezTo>
                    <a:pt x="213773" y="61399"/>
                    <a:pt x="213834" y="61429"/>
                    <a:pt x="213864" y="61429"/>
                  </a:cubicBezTo>
                  <a:lnTo>
                    <a:pt x="213864" y="61429"/>
                  </a:lnTo>
                  <a:lnTo>
                    <a:pt x="213864" y="61429"/>
                  </a:lnTo>
                  <a:lnTo>
                    <a:pt x="213864" y="61429"/>
                  </a:lnTo>
                  <a:lnTo>
                    <a:pt x="213864" y="61429"/>
                  </a:lnTo>
                  <a:lnTo>
                    <a:pt x="213864" y="61429"/>
                  </a:lnTo>
                  <a:lnTo>
                    <a:pt x="213864" y="61429"/>
                  </a:lnTo>
                  <a:lnTo>
                    <a:pt x="213864" y="61429"/>
                  </a:lnTo>
                  <a:lnTo>
                    <a:pt x="213864" y="61429"/>
                  </a:lnTo>
                  <a:lnTo>
                    <a:pt x="213895" y="61429"/>
                  </a:lnTo>
                  <a:lnTo>
                    <a:pt x="229245" y="63861"/>
                  </a:lnTo>
                  <a:lnTo>
                    <a:pt x="229275" y="63861"/>
                  </a:lnTo>
                  <a:cubicBezTo>
                    <a:pt x="229336" y="63861"/>
                    <a:pt x="229366" y="63861"/>
                    <a:pt x="229397" y="63831"/>
                  </a:cubicBezTo>
                  <a:cubicBezTo>
                    <a:pt x="229427" y="63800"/>
                    <a:pt x="229427" y="63740"/>
                    <a:pt x="229427" y="63679"/>
                  </a:cubicBezTo>
                  <a:close/>
                  <a:moveTo>
                    <a:pt x="214351" y="61217"/>
                  </a:moveTo>
                  <a:lnTo>
                    <a:pt x="226509" y="55046"/>
                  </a:lnTo>
                  <a:lnTo>
                    <a:pt x="229032" y="63527"/>
                  </a:lnTo>
                  <a:close/>
                  <a:moveTo>
                    <a:pt x="202588" y="23891"/>
                  </a:moveTo>
                  <a:lnTo>
                    <a:pt x="206448" y="10882"/>
                  </a:lnTo>
                  <a:cubicBezTo>
                    <a:pt x="206478" y="10821"/>
                    <a:pt x="206417" y="10730"/>
                    <a:pt x="206326" y="10699"/>
                  </a:cubicBezTo>
                  <a:cubicBezTo>
                    <a:pt x="206265" y="10669"/>
                    <a:pt x="206174" y="10730"/>
                    <a:pt x="206144" y="10821"/>
                  </a:cubicBezTo>
                  <a:lnTo>
                    <a:pt x="202314" y="23891"/>
                  </a:lnTo>
                  <a:cubicBezTo>
                    <a:pt x="202314" y="23921"/>
                    <a:pt x="202314" y="23982"/>
                    <a:pt x="202344" y="24013"/>
                  </a:cubicBezTo>
                  <a:lnTo>
                    <a:pt x="211402" y="35532"/>
                  </a:lnTo>
                  <a:lnTo>
                    <a:pt x="190429" y="38633"/>
                  </a:lnTo>
                  <a:lnTo>
                    <a:pt x="162192" y="61"/>
                  </a:lnTo>
                  <a:cubicBezTo>
                    <a:pt x="162161" y="0"/>
                    <a:pt x="162040" y="0"/>
                    <a:pt x="162009" y="30"/>
                  </a:cubicBezTo>
                  <a:cubicBezTo>
                    <a:pt x="161918" y="61"/>
                    <a:pt x="161918" y="182"/>
                    <a:pt x="161949" y="213"/>
                  </a:cubicBezTo>
                  <a:lnTo>
                    <a:pt x="189821" y="38238"/>
                  </a:lnTo>
                  <a:lnTo>
                    <a:pt x="166447" y="24468"/>
                  </a:lnTo>
                  <a:lnTo>
                    <a:pt x="166447" y="24468"/>
                  </a:lnTo>
                  <a:cubicBezTo>
                    <a:pt x="166417" y="24468"/>
                    <a:pt x="166417" y="24438"/>
                    <a:pt x="166356" y="24468"/>
                  </a:cubicBezTo>
                  <a:lnTo>
                    <a:pt x="166356" y="24468"/>
                  </a:lnTo>
                  <a:lnTo>
                    <a:pt x="166356" y="24468"/>
                  </a:lnTo>
                  <a:lnTo>
                    <a:pt x="131310" y="30244"/>
                  </a:lnTo>
                  <a:lnTo>
                    <a:pt x="132677" y="8511"/>
                  </a:lnTo>
                  <a:cubicBezTo>
                    <a:pt x="132677" y="8420"/>
                    <a:pt x="132617" y="8359"/>
                    <a:pt x="132526" y="8359"/>
                  </a:cubicBezTo>
                  <a:cubicBezTo>
                    <a:pt x="132434" y="8359"/>
                    <a:pt x="132374" y="8389"/>
                    <a:pt x="132374" y="8511"/>
                  </a:cubicBezTo>
                  <a:lnTo>
                    <a:pt x="131006" y="30365"/>
                  </a:lnTo>
                  <a:lnTo>
                    <a:pt x="112404" y="53770"/>
                  </a:lnTo>
                  <a:lnTo>
                    <a:pt x="110093" y="42675"/>
                  </a:lnTo>
                  <a:lnTo>
                    <a:pt x="116173" y="35228"/>
                  </a:lnTo>
                  <a:cubicBezTo>
                    <a:pt x="116203" y="35137"/>
                    <a:pt x="116203" y="35077"/>
                    <a:pt x="116142" y="35016"/>
                  </a:cubicBezTo>
                  <a:cubicBezTo>
                    <a:pt x="116051" y="34985"/>
                    <a:pt x="115990" y="34985"/>
                    <a:pt x="115929" y="35077"/>
                  </a:cubicBezTo>
                  <a:lnTo>
                    <a:pt x="109911" y="42432"/>
                  </a:lnTo>
                  <a:lnTo>
                    <a:pt x="88938" y="33010"/>
                  </a:lnTo>
                  <a:lnTo>
                    <a:pt x="104926" y="28754"/>
                  </a:lnTo>
                  <a:cubicBezTo>
                    <a:pt x="105017" y="28724"/>
                    <a:pt x="105048" y="28633"/>
                    <a:pt x="105048" y="28572"/>
                  </a:cubicBezTo>
                  <a:cubicBezTo>
                    <a:pt x="105017" y="28481"/>
                    <a:pt x="104926" y="28450"/>
                    <a:pt x="104865" y="28450"/>
                  </a:cubicBezTo>
                  <a:lnTo>
                    <a:pt x="88847" y="32736"/>
                  </a:lnTo>
                  <a:lnTo>
                    <a:pt x="105716" y="9575"/>
                  </a:lnTo>
                  <a:cubicBezTo>
                    <a:pt x="105777" y="9483"/>
                    <a:pt x="105777" y="9423"/>
                    <a:pt x="105686" y="9362"/>
                  </a:cubicBezTo>
                  <a:cubicBezTo>
                    <a:pt x="105625" y="9331"/>
                    <a:pt x="105534" y="9331"/>
                    <a:pt x="105504" y="9423"/>
                  </a:cubicBezTo>
                  <a:lnTo>
                    <a:pt x="88391" y="32949"/>
                  </a:lnTo>
                  <a:lnTo>
                    <a:pt x="88391" y="32949"/>
                  </a:lnTo>
                  <a:lnTo>
                    <a:pt x="88391" y="32949"/>
                  </a:lnTo>
                  <a:lnTo>
                    <a:pt x="76141" y="55624"/>
                  </a:lnTo>
                  <a:lnTo>
                    <a:pt x="64561" y="54226"/>
                  </a:lnTo>
                  <a:lnTo>
                    <a:pt x="70154" y="40122"/>
                  </a:lnTo>
                  <a:lnTo>
                    <a:pt x="85412" y="14833"/>
                  </a:lnTo>
                  <a:cubicBezTo>
                    <a:pt x="85443" y="14803"/>
                    <a:pt x="85443" y="14742"/>
                    <a:pt x="85412" y="14681"/>
                  </a:cubicBezTo>
                  <a:cubicBezTo>
                    <a:pt x="85351" y="14651"/>
                    <a:pt x="85321" y="14620"/>
                    <a:pt x="85291" y="14620"/>
                  </a:cubicBezTo>
                  <a:lnTo>
                    <a:pt x="63740" y="14620"/>
                  </a:lnTo>
                  <a:cubicBezTo>
                    <a:pt x="63710" y="14620"/>
                    <a:pt x="63679" y="14651"/>
                    <a:pt x="63618" y="14651"/>
                  </a:cubicBezTo>
                  <a:cubicBezTo>
                    <a:pt x="63588" y="14711"/>
                    <a:pt x="63588" y="14742"/>
                    <a:pt x="63588" y="14772"/>
                  </a:cubicBezTo>
                  <a:lnTo>
                    <a:pt x="69698" y="39514"/>
                  </a:lnTo>
                  <a:lnTo>
                    <a:pt x="60001" y="28663"/>
                  </a:lnTo>
                  <a:cubicBezTo>
                    <a:pt x="59971" y="28602"/>
                    <a:pt x="59849" y="28602"/>
                    <a:pt x="59819" y="28663"/>
                  </a:cubicBezTo>
                  <a:cubicBezTo>
                    <a:pt x="59758" y="28724"/>
                    <a:pt x="59758" y="28815"/>
                    <a:pt x="59819" y="28876"/>
                  </a:cubicBezTo>
                  <a:lnTo>
                    <a:pt x="69819" y="40031"/>
                  </a:lnTo>
                  <a:lnTo>
                    <a:pt x="64287" y="53983"/>
                  </a:lnTo>
                  <a:lnTo>
                    <a:pt x="53740" y="40031"/>
                  </a:lnTo>
                  <a:cubicBezTo>
                    <a:pt x="53709" y="39970"/>
                    <a:pt x="53588" y="39970"/>
                    <a:pt x="53557" y="40001"/>
                  </a:cubicBezTo>
                  <a:cubicBezTo>
                    <a:pt x="53497" y="40031"/>
                    <a:pt x="53497" y="40153"/>
                    <a:pt x="53527" y="40183"/>
                  </a:cubicBezTo>
                  <a:lnTo>
                    <a:pt x="63770" y="53800"/>
                  </a:lnTo>
                  <a:lnTo>
                    <a:pt x="34256" y="37204"/>
                  </a:lnTo>
                  <a:lnTo>
                    <a:pt x="34226" y="37204"/>
                  </a:lnTo>
                  <a:lnTo>
                    <a:pt x="23648" y="34377"/>
                  </a:lnTo>
                  <a:lnTo>
                    <a:pt x="28663" y="25107"/>
                  </a:lnTo>
                  <a:lnTo>
                    <a:pt x="40974" y="29393"/>
                  </a:lnTo>
                  <a:lnTo>
                    <a:pt x="48177" y="34560"/>
                  </a:lnTo>
                  <a:cubicBezTo>
                    <a:pt x="48208" y="34560"/>
                    <a:pt x="48208" y="34621"/>
                    <a:pt x="48238" y="34621"/>
                  </a:cubicBezTo>
                  <a:lnTo>
                    <a:pt x="48269" y="34621"/>
                  </a:lnTo>
                  <a:cubicBezTo>
                    <a:pt x="48329" y="34621"/>
                    <a:pt x="48360" y="34529"/>
                    <a:pt x="48360" y="34499"/>
                  </a:cubicBezTo>
                  <a:lnTo>
                    <a:pt x="50001" y="26140"/>
                  </a:lnTo>
                  <a:cubicBezTo>
                    <a:pt x="50001" y="26110"/>
                    <a:pt x="50001" y="26019"/>
                    <a:pt x="49940" y="25988"/>
                  </a:cubicBezTo>
                  <a:cubicBezTo>
                    <a:pt x="49910" y="25958"/>
                    <a:pt x="49880" y="25958"/>
                    <a:pt x="49788" y="25958"/>
                  </a:cubicBezTo>
                  <a:lnTo>
                    <a:pt x="41065" y="29149"/>
                  </a:lnTo>
                  <a:lnTo>
                    <a:pt x="28815" y="24894"/>
                  </a:lnTo>
                  <a:lnTo>
                    <a:pt x="34287" y="14772"/>
                  </a:lnTo>
                  <a:cubicBezTo>
                    <a:pt x="34347" y="14681"/>
                    <a:pt x="34287" y="14620"/>
                    <a:pt x="34226" y="14590"/>
                  </a:cubicBezTo>
                  <a:cubicBezTo>
                    <a:pt x="34135" y="14529"/>
                    <a:pt x="34074" y="14590"/>
                    <a:pt x="34043" y="14651"/>
                  </a:cubicBezTo>
                  <a:lnTo>
                    <a:pt x="28572" y="24772"/>
                  </a:lnTo>
                  <a:lnTo>
                    <a:pt x="22128" y="22523"/>
                  </a:lnTo>
                  <a:lnTo>
                    <a:pt x="19514" y="760"/>
                  </a:lnTo>
                  <a:cubicBezTo>
                    <a:pt x="19514" y="669"/>
                    <a:pt x="19453" y="608"/>
                    <a:pt x="19362" y="638"/>
                  </a:cubicBezTo>
                  <a:cubicBezTo>
                    <a:pt x="19302" y="638"/>
                    <a:pt x="19210" y="730"/>
                    <a:pt x="19241" y="790"/>
                  </a:cubicBezTo>
                  <a:lnTo>
                    <a:pt x="21855" y="22402"/>
                  </a:lnTo>
                  <a:lnTo>
                    <a:pt x="12949" y="19301"/>
                  </a:lnTo>
                  <a:cubicBezTo>
                    <a:pt x="12858" y="19271"/>
                    <a:pt x="12827" y="19301"/>
                    <a:pt x="12797" y="19332"/>
                  </a:cubicBezTo>
                  <a:cubicBezTo>
                    <a:pt x="12736" y="19362"/>
                    <a:pt x="12736" y="19453"/>
                    <a:pt x="12797" y="19484"/>
                  </a:cubicBezTo>
                  <a:lnTo>
                    <a:pt x="23101" y="34073"/>
                  </a:lnTo>
                  <a:lnTo>
                    <a:pt x="5988" y="27113"/>
                  </a:lnTo>
                  <a:cubicBezTo>
                    <a:pt x="5897" y="27082"/>
                    <a:pt x="5836" y="27113"/>
                    <a:pt x="5806" y="27204"/>
                  </a:cubicBezTo>
                  <a:cubicBezTo>
                    <a:pt x="5745" y="27265"/>
                    <a:pt x="5806" y="27356"/>
                    <a:pt x="5867" y="27386"/>
                  </a:cubicBezTo>
                  <a:lnTo>
                    <a:pt x="22979" y="34408"/>
                  </a:lnTo>
                  <a:lnTo>
                    <a:pt x="91" y="39362"/>
                  </a:lnTo>
                  <a:cubicBezTo>
                    <a:pt x="31" y="39362"/>
                    <a:pt x="0" y="39423"/>
                    <a:pt x="0" y="39514"/>
                  </a:cubicBezTo>
                  <a:cubicBezTo>
                    <a:pt x="0" y="39575"/>
                    <a:pt x="61" y="39605"/>
                    <a:pt x="122" y="39605"/>
                  </a:cubicBezTo>
                  <a:lnTo>
                    <a:pt x="183" y="39605"/>
                  </a:lnTo>
                  <a:lnTo>
                    <a:pt x="23466" y="34621"/>
                  </a:lnTo>
                  <a:lnTo>
                    <a:pt x="34104" y="37447"/>
                  </a:lnTo>
                  <a:lnTo>
                    <a:pt x="64074" y="54378"/>
                  </a:lnTo>
                  <a:lnTo>
                    <a:pt x="51004" y="62767"/>
                  </a:lnTo>
                  <a:cubicBezTo>
                    <a:pt x="50974" y="62797"/>
                    <a:pt x="50943" y="62828"/>
                    <a:pt x="50943" y="62919"/>
                  </a:cubicBezTo>
                  <a:lnTo>
                    <a:pt x="55077" y="91551"/>
                  </a:lnTo>
                  <a:lnTo>
                    <a:pt x="37843" y="63375"/>
                  </a:lnTo>
                  <a:cubicBezTo>
                    <a:pt x="37782" y="63284"/>
                    <a:pt x="37721" y="63284"/>
                    <a:pt x="37630" y="63344"/>
                  </a:cubicBezTo>
                  <a:cubicBezTo>
                    <a:pt x="37569" y="63375"/>
                    <a:pt x="37569" y="63436"/>
                    <a:pt x="37600" y="63527"/>
                  </a:cubicBezTo>
                  <a:lnTo>
                    <a:pt x="55047" y="92068"/>
                  </a:lnTo>
                  <a:lnTo>
                    <a:pt x="41126" y="89637"/>
                  </a:lnTo>
                  <a:lnTo>
                    <a:pt x="28967" y="63132"/>
                  </a:lnTo>
                  <a:lnTo>
                    <a:pt x="21672" y="44347"/>
                  </a:lnTo>
                  <a:cubicBezTo>
                    <a:pt x="21642" y="44256"/>
                    <a:pt x="21581" y="44226"/>
                    <a:pt x="21490" y="44256"/>
                  </a:cubicBezTo>
                  <a:cubicBezTo>
                    <a:pt x="21429" y="44286"/>
                    <a:pt x="21368" y="44378"/>
                    <a:pt x="21429" y="44438"/>
                  </a:cubicBezTo>
                  <a:lnTo>
                    <a:pt x="28633" y="62980"/>
                  </a:lnTo>
                  <a:lnTo>
                    <a:pt x="11034" y="59423"/>
                  </a:lnTo>
                  <a:cubicBezTo>
                    <a:pt x="10973" y="59423"/>
                    <a:pt x="10882" y="59454"/>
                    <a:pt x="10882" y="59515"/>
                  </a:cubicBezTo>
                  <a:cubicBezTo>
                    <a:pt x="10882" y="59606"/>
                    <a:pt x="10943" y="59697"/>
                    <a:pt x="11003" y="59697"/>
                  </a:cubicBezTo>
                  <a:lnTo>
                    <a:pt x="28511" y="63223"/>
                  </a:lnTo>
                  <a:lnTo>
                    <a:pt x="7812" y="77053"/>
                  </a:lnTo>
                  <a:cubicBezTo>
                    <a:pt x="7751" y="77083"/>
                    <a:pt x="7751" y="77174"/>
                    <a:pt x="7782" y="77235"/>
                  </a:cubicBezTo>
                  <a:cubicBezTo>
                    <a:pt x="7812" y="77266"/>
                    <a:pt x="7842" y="77296"/>
                    <a:pt x="7903" y="77296"/>
                  </a:cubicBezTo>
                  <a:cubicBezTo>
                    <a:pt x="7934" y="77296"/>
                    <a:pt x="7934" y="77296"/>
                    <a:pt x="7964" y="77266"/>
                  </a:cubicBezTo>
                  <a:lnTo>
                    <a:pt x="28785" y="63405"/>
                  </a:lnTo>
                  <a:lnTo>
                    <a:pt x="40913" y="89819"/>
                  </a:lnTo>
                  <a:cubicBezTo>
                    <a:pt x="40943" y="89849"/>
                    <a:pt x="40974" y="89880"/>
                    <a:pt x="41034" y="89880"/>
                  </a:cubicBezTo>
                  <a:lnTo>
                    <a:pt x="55320" y="92403"/>
                  </a:lnTo>
                  <a:lnTo>
                    <a:pt x="55351" y="92403"/>
                  </a:lnTo>
                  <a:lnTo>
                    <a:pt x="55381" y="92403"/>
                  </a:lnTo>
                  <a:lnTo>
                    <a:pt x="55412" y="92403"/>
                  </a:lnTo>
                  <a:lnTo>
                    <a:pt x="55412" y="92403"/>
                  </a:lnTo>
                  <a:lnTo>
                    <a:pt x="55442" y="92342"/>
                  </a:lnTo>
                  <a:lnTo>
                    <a:pt x="55442" y="92342"/>
                  </a:lnTo>
                  <a:lnTo>
                    <a:pt x="55442" y="92342"/>
                  </a:lnTo>
                  <a:cubicBezTo>
                    <a:pt x="55442" y="92342"/>
                    <a:pt x="55442" y="92311"/>
                    <a:pt x="55503" y="92281"/>
                  </a:cubicBezTo>
                  <a:lnTo>
                    <a:pt x="55503" y="92281"/>
                  </a:lnTo>
                  <a:lnTo>
                    <a:pt x="55503" y="92281"/>
                  </a:lnTo>
                  <a:lnTo>
                    <a:pt x="51278" y="63010"/>
                  </a:lnTo>
                  <a:lnTo>
                    <a:pt x="64409" y="54560"/>
                  </a:lnTo>
                  <a:lnTo>
                    <a:pt x="76172" y="55958"/>
                  </a:lnTo>
                  <a:lnTo>
                    <a:pt x="83801" y="65837"/>
                  </a:lnTo>
                  <a:lnTo>
                    <a:pt x="69789" y="72098"/>
                  </a:lnTo>
                  <a:cubicBezTo>
                    <a:pt x="69698" y="72129"/>
                    <a:pt x="69667" y="72220"/>
                    <a:pt x="69698" y="72311"/>
                  </a:cubicBezTo>
                  <a:cubicBezTo>
                    <a:pt x="69728" y="72341"/>
                    <a:pt x="69789" y="72372"/>
                    <a:pt x="69819" y="72372"/>
                  </a:cubicBezTo>
                  <a:lnTo>
                    <a:pt x="69880" y="72372"/>
                  </a:lnTo>
                  <a:lnTo>
                    <a:pt x="84075" y="66019"/>
                  </a:lnTo>
                  <a:cubicBezTo>
                    <a:pt x="84105" y="66019"/>
                    <a:pt x="84136" y="65989"/>
                    <a:pt x="84136" y="65898"/>
                  </a:cubicBezTo>
                  <a:cubicBezTo>
                    <a:pt x="84136" y="65867"/>
                    <a:pt x="84136" y="65837"/>
                    <a:pt x="84105" y="65806"/>
                  </a:cubicBezTo>
                  <a:lnTo>
                    <a:pt x="76385" y="55806"/>
                  </a:lnTo>
                  <a:lnTo>
                    <a:pt x="88573" y="33283"/>
                  </a:lnTo>
                  <a:lnTo>
                    <a:pt x="96567" y="41095"/>
                  </a:lnTo>
                  <a:lnTo>
                    <a:pt x="112252" y="54226"/>
                  </a:lnTo>
                  <a:lnTo>
                    <a:pt x="112252" y="54226"/>
                  </a:lnTo>
                  <a:cubicBezTo>
                    <a:pt x="112312" y="54256"/>
                    <a:pt x="112312" y="54256"/>
                    <a:pt x="112343" y="54256"/>
                  </a:cubicBezTo>
                  <a:lnTo>
                    <a:pt x="112343" y="54256"/>
                  </a:lnTo>
                  <a:lnTo>
                    <a:pt x="112343" y="54256"/>
                  </a:lnTo>
                  <a:lnTo>
                    <a:pt x="112343" y="54256"/>
                  </a:lnTo>
                  <a:lnTo>
                    <a:pt x="112373" y="54256"/>
                  </a:lnTo>
                  <a:lnTo>
                    <a:pt x="112404" y="54256"/>
                  </a:lnTo>
                  <a:lnTo>
                    <a:pt x="112464" y="54256"/>
                  </a:lnTo>
                  <a:lnTo>
                    <a:pt x="112464" y="54256"/>
                  </a:lnTo>
                  <a:lnTo>
                    <a:pt x="131158" y="30700"/>
                  </a:lnTo>
                  <a:lnTo>
                    <a:pt x="146052" y="46414"/>
                  </a:lnTo>
                  <a:cubicBezTo>
                    <a:pt x="146082" y="46444"/>
                    <a:pt x="146112" y="46444"/>
                    <a:pt x="146143" y="46444"/>
                  </a:cubicBezTo>
                  <a:lnTo>
                    <a:pt x="146143" y="46444"/>
                  </a:lnTo>
                  <a:cubicBezTo>
                    <a:pt x="146204" y="46444"/>
                    <a:pt x="146234" y="46444"/>
                    <a:pt x="146264" y="46414"/>
                  </a:cubicBezTo>
                  <a:lnTo>
                    <a:pt x="166417" y="24833"/>
                  </a:lnTo>
                  <a:lnTo>
                    <a:pt x="190004" y="38785"/>
                  </a:lnTo>
                  <a:lnTo>
                    <a:pt x="170277" y="43587"/>
                  </a:lnTo>
                  <a:cubicBezTo>
                    <a:pt x="170216" y="43587"/>
                    <a:pt x="170155" y="43678"/>
                    <a:pt x="170155" y="43770"/>
                  </a:cubicBezTo>
                  <a:cubicBezTo>
                    <a:pt x="170155" y="43830"/>
                    <a:pt x="170247" y="43891"/>
                    <a:pt x="170368" y="43891"/>
                  </a:cubicBezTo>
                  <a:lnTo>
                    <a:pt x="190186" y="39058"/>
                  </a:lnTo>
                  <a:lnTo>
                    <a:pt x="187603" y="58268"/>
                  </a:lnTo>
                  <a:cubicBezTo>
                    <a:pt x="187603" y="58360"/>
                    <a:pt x="187633" y="58420"/>
                    <a:pt x="187724" y="58420"/>
                  </a:cubicBezTo>
                  <a:lnTo>
                    <a:pt x="187724" y="58420"/>
                  </a:lnTo>
                  <a:cubicBezTo>
                    <a:pt x="187785" y="58420"/>
                    <a:pt x="187846" y="58390"/>
                    <a:pt x="187876" y="58329"/>
                  </a:cubicBezTo>
                  <a:lnTo>
                    <a:pt x="190460" y="39180"/>
                  </a:lnTo>
                  <a:lnTo>
                    <a:pt x="199001" y="50791"/>
                  </a:lnTo>
                  <a:cubicBezTo>
                    <a:pt x="199031" y="50821"/>
                    <a:pt x="199092" y="50882"/>
                    <a:pt x="199122" y="50882"/>
                  </a:cubicBezTo>
                  <a:cubicBezTo>
                    <a:pt x="199153" y="50882"/>
                    <a:pt x="199183" y="50882"/>
                    <a:pt x="199183" y="50821"/>
                  </a:cubicBezTo>
                  <a:cubicBezTo>
                    <a:pt x="199274" y="50791"/>
                    <a:pt x="199274" y="50669"/>
                    <a:pt x="199244" y="50639"/>
                  </a:cubicBezTo>
                  <a:lnTo>
                    <a:pt x="190612" y="38906"/>
                  </a:lnTo>
                  <a:lnTo>
                    <a:pt x="211646" y="35776"/>
                  </a:lnTo>
                  <a:cubicBezTo>
                    <a:pt x="211706" y="35776"/>
                    <a:pt x="211737" y="35745"/>
                    <a:pt x="211767" y="35715"/>
                  </a:cubicBezTo>
                  <a:cubicBezTo>
                    <a:pt x="211767" y="35684"/>
                    <a:pt x="211767" y="35593"/>
                    <a:pt x="211737" y="35563"/>
                  </a:cubicBezTo>
                  <a:close/>
                  <a:moveTo>
                    <a:pt x="85017" y="14924"/>
                  </a:moveTo>
                  <a:lnTo>
                    <a:pt x="70062" y="39697"/>
                  </a:lnTo>
                  <a:lnTo>
                    <a:pt x="63922" y="14924"/>
                  </a:lnTo>
                  <a:close/>
                  <a:moveTo>
                    <a:pt x="49728" y="26323"/>
                  </a:moveTo>
                  <a:lnTo>
                    <a:pt x="48177" y="34225"/>
                  </a:lnTo>
                  <a:lnTo>
                    <a:pt x="41369" y="29332"/>
                  </a:lnTo>
                  <a:close/>
                  <a:moveTo>
                    <a:pt x="28420" y="25046"/>
                  </a:moveTo>
                  <a:lnTo>
                    <a:pt x="23557" y="34013"/>
                  </a:lnTo>
                  <a:lnTo>
                    <a:pt x="22189" y="22857"/>
                  </a:lnTo>
                  <a:close/>
                  <a:moveTo>
                    <a:pt x="21916" y="22736"/>
                  </a:moveTo>
                  <a:lnTo>
                    <a:pt x="23283" y="33921"/>
                  </a:lnTo>
                  <a:lnTo>
                    <a:pt x="13283" y="19757"/>
                  </a:lnTo>
                  <a:close/>
                  <a:moveTo>
                    <a:pt x="89212" y="33435"/>
                  </a:moveTo>
                  <a:lnTo>
                    <a:pt x="109820" y="42706"/>
                  </a:lnTo>
                  <a:lnTo>
                    <a:pt x="112100" y="53709"/>
                  </a:lnTo>
                  <a:lnTo>
                    <a:pt x="96689" y="40852"/>
                  </a:lnTo>
                  <a:close/>
                  <a:moveTo>
                    <a:pt x="146143" y="46049"/>
                  </a:moveTo>
                  <a:lnTo>
                    <a:pt x="131401" y="30517"/>
                  </a:lnTo>
                  <a:lnTo>
                    <a:pt x="165991" y="24803"/>
                  </a:lnTo>
                  <a:close/>
                  <a:moveTo>
                    <a:pt x="37843" y="19757"/>
                  </a:moveTo>
                  <a:lnTo>
                    <a:pt x="53102" y="22888"/>
                  </a:lnTo>
                  <a:lnTo>
                    <a:pt x="53132" y="22888"/>
                  </a:lnTo>
                  <a:cubicBezTo>
                    <a:pt x="53162" y="22888"/>
                    <a:pt x="53223" y="22888"/>
                    <a:pt x="53223" y="22857"/>
                  </a:cubicBezTo>
                  <a:cubicBezTo>
                    <a:pt x="53254" y="22827"/>
                    <a:pt x="53254" y="22797"/>
                    <a:pt x="53284" y="22736"/>
                  </a:cubicBezTo>
                  <a:lnTo>
                    <a:pt x="54773" y="8389"/>
                  </a:lnTo>
                  <a:cubicBezTo>
                    <a:pt x="54773" y="8359"/>
                    <a:pt x="54743" y="8268"/>
                    <a:pt x="54712" y="8237"/>
                  </a:cubicBezTo>
                  <a:cubicBezTo>
                    <a:pt x="54652" y="8207"/>
                    <a:pt x="54591" y="8207"/>
                    <a:pt x="54561" y="8237"/>
                  </a:cubicBezTo>
                  <a:lnTo>
                    <a:pt x="37782" y="19484"/>
                  </a:lnTo>
                  <a:cubicBezTo>
                    <a:pt x="37752" y="19514"/>
                    <a:pt x="37721" y="19544"/>
                    <a:pt x="37721" y="19636"/>
                  </a:cubicBezTo>
                  <a:cubicBezTo>
                    <a:pt x="37752" y="19696"/>
                    <a:pt x="37782" y="19757"/>
                    <a:pt x="37843" y="19757"/>
                  </a:cubicBezTo>
                  <a:close/>
                  <a:moveTo>
                    <a:pt x="54439" y="8693"/>
                  </a:moveTo>
                  <a:lnTo>
                    <a:pt x="52980" y="22614"/>
                  </a:lnTo>
                  <a:lnTo>
                    <a:pt x="38208" y="19575"/>
                  </a:lnTo>
                  <a:close/>
                  <a:moveTo>
                    <a:pt x="162192" y="56961"/>
                  </a:moveTo>
                  <a:cubicBezTo>
                    <a:pt x="162222" y="57022"/>
                    <a:pt x="162192" y="57113"/>
                    <a:pt x="162101" y="57144"/>
                  </a:cubicBezTo>
                  <a:cubicBezTo>
                    <a:pt x="162040" y="57174"/>
                    <a:pt x="161949" y="57144"/>
                    <a:pt x="161918" y="57053"/>
                  </a:cubicBezTo>
                  <a:lnTo>
                    <a:pt x="159669" y="51551"/>
                  </a:lnTo>
                  <a:lnTo>
                    <a:pt x="150185" y="52189"/>
                  </a:lnTo>
                  <a:lnTo>
                    <a:pt x="151128" y="60335"/>
                  </a:lnTo>
                  <a:cubicBezTo>
                    <a:pt x="151128" y="60396"/>
                    <a:pt x="151097" y="60487"/>
                    <a:pt x="151006" y="60487"/>
                  </a:cubicBezTo>
                  <a:lnTo>
                    <a:pt x="151006" y="60487"/>
                  </a:lnTo>
                  <a:cubicBezTo>
                    <a:pt x="150945" y="60487"/>
                    <a:pt x="150854" y="60457"/>
                    <a:pt x="150854" y="60366"/>
                  </a:cubicBezTo>
                  <a:lnTo>
                    <a:pt x="149912" y="52128"/>
                  </a:lnTo>
                  <a:cubicBezTo>
                    <a:pt x="149912" y="52098"/>
                    <a:pt x="149912" y="52037"/>
                    <a:pt x="149942" y="52007"/>
                  </a:cubicBezTo>
                  <a:cubicBezTo>
                    <a:pt x="150003" y="51976"/>
                    <a:pt x="150033" y="51976"/>
                    <a:pt x="150064" y="51976"/>
                  </a:cubicBezTo>
                  <a:lnTo>
                    <a:pt x="159790" y="51277"/>
                  </a:lnTo>
                  <a:cubicBezTo>
                    <a:pt x="159882" y="51277"/>
                    <a:pt x="159912" y="51338"/>
                    <a:pt x="159942" y="51369"/>
                  </a:cubicBezTo>
                  <a:close/>
                  <a:moveTo>
                    <a:pt x="39089" y="120215"/>
                  </a:moveTo>
                  <a:lnTo>
                    <a:pt x="27721" y="119576"/>
                  </a:lnTo>
                  <a:lnTo>
                    <a:pt x="37144" y="110458"/>
                  </a:lnTo>
                  <a:lnTo>
                    <a:pt x="37144" y="110458"/>
                  </a:lnTo>
                  <a:lnTo>
                    <a:pt x="37144" y="110458"/>
                  </a:lnTo>
                  <a:cubicBezTo>
                    <a:pt x="37174" y="110397"/>
                    <a:pt x="37174" y="110397"/>
                    <a:pt x="37174" y="110366"/>
                  </a:cubicBezTo>
                  <a:lnTo>
                    <a:pt x="37174" y="110336"/>
                  </a:lnTo>
                  <a:lnTo>
                    <a:pt x="37174" y="110306"/>
                  </a:lnTo>
                  <a:lnTo>
                    <a:pt x="29666" y="94865"/>
                  </a:lnTo>
                  <a:cubicBezTo>
                    <a:pt x="29606" y="94804"/>
                    <a:pt x="29545" y="94743"/>
                    <a:pt x="29454" y="94804"/>
                  </a:cubicBezTo>
                  <a:cubicBezTo>
                    <a:pt x="29393" y="94834"/>
                    <a:pt x="29362" y="94895"/>
                    <a:pt x="29393" y="94986"/>
                  </a:cubicBezTo>
                  <a:lnTo>
                    <a:pt x="36779" y="110062"/>
                  </a:lnTo>
                  <a:lnTo>
                    <a:pt x="8602" y="98755"/>
                  </a:lnTo>
                  <a:cubicBezTo>
                    <a:pt x="8541" y="98694"/>
                    <a:pt x="8450" y="98755"/>
                    <a:pt x="8420" y="98816"/>
                  </a:cubicBezTo>
                  <a:cubicBezTo>
                    <a:pt x="8389" y="98877"/>
                    <a:pt x="8420" y="98968"/>
                    <a:pt x="8511" y="98998"/>
                  </a:cubicBezTo>
                  <a:lnTo>
                    <a:pt x="36809" y="110366"/>
                  </a:lnTo>
                  <a:lnTo>
                    <a:pt x="27296" y="119546"/>
                  </a:lnTo>
                  <a:cubicBezTo>
                    <a:pt x="27265" y="119607"/>
                    <a:pt x="27265" y="119607"/>
                    <a:pt x="27265" y="119637"/>
                  </a:cubicBezTo>
                  <a:lnTo>
                    <a:pt x="27265" y="119637"/>
                  </a:lnTo>
                  <a:lnTo>
                    <a:pt x="27265" y="119637"/>
                  </a:lnTo>
                  <a:lnTo>
                    <a:pt x="27265" y="119637"/>
                  </a:lnTo>
                  <a:cubicBezTo>
                    <a:pt x="27265" y="119667"/>
                    <a:pt x="27265" y="119698"/>
                    <a:pt x="27296" y="119698"/>
                  </a:cubicBezTo>
                  <a:lnTo>
                    <a:pt x="32554" y="126962"/>
                  </a:lnTo>
                  <a:cubicBezTo>
                    <a:pt x="32584" y="126993"/>
                    <a:pt x="32615" y="126993"/>
                    <a:pt x="32676" y="127054"/>
                  </a:cubicBezTo>
                  <a:lnTo>
                    <a:pt x="32676" y="127054"/>
                  </a:lnTo>
                  <a:cubicBezTo>
                    <a:pt x="32706" y="127054"/>
                    <a:pt x="32736" y="127054"/>
                    <a:pt x="32767" y="126993"/>
                  </a:cubicBezTo>
                  <a:lnTo>
                    <a:pt x="39211" y="120427"/>
                  </a:lnTo>
                  <a:cubicBezTo>
                    <a:pt x="39241" y="120397"/>
                    <a:pt x="39241" y="120306"/>
                    <a:pt x="39241" y="120275"/>
                  </a:cubicBezTo>
                  <a:cubicBezTo>
                    <a:pt x="39150" y="120245"/>
                    <a:pt x="39119" y="120215"/>
                    <a:pt x="39089" y="120215"/>
                  </a:cubicBezTo>
                  <a:close/>
                  <a:moveTo>
                    <a:pt x="32676" y="126719"/>
                  </a:moveTo>
                  <a:lnTo>
                    <a:pt x="27691" y="119819"/>
                  </a:lnTo>
                  <a:lnTo>
                    <a:pt x="38755" y="120488"/>
                  </a:lnTo>
                  <a:close/>
                  <a:moveTo>
                    <a:pt x="20153" y="132282"/>
                  </a:moveTo>
                  <a:cubicBezTo>
                    <a:pt x="20213" y="132373"/>
                    <a:pt x="20213" y="132434"/>
                    <a:pt x="20122" y="132494"/>
                  </a:cubicBezTo>
                  <a:cubicBezTo>
                    <a:pt x="20092" y="132525"/>
                    <a:pt x="20061" y="132525"/>
                    <a:pt x="20061" y="132525"/>
                  </a:cubicBezTo>
                  <a:cubicBezTo>
                    <a:pt x="20001" y="132525"/>
                    <a:pt x="19970" y="132525"/>
                    <a:pt x="19940" y="132494"/>
                  </a:cubicBezTo>
                  <a:lnTo>
                    <a:pt x="10061" y="120032"/>
                  </a:lnTo>
                  <a:lnTo>
                    <a:pt x="7630" y="130093"/>
                  </a:lnTo>
                  <a:cubicBezTo>
                    <a:pt x="7630" y="130154"/>
                    <a:pt x="7538" y="130215"/>
                    <a:pt x="7417" y="130215"/>
                  </a:cubicBezTo>
                  <a:cubicBezTo>
                    <a:pt x="7356" y="130215"/>
                    <a:pt x="7326" y="130093"/>
                    <a:pt x="7326" y="130002"/>
                  </a:cubicBezTo>
                  <a:lnTo>
                    <a:pt x="9818" y="119667"/>
                  </a:lnTo>
                  <a:cubicBezTo>
                    <a:pt x="9818" y="119637"/>
                    <a:pt x="9848" y="119607"/>
                    <a:pt x="9940" y="119576"/>
                  </a:cubicBezTo>
                  <a:cubicBezTo>
                    <a:pt x="9970" y="119576"/>
                    <a:pt x="10061" y="119576"/>
                    <a:pt x="10092" y="119607"/>
                  </a:cubicBezTo>
                  <a:close/>
                  <a:moveTo>
                    <a:pt x="71217" y="84925"/>
                  </a:moveTo>
                  <a:cubicBezTo>
                    <a:pt x="71217" y="84986"/>
                    <a:pt x="71157" y="85016"/>
                    <a:pt x="71065" y="85016"/>
                  </a:cubicBezTo>
                  <a:lnTo>
                    <a:pt x="71035" y="85016"/>
                  </a:lnTo>
                  <a:lnTo>
                    <a:pt x="61004" y="83405"/>
                  </a:lnTo>
                  <a:cubicBezTo>
                    <a:pt x="60913" y="83405"/>
                    <a:pt x="60883" y="83314"/>
                    <a:pt x="60883" y="83253"/>
                  </a:cubicBezTo>
                  <a:cubicBezTo>
                    <a:pt x="60883" y="83162"/>
                    <a:pt x="60974" y="83132"/>
                    <a:pt x="61035" y="83132"/>
                  </a:cubicBezTo>
                  <a:lnTo>
                    <a:pt x="71065" y="84773"/>
                  </a:lnTo>
                  <a:cubicBezTo>
                    <a:pt x="71187" y="84773"/>
                    <a:pt x="71217" y="84834"/>
                    <a:pt x="71217" y="84925"/>
                  </a:cubicBezTo>
                  <a:close/>
                  <a:moveTo>
                    <a:pt x="265416" y="100123"/>
                  </a:moveTo>
                  <a:lnTo>
                    <a:pt x="255263" y="96020"/>
                  </a:lnTo>
                  <a:cubicBezTo>
                    <a:pt x="255203" y="95959"/>
                    <a:pt x="255172" y="95898"/>
                    <a:pt x="255203" y="95807"/>
                  </a:cubicBezTo>
                  <a:cubicBezTo>
                    <a:pt x="255233" y="95746"/>
                    <a:pt x="255294" y="95716"/>
                    <a:pt x="255385" y="95746"/>
                  </a:cubicBezTo>
                  <a:lnTo>
                    <a:pt x="265537" y="99849"/>
                  </a:lnTo>
                  <a:cubicBezTo>
                    <a:pt x="265598" y="99880"/>
                    <a:pt x="265659" y="99971"/>
                    <a:pt x="265598" y="100032"/>
                  </a:cubicBezTo>
                  <a:cubicBezTo>
                    <a:pt x="265568" y="100062"/>
                    <a:pt x="265537" y="100123"/>
                    <a:pt x="265507" y="100123"/>
                  </a:cubicBezTo>
                  <a:close/>
                  <a:moveTo>
                    <a:pt x="309064" y="94044"/>
                  </a:moveTo>
                  <a:cubicBezTo>
                    <a:pt x="309033" y="93953"/>
                    <a:pt x="308973" y="93953"/>
                    <a:pt x="308881" y="93983"/>
                  </a:cubicBezTo>
                  <a:lnTo>
                    <a:pt x="293532" y="103163"/>
                  </a:lnTo>
                  <a:lnTo>
                    <a:pt x="274534" y="92615"/>
                  </a:lnTo>
                  <a:cubicBezTo>
                    <a:pt x="274473" y="92585"/>
                    <a:pt x="274382" y="92615"/>
                    <a:pt x="274352" y="92676"/>
                  </a:cubicBezTo>
                  <a:cubicBezTo>
                    <a:pt x="274321" y="92737"/>
                    <a:pt x="274352" y="92828"/>
                    <a:pt x="274382" y="92858"/>
                  </a:cubicBezTo>
                  <a:lnTo>
                    <a:pt x="293015" y="103163"/>
                  </a:lnTo>
                  <a:lnTo>
                    <a:pt x="273774" y="103801"/>
                  </a:lnTo>
                  <a:cubicBezTo>
                    <a:pt x="273714" y="103801"/>
                    <a:pt x="273622" y="103862"/>
                    <a:pt x="273622" y="103953"/>
                  </a:cubicBezTo>
                  <a:lnTo>
                    <a:pt x="272984" y="115199"/>
                  </a:lnTo>
                  <a:lnTo>
                    <a:pt x="265598" y="100883"/>
                  </a:lnTo>
                  <a:cubicBezTo>
                    <a:pt x="265568" y="100822"/>
                    <a:pt x="265537" y="100792"/>
                    <a:pt x="265446" y="100792"/>
                  </a:cubicBezTo>
                  <a:cubicBezTo>
                    <a:pt x="265385" y="100792"/>
                    <a:pt x="265355" y="100822"/>
                    <a:pt x="265355" y="100913"/>
                  </a:cubicBezTo>
                  <a:lnTo>
                    <a:pt x="261099" y="116385"/>
                  </a:lnTo>
                  <a:cubicBezTo>
                    <a:pt x="261099" y="116415"/>
                    <a:pt x="261099" y="116445"/>
                    <a:pt x="261130" y="116476"/>
                  </a:cubicBezTo>
                  <a:cubicBezTo>
                    <a:pt x="261160" y="116537"/>
                    <a:pt x="261191" y="116537"/>
                    <a:pt x="261251" y="116537"/>
                  </a:cubicBezTo>
                  <a:lnTo>
                    <a:pt x="261251" y="116537"/>
                  </a:lnTo>
                  <a:lnTo>
                    <a:pt x="273106" y="115868"/>
                  </a:lnTo>
                  <a:lnTo>
                    <a:pt x="273136" y="115868"/>
                  </a:lnTo>
                  <a:lnTo>
                    <a:pt x="273166" y="115868"/>
                  </a:lnTo>
                  <a:cubicBezTo>
                    <a:pt x="273197" y="115868"/>
                    <a:pt x="273197" y="115838"/>
                    <a:pt x="273197" y="115838"/>
                  </a:cubicBezTo>
                  <a:lnTo>
                    <a:pt x="273197" y="115807"/>
                  </a:lnTo>
                  <a:lnTo>
                    <a:pt x="273197" y="115807"/>
                  </a:lnTo>
                  <a:lnTo>
                    <a:pt x="273896" y="104135"/>
                  </a:lnTo>
                  <a:lnTo>
                    <a:pt x="293349" y="103467"/>
                  </a:lnTo>
                  <a:lnTo>
                    <a:pt x="291069" y="129941"/>
                  </a:lnTo>
                  <a:cubicBezTo>
                    <a:pt x="291069" y="130002"/>
                    <a:pt x="291100" y="130093"/>
                    <a:pt x="291191" y="130093"/>
                  </a:cubicBezTo>
                  <a:lnTo>
                    <a:pt x="291191" y="130093"/>
                  </a:lnTo>
                  <a:cubicBezTo>
                    <a:pt x="291252" y="130093"/>
                    <a:pt x="291343" y="130063"/>
                    <a:pt x="291343" y="129971"/>
                  </a:cubicBezTo>
                  <a:lnTo>
                    <a:pt x="293623" y="103375"/>
                  </a:lnTo>
                  <a:lnTo>
                    <a:pt x="309003" y="94226"/>
                  </a:lnTo>
                  <a:cubicBezTo>
                    <a:pt x="309064" y="94196"/>
                    <a:pt x="309125" y="94105"/>
                    <a:pt x="309064" y="94044"/>
                  </a:cubicBezTo>
                  <a:close/>
                  <a:moveTo>
                    <a:pt x="261434" y="116263"/>
                  </a:moveTo>
                  <a:lnTo>
                    <a:pt x="265537" y="101369"/>
                  </a:lnTo>
                  <a:lnTo>
                    <a:pt x="272862" y="115655"/>
                  </a:lnTo>
                  <a:close/>
                  <a:moveTo>
                    <a:pt x="277239" y="22857"/>
                  </a:moveTo>
                  <a:cubicBezTo>
                    <a:pt x="277148" y="22827"/>
                    <a:pt x="277148" y="22706"/>
                    <a:pt x="277209" y="22675"/>
                  </a:cubicBezTo>
                  <a:cubicBezTo>
                    <a:pt x="277239" y="22584"/>
                    <a:pt x="277361" y="22584"/>
                    <a:pt x="277391" y="22645"/>
                  </a:cubicBezTo>
                  <a:lnTo>
                    <a:pt x="286693" y="29149"/>
                  </a:lnTo>
                  <a:lnTo>
                    <a:pt x="305386" y="19332"/>
                  </a:lnTo>
                  <a:cubicBezTo>
                    <a:pt x="305477" y="19301"/>
                    <a:pt x="305538" y="19332"/>
                    <a:pt x="305568" y="19392"/>
                  </a:cubicBezTo>
                  <a:cubicBezTo>
                    <a:pt x="305629" y="19484"/>
                    <a:pt x="305568" y="19544"/>
                    <a:pt x="305507" y="19605"/>
                  </a:cubicBezTo>
                  <a:lnTo>
                    <a:pt x="286936" y="29332"/>
                  </a:lnTo>
                  <a:lnTo>
                    <a:pt x="306298" y="42858"/>
                  </a:lnTo>
                  <a:cubicBezTo>
                    <a:pt x="306389" y="42888"/>
                    <a:pt x="306389" y="43010"/>
                    <a:pt x="306328" y="43040"/>
                  </a:cubicBezTo>
                  <a:cubicBezTo>
                    <a:pt x="306298" y="43071"/>
                    <a:pt x="306267" y="43131"/>
                    <a:pt x="306237" y="43131"/>
                  </a:cubicBezTo>
                  <a:cubicBezTo>
                    <a:pt x="306176" y="43131"/>
                    <a:pt x="306176" y="43131"/>
                    <a:pt x="306146" y="43071"/>
                  </a:cubicBezTo>
                  <a:lnTo>
                    <a:pt x="286662" y="29453"/>
                  </a:lnTo>
                  <a:lnTo>
                    <a:pt x="260887" y="42979"/>
                  </a:lnTo>
                  <a:lnTo>
                    <a:pt x="285507" y="39818"/>
                  </a:lnTo>
                  <a:cubicBezTo>
                    <a:pt x="285568" y="39818"/>
                    <a:pt x="285598" y="39818"/>
                    <a:pt x="285629" y="39849"/>
                  </a:cubicBezTo>
                  <a:lnTo>
                    <a:pt x="306024" y="54742"/>
                  </a:lnTo>
                  <a:cubicBezTo>
                    <a:pt x="306115" y="54773"/>
                    <a:pt x="306115" y="54894"/>
                    <a:pt x="306085" y="54925"/>
                  </a:cubicBezTo>
                  <a:lnTo>
                    <a:pt x="291829" y="75229"/>
                  </a:lnTo>
                  <a:cubicBezTo>
                    <a:pt x="291799" y="75259"/>
                    <a:pt x="291738" y="75290"/>
                    <a:pt x="291708" y="75290"/>
                  </a:cubicBezTo>
                  <a:cubicBezTo>
                    <a:pt x="291677" y="75290"/>
                    <a:pt x="291677" y="75290"/>
                    <a:pt x="291647" y="75259"/>
                  </a:cubicBezTo>
                  <a:cubicBezTo>
                    <a:pt x="291556" y="75229"/>
                    <a:pt x="291556" y="75107"/>
                    <a:pt x="291586" y="75077"/>
                  </a:cubicBezTo>
                  <a:lnTo>
                    <a:pt x="305781" y="54894"/>
                  </a:lnTo>
                  <a:lnTo>
                    <a:pt x="285507" y="40122"/>
                  </a:lnTo>
                  <a:lnTo>
                    <a:pt x="260187" y="43344"/>
                  </a:lnTo>
                  <a:cubicBezTo>
                    <a:pt x="260096" y="43344"/>
                    <a:pt x="260035" y="43314"/>
                    <a:pt x="260035" y="43223"/>
                  </a:cubicBezTo>
                  <a:cubicBezTo>
                    <a:pt x="259975" y="43162"/>
                    <a:pt x="260035" y="43071"/>
                    <a:pt x="260096" y="43071"/>
                  </a:cubicBezTo>
                  <a:lnTo>
                    <a:pt x="286419" y="29241"/>
                  </a:lnTo>
                  <a:close/>
                  <a:moveTo>
                    <a:pt x="279823" y="83102"/>
                  </a:moveTo>
                  <a:lnTo>
                    <a:pt x="292741" y="87235"/>
                  </a:lnTo>
                  <a:lnTo>
                    <a:pt x="285446" y="76597"/>
                  </a:lnTo>
                  <a:cubicBezTo>
                    <a:pt x="285416" y="76506"/>
                    <a:pt x="285416" y="76445"/>
                    <a:pt x="285477" y="76414"/>
                  </a:cubicBezTo>
                  <a:cubicBezTo>
                    <a:pt x="285568" y="76354"/>
                    <a:pt x="285629" y="76354"/>
                    <a:pt x="285659" y="76445"/>
                  </a:cubicBezTo>
                  <a:lnTo>
                    <a:pt x="293197" y="87418"/>
                  </a:lnTo>
                  <a:cubicBezTo>
                    <a:pt x="293228" y="87448"/>
                    <a:pt x="293228" y="87539"/>
                    <a:pt x="293197" y="87570"/>
                  </a:cubicBezTo>
                  <a:cubicBezTo>
                    <a:pt x="293167" y="87600"/>
                    <a:pt x="293106" y="87661"/>
                    <a:pt x="293076" y="87661"/>
                  </a:cubicBezTo>
                  <a:lnTo>
                    <a:pt x="293045" y="87661"/>
                  </a:lnTo>
                  <a:lnTo>
                    <a:pt x="279732" y="83405"/>
                  </a:lnTo>
                  <a:cubicBezTo>
                    <a:pt x="279671" y="83345"/>
                    <a:pt x="279641" y="83284"/>
                    <a:pt x="279671" y="83193"/>
                  </a:cubicBezTo>
                  <a:cubicBezTo>
                    <a:pt x="279671" y="83132"/>
                    <a:pt x="279732" y="83102"/>
                    <a:pt x="279823" y="83102"/>
                  </a:cubicBezTo>
                  <a:close/>
                  <a:moveTo>
                    <a:pt x="245172" y="68086"/>
                  </a:moveTo>
                  <a:lnTo>
                    <a:pt x="242284" y="72767"/>
                  </a:lnTo>
                  <a:cubicBezTo>
                    <a:pt x="242224" y="72797"/>
                    <a:pt x="242193" y="72828"/>
                    <a:pt x="242163" y="72828"/>
                  </a:cubicBezTo>
                  <a:cubicBezTo>
                    <a:pt x="242132" y="72828"/>
                    <a:pt x="242132" y="72828"/>
                    <a:pt x="242102" y="72797"/>
                  </a:cubicBezTo>
                  <a:cubicBezTo>
                    <a:pt x="242011" y="72767"/>
                    <a:pt x="242011" y="72676"/>
                    <a:pt x="242041" y="72615"/>
                  </a:cubicBezTo>
                  <a:lnTo>
                    <a:pt x="244929" y="67934"/>
                  </a:lnTo>
                  <a:cubicBezTo>
                    <a:pt x="244990" y="67843"/>
                    <a:pt x="245050" y="67843"/>
                    <a:pt x="245142" y="67904"/>
                  </a:cubicBezTo>
                  <a:cubicBezTo>
                    <a:pt x="245202" y="67934"/>
                    <a:pt x="245202" y="67995"/>
                    <a:pt x="245172" y="6808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17"/>
            <p:cNvSpPr/>
            <p:nvPr/>
          </p:nvSpPr>
          <p:spPr>
            <a:xfrm>
              <a:off x="4624975" y="841500"/>
              <a:ext cx="26625" cy="26600"/>
            </a:xfrm>
            <a:custGeom>
              <a:rect b="b" l="l" r="r" t="t"/>
              <a:pathLst>
                <a:path extrusionOk="0" h="1064" w="1065">
                  <a:moveTo>
                    <a:pt x="517" y="0"/>
                  </a:moveTo>
                  <a:cubicBezTo>
                    <a:pt x="213" y="0"/>
                    <a:pt x="0" y="213"/>
                    <a:pt x="0" y="517"/>
                  </a:cubicBezTo>
                  <a:cubicBezTo>
                    <a:pt x="0" y="821"/>
                    <a:pt x="213" y="1064"/>
                    <a:pt x="517" y="1064"/>
                  </a:cubicBezTo>
                  <a:cubicBezTo>
                    <a:pt x="821" y="1064"/>
                    <a:pt x="1064" y="821"/>
                    <a:pt x="1064" y="517"/>
                  </a:cubicBezTo>
                  <a:cubicBezTo>
                    <a:pt x="1064" y="213"/>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17"/>
            <p:cNvSpPr/>
            <p:nvPr/>
          </p:nvSpPr>
          <p:spPr>
            <a:xfrm>
              <a:off x="3917500" y="1295900"/>
              <a:ext cx="26625" cy="26625"/>
            </a:xfrm>
            <a:custGeom>
              <a:rect b="b" l="l" r="r" t="t"/>
              <a:pathLst>
                <a:path extrusionOk="0" h="1065" w="1065">
                  <a:moveTo>
                    <a:pt x="548" y="1"/>
                  </a:moveTo>
                  <a:cubicBezTo>
                    <a:pt x="244" y="1"/>
                    <a:pt x="1" y="244"/>
                    <a:pt x="1" y="548"/>
                  </a:cubicBezTo>
                  <a:cubicBezTo>
                    <a:pt x="1" y="821"/>
                    <a:pt x="244" y="1064"/>
                    <a:pt x="548" y="1064"/>
                  </a:cubicBezTo>
                  <a:cubicBezTo>
                    <a:pt x="852" y="1064"/>
                    <a:pt x="1065" y="821"/>
                    <a:pt x="1065" y="548"/>
                  </a:cubicBezTo>
                  <a:cubicBezTo>
                    <a:pt x="1065" y="244"/>
                    <a:pt x="852" y="1"/>
                    <a:pt x="54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17"/>
            <p:cNvSpPr/>
            <p:nvPr/>
          </p:nvSpPr>
          <p:spPr>
            <a:xfrm>
              <a:off x="3143950" y="631000"/>
              <a:ext cx="26625" cy="26625"/>
            </a:xfrm>
            <a:custGeom>
              <a:rect b="b" l="l" r="r" t="t"/>
              <a:pathLst>
                <a:path extrusionOk="0" h="1065" w="1065">
                  <a:moveTo>
                    <a:pt x="517" y="0"/>
                  </a:moveTo>
                  <a:cubicBezTo>
                    <a:pt x="243" y="0"/>
                    <a:pt x="0" y="244"/>
                    <a:pt x="0" y="548"/>
                  </a:cubicBezTo>
                  <a:cubicBezTo>
                    <a:pt x="0" y="821"/>
                    <a:pt x="243" y="1064"/>
                    <a:pt x="517" y="1064"/>
                  </a:cubicBezTo>
                  <a:cubicBezTo>
                    <a:pt x="821" y="1064"/>
                    <a:pt x="1064" y="821"/>
                    <a:pt x="1064" y="548"/>
                  </a:cubicBezTo>
                  <a:cubicBezTo>
                    <a:pt x="1064" y="244"/>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17"/>
            <p:cNvSpPr/>
            <p:nvPr/>
          </p:nvSpPr>
          <p:spPr>
            <a:xfrm>
              <a:off x="2674325" y="1223725"/>
              <a:ext cx="26625" cy="26600"/>
            </a:xfrm>
            <a:custGeom>
              <a:rect b="b" l="l" r="r" t="t"/>
              <a:pathLst>
                <a:path extrusionOk="0" h="1064" w="1065">
                  <a:moveTo>
                    <a:pt x="548" y="0"/>
                  </a:moveTo>
                  <a:cubicBezTo>
                    <a:pt x="244" y="0"/>
                    <a:pt x="1" y="243"/>
                    <a:pt x="1" y="547"/>
                  </a:cubicBezTo>
                  <a:cubicBezTo>
                    <a:pt x="1" y="821"/>
                    <a:pt x="244" y="1064"/>
                    <a:pt x="548" y="1064"/>
                  </a:cubicBezTo>
                  <a:cubicBezTo>
                    <a:pt x="821" y="1064"/>
                    <a:pt x="1064" y="821"/>
                    <a:pt x="1064" y="547"/>
                  </a:cubicBezTo>
                  <a:cubicBezTo>
                    <a:pt x="1064" y="243"/>
                    <a:pt x="821" y="0"/>
                    <a:pt x="54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17"/>
            <p:cNvSpPr/>
            <p:nvPr/>
          </p:nvSpPr>
          <p:spPr>
            <a:xfrm>
              <a:off x="2615050" y="937225"/>
              <a:ext cx="26625" cy="26625"/>
            </a:xfrm>
            <a:custGeom>
              <a:rect b="b" l="l" r="r" t="t"/>
              <a:pathLst>
                <a:path extrusionOk="0" h="1065" w="1065">
                  <a:moveTo>
                    <a:pt x="517" y="1"/>
                  </a:moveTo>
                  <a:cubicBezTo>
                    <a:pt x="214" y="1"/>
                    <a:pt x="1" y="214"/>
                    <a:pt x="1" y="518"/>
                  </a:cubicBezTo>
                  <a:cubicBezTo>
                    <a:pt x="1" y="822"/>
                    <a:pt x="214" y="1065"/>
                    <a:pt x="517" y="1065"/>
                  </a:cubicBezTo>
                  <a:cubicBezTo>
                    <a:pt x="821" y="1065"/>
                    <a:pt x="1065" y="822"/>
                    <a:pt x="1065" y="518"/>
                  </a:cubicBezTo>
                  <a:cubicBezTo>
                    <a:pt x="1065" y="21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17"/>
            <p:cNvSpPr/>
            <p:nvPr/>
          </p:nvSpPr>
          <p:spPr>
            <a:xfrm>
              <a:off x="1771575" y="1265500"/>
              <a:ext cx="26625" cy="26625"/>
            </a:xfrm>
            <a:custGeom>
              <a:rect b="b" l="l" r="r" t="t"/>
              <a:pathLst>
                <a:path extrusionOk="0" h="1065" w="1065">
                  <a:moveTo>
                    <a:pt x="517" y="1"/>
                  </a:moveTo>
                  <a:cubicBezTo>
                    <a:pt x="213" y="1"/>
                    <a:pt x="1" y="244"/>
                    <a:pt x="1" y="548"/>
                  </a:cubicBezTo>
                  <a:cubicBezTo>
                    <a:pt x="1" y="821"/>
                    <a:pt x="213" y="1065"/>
                    <a:pt x="517" y="1065"/>
                  </a:cubicBezTo>
                  <a:cubicBezTo>
                    <a:pt x="821" y="1065"/>
                    <a:pt x="1064" y="821"/>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17"/>
            <p:cNvSpPr/>
            <p:nvPr/>
          </p:nvSpPr>
          <p:spPr>
            <a:xfrm>
              <a:off x="1961550" y="1520075"/>
              <a:ext cx="26625" cy="26625"/>
            </a:xfrm>
            <a:custGeom>
              <a:rect b="b" l="l" r="r" t="t"/>
              <a:pathLst>
                <a:path extrusionOk="0" h="1065" w="1065">
                  <a:moveTo>
                    <a:pt x="517" y="0"/>
                  </a:moveTo>
                  <a:cubicBezTo>
                    <a:pt x="213" y="0"/>
                    <a:pt x="0" y="243"/>
                    <a:pt x="0" y="547"/>
                  </a:cubicBezTo>
                  <a:cubicBezTo>
                    <a:pt x="0" y="821"/>
                    <a:pt x="213" y="1064"/>
                    <a:pt x="517" y="1064"/>
                  </a:cubicBezTo>
                  <a:cubicBezTo>
                    <a:pt x="821" y="1064"/>
                    <a:pt x="1064" y="821"/>
                    <a:pt x="1064" y="547"/>
                  </a:cubicBezTo>
                  <a:cubicBezTo>
                    <a:pt x="1064" y="243"/>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17"/>
            <p:cNvSpPr/>
            <p:nvPr/>
          </p:nvSpPr>
          <p:spPr>
            <a:xfrm>
              <a:off x="1475225" y="1229800"/>
              <a:ext cx="26625" cy="26625"/>
            </a:xfrm>
            <a:custGeom>
              <a:rect b="b" l="l" r="r" t="t"/>
              <a:pathLst>
                <a:path extrusionOk="0" h="1065" w="1065">
                  <a:moveTo>
                    <a:pt x="517" y="0"/>
                  </a:moveTo>
                  <a:cubicBezTo>
                    <a:pt x="213" y="0"/>
                    <a:pt x="0" y="243"/>
                    <a:pt x="0" y="517"/>
                  </a:cubicBezTo>
                  <a:cubicBezTo>
                    <a:pt x="0" y="821"/>
                    <a:pt x="213" y="1064"/>
                    <a:pt x="517" y="1064"/>
                  </a:cubicBezTo>
                  <a:cubicBezTo>
                    <a:pt x="821" y="1064"/>
                    <a:pt x="1064" y="821"/>
                    <a:pt x="1064" y="517"/>
                  </a:cubicBezTo>
                  <a:cubicBezTo>
                    <a:pt x="1064" y="243"/>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17"/>
            <p:cNvSpPr/>
            <p:nvPr/>
          </p:nvSpPr>
          <p:spPr>
            <a:xfrm>
              <a:off x="1612000" y="1675075"/>
              <a:ext cx="25850" cy="26625"/>
            </a:xfrm>
            <a:custGeom>
              <a:rect b="b" l="l" r="r" t="t"/>
              <a:pathLst>
                <a:path extrusionOk="0" h="1065" w="1034">
                  <a:moveTo>
                    <a:pt x="517" y="1"/>
                  </a:moveTo>
                  <a:cubicBezTo>
                    <a:pt x="213" y="1"/>
                    <a:pt x="0" y="244"/>
                    <a:pt x="0" y="518"/>
                  </a:cubicBezTo>
                  <a:cubicBezTo>
                    <a:pt x="0" y="822"/>
                    <a:pt x="213" y="1065"/>
                    <a:pt x="517" y="1065"/>
                  </a:cubicBezTo>
                  <a:cubicBezTo>
                    <a:pt x="821" y="1065"/>
                    <a:pt x="1034" y="822"/>
                    <a:pt x="1034" y="518"/>
                  </a:cubicBezTo>
                  <a:cubicBezTo>
                    <a:pt x="1034"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17"/>
            <p:cNvSpPr/>
            <p:nvPr/>
          </p:nvSpPr>
          <p:spPr>
            <a:xfrm>
              <a:off x="1392400" y="1952450"/>
              <a:ext cx="26600" cy="26625"/>
            </a:xfrm>
            <a:custGeom>
              <a:rect b="b" l="l" r="r" t="t"/>
              <a:pathLst>
                <a:path extrusionOk="0" h="1065" w="1064">
                  <a:moveTo>
                    <a:pt x="517" y="0"/>
                  </a:moveTo>
                  <a:cubicBezTo>
                    <a:pt x="243" y="0"/>
                    <a:pt x="0" y="244"/>
                    <a:pt x="0" y="517"/>
                  </a:cubicBezTo>
                  <a:cubicBezTo>
                    <a:pt x="0" y="821"/>
                    <a:pt x="243" y="1064"/>
                    <a:pt x="517" y="1064"/>
                  </a:cubicBezTo>
                  <a:cubicBezTo>
                    <a:pt x="821" y="1064"/>
                    <a:pt x="1064" y="821"/>
                    <a:pt x="1064" y="517"/>
                  </a:cubicBezTo>
                  <a:cubicBezTo>
                    <a:pt x="1064" y="244"/>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17"/>
            <p:cNvSpPr/>
            <p:nvPr/>
          </p:nvSpPr>
          <p:spPr>
            <a:xfrm>
              <a:off x="792825" y="2629500"/>
              <a:ext cx="26625" cy="26625"/>
            </a:xfrm>
            <a:custGeom>
              <a:rect b="b" l="l" r="r" t="t"/>
              <a:pathLst>
                <a:path extrusionOk="0" h="1065" w="1065">
                  <a:moveTo>
                    <a:pt x="518" y="1"/>
                  </a:moveTo>
                  <a:cubicBezTo>
                    <a:pt x="244" y="1"/>
                    <a:pt x="1" y="244"/>
                    <a:pt x="1" y="548"/>
                  </a:cubicBezTo>
                  <a:cubicBezTo>
                    <a:pt x="1" y="822"/>
                    <a:pt x="244" y="1065"/>
                    <a:pt x="518" y="1065"/>
                  </a:cubicBezTo>
                  <a:cubicBezTo>
                    <a:pt x="822" y="1065"/>
                    <a:pt x="1065" y="822"/>
                    <a:pt x="1065" y="548"/>
                  </a:cubicBezTo>
                  <a:cubicBezTo>
                    <a:pt x="1065" y="244"/>
                    <a:pt x="822"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17"/>
            <p:cNvSpPr/>
            <p:nvPr/>
          </p:nvSpPr>
          <p:spPr>
            <a:xfrm>
              <a:off x="842225" y="2880275"/>
              <a:ext cx="26625" cy="26625"/>
            </a:xfrm>
            <a:custGeom>
              <a:rect b="b" l="l" r="r" t="t"/>
              <a:pathLst>
                <a:path extrusionOk="0" h="1065" w="1065">
                  <a:moveTo>
                    <a:pt x="548" y="0"/>
                  </a:moveTo>
                  <a:cubicBezTo>
                    <a:pt x="244" y="0"/>
                    <a:pt x="1" y="244"/>
                    <a:pt x="1" y="547"/>
                  </a:cubicBezTo>
                  <a:cubicBezTo>
                    <a:pt x="1" y="821"/>
                    <a:pt x="244" y="1064"/>
                    <a:pt x="548" y="1064"/>
                  </a:cubicBezTo>
                  <a:cubicBezTo>
                    <a:pt x="821" y="1064"/>
                    <a:pt x="1064" y="821"/>
                    <a:pt x="1064" y="547"/>
                  </a:cubicBezTo>
                  <a:cubicBezTo>
                    <a:pt x="1064" y="244"/>
                    <a:pt x="821" y="0"/>
                    <a:pt x="54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17"/>
            <p:cNvSpPr/>
            <p:nvPr/>
          </p:nvSpPr>
          <p:spPr>
            <a:xfrm>
              <a:off x="683400" y="3044400"/>
              <a:ext cx="26625" cy="26625"/>
            </a:xfrm>
            <a:custGeom>
              <a:rect b="b" l="l" r="r" t="t"/>
              <a:pathLst>
                <a:path extrusionOk="0" h="1065" w="1065">
                  <a:moveTo>
                    <a:pt x="548" y="1"/>
                  </a:moveTo>
                  <a:cubicBezTo>
                    <a:pt x="244" y="1"/>
                    <a:pt x="1" y="244"/>
                    <a:pt x="1" y="548"/>
                  </a:cubicBezTo>
                  <a:cubicBezTo>
                    <a:pt x="1" y="852"/>
                    <a:pt x="244" y="1065"/>
                    <a:pt x="548" y="1065"/>
                  </a:cubicBezTo>
                  <a:cubicBezTo>
                    <a:pt x="822" y="1065"/>
                    <a:pt x="1065" y="852"/>
                    <a:pt x="1065" y="548"/>
                  </a:cubicBezTo>
                  <a:cubicBezTo>
                    <a:pt x="1065" y="244"/>
                    <a:pt x="822" y="1"/>
                    <a:pt x="54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17"/>
            <p:cNvSpPr/>
            <p:nvPr/>
          </p:nvSpPr>
          <p:spPr>
            <a:xfrm>
              <a:off x="1643150" y="1993475"/>
              <a:ext cx="26625" cy="26625"/>
            </a:xfrm>
            <a:custGeom>
              <a:rect b="b" l="l" r="r" t="t"/>
              <a:pathLst>
                <a:path extrusionOk="0" h="1065" w="1065">
                  <a:moveTo>
                    <a:pt x="517" y="1"/>
                  </a:moveTo>
                  <a:cubicBezTo>
                    <a:pt x="244" y="1"/>
                    <a:pt x="1" y="244"/>
                    <a:pt x="1" y="517"/>
                  </a:cubicBezTo>
                  <a:cubicBezTo>
                    <a:pt x="1" y="821"/>
                    <a:pt x="244" y="1065"/>
                    <a:pt x="517" y="1065"/>
                  </a:cubicBezTo>
                  <a:cubicBezTo>
                    <a:pt x="821" y="1065"/>
                    <a:pt x="1065" y="821"/>
                    <a:pt x="1065" y="517"/>
                  </a:cubicBezTo>
                  <a:cubicBezTo>
                    <a:pt x="1065"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17"/>
            <p:cNvSpPr/>
            <p:nvPr/>
          </p:nvSpPr>
          <p:spPr>
            <a:xfrm>
              <a:off x="1236600" y="2176625"/>
              <a:ext cx="26625" cy="26600"/>
            </a:xfrm>
            <a:custGeom>
              <a:rect b="b" l="l" r="r" t="t"/>
              <a:pathLst>
                <a:path extrusionOk="0" h="1064" w="1065">
                  <a:moveTo>
                    <a:pt x="518" y="0"/>
                  </a:moveTo>
                  <a:cubicBezTo>
                    <a:pt x="244" y="0"/>
                    <a:pt x="1" y="243"/>
                    <a:pt x="1" y="547"/>
                  </a:cubicBezTo>
                  <a:cubicBezTo>
                    <a:pt x="1" y="821"/>
                    <a:pt x="244" y="1064"/>
                    <a:pt x="518" y="1064"/>
                  </a:cubicBezTo>
                  <a:cubicBezTo>
                    <a:pt x="822" y="1064"/>
                    <a:pt x="1065" y="821"/>
                    <a:pt x="1065" y="547"/>
                  </a:cubicBezTo>
                  <a:cubicBezTo>
                    <a:pt x="1065" y="243"/>
                    <a:pt x="822" y="0"/>
                    <a:pt x="51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17"/>
            <p:cNvSpPr/>
            <p:nvPr/>
          </p:nvSpPr>
          <p:spPr>
            <a:xfrm>
              <a:off x="5530775" y="1242700"/>
              <a:ext cx="26600" cy="26625"/>
            </a:xfrm>
            <a:custGeom>
              <a:rect b="b" l="l" r="r" t="t"/>
              <a:pathLst>
                <a:path extrusionOk="0" h="1065" w="1064">
                  <a:moveTo>
                    <a:pt x="517" y="1"/>
                  </a:moveTo>
                  <a:cubicBezTo>
                    <a:pt x="243" y="1"/>
                    <a:pt x="0" y="244"/>
                    <a:pt x="0" y="548"/>
                  </a:cubicBezTo>
                  <a:cubicBezTo>
                    <a:pt x="0" y="822"/>
                    <a:pt x="243" y="1065"/>
                    <a:pt x="517" y="1065"/>
                  </a:cubicBezTo>
                  <a:cubicBezTo>
                    <a:pt x="821" y="1065"/>
                    <a:pt x="1064" y="82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17"/>
            <p:cNvSpPr/>
            <p:nvPr/>
          </p:nvSpPr>
          <p:spPr>
            <a:xfrm>
              <a:off x="5992775" y="1571750"/>
              <a:ext cx="26625" cy="26625"/>
            </a:xfrm>
            <a:custGeom>
              <a:rect b="b" l="l" r="r" t="t"/>
              <a:pathLst>
                <a:path extrusionOk="0" h="1065" w="1065">
                  <a:moveTo>
                    <a:pt x="517" y="0"/>
                  </a:moveTo>
                  <a:cubicBezTo>
                    <a:pt x="213" y="0"/>
                    <a:pt x="1" y="243"/>
                    <a:pt x="1" y="517"/>
                  </a:cubicBezTo>
                  <a:cubicBezTo>
                    <a:pt x="1" y="821"/>
                    <a:pt x="213" y="1064"/>
                    <a:pt x="517" y="1064"/>
                  </a:cubicBezTo>
                  <a:cubicBezTo>
                    <a:pt x="821" y="1064"/>
                    <a:pt x="1065" y="821"/>
                    <a:pt x="1065" y="517"/>
                  </a:cubicBezTo>
                  <a:cubicBezTo>
                    <a:pt x="1065" y="243"/>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17"/>
            <p:cNvSpPr/>
            <p:nvPr/>
          </p:nvSpPr>
          <p:spPr>
            <a:xfrm>
              <a:off x="5920600" y="1688000"/>
              <a:ext cx="26600" cy="27375"/>
            </a:xfrm>
            <a:custGeom>
              <a:rect b="b" l="l" r="r" t="t"/>
              <a:pathLst>
                <a:path extrusionOk="0" h="1095" w="1064">
                  <a:moveTo>
                    <a:pt x="517" y="1"/>
                  </a:moveTo>
                  <a:cubicBezTo>
                    <a:pt x="213" y="1"/>
                    <a:pt x="0" y="244"/>
                    <a:pt x="0" y="548"/>
                  </a:cubicBezTo>
                  <a:cubicBezTo>
                    <a:pt x="0" y="852"/>
                    <a:pt x="213" y="1095"/>
                    <a:pt x="517" y="1095"/>
                  </a:cubicBezTo>
                  <a:cubicBezTo>
                    <a:pt x="821" y="1095"/>
                    <a:pt x="1064" y="85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17"/>
            <p:cNvSpPr/>
            <p:nvPr/>
          </p:nvSpPr>
          <p:spPr>
            <a:xfrm>
              <a:off x="6248875" y="2268550"/>
              <a:ext cx="26600" cy="26625"/>
            </a:xfrm>
            <a:custGeom>
              <a:rect b="b" l="l" r="r" t="t"/>
              <a:pathLst>
                <a:path extrusionOk="0" h="1065" w="1064">
                  <a:moveTo>
                    <a:pt x="547" y="1"/>
                  </a:moveTo>
                  <a:cubicBezTo>
                    <a:pt x="243" y="1"/>
                    <a:pt x="0" y="244"/>
                    <a:pt x="0" y="548"/>
                  </a:cubicBezTo>
                  <a:cubicBezTo>
                    <a:pt x="0" y="852"/>
                    <a:pt x="243" y="1065"/>
                    <a:pt x="547" y="1065"/>
                  </a:cubicBezTo>
                  <a:cubicBezTo>
                    <a:pt x="851" y="1065"/>
                    <a:pt x="1064" y="852"/>
                    <a:pt x="1064" y="548"/>
                  </a:cubicBezTo>
                  <a:cubicBezTo>
                    <a:pt x="1064" y="244"/>
                    <a:pt x="851" y="1"/>
                    <a:pt x="54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17"/>
            <p:cNvSpPr/>
            <p:nvPr/>
          </p:nvSpPr>
          <p:spPr>
            <a:xfrm>
              <a:off x="6860575" y="1952450"/>
              <a:ext cx="26625" cy="26625"/>
            </a:xfrm>
            <a:custGeom>
              <a:rect b="b" l="l" r="r" t="t"/>
              <a:pathLst>
                <a:path extrusionOk="0" h="1065" w="1065">
                  <a:moveTo>
                    <a:pt x="517" y="0"/>
                  </a:moveTo>
                  <a:cubicBezTo>
                    <a:pt x="244" y="0"/>
                    <a:pt x="1" y="244"/>
                    <a:pt x="1" y="517"/>
                  </a:cubicBezTo>
                  <a:cubicBezTo>
                    <a:pt x="1" y="821"/>
                    <a:pt x="244" y="1064"/>
                    <a:pt x="517" y="1064"/>
                  </a:cubicBezTo>
                  <a:cubicBezTo>
                    <a:pt x="821" y="1064"/>
                    <a:pt x="1064" y="821"/>
                    <a:pt x="1064" y="517"/>
                  </a:cubicBezTo>
                  <a:cubicBezTo>
                    <a:pt x="1064" y="244"/>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17"/>
            <p:cNvSpPr/>
            <p:nvPr/>
          </p:nvSpPr>
          <p:spPr>
            <a:xfrm>
              <a:off x="7002675" y="1785275"/>
              <a:ext cx="26625" cy="26625"/>
            </a:xfrm>
            <a:custGeom>
              <a:rect b="b" l="l" r="r" t="t"/>
              <a:pathLst>
                <a:path extrusionOk="0" h="1065" w="1065">
                  <a:moveTo>
                    <a:pt x="548" y="0"/>
                  </a:moveTo>
                  <a:cubicBezTo>
                    <a:pt x="244" y="0"/>
                    <a:pt x="1" y="244"/>
                    <a:pt x="1" y="547"/>
                  </a:cubicBezTo>
                  <a:cubicBezTo>
                    <a:pt x="1" y="821"/>
                    <a:pt x="244" y="1064"/>
                    <a:pt x="548" y="1064"/>
                  </a:cubicBezTo>
                  <a:cubicBezTo>
                    <a:pt x="852" y="1064"/>
                    <a:pt x="1064" y="821"/>
                    <a:pt x="1064" y="547"/>
                  </a:cubicBezTo>
                  <a:cubicBezTo>
                    <a:pt x="1064" y="244"/>
                    <a:pt x="852" y="0"/>
                    <a:pt x="54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17"/>
            <p:cNvSpPr/>
            <p:nvPr/>
          </p:nvSpPr>
          <p:spPr>
            <a:xfrm>
              <a:off x="7035350" y="604400"/>
              <a:ext cx="26625" cy="26625"/>
            </a:xfrm>
            <a:custGeom>
              <a:rect b="b" l="l" r="r" t="t"/>
              <a:pathLst>
                <a:path extrusionOk="0" h="1065" w="1065">
                  <a:moveTo>
                    <a:pt x="548" y="1"/>
                  </a:moveTo>
                  <a:cubicBezTo>
                    <a:pt x="244" y="1"/>
                    <a:pt x="1" y="244"/>
                    <a:pt x="1" y="548"/>
                  </a:cubicBezTo>
                  <a:cubicBezTo>
                    <a:pt x="1" y="821"/>
                    <a:pt x="244" y="1064"/>
                    <a:pt x="548" y="1064"/>
                  </a:cubicBezTo>
                  <a:cubicBezTo>
                    <a:pt x="821" y="1064"/>
                    <a:pt x="1064" y="821"/>
                    <a:pt x="1064" y="548"/>
                  </a:cubicBezTo>
                  <a:cubicBezTo>
                    <a:pt x="1064" y="244"/>
                    <a:pt x="821" y="1"/>
                    <a:pt x="54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17"/>
            <p:cNvSpPr/>
            <p:nvPr/>
          </p:nvSpPr>
          <p:spPr>
            <a:xfrm>
              <a:off x="7192650" y="2058825"/>
              <a:ext cx="26625" cy="26625"/>
            </a:xfrm>
            <a:custGeom>
              <a:rect b="b" l="l" r="r" t="t"/>
              <a:pathLst>
                <a:path extrusionOk="0" h="1065" w="1065">
                  <a:moveTo>
                    <a:pt x="548" y="1"/>
                  </a:moveTo>
                  <a:cubicBezTo>
                    <a:pt x="244" y="1"/>
                    <a:pt x="0" y="244"/>
                    <a:pt x="0" y="548"/>
                  </a:cubicBezTo>
                  <a:cubicBezTo>
                    <a:pt x="0" y="821"/>
                    <a:pt x="244" y="1065"/>
                    <a:pt x="548" y="1065"/>
                  </a:cubicBezTo>
                  <a:cubicBezTo>
                    <a:pt x="852" y="1065"/>
                    <a:pt x="1064" y="821"/>
                    <a:pt x="1064" y="548"/>
                  </a:cubicBezTo>
                  <a:cubicBezTo>
                    <a:pt x="1064" y="244"/>
                    <a:pt x="852" y="1"/>
                    <a:pt x="54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17"/>
            <p:cNvSpPr/>
            <p:nvPr/>
          </p:nvSpPr>
          <p:spPr>
            <a:xfrm>
              <a:off x="7203300" y="2457775"/>
              <a:ext cx="26600" cy="26625"/>
            </a:xfrm>
            <a:custGeom>
              <a:rect b="b" l="l" r="r" t="t"/>
              <a:pathLst>
                <a:path extrusionOk="0" h="1065" w="1064">
                  <a:moveTo>
                    <a:pt x="547" y="0"/>
                  </a:moveTo>
                  <a:cubicBezTo>
                    <a:pt x="243" y="0"/>
                    <a:pt x="0" y="244"/>
                    <a:pt x="0" y="548"/>
                  </a:cubicBezTo>
                  <a:cubicBezTo>
                    <a:pt x="0" y="821"/>
                    <a:pt x="243" y="1064"/>
                    <a:pt x="547" y="1064"/>
                  </a:cubicBezTo>
                  <a:cubicBezTo>
                    <a:pt x="821" y="1064"/>
                    <a:pt x="1064" y="821"/>
                    <a:pt x="1064" y="548"/>
                  </a:cubicBezTo>
                  <a:cubicBezTo>
                    <a:pt x="1064" y="244"/>
                    <a:pt x="821" y="0"/>
                    <a:pt x="54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17"/>
            <p:cNvSpPr/>
            <p:nvPr/>
          </p:nvSpPr>
          <p:spPr>
            <a:xfrm>
              <a:off x="6692650" y="2761725"/>
              <a:ext cx="26600" cy="26625"/>
            </a:xfrm>
            <a:custGeom>
              <a:rect b="b" l="l" r="r" t="t"/>
              <a:pathLst>
                <a:path extrusionOk="0" h="1065" w="1064">
                  <a:moveTo>
                    <a:pt x="517" y="1"/>
                  </a:moveTo>
                  <a:cubicBezTo>
                    <a:pt x="213" y="1"/>
                    <a:pt x="0" y="244"/>
                    <a:pt x="0" y="548"/>
                  </a:cubicBezTo>
                  <a:cubicBezTo>
                    <a:pt x="0" y="852"/>
                    <a:pt x="213" y="1065"/>
                    <a:pt x="517" y="1065"/>
                  </a:cubicBezTo>
                  <a:cubicBezTo>
                    <a:pt x="821" y="1065"/>
                    <a:pt x="1064" y="85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17"/>
            <p:cNvSpPr/>
            <p:nvPr/>
          </p:nvSpPr>
          <p:spPr>
            <a:xfrm>
              <a:off x="6397050" y="2773875"/>
              <a:ext cx="26625" cy="26625"/>
            </a:xfrm>
            <a:custGeom>
              <a:rect b="b" l="l" r="r" t="t"/>
              <a:pathLst>
                <a:path extrusionOk="0" h="1065" w="1065">
                  <a:moveTo>
                    <a:pt x="517" y="1"/>
                  </a:moveTo>
                  <a:cubicBezTo>
                    <a:pt x="243" y="1"/>
                    <a:pt x="0" y="244"/>
                    <a:pt x="0" y="548"/>
                  </a:cubicBezTo>
                  <a:cubicBezTo>
                    <a:pt x="0" y="822"/>
                    <a:pt x="243" y="1065"/>
                    <a:pt x="517" y="1065"/>
                  </a:cubicBezTo>
                  <a:cubicBezTo>
                    <a:pt x="821" y="1065"/>
                    <a:pt x="1064" y="82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17"/>
            <p:cNvSpPr/>
            <p:nvPr/>
          </p:nvSpPr>
          <p:spPr>
            <a:xfrm>
              <a:off x="5596125" y="1464600"/>
              <a:ext cx="26600" cy="26625"/>
            </a:xfrm>
            <a:custGeom>
              <a:rect b="b" l="l" r="r" t="t"/>
              <a:pathLst>
                <a:path extrusionOk="0" h="1065" w="1064">
                  <a:moveTo>
                    <a:pt x="547" y="0"/>
                  </a:moveTo>
                  <a:cubicBezTo>
                    <a:pt x="243" y="0"/>
                    <a:pt x="0" y="213"/>
                    <a:pt x="0" y="517"/>
                  </a:cubicBezTo>
                  <a:cubicBezTo>
                    <a:pt x="0" y="821"/>
                    <a:pt x="243" y="1064"/>
                    <a:pt x="547" y="1064"/>
                  </a:cubicBezTo>
                  <a:cubicBezTo>
                    <a:pt x="851" y="1064"/>
                    <a:pt x="1064" y="821"/>
                    <a:pt x="1064" y="517"/>
                  </a:cubicBezTo>
                  <a:cubicBezTo>
                    <a:pt x="1064" y="213"/>
                    <a:pt x="851" y="0"/>
                    <a:pt x="54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17"/>
            <p:cNvSpPr/>
            <p:nvPr/>
          </p:nvSpPr>
          <p:spPr>
            <a:xfrm>
              <a:off x="5213900" y="1403050"/>
              <a:ext cx="26600" cy="26625"/>
            </a:xfrm>
            <a:custGeom>
              <a:rect b="b" l="l" r="r" t="t"/>
              <a:pathLst>
                <a:path extrusionOk="0" h="1065" w="1064">
                  <a:moveTo>
                    <a:pt x="517" y="0"/>
                  </a:moveTo>
                  <a:cubicBezTo>
                    <a:pt x="213" y="0"/>
                    <a:pt x="0" y="244"/>
                    <a:pt x="0" y="547"/>
                  </a:cubicBezTo>
                  <a:cubicBezTo>
                    <a:pt x="0" y="851"/>
                    <a:pt x="213" y="1064"/>
                    <a:pt x="517" y="1064"/>
                  </a:cubicBezTo>
                  <a:cubicBezTo>
                    <a:pt x="821" y="1064"/>
                    <a:pt x="1064" y="851"/>
                    <a:pt x="1064" y="547"/>
                  </a:cubicBezTo>
                  <a:cubicBezTo>
                    <a:pt x="1064" y="244"/>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17"/>
            <p:cNvSpPr/>
            <p:nvPr/>
          </p:nvSpPr>
          <p:spPr>
            <a:xfrm>
              <a:off x="5773175" y="1211550"/>
              <a:ext cx="26625" cy="26625"/>
            </a:xfrm>
            <a:custGeom>
              <a:rect b="b" l="l" r="r" t="t"/>
              <a:pathLst>
                <a:path extrusionOk="0" h="1065" w="1065">
                  <a:moveTo>
                    <a:pt x="517" y="1"/>
                  </a:moveTo>
                  <a:cubicBezTo>
                    <a:pt x="243" y="1"/>
                    <a:pt x="0" y="244"/>
                    <a:pt x="0" y="548"/>
                  </a:cubicBezTo>
                  <a:cubicBezTo>
                    <a:pt x="0" y="821"/>
                    <a:pt x="243" y="1065"/>
                    <a:pt x="517" y="1065"/>
                  </a:cubicBezTo>
                  <a:cubicBezTo>
                    <a:pt x="821" y="1065"/>
                    <a:pt x="1064" y="821"/>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17"/>
            <p:cNvSpPr/>
            <p:nvPr/>
          </p:nvSpPr>
          <p:spPr>
            <a:xfrm>
              <a:off x="6165275" y="779175"/>
              <a:ext cx="26625" cy="26625"/>
            </a:xfrm>
            <a:custGeom>
              <a:rect b="b" l="l" r="r" t="t"/>
              <a:pathLst>
                <a:path extrusionOk="0" h="1065" w="1065">
                  <a:moveTo>
                    <a:pt x="548" y="1"/>
                  </a:moveTo>
                  <a:cubicBezTo>
                    <a:pt x="244" y="1"/>
                    <a:pt x="0" y="244"/>
                    <a:pt x="0" y="548"/>
                  </a:cubicBezTo>
                  <a:cubicBezTo>
                    <a:pt x="0" y="821"/>
                    <a:pt x="244" y="1064"/>
                    <a:pt x="548" y="1064"/>
                  </a:cubicBezTo>
                  <a:cubicBezTo>
                    <a:pt x="821" y="1064"/>
                    <a:pt x="1064" y="821"/>
                    <a:pt x="1064" y="548"/>
                  </a:cubicBezTo>
                  <a:cubicBezTo>
                    <a:pt x="1064" y="244"/>
                    <a:pt x="821" y="1"/>
                    <a:pt x="54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17"/>
            <p:cNvSpPr/>
            <p:nvPr/>
          </p:nvSpPr>
          <p:spPr>
            <a:xfrm>
              <a:off x="6369675" y="1101375"/>
              <a:ext cx="26625" cy="26625"/>
            </a:xfrm>
            <a:custGeom>
              <a:rect b="b" l="l" r="r" t="t"/>
              <a:pathLst>
                <a:path extrusionOk="0" h="1065" w="1065">
                  <a:moveTo>
                    <a:pt x="518" y="0"/>
                  </a:moveTo>
                  <a:cubicBezTo>
                    <a:pt x="244" y="0"/>
                    <a:pt x="1" y="243"/>
                    <a:pt x="1" y="547"/>
                  </a:cubicBezTo>
                  <a:cubicBezTo>
                    <a:pt x="1" y="821"/>
                    <a:pt x="244" y="1064"/>
                    <a:pt x="518" y="1064"/>
                  </a:cubicBezTo>
                  <a:cubicBezTo>
                    <a:pt x="822" y="1064"/>
                    <a:pt x="1065" y="821"/>
                    <a:pt x="1065" y="547"/>
                  </a:cubicBezTo>
                  <a:cubicBezTo>
                    <a:pt x="1065" y="243"/>
                    <a:pt x="822" y="0"/>
                    <a:pt x="51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17"/>
            <p:cNvSpPr/>
            <p:nvPr/>
          </p:nvSpPr>
          <p:spPr>
            <a:xfrm>
              <a:off x="6503425" y="1559575"/>
              <a:ext cx="26625" cy="25875"/>
            </a:xfrm>
            <a:custGeom>
              <a:rect b="b" l="l" r="r" t="t"/>
              <a:pathLst>
                <a:path extrusionOk="0" h="1035" w="1065">
                  <a:moveTo>
                    <a:pt x="548" y="1"/>
                  </a:moveTo>
                  <a:cubicBezTo>
                    <a:pt x="244" y="1"/>
                    <a:pt x="1" y="214"/>
                    <a:pt x="1" y="518"/>
                  </a:cubicBezTo>
                  <a:cubicBezTo>
                    <a:pt x="1" y="822"/>
                    <a:pt x="244" y="1034"/>
                    <a:pt x="548" y="1034"/>
                  </a:cubicBezTo>
                  <a:cubicBezTo>
                    <a:pt x="821" y="1034"/>
                    <a:pt x="1064" y="822"/>
                    <a:pt x="1064" y="518"/>
                  </a:cubicBezTo>
                  <a:cubicBezTo>
                    <a:pt x="1064" y="214"/>
                    <a:pt x="821" y="1"/>
                    <a:pt x="54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17"/>
            <p:cNvSpPr/>
            <p:nvPr/>
          </p:nvSpPr>
          <p:spPr>
            <a:xfrm>
              <a:off x="22300" y="-133450"/>
              <a:ext cx="7704575" cy="3386100"/>
            </a:xfrm>
            <a:custGeom>
              <a:rect b="b" l="l" r="r" t="t"/>
              <a:pathLst>
                <a:path extrusionOk="0" h="135444" w="308183">
                  <a:moveTo>
                    <a:pt x="207998" y="26597"/>
                  </a:moveTo>
                  <a:lnTo>
                    <a:pt x="208120" y="26718"/>
                  </a:lnTo>
                  <a:lnTo>
                    <a:pt x="208150" y="26718"/>
                  </a:lnTo>
                  <a:cubicBezTo>
                    <a:pt x="208181" y="26718"/>
                    <a:pt x="208211" y="26718"/>
                    <a:pt x="208272" y="26688"/>
                  </a:cubicBezTo>
                  <a:lnTo>
                    <a:pt x="223409" y="15533"/>
                  </a:lnTo>
                  <a:lnTo>
                    <a:pt x="234351" y="8329"/>
                  </a:lnTo>
                  <a:lnTo>
                    <a:pt x="244686" y="25806"/>
                  </a:lnTo>
                  <a:lnTo>
                    <a:pt x="237969" y="25806"/>
                  </a:lnTo>
                  <a:cubicBezTo>
                    <a:pt x="237847" y="25806"/>
                    <a:pt x="237786" y="25867"/>
                    <a:pt x="237786" y="25989"/>
                  </a:cubicBezTo>
                  <a:cubicBezTo>
                    <a:pt x="237786" y="26110"/>
                    <a:pt x="237847" y="26171"/>
                    <a:pt x="237969" y="26171"/>
                  </a:cubicBezTo>
                  <a:lnTo>
                    <a:pt x="245020" y="26171"/>
                  </a:lnTo>
                  <a:cubicBezTo>
                    <a:pt x="245112" y="26171"/>
                    <a:pt x="245142" y="26141"/>
                    <a:pt x="245172" y="26050"/>
                  </a:cubicBezTo>
                  <a:cubicBezTo>
                    <a:pt x="245233" y="25989"/>
                    <a:pt x="245233" y="25958"/>
                    <a:pt x="245172" y="25867"/>
                  </a:cubicBezTo>
                  <a:lnTo>
                    <a:pt x="234595" y="7934"/>
                  </a:lnTo>
                  <a:cubicBezTo>
                    <a:pt x="234534" y="7903"/>
                    <a:pt x="234503" y="7873"/>
                    <a:pt x="234473" y="7873"/>
                  </a:cubicBezTo>
                  <a:cubicBezTo>
                    <a:pt x="234443" y="7873"/>
                    <a:pt x="234351" y="7873"/>
                    <a:pt x="234321" y="7903"/>
                  </a:cubicBezTo>
                  <a:lnTo>
                    <a:pt x="223318" y="15198"/>
                  </a:lnTo>
                  <a:lnTo>
                    <a:pt x="200612" y="11429"/>
                  </a:lnTo>
                  <a:cubicBezTo>
                    <a:pt x="200551" y="11429"/>
                    <a:pt x="200460" y="11429"/>
                    <a:pt x="200430" y="11520"/>
                  </a:cubicBezTo>
                  <a:cubicBezTo>
                    <a:pt x="200399" y="11581"/>
                    <a:pt x="200399" y="11672"/>
                    <a:pt x="200430" y="11703"/>
                  </a:cubicBezTo>
                  <a:close/>
                  <a:moveTo>
                    <a:pt x="222832" y="15502"/>
                  </a:moveTo>
                  <a:lnTo>
                    <a:pt x="208211" y="26232"/>
                  </a:lnTo>
                  <a:lnTo>
                    <a:pt x="200916" y="11855"/>
                  </a:lnTo>
                  <a:close/>
                  <a:moveTo>
                    <a:pt x="265963" y="59576"/>
                  </a:moveTo>
                  <a:cubicBezTo>
                    <a:pt x="265933" y="59454"/>
                    <a:pt x="265811" y="59424"/>
                    <a:pt x="265750" y="59454"/>
                  </a:cubicBezTo>
                  <a:lnTo>
                    <a:pt x="252103" y="64257"/>
                  </a:lnTo>
                  <a:cubicBezTo>
                    <a:pt x="252011" y="64287"/>
                    <a:pt x="251951" y="64378"/>
                    <a:pt x="251981" y="64439"/>
                  </a:cubicBezTo>
                  <a:lnTo>
                    <a:pt x="254261" y="85686"/>
                  </a:lnTo>
                  <a:cubicBezTo>
                    <a:pt x="254261" y="85746"/>
                    <a:pt x="254321" y="85807"/>
                    <a:pt x="254352" y="85838"/>
                  </a:cubicBezTo>
                  <a:cubicBezTo>
                    <a:pt x="254382" y="85838"/>
                    <a:pt x="254413" y="85868"/>
                    <a:pt x="254473" y="85868"/>
                  </a:cubicBezTo>
                  <a:lnTo>
                    <a:pt x="254534" y="85868"/>
                  </a:lnTo>
                  <a:lnTo>
                    <a:pt x="272468" y="78360"/>
                  </a:lnTo>
                  <a:cubicBezTo>
                    <a:pt x="272559" y="78300"/>
                    <a:pt x="272620" y="78178"/>
                    <a:pt x="272589" y="78117"/>
                  </a:cubicBezTo>
                  <a:close/>
                  <a:moveTo>
                    <a:pt x="254565" y="85382"/>
                  </a:moveTo>
                  <a:lnTo>
                    <a:pt x="252346" y="64561"/>
                  </a:lnTo>
                  <a:lnTo>
                    <a:pt x="265659" y="59880"/>
                  </a:lnTo>
                  <a:lnTo>
                    <a:pt x="272133" y="78056"/>
                  </a:lnTo>
                  <a:close/>
                  <a:moveTo>
                    <a:pt x="45533" y="63315"/>
                  </a:moveTo>
                  <a:cubicBezTo>
                    <a:pt x="45503" y="63254"/>
                    <a:pt x="45412" y="63223"/>
                    <a:pt x="45381" y="63223"/>
                  </a:cubicBezTo>
                  <a:lnTo>
                    <a:pt x="32007" y="63983"/>
                  </a:lnTo>
                  <a:cubicBezTo>
                    <a:pt x="31947" y="63983"/>
                    <a:pt x="31886" y="64014"/>
                    <a:pt x="31855" y="64074"/>
                  </a:cubicBezTo>
                  <a:cubicBezTo>
                    <a:pt x="31795" y="64105"/>
                    <a:pt x="31795" y="64135"/>
                    <a:pt x="31795" y="64226"/>
                  </a:cubicBezTo>
                  <a:lnTo>
                    <a:pt x="35108" y="90519"/>
                  </a:lnTo>
                  <a:cubicBezTo>
                    <a:pt x="35108" y="90579"/>
                    <a:pt x="35199" y="90671"/>
                    <a:pt x="35260" y="90671"/>
                  </a:cubicBezTo>
                  <a:lnTo>
                    <a:pt x="35290" y="90671"/>
                  </a:lnTo>
                  <a:cubicBezTo>
                    <a:pt x="35381" y="90671"/>
                    <a:pt x="35442" y="90610"/>
                    <a:pt x="35503" y="90549"/>
                  </a:cubicBezTo>
                  <a:lnTo>
                    <a:pt x="45564" y="63497"/>
                  </a:lnTo>
                  <a:cubicBezTo>
                    <a:pt x="45564" y="63406"/>
                    <a:pt x="45564" y="63345"/>
                    <a:pt x="45533" y="63315"/>
                  </a:cubicBezTo>
                  <a:close/>
                  <a:moveTo>
                    <a:pt x="35381" y="89667"/>
                  </a:moveTo>
                  <a:lnTo>
                    <a:pt x="32220" y="64318"/>
                  </a:lnTo>
                  <a:lnTo>
                    <a:pt x="45108" y="63618"/>
                  </a:lnTo>
                  <a:close/>
                  <a:moveTo>
                    <a:pt x="308122" y="127540"/>
                  </a:moveTo>
                  <a:lnTo>
                    <a:pt x="299550" y="115899"/>
                  </a:lnTo>
                  <a:lnTo>
                    <a:pt x="303654" y="94865"/>
                  </a:lnTo>
                  <a:lnTo>
                    <a:pt x="303654" y="94835"/>
                  </a:lnTo>
                  <a:lnTo>
                    <a:pt x="303654" y="94835"/>
                  </a:lnTo>
                  <a:cubicBezTo>
                    <a:pt x="303654" y="94804"/>
                    <a:pt x="303623" y="94774"/>
                    <a:pt x="303623" y="94774"/>
                  </a:cubicBezTo>
                  <a:lnTo>
                    <a:pt x="303623" y="94774"/>
                  </a:lnTo>
                  <a:lnTo>
                    <a:pt x="286085" y="75655"/>
                  </a:lnTo>
                  <a:lnTo>
                    <a:pt x="277969" y="57843"/>
                  </a:lnTo>
                  <a:lnTo>
                    <a:pt x="300219" y="55807"/>
                  </a:lnTo>
                  <a:cubicBezTo>
                    <a:pt x="300310" y="55807"/>
                    <a:pt x="300401" y="55716"/>
                    <a:pt x="300401" y="55624"/>
                  </a:cubicBezTo>
                  <a:cubicBezTo>
                    <a:pt x="300401" y="55503"/>
                    <a:pt x="300280" y="55442"/>
                    <a:pt x="300219" y="55442"/>
                  </a:cubicBezTo>
                  <a:lnTo>
                    <a:pt x="277817" y="57448"/>
                  </a:lnTo>
                  <a:lnTo>
                    <a:pt x="261404" y="36050"/>
                  </a:lnTo>
                  <a:lnTo>
                    <a:pt x="271647" y="23891"/>
                  </a:lnTo>
                  <a:lnTo>
                    <a:pt x="279732" y="41156"/>
                  </a:lnTo>
                  <a:lnTo>
                    <a:pt x="279732" y="41156"/>
                  </a:lnTo>
                  <a:lnTo>
                    <a:pt x="279732" y="41156"/>
                  </a:lnTo>
                  <a:cubicBezTo>
                    <a:pt x="279732" y="41187"/>
                    <a:pt x="279763" y="41187"/>
                    <a:pt x="279793" y="41217"/>
                  </a:cubicBezTo>
                  <a:lnTo>
                    <a:pt x="279854" y="41217"/>
                  </a:lnTo>
                  <a:cubicBezTo>
                    <a:pt x="279854" y="41217"/>
                    <a:pt x="279884" y="41217"/>
                    <a:pt x="279884" y="41278"/>
                  </a:cubicBezTo>
                  <a:lnTo>
                    <a:pt x="300584" y="44104"/>
                  </a:lnTo>
                  <a:lnTo>
                    <a:pt x="300614" y="44104"/>
                  </a:lnTo>
                  <a:cubicBezTo>
                    <a:pt x="300675" y="44104"/>
                    <a:pt x="300705" y="44104"/>
                    <a:pt x="300736" y="44074"/>
                  </a:cubicBezTo>
                  <a:cubicBezTo>
                    <a:pt x="300766" y="44044"/>
                    <a:pt x="300827" y="44013"/>
                    <a:pt x="300827" y="43922"/>
                  </a:cubicBezTo>
                  <a:lnTo>
                    <a:pt x="300006" y="20244"/>
                  </a:lnTo>
                  <a:cubicBezTo>
                    <a:pt x="300006" y="20183"/>
                    <a:pt x="299945" y="20092"/>
                    <a:pt x="299854" y="20062"/>
                  </a:cubicBezTo>
                  <a:lnTo>
                    <a:pt x="290340" y="17964"/>
                  </a:lnTo>
                  <a:cubicBezTo>
                    <a:pt x="290249" y="17934"/>
                    <a:pt x="290128" y="18025"/>
                    <a:pt x="290097" y="18086"/>
                  </a:cubicBezTo>
                  <a:lnTo>
                    <a:pt x="279884" y="40609"/>
                  </a:lnTo>
                  <a:lnTo>
                    <a:pt x="271799" y="23405"/>
                  </a:lnTo>
                  <a:lnTo>
                    <a:pt x="271799" y="23405"/>
                  </a:lnTo>
                  <a:lnTo>
                    <a:pt x="271799" y="23405"/>
                  </a:lnTo>
                  <a:lnTo>
                    <a:pt x="271799" y="23405"/>
                  </a:lnTo>
                  <a:lnTo>
                    <a:pt x="271708" y="23314"/>
                  </a:lnTo>
                  <a:lnTo>
                    <a:pt x="271708" y="23314"/>
                  </a:lnTo>
                  <a:lnTo>
                    <a:pt x="271586" y="23314"/>
                  </a:lnTo>
                  <a:lnTo>
                    <a:pt x="271586" y="23314"/>
                  </a:lnTo>
                  <a:lnTo>
                    <a:pt x="254413" y="27144"/>
                  </a:lnTo>
                  <a:lnTo>
                    <a:pt x="254413" y="27144"/>
                  </a:lnTo>
                  <a:lnTo>
                    <a:pt x="254382" y="27144"/>
                  </a:lnTo>
                  <a:cubicBezTo>
                    <a:pt x="254382" y="27144"/>
                    <a:pt x="254352" y="27144"/>
                    <a:pt x="254352" y="27174"/>
                  </a:cubicBezTo>
                  <a:lnTo>
                    <a:pt x="254352" y="27174"/>
                  </a:lnTo>
                  <a:lnTo>
                    <a:pt x="254352" y="27174"/>
                  </a:lnTo>
                  <a:lnTo>
                    <a:pt x="254291" y="27205"/>
                  </a:lnTo>
                  <a:lnTo>
                    <a:pt x="254291" y="27235"/>
                  </a:lnTo>
                  <a:lnTo>
                    <a:pt x="254291" y="27265"/>
                  </a:lnTo>
                  <a:lnTo>
                    <a:pt x="254291" y="27326"/>
                  </a:lnTo>
                  <a:lnTo>
                    <a:pt x="254291" y="27326"/>
                  </a:lnTo>
                  <a:lnTo>
                    <a:pt x="254291" y="43922"/>
                  </a:lnTo>
                  <a:lnTo>
                    <a:pt x="240218" y="55290"/>
                  </a:lnTo>
                  <a:lnTo>
                    <a:pt x="236966" y="35898"/>
                  </a:lnTo>
                  <a:lnTo>
                    <a:pt x="236966" y="35898"/>
                  </a:lnTo>
                  <a:lnTo>
                    <a:pt x="236966" y="35867"/>
                  </a:lnTo>
                  <a:cubicBezTo>
                    <a:pt x="236966" y="35867"/>
                    <a:pt x="236966" y="35837"/>
                    <a:pt x="236935" y="35837"/>
                  </a:cubicBezTo>
                  <a:lnTo>
                    <a:pt x="236905" y="35807"/>
                  </a:lnTo>
                  <a:lnTo>
                    <a:pt x="236905" y="35807"/>
                  </a:lnTo>
                  <a:lnTo>
                    <a:pt x="222923" y="26384"/>
                  </a:lnTo>
                  <a:cubicBezTo>
                    <a:pt x="222832" y="26323"/>
                    <a:pt x="222771" y="26323"/>
                    <a:pt x="222740" y="26384"/>
                  </a:cubicBezTo>
                  <a:lnTo>
                    <a:pt x="205901" y="36171"/>
                  </a:lnTo>
                  <a:lnTo>
                    <a:pt x="186114" y="26627"/>
                  </a:lnTo>
                  <a:lnTo>
                    <a:pt x="181311" y="8724"/>
                  </a:lnTo>
                  <a:cubicBezTo>
                    <a:pt x="181311" y="8663"/>
                    <a:pt x="181250" y="8633"/>
                    <a:pt x="181220" y="8633"/>
                  </a:cubicBezTo>
                  <a:lnTo>
                    <a:pt x="156447" y="31"/>
                  </a:lnTo>
                  <a:cubicBezTo>
                    <a:pt x="156356" y="1"/>
                    <a:pt x="156295" y="31"/>
                    <a:pt x="156235" y="61"/>
                  </a:cubicBezTo>
                  <a:cubicBezTo>
                    <a:pt x="156204" y="122"/>
                    <a:pt x="156174" y="183"/>
                    <a:pt x="156174" y="274"/>
                  </a:cubicBezTo>
                  <a:lnTo>
                    <a:pt x="160429" y="25107"/>
                  </a:lnTo>
                  <a:lnTo>
                    <a:pt x="139882" y="32615"/>
                  </a:lnTo>
                  <a:lnTo>
                    <a:pt x="126903" y="9119"/>
                  </a:lnTo>
                  <a:cubicBezTo>
                    <a:pt x="126872" y="9058"/>
                    <a:pt x="126842" y="8998"/>
                    <a:pt x="126751" y="8998"/>
                  </a:cubicBezTo>
                  <a:cubicBezTo>
                    <a:pt x="126690" y="8998"/>
                    <a:pt x="126629" y="9058"/>
                    <a:pt x="126599" y="9089"/>
                  </a:cubicBezTo>
                  <a:lnTo>
                    <a:pt x="110276" y="35563"/>
                  </a:lnTo>
                  <a:lnTo>
                    <a:pt x="99455" y="29454"/>
                  </a:lnTo>
                  <a:lnTo>
                    <a:pt x="100215" y="10335"/>
                  </a:lnTo>
                  <a:cubicBezTo>
                    <a:pt x="100215" y="10213"/>
                    <a:pt x="100124" y="10153"/>
                    <a:pt x="100002" y="10153"/>
                  </a:cubicBezTo>
                  <a:cubicBezTo>
                    <a:pt x="99911" y="10153"/>
                    <a:pt x="99820" y="10213"/>
                    <a:pt x="99820" y="10335"/>
                  </a:cubicBezTo>
                  <a:lnTo>
                    <a:pt x="99060" y="29575"/>
                  </a:lnTo>
                  <a:cubicBezTo>
                    <a:pt x="99060" y="29636"/>
                    <a:pt x="99091" y="29727"/>
                    <a:pt x="99182" y="29758"/>
                  </a:cubicBezTo>
                  <a:lnTo>
                    <a:pt x="109942" y="35867"/>
                  </a:lnTo>
                  <a:lnTo>
                    <a:pt x="90884" y="41582"/>
                  </a:lnTo>
                  <a:cubicBezTo>
                    <a:pt x="90823" y="41612"/>
                    <a:pt x="90793" y="41642"/>
                    <a:pt x="90793" y="41734"/>
                  </a:cubicBezTo>
                  <a:lnTo>
                    <a:pt x="87540" y="56627"/>
                  </a:lnTo>
                  <a:lnTo>
                    <a:pt x="64561" y="41035"/>
                  </a:lnTo>
                  <a:lnTo>
                    <a:pt x="82920" y="33983"/>
                  </a:lnTo>
                  <a:cubicBezTo>
                    <a:pt x="82981" y="33922"/>
                    <a:pt x="83042" y="33892"/>
                    <a:pt x="83042" y="33831"/>
                  </a:cubicBezTo>
                  <a:cubicBezTo>
                    <a:pt x="83042" y="33740"/>
                    <a:pt x="82981" y="33679"/>
                    <a:pt x="82920" y="33618"/>
                  </a:cubicBezTo>
                  <a:lnTo>
                    <a:pt x="66719" y="24894"/>
                  </a:lnTo>
                  <a:lnTo>
                    <a:pt x="66719" y="24894"/>
                  </a:lnTo>
                  <a:cubicBezTo>
                    <a:pt x="66689" y="24894"/>
                    <a:pt x="66689" y="24864"/>
                    <a:pt x="66658" y="24864"/>
                  </a:cubicBezTo>
                  <a:lnTo>
                    <a:pt x="66658" y="24864"/>
                  </a:lnTo>
                  <a:lnTo>
                    <a:pt x="66628" y="24864"/>
                  </a:lnTo>
                  <a:lnTo>
                    <a:pt x="54348" y="29363"/>
                  </a:lnTo>
                  <a:lnTo>
                    <a:pt x="47540" y="23314"/>
                  </a:lnTo>
                  <a:cubicBezTo>
                    <a:pt x="47479" y="23253"/>
                    <a:pt x="47357" y="23253"/>
                    <a:pt x="47266" y="23314"/>
                  </a:cubicBezTo>
                  <a:cubicBezTo>
                    <a:pt x="47205" y="23405"/>
                    <a:pt x="47205" y="23527"/>
                    <a:pt x="47266" y="23587"/>
                  </a:cubicBezTo>
                  <a:lnTo>
                    <a:pt x="54105" y="29667"/>
                  </a:lnTo>
                  <a:cubicBezTo>
                    <a:pt x="54166" y="29727"/>
                    <a:pt x="54196" y="29727"/>
                    <a:pt x="54227" y="29727"/>
                  </a:cubicBezTo>
                  <a:lnTo>
                    <a:pt x="54318" y="29727"/>
                  </a:lnTo>
                  <a:lnTo>
                    <a:pt x="66385" y="25259"/>
                  </a:lnTo>
                  <a:lnTo>
                    <a:pt x="63923" y="40700"/>
                  </a:lnTo>
                  <a:lnTo>
                    <a:pt x="47935" y="40700"/>
                  </a:lnTo>
                  <a:lnTo>
                    <a:pt x="28633" y="37843"/>
                  </a:lnTo>
                  <a:lnTo>
                    <a:pt x="28633" y="14925"/>
                  </a:lnTo>
                  <a:cubicBezTo>
                    <a:pt x="28633" y="14864"/>
                    <a:pt x="28573" y="14803"/>
                    <a:pt x="28542" y="14773"/>
                  </a:cubicBezTo>
                  <a:cubicBezTo>
                    <a:pt x="28512" y="14742"/>
                    <a:pt x="28421" y="14742"/>
                    <a:pt x="28390" y="14742"/>
                  </a:cubicBezTo>
                  <a:lnTo>
                    <a:pt x="7387" y="19970"/>
                  </a:lnTo>
                  <a:cubicBezTo>
                    <a:pt x="7326" y="19970"/>
                    <a:pt x="7296" y="20031"/>
                    <a:pt x="7296" y="20031"/>
                  </a:cubicBezTo>
                  <a:lnTo>
                    <a:pt x="92" y="27843"/>
                  </a:lnTo>
                  <a:cubicBezTo>
                    <a:pt x="1" y="27934"/>
                    <a:pt x="1" y="28056"/>
                    <a:pt x="92" y="28116"/>
                  </a:cubicBezTo>
                  <a:lnTo>
                    <a:pt x="15806" y="45229"/>
                  </a:lnTo>
                  <a:lnTo>
                    <a:pt x="5137" y="60184"/>
                  </a:lnTo>
                  <a:cubicBezTo>
                    <a:pt x="5107" y="60275"/>
                    <a:pt x="5107" y="60366"/>
                    <a:pt x="5137" y="60427"/>
                  </a:cubicBezTo>
                  <a:lnTo>
                    <a:pt x="22007" y="77752"/>
                  </a:lnTo>
                  <a:lnTo>
                    <a:pt x="2159" y="77752"/>
                  </a:lnTo>
                  <a:cubicBezTo>
                    <a:pt x="2098" y="77752"/>
                    <a:pt x="2037" y="77783"/>
                    <a:pt x="1976" y="77844"/>
                  </a:cubicBezTo>
                  <a:cubicBezTo>
                    <a:pt x="1946" y="77935"/>
                    <a:pt x="1976" y="77996"/>
                    <a:pt x="2037" y="78087"/>
                  </a:cubicBezTo>
                  <a:lnTo>
                    <a:pt x="14226" y="88330"/>
                  </a:lnTo>
                  <a:cubicBezTo>
                    <a:pt x="14256" y="88391"/>
                    <a:pt x="14287" y="88391"/>
                    <a:pt x="14347" y="88391"/>
                  </a:cubicBezTo>
                  <a:lnTo>
                    <a:pt x="14347" y="88391"/>
                  </a:lnTo>
                  <a:cubicBezTo>
                    <a:pt x="14378" y="88391"/>
                    <a:pt x="14439" y="88330"/>
                    <a:pt x="14439" y="88300"/>
                  </a:cubicBezTo>
                  <a:lnTo>
                    <a:pt x="22585" y="78056"/>
                  </a:lnTo>
                  <a:cubicBezTo>
                    <a:pt x="22615" y="77996"/>
                    <a:pt x="22615" y="77965"/>
                    <a:pt x="22615" y="77935"/>
                  </a:cubicBezTo>
                  <a:lnTo>
                    <a:pt x="22615" y="77935"/>
                  </a:lnTo>
                  <a:lnTo>
                    <a:pt x="22615" y="77935"/>
                  </a:lnTo>
                  <a:lnTo>
                    <a:pt x="22615" y="77935"/>
                  </a:lnTo>
                  <a:cubicBezTo>
                    <a:pt x="22615" y="77904"/>
                    <a:pt x="22615" y="77844"/>
                    <a:pt x="22585" y="77844"/>
                  </a:cubicBezTo>
                  <a:cubicBezTo>
                    <a:pt x="22585" y="77844"/>
                    <a:pt x="22585" y="77813"/>
                    <a:pt x="22554" y="77813"/>
                  </a:cubicBezTo>
                  <a:lnTo>
                    <a:pt x="5533" y="60275"/>
                  </a:lnTo>
                  <a:lnTo>
                    <a:pt x="16171" y="45320"/>
                  </a:lnTo>
                  <a:lnTo>
                    <a:pt x="28269" y="38329"/>
                  </a:lnTo>
                  <a:lnTo>
                    <a:pt x="31521" y="58907"/>
                  </a:lnTo>
                  <a:cubicBezTo>
                    <a:pt x="31521" y="58938"/>
                    <a:pt x="31551" y="58998"/>
                    <a:pt x="31582" y="58998"/>
                  </a:cubicBezTo>
                  <a:cubicBezTo>
                    <a:pt x="31612" y="59059"/>
                    <a:pt x="31673" y="59059"/>
                    <a:pt x="31703" y="59059"/>
                  </a:cubicBezTo>
                  <a:lnTo>
                    <a:pt x="31734" y="59059"/>
                  </a:lnTo>
                  <a:lnTo>
                    <a:pt x="48907" y="55017"/>
                  </a:lnTo>
                  <a:cubicBezTo>
                    <a:pt x="48998" y="54986"/>
                    <a:pt x="49059" y="54895"/>
                    <a:pt x="49059" y="54834"/>
                  </a:cubicBezTo>
                  <a:lnTo>
                    <a:pt x="48087" y="41126"/>
                  </a:lnTo>
                  <a:lnTo>
                    <a:pt x="63984" y="41126"/>
                  </a:lnTo>
                  <a:lnTo>
                    <a:pt x="87449" y="56992"/>
                  </a:lnTo>
                  <a:cubicBezTo>
                    <a:pt x="87479" y="57023"/>
                    <a:pt x="87540" y="57023"/>
                    <a:pt x="87631" y="57023"/>
                  </a:cubicBezTo>
                  <a:cubicBezTo>
                    <a:pt x="87692" y="56992"/>
                    <a:pt x="87753" y="56962"/>
                    <a:pt x="87753" y="56871"/>
                  </a:cubicBezTo>
                  <a:lnTo>
                    <a:pt x="91005" y="41825"/>
                  </a:lnTo>
                  <a:lnTo>
                    <a:pt x="110246" y="36080"/>
                  </a:lnTo>
                  <a:lnTo>
                    <a:pt x="120276" y="47114"/>
                  </a:lnTo>
                  <a:cubicBezTo>
                    <a:pt x="120307" y="47144"/>
                    <a:pt x="120337" y="47174"/>
                    <a:pt x="120428" y="47174"/>
                  </a:cubicBezTo>
                  <a:lnTo>
                    <a:pt x="140398" y="47174"/>
                  </a:lnTo>
                  <a:cubicBezTo>
                    <a:pt x="140429" y="47174"/>
                    <a:pt x="140520" y="47144"/>
                    <a:pt x="140550" y="47114"/>
                  </a:cubicBezTo>
                  <a:cubicBezTo>
                    <a:pt x="140581" y="47083"/>
                    <a:pt x="140581" y="47022"/>
                    <a:pt x="140581" y="46962"/>
                  </a:cubicBezTo>
                  <a:lnTo>
                    <a:pt x="139973" y="32949"/>
                  </a:lnTo>
                  <a:lnTo>
                    <a:pt x="160703" y="25381"/>
                  </a:lnTo>
                  <a:cubicBezTo>
                    <a:pt x="160763" y="25350"/>
                    <a:pt x="160855" y="25259"/>
                    <a:pt x="160794" y="25138"/>
                  </a:cubicBezTo>
                  <a:lnTo>
                    <a:pt x="156538" y="456"/>
                  </a:lnTo>
                  <a:lnTo>
                    <a:pt x="180916" y="8846"/>
                  </a:lnTo>
                  <a:lnTo>
                    <a:pt x="185658" y="26627"/>
                  </a:lnTo>
                  <a:lnTo>
                    <a:pt x="164411" y="44135"/>
                  </a:lnTo>
                  <a:cubicBezTo>
                    <a:pt x="164381" y="44196"/>
                    <a:pt x="164350" y="44226"/>
                    <a:pt x="164350" y="44287"/>
                  </a:cubicBezTo>
                  <a:cubicBezTo>
                    <a:pt x="164350" y="44348"/>
                    <a:pt x="164381" y="44408"/>
                    <a:pt x="164411" y="44439"/>
                  </a:cubicBezTo>
                  <a:lnTo>
                    <a:pt x="181889" y="59150"/>
                  </a:lnTo>
                  <a:cubicBezTo>
                    <a:pt x="181919" y="59181"/>
                    <a:pt x="181980" y="59181"/>
                    <a:pt x="182010" y="59181"/>
                  </a:cubicBezTo>
                  <a:cubicBezTo>
                    <a:pt x="182040" y="59181"/>
                    <a:pt x="182071" y="59181"/>
                    <a:pt x="182132" y="59150"/>
                  </a:cubicBezTo>
                  <a:lnTo>
                    <a:pt x="193469" y="51551"/>
                  </a:lnTo>
                  <a:cubicBezTo>
                    <a:pt x="193560" y="51521"/>
                    <a:pt x="193591" y="51399"/>
                    <a:pt x="193560" y="51339"/>
                  </a:cubicBezTo>
                  <a:lnTo>
                    <a:pt x="186235" y="27144"/>
                  </a:lnTo>
                  <a:lnTo>
                    <a:pt x="205749" y="36506"/>
                  </a:lnTo>
                  <a:lnTo>
                    <a:pt x="213044" y="51095"/>
                  </a:lnTo>
                  <a:lnTo>
                    <a:pt x="213166" y="51217"/>
                  </a:lnTo>
                  <a:lnTo>
                    <a:pt x="213196" y="51217"/>
                  </a:lnTo>
                  <a:cubicBezTo>
                    <a:pt x="213226" y="51217"/>
                    <a:pt x="213287" y="51217"/>
                    <a:pt x="213318" y="51187"/>
                  </a:cubicBezTo>
                  <a:lnTo>
                    <a:pt x="236601" y="36171"/>
                  </a:lnTo>
                  <a:lnTo>
                    <a:pt x="239823" y="55594"/>
                  </a:lnTo>
                  <a:cubicBezTo>
                    <a:pt x="239823" y="55655"/>
                    <a:pt x="239884" y="55716"/>
                    <a:pt x="239944" y="55746"/>
                  </a:cubicBezTo>
                  <a:cubicBezTo>
                    <a:pt x="240035" y="55776"/>
                    <a:pt x="240096" y="55746"/>
                    <a:pt x="240127" y="55716"/>
                  </a:cubicBezTo>
                  <a:lnTo>
                    <a:pt x="254473" y="44196"/>
                  </a:lnTo>
                  <a:lnTo>
                    <a:pt x="277574" y="57752"/>
                  </a:lnTo>
                  <a:lnTo>
                    <a:pt x="285720" y="75716"/>
                  </a:lnTo>
                  <a:lnTo>
                    <a:pt x="279884" y="93437"/>
                  </a:lnTo>
                  <a:lnTo>
                    <a:pt x="279884" y="93437"/>
                  </a:lnTo>
                  <a:lnTo>
                    <a:pt x="279884" y="93437"/>
                  </a:lnTo>
                  <a:lnTo>
                    <a:pt x="276845" y="110033"/>
                  </a:lnTo>
                  <a:cubicBezTo>
                    <a:pt x="276845" y="110154"/>
                    <a:pt x="276875" y="110215"/>
                    <a:pt x="276997" y="110276"/>
                  </a:cubicBezTo>
                  <a:lnTo>
                    <a:pt x="299307" y="116112"/>
                  </a:lnTo>
                  <a:lnTo>
                    <a:pt x="307696" y="127601"/>
                  </a:lnTo>
                  <a:lnTo>
                    <a:pt x="288547" y="135048"/>
                  </a:lnTo>
                  <a:lnTo>
                    <a:pt x="285690" y="131249"/>
                  </a:lnTo>
                  <a:cubicBezTo>
                    <a:pt x="285629" y="131157"/>
                    <a:pt x="285507" y="131127"/>
                    <a:pt x="285416" y="131188"/>
                  </a:cubicBezTo>
                  <a:cubicBezTo>
                    <a:pt x="285355" y="131279"/>
                    <a:pt x="285325" y="131401"/>
                    <a:pt x="285386" y="131461"/>
                  </a:cubicBezTo>
                  <a:lnTo>
                    <a:pt x="288304" y="135382"/>
                  </a:lnTo>
                  <a:cubicBezTo>
                    <a:pt x="288365" y="135413"/>
                    <a:pt x="288395" y="135443"/>
                    <a:pt x="288456" y="135443"/>
                  </a:cubicBezTo>
                  <a:lnTo>
                    <a:pt x="288547" y="135443"/>
                  </a:lnTo>
                  <a:lnTo>
                    <a:pt x="308061" y="127844"/>
                  </a:lnTo>
                  <a:cubicBezTo>
                    <a:pt x="308122" y="127814"/>
                    <a:pt x="308183" y="127784"/>
                    <a:pt x="308183" y="127723"/>
                  </a:cubicBezTo>
                  <a:cubicBezTo>
                    <a:pt x="308183" y="127662"/>
                    <a:pt x="308152" y="127601"/>
                    <a:pt x="308122" y="127540"/>
                  </a:cubicBezTo>
                  <a:close/>
                  <a:moveTo>
                    <a:pt x="14347" y="87935"/>
                  </a:moveTo>
                  <a:lnTo>
                    <a:pt x="2675" y="78117"/>
                  </a:lnTo>
                  <a:lnTo>
                    <a:pt x="22038" y="78117"/>
                  </a:lnTo>
                  <a:close/>
                  <a:moveTo>
                    <a:pt x="28269" y="37934"/>
                  </a:moveTo>
                  <a:lnTo>
                    <a:pt x="16110" y="44956"/>
                  </a:lnTo>
                  <a:lnTo>
                    <a:pt x="487" y="27995"/>
                  </a:lnTo>
                  <a:lnTo>
                    <a:pt x="7539" y="20366"/>
                  </a:lnTo>
                  <a:lnTo>
                    <a:pt x="28269" y="15229"/>
                  </a:lnTo>
                  <a:close/>
                  <a:moveTo>
                    <a:pt x="48725" y="54682"/>
                  </a:moveTo>
                  <a:lnTo>
                    <a:pt x="31886" y="58634"/>
                  </a:lnTo>
                  <a:lnTo>
                    <a:pt x="28664" y="38269"/>
                  </a:lnTo>
                  <a:lnTo>
                    <a:pt x="47722" y="41065"/>
                  </a:lnTo>
                  <a:close/>
                  <a:moveTo>
                    <a:pt x="66780" y="25320"/>
                  </a:moveTo>
                  <a:lnTo>
                    <a:pt x="82343" y="33709"/>
                  </a:lnTo>
                  <a:lnTo>
                    <a:pt x="64348" y="40670"/>
                  </a:lnTo>
                  <a:close/>
                  <a:moveTo>
                    <a:pt x="140246" y="46810"/>
                  </a:moveTo>
                  <a:lnTo>
                    <a:pt x="120550" y="46810"/>
                  </a:lnTo>
                  <a:lnTo>
                    <a:pt x="110611" y="35867"/>
                  </a:lnTo>
                  <a:lnTo>
                    <a:pt x="126811" y="9606"/>
                  </a:lnTo>
                  <a:lnTo>
                    <a:pt x="139638" y="32919"/>
                  </a:lnTo>
                  <a:close/>
                  <a:moveTo>
                    <a:pt x="182040" y="58786"/>
                  </a:moveTo>
                  <a:lnTo>
                    <a:pt x="164867" y="44348"/>
                  </a:lnTo>
                  <a:lnTo>
                    <a:pt x="185810" y="27053"/>
                  </a:lnTo>
                  <a:lnTo>
                    <a:pt x="193135" y="51339"/>
                  </a:lnTo>
                  <a:close/>
                  <a:moveTo>
                    <a:pt x="213318" y="50761"/>
                  </a:moveTo>
                  <a:lnTo>
                    <a:pt x="206175" y="36445"/>
                  </a:lnTo>
                  <a:lnTo>
                    <a:pt x="222862" y="26718"/>
                  </a:lnTo>
                  <a:lnTo>
                    <a:pt x="236418" y="35837"/>
                  </a:lnTo>
                  <a:close/>
                  <a:moveTo>
                    <a:pt x="290371" y="18299"/>
                  </a:moveTo>
                  <a:lnTo>
                    <a:pt x="299611" y="20335"/>
                  </a:lnTo>
                  <a:lnTo>
                    <a:pt x="300371" y="43618"/>
                  </a:lnTo>
                  <a:lnTo>
                    <a:pt x="280127" y="40852"/>
                  </a:lnTo>
                  <a:close/>
                  <a:moveTo>
                    <a:pt x="261100" y="35685"/>
                  </a:moveTo>
                  <a:lnTo>
                    <a:pt x="254747" y="27387"/>
                  </a:lnTo>
                  <a:lnTo>
                    <a:pt x="271100" y="23770"/>
                  </a:lnTo>
                  <a:close/>
                  <a:moveTo>
                    <a:pt x="254625" y="27812"/>
                  </a:moveTo>
                  <a:lnTo>
                    <a:pt x="260887" y="35989"/>
                  </a:lnTo>
                  <a:lnTo>
                    <a:pt x="254625" y="43436"/>
                  </a:lnTo>
                  <a:close/>
                  <a:moveTo>
                    <a:pt x="254717" y="43892"/>
                  </a:moveTo>
                  <a:lnTo>
                    <a:pt x="261100" y="36293"/>
                  </a:lnTo>
                  <a:lnTo>
                    <a:pt x="276966" y="56962"/>
                  </a:lnTo>
                  <a:close/>
                  <a:moveTo>
                    <a:pt x="285994" y="76081"/>
                  </a:moveTo>
                  <a:lnTo>
                    <a:pt x="303015" y="94592"/>
                  </a:lnTo>
                  <a:lnTo>
                    <a:pt x="280310" y="93285"/>
                  </a:lnTo>
                  <a:close/>
                  <a:moveTo>
                    <a:pt x="280188" y="93649"/>
                  </a:moveTo>
                  <a:lnTo>
                    <a:pt x="303259" y="94987"/>
                  </a:lnTo>
                  <a:lnTo>
                    <a:pt x="299216" y="115656"/>
                  </a:lnTo>
                  <a:lnTo>
                    <a:pt x="277209" y="109881"/>
                  </a:lnTo>
                  <a:close/>
                  <a:moveTo>
                    <a:pt x="23618" y="95443"/>
                  </a:moveTo>
                  <a:lnTo>
                    <a:pt x="2706" y="99364"/>
                  </a:lnTo>
                  <a:cubicBezTo>
                    <a:pt x="2615" y="99364"/>
                    <a:pt x="2584" y="99424"/>
                    <a:pt x="2554" y="99485"/>
                  </a:cubicBezTo>
                  <a:cubicBezTo>
                    <a:pt x="2523" y="99546"/>
                    <a:pt x="2554" y="99637"/>
                    <a:pt x="2584" y="99668"/>
                  </a:cubicBezTo>
                  <a:lnTo>
                    <a:pt x="21430" y="120458"/>
                  </a:lnTo>
                  <a:lnTo>
                    <a:pt x="14226" y="132920"/>
                  </a:lnTo>
                  <a:lnTo>
                    <a:pt x="1794" y="130580"/>
                  </a:lnTo>
                  <a:cubicBezTo>
                    <a:pt x="1672" y="130580"/>
                    <a:pt x="1612" y="130641"/>
                    <a:pt x="1551" y="130732"/>
                  </a:cubicBezTo>
                  <a:cubicBezTo>
                    <a:pt x="1520" y="130853"/>
                    <a:pt x="1612" y="130945"/>
                    <a:pt x="1703" y="130975"/>
                  </a:cubicBezTo>
                  <a:lnTo>
                    <a:pt x="14287" y="133316"/>
                  </a:lnTo>
                  <a:lnTo>
                    <a:pt x="14317" y="133316"/>
                  </a:lnTo>
                  <a:cubicBezTo>
                    <a:pt x="14408" y="133316"/>
                    <a:pt x="14439" y="133285"/>
                    <a:pt x="14469" y="133255"/>
                  </a:cubicBezTo>
                  <a:lnTo>
                    <a:pt x="21825" y="120549"/>
                  </a:lnTo>
                  <a:cubicBezTo>
                    <a:pt x="21825" y="120519"/>
                    <a:pt x="21855" y="120519"/>
                    <a:pt x="21855" y="120489"/>
                  </a:cubicBezTo>
                  <a:lnTo>
                    <a:pt x="21855" y="120489"/>
                  </a:lnTo>
                  <a:lnTo>
                    <a:pt x="23800" y="95686"/>
                  </a:lnTo>
                  <a:cubicBezTo>
                    <a:pt x="23800" y="95595"/>
                    <a:pt x="23800" y="95564"/>
                    <a:pt x="23709" y="95534"/>
                  </a:cubicBezTo>
                  <a:cubicBezTo>
                    <a:pt x="23709" y="95443"/>
                    <a:pt x="23679" y="95412"/>
                    <a:pt x="23618" y="95443"/>
                  </a:cubicBezTo>
                  <a:close/>
                  <a:moveTo>
                    <a:pt x="21551" y="119941"/>
                  </a:moveTo>
                  <a:lnTo>
                    <a:pt x="3131" y="99637"/>
                  </a:lnTo>
                  <a:lnTo>
                    <a:pt x="23466" y="95838"/>
                  </a:lnTo>
                  <a:close/>
                  <a:moveTo>
                    <a:pt x="154228" y="51977"/>
                  </a:moveTo>
                  <a:cubicBezTo>
                    <a:pt x="154320" y="52068"/>
                    <a:pt x="154320" y="52159"/>
                    <a:pt x="154228" y="52251"/>
                  </a:cubicBezTo>
                  <a:lnTo>
                    <a:pt x="145444" y="61187"/>
                  </a:lnTo>
                  <a:cubicBezTo>
                    <a:pt x="145414" y="61217"/>
                    <a:pt x="145383" y="61217"/>
                    <a:pt x="145292" y="61217"/>
                  </a:cubicBezTo>
                  <a:cubicBezTo>
                    <a:pt x="145262" y="61217"/>
                    <a:pt x="145201" y="61217"/>
                    <a:pt x="145140" y="61187"/>
                  </a:cubicBezTo>
                  <a:cubicBezTo>
                    <a:pt x="145079" y="61096"/>
                    <a:pt x="145079" y="60974"/>
                    <a:pt x="145140" y="60913"/>
                  </a:cubicBezTo>
                  <a:lnTo>
                    <a:pt x="153924" y="51977"/>
                  </a:lnTo>
                  <a:cubicBezTo>
                    <a:pt x="154046" y="51916"/>
                    <a:pt x="154168" y="51916"/>
                    <a:pt x="154228" y="51977"/>
                  </a:cubicBezTo>
                  <a:close/>
                  <a:moveTo>
                    <a:pt x="268851" y="93345"/>
                  </a:moveTo>
                  <a:cubicBezTo>
                    <a:pt x="268942" y="93437"/>
                    <a:pt x="268942" y="93558"/>
                    <a:pt x="268820" y="93619"/>
                  </a:cubicBezTo>
                  <a:lnTo>
                    <a:pt x="260127" y="101035"/>
                  </a:lnTo>
                  <a:lnTo>
                    <a:pt x="268212" y="104531"/>
                  </a:lnTo>
                  <a:cubicBezTo>
                    <a:pt x="268334" y="104561"/>
                    <a:pt x="268364" y="104683"/>
                    <a:pt x="268334" y="104774"/>
                  </a:cubicBezTo>
                  <a:cubicBezTo>
                    <a:pt x="268273" y="104865"/>
                    <a:pt x="268212" y="104896"/>
                    <a:pt x="268121" y="104896"/>
                  </a:cubicBezTo>
                  <a:lnTo>
                    <a:pt x="268060" y="104896"/>
                  </a:lnTo>
                  <a:lnTo>
                    <a:pt x="259702" y="101279"/>
                  </a:lnTo>
                  <a:cubicBezTo>
                    <a:pt x="259610" y="101248"/>
                    <a:pt x="259580" y="101218"/>
                    <a:pt x="259580" y="101127"/>
                  </a:cubicBezTo>
                  <a:cubicBezTo>
                    <a:pt x="259580" y="101066"/>
                    <a:pt x="259580" y="101035"/>
                    <a:pt x="259671" y="100944"/>
                  </a:cubicBezTo>
                  <a:lnTo>
                    <a:pt x="268638" y="93345"/>
                  </a:lnTo>
                  <a:cubicBezTo>
                    <a:pt x="268668" y="93254"/>
                    <a:pt x="268790" y="93285"/>
                    <a:pt x="268851" y="93345"/>
                  </a:cubicBezTo>
                  <a:close/>
                  <a:moveTo>
                    <a:pt x="49211" y="92798"/>
                  </a:moveTo>
                  <a:cubicBezTo>
                    <a:pt x="49302" y="92859"/>
                    <a:pt x="49333" y="92981"/>
                    <a:pt x="49242" y="93041"/>
                  </a:cubicBezTo>
                  <a:lnTo>
                    <a:pt x="39424" y="105899"/>
                  </a:lnTo>
                  <a:cubicBezTo>
                    <a:pt x="39363" y="105929"/>
                    <a:pt x="39333" y="105959"/>
                    <a:pt x="39241" y="105959"/>
                  </a:cubicBezTo>
                  <a:cubicBezTo>
                    <a:pt x="39211" y="105959"/>
                    <a:pt x="39181" y="105959"/>
                    <a:pt x="39150" y="105929"/>
                  </a:cubicBezTo>
                  <a:cubicBezTo>
                    <a:pt x="39059" y="105868"/>
                    <a:pt x="39029" y="105747"/>
                    <a:pt x="39120" y="105656"/>
                  </a:cubicBezTo>
                  <a:lnTo>
                    <a:pt x="48938" y="92859"/>
                  </a:lnTo>
                  <a:cubicBezTo>
                    <a:pt x="49029" y="92737"/>
                    <a:pt x="49150" y="92737"/>
                    <a:pt x="49211" y="92798"/>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17"/>
            <p:cNvSpPr/>
            <p:nvPr/>
          </p:nvSpPr>
          <p:spPr>
            <a:xfrm>
              <a:off x="3502600" y="669000"/>
              <a:ext cx="34225" cy="34225"/>
            </a:xfrm>
            <a:custGeom>
              <a:rect b="b" l="l" r="r" t="t"/>
              <a:pathLst>
                <a:path extrusionOk="0" h="1369" w="1369">
                  <a:moveTo>
                    <a:pt x="1369" y="699"/>
                  </a:moveTo>
                  <a:cubicBezTo>
                    <a:pt x="1369" y="1064"/>
                    <a:pt x="1065" y="1368"/>
                    <a:pt x="700" y="1368"/>
                  </a:cubicBezTo>
                  <a:cubicBezTo>
                    <a:pt x="305" y="1368"/>
                    <a:pt x="1" y="1064"/>
                    <a:pt x="1" y="699"/>
                  </a:cubicBezTo>
                  <a:cubicBezTo>
                    <a:pt x="1" y="304"/>
                    <a:pt x="305" y="0"/>
                    <a:pt x="700" y="0"/>
                  </a:cubicBezTo>
                  <a:cubicBezTo>
                    <a:pt x="1065" y="61"/>
                    <a:pt x="1369" y="365"/>
                    <a:pt x="1369"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17"/>
            <p:cNvSpPr/>
            <p:nvPr/>
          </p:nvSpPr>
          <p:spPr>
            <a:xfrm>
              <a:off x="4021625" y="482825"/>
              <a:ext cx="34225" cy="34225"/>
            </a:xfrm>
            <a:custGeom>
              <a:rect b="b" l="l" r="r" t="t"/>
              <a:pathLst>
                <a:path extrusionOk="0" h="1369" w="1369">
                  <a:moveTo>
                    <a:pt x="1368" y="699"/>
                  </a:moveTo>
                  <a:cubicBezTo>
                    <a:pt x="1368" y="1064"/>
                    <a:pt x="1064" y="1368"/>
                    <a:pt x="669" y="1368"/>
                  </a:cubicBezTo>
                  <a:cubicBezTo>
                    <a:pt x="304" y="1368"/>
                    <a:pt x="0" y="1064"/>
                    <a:pt x="0" y="699"/>
                  </a:cubicBezTo>
                  <a:cubicBezTo>
                    <a:pt x="0" y="304"/>
                    <a:pt x="304" y="0"/>
                    <a:pt x="669" y="0"/>
                  </a:cubicBezTo>
                  <a:cubicBezTo>
                    <a:pt x="1064" y="0"/>
                    <a:pt x="1368" y="304"/>
                    <a:pt x="1368"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17"/>
            <p:cNvSpPr/>
            <p:nvPr/>
          </p:nvSpPr>
          <p:spPr>
            <a:xfrm>
              <a:off x="4656125" y="520825"/>
              <a:ext cx="34225" cy="34200"/>
            </a:xfrm>
            <a:custGeom>
              <a:rect b="b" l="l" r="r" t="t"/>
              <a:pathLst>
                <a:path extrusionOk="0" h="1368" w="1369">
                  <a:moveTo>
                    <a:pt x="1368" y="699"/>
                  </a:moveTo>
                  <a:cubicBezTo>
                    <a:pt x="1368" y="1064"/>
                    <a:pt x="1064" y="1368"/>
                    <a:pt x="669" y="1368"/>
                  </a:cubicBezTo>
                  <a:cubicBezTo>
                    <a:pt x="305" y="1368"/>
                    <a:pt x="1" y="1064"/>
                    <a:pt x="1" y="699"/>
                  </a:cubicBezTo>
                  <a:cubicBezTo>
                    <a:pt x="1" y="304"/>
                    <a:pt x="305" y="0"/>
                    <a:pt x="669" y="0"/>
                  </a:cubicBezTo>
                  <a:cubicBezTo>
                    <a:pt x="1064" y="0"/>
                    <a:pt x="1368" y="304"/>
                    <a:pt x="1368"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17"/>
            <p:cNvSpPr/>
            <p:nvPr/>
          </p:nvSpPr>
          <p:spPr>
            <a:xfrm>
              <a:off x="5153100" y="758650"/>
              <a:ext cx="34225" cy="34225"/>
            </a:xfrm>
            <a:custGeom>
              <a:rect b="b" l="l" r="r" t="t"/>
              <a:pathLst>
                <a:path extrusionOk="0" h="1369" w="1369">
                  <a:moveTo>
                    <a:pt x="1368" y="670"/>
                  </a:moveTo>
                  <a:cubicBezTo>
                    <a:pt x="1368" y="1065"/>
                    <a:pt x="1064" y="1369"/>
                    <a:pt x="669" y="1369"/>
                  </a:cubicBezTo>
                  <a:cubicBezTo>
                    <a:pt x="304" y="1369"/>
                    <a:pt x="0" y="1065"/>
                    <a:pt x="0" y="670"/>
                  </a:cubicBezTo>
                  <a:cubicBezTo>
                    <a:pt x="0" y="305"/>
                    <a:pt x="304" y="1"/>
                    <a:pt x="669" y="1"/>
                  </a:cubicBezTo>
                  <a:cubicBezTo>
                    <a:pt x="1064" y="1"/>
                    <a:pt x="1368" y="305"/>
                    <a:pt x="1368" y="67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17"/>
            <p:cNvSpPr/>
            <p:nvPr/>
          </p:nvSpPr>
          <p:spPr>
            <a:xfrm>
              <a:off x="5575600" y="512450"/>
              <a:ext cx="34225" cy="34225"/>
            </a:xfrm>
            <a:custGeom>
              <a:rect b="b" l="l" r="r" t="t"/>
              <a:pathLst>
                <a:path extrusionOk="0" h="1369" w="1369">
                  <a:moveTo>
                    <a:pt x="1368" y="700"/>
                  </a:moveTo>
                  <a:cubicBezTo>
                    <a:pt x="1368" y="1065"/>
                    <a:pt x="1064" y="1369"/>
                    <a:pt x="669" y="1369"/>
                  </a:cubicBezTo>
                  <a:cubicBezTo>
                    <a:pt x="304" y="1369"/>
                    <a:pt x="0" y="1065"/>
                    <a:pt x="0" y="700"/>
                  </a:cubicBezTo>
                  <a:cubicBezTo>
                    <a:pt x="0" y="305"/>
                    <a:pt x="304" y="1"/>
                    <a:pt x="669" y="1"/>
                  </a:cubicBezTo>
                  <a:cubicBezTo>
                    <a:pt x="1064" y="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17"/>
            <p:cNvSpPr/>
            <p:nvPr/>
          </p:nvSpPr>
          <p:spPr>
            <a:xfrm>
              <a:off x="5922875" y="746500"/>
              <a:ext cx="34225" cy="34225"/>
            </a:xfrm>
            <a:custGeom>
              <a:rect b="b" l="l" r="r" t="t"/>
              <a:pathLst>
                <a:path extrusionOk="0" h="1369" w="1369">
                  <a:moveTo>
                    <a:pt x="1368" y="669"/>
                  </a:moveTo>
                  <a:cubicBezTo>
                    <a:pt x="1368" y="1064"/>
                    <a:pt x="1064" y="1368"/>
                    <a:pt x="699" y="1368"/>
                  </a:cubicBezTo>
                  <a:cubicBezTo>
                    <a:pt x="304" y="1368"/>
                    <a:pt x="0" y="1064"/>
                    <a:pt x="0" y="669"/>
                  </a:cubicBezTo>
                  <a:cubicBezTo>
                    <a:pt x="0" y="305"/>
                    <a:pt x="304" y="1"/>
                    <a:pt x="699" y="1"/>
                  </a:cubicBezTo>
                  <a:cubicBezTo>
                    <a:pt x="1064" y="1"/>
                    <a:pt x="1368" y="305"/>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17"/>
            <p:cNvSpPr/>
            <p:nvPr/>
          </p:nvSpPr>
          <p:spPr>
            <a:xfrm>
              <a:off x="5336225" y="1124925"/>
              <a:ext cx="34225" cy="34225"/>
            </a:xfrm>
            <a:custGeom>
              <a:rect b="b" l="l" r="r" t="t"/>
              <a:pathLst>
                <a:path extrusionOk="0" h="1369" w="1369">
                  <a:moveTo>
                    <a:pt x="1369" y="700"/>
                  </a:moveTo>
                  <a:cubicBezTo>
                    <a:pt x="1369" y="1064"/>
                    <a:pt x="1065" y="1368"/>
                    <a:pt x="669" y="1368"/>
                  </a:cubicBezTo>
                  <a:cubicBezTo>
                    <a:pt x="305" y="1368"/>
                    <a:pt x="1" y="1064"/>
                    <a:pt x="1" y="700"/>
                  </a:cubicBezTo>
                  <a:cubicBezTo>
                    <a:pt x="1" y="305"/>
                    <a:pt x="305" y="1"/>
                    <a:pt x="669" y="1"/>
                  </a:cubicBezTo>
                  <a:cubicBezTo>
                    <a:pt x="1065" y="1"/>
                    <a:pt x="1369" y="305"/>
                    <a:pt x="1369"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17"/>
            <p:cNvSpPr/>
            <p:nvPr/>
          </p:nvSpPr>
          <p:spPr>
            <a:xfrm>
              <a:off x="5208575" y="512450"/>
              <a:ext cx="34225" cy="34225"/>
            </a:xfrm>
            <a:custGeom>
              <a:rect b="b" l="l" r="r" t="t"/>
              <a:pathLst>
                <a:path extrusionOk="0" h="1369" w="1369">
                  <a:moveTo>
                    <a:pt x="1368" y="700"/>
                  </a:moveTo>
                  <a:cubicBezTo>
                    <a:pt x="1368" y="1065"/>
                    <a:pt x="1064" y="1369"/>
                    <a:pt x="699" y="1369"/>
                  </a:cubicBezTo>
                  <a:cubicBezTo>
                    <a:pt x="304" y="1369"/>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17"/>
            <p:cNvSpPr/>
            <p:nvPr/>
          </p:nvSpPr>
          <p:spPr>
            <a:xfrm>
              <a:off x="6131850" y="499550"/>
              <a:ext cx="34200" cy="34200"/>
            </a:xfrm>
            <a:custGeom>
              <a:rect b="b" l="l" r="r" t="t"/>
              <a:pathLst>
                <a:path extrusionOk="0" h="1368" w="1368">
                  <a:moveTo>
                    <a:pt x="1368" y="669"/>
                  </a:moveTo>
                  <a:cubicBezTo>
                    <a:pt x="1368" y="1064"/>
                    <a:pt x="1064" y="1368"/>
                    <a:pt x="699" y="1368"/>
                  </a:cubicBezTo>
                  <a:cubicBezTo>
                    <a:pt x="304" y="1368"/>
                    <a:pt x="0" y="1064"/>
                    <a:pt x="0" y="669"/>
                  </a:cubicBezTo>
                  <a:cubicBezTo>
                    <a:pt x="0" y="304"/>
                    <a:pt x="304" y="0"/>
                    <a:pt x="699" y="0"/>
                  </a:cubicBezTo>
                  <a:cubicBezTo>
                    <a:pt x="1064" y="30"/>
                    <a:pt x="1368" y="33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17"/>
            <p:cNvSpPr/>
            <p:nvPr/>
          </p:nvSpPr>
          <p:spPr>
            <a:xfrm>
              <a:off x="5954775" y="499550"/>
              <a:ext cx="34225" cy="34200"/>
            </a:xfrm>
            <a:custGeom>
              <a:rect b="b" l="l" r="r" t="t"/>
              <a:pathLst>
                <a:path extrusionOk="0" h="1368" w="1369">
                  <a:moveTo>
                    <a:pt x="1369" y="669"/>
                  </a:moveTo>
                  <a:cubicBezTo>
                    <a:pt x="1369" y="1064"/>
                    <a:pt x="1065" y="1368"/>
                    <a:pt x="670" y="1368"/>
                  </a:cubicBezTo>
                  <a:cubicBezTo>
                    <a:pt x="305" y="1368"/>
                    <a:pt x="1" y="1064"/>
                    <a:pt x="1" y="669"/>
                  </a:cubicBezTo>
                  <a:cubicBezTo>
                    <a:pt x="1" y="304"/>
                    <a:pt x="305" y="0"/>
                    <a:pt x="670" y="0"/>
                  </a:cubicBezTo>
                  <a:cubicBezTo>
                    <a:pt x="1065" y="30"/>
                    <a:pt x="1369" y="33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17"/>
            <p:cNvSpPr/>
            <p:nvPr/>
          </p:nvSpPr>
          <p:spPr>
            <a:xfrm>
              <a:off x="6365875" y="531450"/>
              <a:ext cx="34225" cy="34225"/>
            </a:xfrm>
            <a:custGeom>
              <a:rect b="b" l="l" r="r" t="t"/>
              <a:pathLst>
                <a:path extrusionOk="0" h="1369" w="1369">
                  <a:moveTo>
                    <a:pt x="1369" y="669"/>
                  </a:moveTo>
                  <a:cubicBezTo>
                    <a:pt x="1369" y="1064"/>
                    <a:pt x="1065" y="1368"/>
                    <a:pt x="670" y="1368"/>
                  </a:cubicBezTo>
                  <a:cubicBezTo>
                    <a:pt x="305" y="1368"/>
                    <a:pt x="1" y="1064"/>
                    <a:pt x="1" y="669"/>
                  </a:cubicBezTo>
                  <a:cubicBezTo>
                    <a:pt x="1" y="305"/>
                    <a:pt x="305" y="1"/>
                    <a:pt x="670" y="1"/>
                  </a:cubicBezTo>
                  <a:cubicBezTo>
                    <a:pt x="1065" y="1"/>
                    <a:pt x="1369" y="305"/>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17"/>
            <p:cNvSpPr/>
            <p:nvPr/>
          </p:nvSpPr>
          <p:spPr>
            <a:xfrm>
              <a:off x="6365875" y="948625"/>
              <a:ext cx="34225" cy="34225"/>
            </a:xfrm>
            <a:custGeom>
              <a:rect b="b" l="l" r="r" t="t"/>
              <a:pathLst>
                <a:path extrusionOk="0" h="1369" w="1369">
                  <a:moveTo>
                    <a:pt x="1369" y="670"/>
                  </a:moveTo>
                  <a:cubicBezTo>
                    <a:pt x="1369" y="1065"/>
                    <a:pt x="1065" y="1369"/>
                    <a:pt x="670" y="1369"/>
                  </a:cubicBezTo>
                  <a:cubicBezTo>
                    <a:pt x="305" y="1369"/>
                    <a:pt x="1" y="1065"/>
                    <a:pt x="1" y="670"/>
                  </a:cubicBezTo>
                  <a:cubicBezTo>
                    <a:pt x="1" y="305"/>
                    <a:pt x="305" y="1"/>
                    <a:pt x="670" y="1"/>
                  </a:cubicBezTo>
                  <a:cubicBezTo>
                    <a:pt x="1065" y="1"/>
                    <a:pt x="1369" y="305"/>
                    <a:pt x="1369" y="67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17"/>
            <p:cNvSpPr/>
            <p:nvPr/>
          </p:nvSpPr>
          <p:spPr>
            <a:xfrm>
              <a:off x="6947200" y="1289825"/>
              <a:ext cx="34225" cy="34225"/>
            </a:xfrm>
            <a:custGeom>
              <a:rect b="b" l="l" r="r" t="t"/>
              <a:pathLst>
                <a:path extrusionOk="0" h="1369" w="1369">
                  <a:moveTo>
                    <a:pt x="1368" y="669"/>
                  </a:moveTo>
                  <a:cubicBezTo>
                    <a:pt x="1368" y="1064"/>
                    <a:pt x="1065" y="1368"/>
                    <a:pt x="669" y="1368"/>
                  </a:cubicBezTo>
                  <a:cubicBezTo>
                    <a:pt x="305" y="1368"/>
                    <a:pt x="1" y="1064"/>
                    <a:pt x="1" y="669"/>
                  </a:cubicBezTo>
                  <a:cubicBezTo>
                    <a:pt x="1" y="304"/>
                    <a:pt x="305" y="0"/>
                    <a:pt x="669" y="0"/>
                  </a:cubicBezTo>
                  <a:cubicBezTo>
                    <a:pt x="1065"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17"/>
            <p:cNvSpPr/>
            <p:nvPr/>
          </p:nvSpPr>
          <p:spPr>
            <a:xfrm>
              <a:off x="6650075" y="1339975"/>
              <a:ext cx="34225" cy="34225"/>
            </a:xfrm>
            <a:custGeom>
              <a:rect b="b" l="l" r="r" t="t"/>
              <a:pathLst>
                <a:path extrusionOk="0" h="1369" w="1369">
                  <a:moveTo>
                    <a:pt x="1369" y="669"/>
                  </a:moveTo>
                  <a:cubicBezTo>
                    <a:pt x="1369" y="1064"/>
                    <a:pt x="1065" y="1368"/>
                    <a:pt x="670" y="1368"/>
                  </a:cubicBezTo>
                  <a:cubicBezTo>
                    <a:pt x="305" y="1368"/>
                    <a:pt x="1" y="1064"/>
                    <a:pt x="1" y="669"/>
                  </a:cubicBezTo>
                  <a:cubicBezTo>
                    <a:pt x="1" y="304"/>
                    <a:pt x="305" y="1"/>
                    <a:pt x="670" y="1"/>
                  </a:cubicBezTo>
                  <a:cubicBezTo>
                    <a:pt x="1065" y="1"/>
                    <a:pt x="1369" y="30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17"/>
            <p:cNvSpPr/>
            <p:nvPr/>
          </p:nvSpPr>
          <p:spPr>
            <a:xfrm>
              <a:off x="6308900" y="1460800"/>
              <a:ext cx="34225" cy="33450"/>
            </a:xfrm>
            <a:custGeom>
              <a:rect b="b" l="l" r="r" t="t"/>
              <a:pathLst>
                <a:path extrusionOk="0" h="1338" w="1369">
                  <a:moveTo>
                    <a:pt x="1368" y="669"/>
                  </a:moveTo>
                  <a:cubicBezTo>
                    <a:pt x="1368" y="1034"/>
                    <a:pt x="1064" y="1338"/>
                    <a:pt x="669" y="1338"/>
                  </a:cubicBezTo>
                  <a:cubicBezTo>
                    <a:pt x="304" y="1338"/>
                    <a:pt x="0" y="103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17"/>
            <p:cNvSpPr/>
            <p:nvPr/>
          </p:nvSpPr>
          <p:spPr>
            <a:xfrm>
              <a:off x="6365875" y="1990450"/>
              <a:ext cx="34225" cy="34200"/>
            </a:xfrm>
            <a:custGeom>
              <a:rect b="b" l="l" r="r" t="t"/>
              <a:pathLst>
                <a:path extrusionOk="0" h="1368" w="1369">
                  <a:moveTo>
                    <a:pt x="1369" y="699"/>
                  </a:moveTo>
                  <a:cubicBezTo>
                    <a:pt x="1369" y="1064"/>
                    <a:pt x="1065" y="1368"/>
                    <a:pt x="670" y="1368"/>
                  </a:cubicBezTo>
                  <a:cubicBezTo>
                    <a:pt x="305" y="1368"/>
                    <a:pt x="1" y="1064"/>
                    <a:pt x="1" y="699"/>
                  </a:cubicBezTo>
                  <a:cubicBezTo>
                    <a:pt x="1" y="304"/>
                    <a:pt x="305" y="0"/>
                    <a:pt x="670" y="0"/>
                  </a:cubicBezTo>
                  <a:cubicBezTo>
                    <a:pt x="1065" y="31"/>
                    <a:pt x="1369" y="335"/>
                    <a:pt x="1369"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17"/>
            <p:cNvSpPr/>
            <p:nvPr/>
          </p:nvSpPr>
          <p:spPr>
            <a:xfrm>
              <a:off x="6723025" y="2186500"/>
              <a:ext cx="34225" cy="34225"/>
            </a:xfrm>
            <a:custGeom>
              <a:rect b="b" l="l" r="r" t="t"/>
              <a:pathLst>
                <a:path extrusionOk="0" h="1369" w="1369">
                  <a:moveTo>
                    <a:pt x="1369" y="669"/>
                  </a:moveTo>
                  <a:cubicBezTo>
                    <a:pt x="1369" y="1064"/>
                    <a:pt x="1065" y="1368"/>
                    <a:pt x="670" y="1368"/>
                  </a:cubicBezTo>
                  <a:cubicBezTo>
                    <a:pt x="305" y="1368"/>
                    <a:pt x="1" y="1064"/>
                    <a:pt x="1" y="669"/>
                  </a:cubicBezTo>
                  <a:cubicBezTo>
                    <a:pt x="1" y="304"/>
                    <a:pt x="305" y="0"/>
                    <a:pt x="670" y="0"/>
                  </a:cubicBezTo>
                  <a:cubicBezTo>
                    <a:pt x="1065" y="0"/>
                    <a:pt x="1369" y="30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17"/>
            <p:cNvSpPr/>
            <p:nvPr/>
          </p:nvSpPr>
          <p:spPr>
            <a:xfrm>
              <a:off x="7155425" y="1746525"/>
              <a:ext cx="34200" cy="34200"/>
            </a:xfrm>
            <a:custGeom>
              <a:rect b="b" l="l" r="r" t="t"/>
              <a:pathLst>
                <a:path extrusionOk="0" h="1368" w="1368">
                  <a:moveTo>
                    <a:pt x="1368" y="669"/>
                  </a:moveTo>
                  <a:cubicBezTo>
                    <a:pt x="1368" y="1064"/>
                    <a:pt x="1064" y="1368"/>
                    <a:pt x="669" y="1368"/>
                  </a:cubicBezTo>
                  <a:cubicBezTo>
                    <a:pt x="304" y="1368"/>
                    <a:pt x="0" y="106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17"/>
            <p:cNvSpPr/>
            <p:nvPr/>
          </p:nvSpPr>
          <p:spPr>
            <a:xfrm>
              <a:off x="7001150" y="866575"/>
              <a:ext cx="34225" cy="34200"/>
            </a:xfrm>
            <a:custGeom>
              <a:rect b="b" l="l" r="r" t="t"/>
              <a:pathLst>
                <a:path extrusionOk="0" h="1368" w="1369">
                  <a:moveTo>
                    <a:pt x="1369" y="699"/>
                  </a:moveTo>
                  <a:cubicBezTo>
                    <a:pt x="1369" y="1064"/>
                    <a:pt x="1065" y="1368"/>
                    <a:pt x="700" y="1368"/>
                  </a:cubicBezTo>
                  <a:cubicBezTo>
                    <a:pt x="305" y="1368"/>
                    <a:pt x="1" y="1064"/>
                    <a:pt x="1" y="699"/>
                  </a:cubicBezTo>
                  <a:cubicBezTo>
                    <a:pt x="1" y="304"/>
                    <a:pt x="305" y="0"/>
                    <a:pt x="700" y="0"/>
                  </a:cubicBezTo>
                  <a:cubicBezTo>
                    <a:pt x="1065" y="0"/>
                    <a:pt x="1369" y="304"/>
                    <a:pt x="1369"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17"/>
            <p:cNvSpPr/>
            <p:nvPr/>
          </p:nvSpPr>
          <p:spPr>
            <a:xfrm>
              <a:off x="7008000" y="2184975"/>
              <a:ext cx="34225" cy="34225"/>
            </a:xfrm>
            <a:custGeom>
              <a:rect b="b" l="l" r="r" t="t"/>
              <a:pathLst>
                <a:path extrusionOk="0" h="1369" w="1369">
                  <a:moveTo>
                    <a:pt x="1368" y="700"/>
                  </a:moveTo>
                  <a:cubicBezTo>
                    <a:pt x="1368" y="1064"/>
                    <a:pt x="1064" y="1368"/>
                    <a:pt x="669" y="1368"/>
                  </a:cubicBezTo>
                  <a:cubicBezTo>
                    <a:pt x="304" y="1368"/>
                    <a:pt x="0" y="1064"/>
                    <a:pt x="0" y="700"/>
                  </a:cubicBezTo>
                  <a:cubicBezTo>
                    <a:pt x="0" y="304"/>
                    <a:pt x="304" y="0"/>
                    <a:pt x="669" y="0"/>
                  </a:cubicBezTo>
                  <a:cubicBezTo>
                    <a:pt x="1064" y="0"/>
                    <a:pt x="1368" y="304"/>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17"/>
            <p:cNvSpPr/>
            <p:nvPr/>
          </p:nvSpPr>
          <p:spPr>
            <a:xfrm>
              <a:off x="6932775" y="2601400"/>
              <a:ext cx="34200" cy="34200"/>
            </a:xfrm>
            <a:custGeom>
              <a:rect b="b" l="l" r="r" t="t"/>
              <a:pathLst>
                <a:path extrusionOk="0" h="1368" w="1368">
                  <a:moveTo>
                    <a:pt x="1368" y="669"/>
                  </a:moveTo>
                  <a:cubicBezTo>
                    <a:pt x="1368" y="1064"/>
                    <a:pt x="1064" y="1368"/>
                    <a:pt x="699" y="1368"/>
                  </a:cubicBezTo>
                  <a:cubicBezTo>
                    <a:pt x="304" y="1368"/>
                    <a:pt x="0" y="1064"/>
                    <a:pt x="0" y="669"/>
                  </a:cubicBezTo>
                  <a:cubicBezTo>
                    <a:pt x="0" y="304"/>
                    <a:pt x="304" y="0"/>
                    <a:pt x="699" y="0"/>
                  </a:cubicBezTo>
                  <a:cubicBezTo>
                    <a:pt x="1064"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17"/>
            <p:cNvSpPr/>
            <p:nvPr/>
          </p:nvSpPr>
          <p:spPr>
            <a:xfrm>
              <a:off x="7216975" y="3230575"/>
              <a:ext cx="34200" cy="34975"/>
            </a:xfrm>
            <a:custGeom>
              <a:rect b="b" l="l" r="r" t="t"/>
              <a:pathLst>
                <a:path extrusionOk="0" h="1399" w="1368">
                  <a:moveTo>
                    <a:pt x="1368" y="700"/>
                  </a:moveTo>
                  <a:cubicBezTo>
                    <a:pt x="1368" y="1065"/>
                    <a:pt x="1064" y="1399"/>
                    <a:pt x="669" y="1399"/>
                  </a:cubicBezTo>
                  <a:cubicBezTo>
                    <a:pt x="304" y="1399"/>
                    <a:pt x="0" y="1065"/>
                    <a:pt x="0" y="700"/>
                  </a:cubicBezTo>
                  <a:cubicBezTo>
                    <a:pt x="0" y="305"/>
                    <a:pt x="304" y="1"/>
                    <a:pt x="669" y="1"/>
                  </a:cubicBezTo>
                  <a:cubicBezTo>
                    <a:pt x="1064" y="3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17"/>
            <p:cNvSpPr/>
            <p:nvPr/>
          </p:nvSpPr>
          <p:spPr>
            <a:xfrm>
              <a:off x="7142500" y="3133325"/>
              <a:ext cx="34225" cy="34200"/>
            </a:xfrm>
            <a:custGeom>
              <a:rect b="b" l="l" r="r" t="t"/>
              <a:pathLst>
                <a:path extrusionOk="0" h="1368" w="1369">
                  <a:moveTo>
                    <a:pt x="1368" y="669"/>
                  </a:moveTo>
                  <a:cubicBezTo>
                    <a:pt x="1368" y="1064"/>
                    <a:pt x="1064" y="1368"/>
                    <a:pt x="699" y="1368"/>
                  </a:cubicBezTo>
                  <a:cubicBezTo>
                    <a:pt x="304" y="1368"/>
                    <a:pt x="0" y="1064"/>
                    <a:pt x="0" y="669"/>
                  </a:cubicBezTo>
                  <a:cubicBezTo>
                    <a:pt x="0" y="304"/>
                    <a:pt x="304" y="0"/>
                    <a:pt x="699" y="0"/>
                  </a:cubicBezTo>
                  <a:cubicBezTo>
                    <a:pt x="1064"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17"/>
            <p:cNvSpPr/>
            <p:nvPr/>
          </p:nvSpPr>
          <p:spPr>
            <a:xfrm>
              <a:off x="6498875" y="2374175"/>
              <a:ext cx="34200" cy="34225"/>
            </a:xfrm>
            <a:custGeom>
              <a:rect b="b" l="l" r="r" t="t"/>
              <a:pathLst>
                <a:path extrusionOk="0" h="1369" w="1368">
                  <a:moveTo>
                    <a:pt x="1368" y="700"/>
                  </a:moveTo>
                  <a:cubicBezTo>
                    <a:pt x="1368" y="1065"/>
                    <a:pt x="1064" y="1369"/>
                    <a:pt x="669" y="1369"/>
                  </a:cubicBezTo>
                  <a:cubicBezTo>
                    <a:pt x="304" y="1369"/>
                    <a:pt x="0" y="1065"/>
                    <a:pt x="0" y="700"/>
                  </a:cubicBezTo>
                  <a:cubicBezTo>
                    <a:pt x="0" y="305"/>
                    <a:pt x="304" y="1"/>
                    <a:pt x="669" y="1"/>
                  </a:cubicBezTo>
                  <a:cubicBezTo>
                    <a:pt x="1064" y="31"/>
                    <a:pt x="1368" y="33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17"/>
            <p:cNvSpPr/>
            <p:nvPr/>
          </p:nvSpPr>
          <p:spPr>
            <a:xfrm>
              <a:off x="6705550" y="2466125"/>
              <a:ext cx="34225" cy="34225"/>
            </a:xfrm>
            <a:custGeom>
              <a:rect b="b" l="l" r="r" t="t"/>
              <a:pathLst>
                <a:path extrusionOk="0" h="1369" w="1369">
                  <a:moveTo>
                    <a:pt x="1369" y="700"/>
                  </a:moveTo>
                  <a:cubicBezTo>
                    <a:pt x="1369" y="1065"/>
                    <a:pt x="1065" y="1369"/>
                    <a:pt x="700" y="1369"/>
                  </a:cubicBezTo>
                  <a:cubicBezTo>
                    <a:pt x="305" y="1369"/>
                    <a:pt x="1" y="1065"/>
                    <a:pt x="1" y="700"/>
                  </a:cubicBezTo>
                  <a:cubicBezTo>
                    <a:pt x="1" y="305"/>
                    <a:pt x="305" y="1"/>
                    <a:pt x="700" y="1"/>
                  </a:cubicBezTo>
                  <a:cubicBezTo>
                    <a:pt x="1065" y="1"/>
                    <a:pt x="1369" y="366"/>
                    <a:pt x="1369"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17"/>
            <p:cNvSpPr/>
            <p:nvPr/>
          </p:nvSpPr>
          <p:spPr>
            <a:xfrm>
              <a:off x="6811950" y="1797425"/>
              <a:ext cx="34225" cy="34225"/>
            </a:xfrm>
            <a:custGeom>
              <a:rect b="b" l="l" r="r" t="t"/>
              <a:pathLst>
                <a:path extrusionOk="0" h="1369" w="1369">
                  <a:moveTo>
                    <a:pt x="1368" y="700"/>
                  </a:moveTo>
                  <a:cubicBezTo>
                    <a:pt x="1368" y="1065"/>
                    <a:pt x="1064" y="1368"/>
                    <a:pt x="699" y="1368"/>
                  </a:cubicBezTo>
                  <a:cubicBezTo>
                    <a:pt x="304" y="1368"/>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17"/>
            <p:cNvSpPr/>
            <p:nvPr/>
          </p:nvSpPr>
          <p:spPr>
            <a:xfrm>
              <a:off x="6005700" y="1238900"/>
              <a:ext cx="34225" cy="34225"/>
            </a:xfrm>
            <a:custGeom>
              <a:rect b="b" l="l" r="r" t="t"/>
              <a:pathLst>
                <a:path extrusionOk="0" h="1369" w="1369">
                  <a:moveTo>
                    <a:pt x="1368" y="700"/>
                  </a:moveTo>
                  <a:cubicBezTo>
                    <a:pt x="1368" y="1065"/>
                    <a:pt x="1064" y="1369"/>
                    <a:pt x="699" y="1369"/>
                  </a:cubicBezTo>
                  <a:cubicBezTo>
                    <a:pt x="304" y="1369"/>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17"/>
            <p:cNvSpPr/>
            <p:nvPr/>
          </p:nvSpPr>
          <p:spPr>
            <a:xfrm>
              <a:off x="4839250" y="1135575"/>
              <a:ext cx="34225" cy="34200"/>
            </a:xfrm>
            <a:custGeom>
              <a:rect b="b" l="l" r="r" t="t"/>
              <a:pathLst>
                <a:path extrusionOk="0" h="1368" w="1369">
                  <a:moveTo>
                    <a:pt x="1369" y="699"/>
                  </a:moveTo>
                  <a:cubicBezTo>
                    <a:pt x="1369" y="1064"/>
                    <a:pt x="1065" y="1368"/>
                    <a:pt x="700" y="1368"/>
                  </a:cubicBezTo>
                  <a:cubicBezTo>
                    <a:pt x="305" y="1368"/>
                    <a:pt x="1" y="1064"/>
                    <a:pt x="1" y="699"/>
                  </a:cubicBezTo>
                  <a:cubicBezTo>
                    <a:pt x="1" y="304"/>
                    <a:pt x="305" y="0"/>
                    <a:pt x="700" y="0"/>
                  </a:cubicBezTo>
                  <a:cubicBezTo>
                    <a:pt x="1095" y="0"/>
                    <a:pt x="1369" y="304"/>
                    <a:pt x="1369"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17"/>
            <p:cNvSpPr/>
            <p:nvPr/>
          </p:nvSpPr>
          <p:spPr>
            <a:xfrm>
              <a:off x="4555050" y="1324775"/>
              <a:ext cx="34225" cy="34225"/>
            </a:xfrm>
            <a:custGeom>
              <a:rect b="b" l="l" r="r" t="t"/>
              <a:pathLst>
                <a:path extrusionOk="0" h="1369" w="1369">
                  <a:moveTo>
                    <a:pt x="1369" y="669"/>
                  </a:moveTo>
                  <a:cubicBezTo>
                    <a:pt x="1369" y="1064"/>
                    <a:pt x="1065" y="1368"/>
                    <a:pt x="700" y="1368"/>
                  </a:cubicBezTo>
                  <a:cubicBezTo>
                    <a:pt x="305" y="1368"/>
                    <a:pt x="1" y="1064"/>
                    <a:pt x="1" y="669"/>
                  </a:cubicBezTo>
                  <a:cubicBezTo>
                    <a:pt x="1" y="305"/>
                    <a:pt x="305" y="1"/>
                    <a:pt x="700" y="1"/>
                  </a:cubicBezTo>
                  <a:cubicBezTo>
                    <a:pt x="1065" y="31"/>
                    <a:pt x="1369" y="335"/>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17"/>
            <p:cNvSpPr/>
            <p:nvPr/>
          </p:nvSpPr>
          <p:spPr>
            <a:xfrm>
              <a:off x="4118875" y="959275"/>
              <a:ext cx="34225" cy="34225"/>
            </a:xfrm>
            <a:custGeom>
              <a:rect b="b" l="l" r="r" t="t"/>
              <a:pathLst>
                <a:path extrusionOk="0" h="1369" w="1369">
                  <a:moveTo>
                    <a:pt x="1369" y="669"/>
                  </a:moveTo>
                  <a:cubicBezTo>
                    <a:pt x="1369" y="1034"/>
                    <a:pt x="1065" y="1368"/>
                    <a:pt x="700" y="1368"/>
                  </a:cubicBezTo>
                  <a:cubicBezTo>
                    <a:pt x="335" y="1368"/>
                    <a:pt x="1" y="1034"/>
                    <a:pt x="1" y="669"/>
                  </a:cubicBezTo>
                  <a:cubicBezTo>
                    <a:pt x="1" y="304"/>
                    <a:pt x="33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17"/>
            <p:cNvSpPr/>
            <p:nvPr/>
          </p:nvSpPr>
          <p:spPr>
            <a:xfrm>
              <a:off x="3856725" y="1152275"/>
              <a:ext cx="34225" cy="34225"/>
            </a:xfrm>
            <a:custGeom>
              <a:rect b="b" l="l" r="r" t="t"/>
              <a:pathLst>
                <a:path extrusionOk="0" h="1369" w="1369">
                  <a:moveTo>
                    <a:pt x="1368" y="700"/>
                  </a:moveTo>
                  <a:cubicBezTo>
                    <a:pt x="1368" y="1065"/>
                    <a:pt x="1064" y="1369"/>
                    <a:pt x="699" y="1369"/>
                  </a:cubicBezTo>
                  <a:cubicBezTo>
                    <a:pt x="335" y="1369"/>
                    <a:pt x="0" y="1065"/>
                    <a:pt x="0" y="700"/>
                  </a:cubicBezTo>
                  <a:cubicBezTo>
                    <a:pt x="0" y="335"/>
                    <a:pt x="335" y="1"/>
                    <a:pt x="699" y="1"/>
                  </a:cubicBezTo>
                  <a:cubicBezTo>
                    <a:pt x="1064" y="1"/>
                    <a:pt x="1368" y="33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17"/>
            <p:cNvSpPr/>
            <p:nvPr/>
          </p:nvSpPr>
          <p:spPr>
            <a:xfrm>
              <a:off x="3637875" y="1375700"/>
              <a:ext cx="34225" cy="34200"/>
            </a:xfrm>
            <a:custGeom>
              <a:rect b="b" l="l" r="r" t="t"/>
              <a:pathLst>
                <a:path extrusionOk="0" h="1368" w="1369">
                  <a:moveTo>
                    <a:pt x="1368" y="699"/>
                  </a:moveTo>
                  <a:cubicBezTo>
                    <a:pt x="1368" y="1064"/>
                    <a:pt x="1064" y="1368"/>
                    <a:pt x="669" y="1368"/>
                  </a:cubicBezTo>
                  <a:cubicBezTo>
                    <a:pt x="304" y="1368"/>
                    <a:pt x="0" y="1064"/>
                    <a:pt x="0" y="699"/>
                  </a:cubicBezTo>
                  <a:cubicBezTo>
                    <a:pt x="0" y="304"/>
                    <a:pt x="304" y="0"/>
                    <a:pt x="669" y="0"/>
                  </a:cubicBezTo>
                  <a:cubicBezTo>
                    <a:pt x="1064" y="0"/>
                    <a:pt x="1368" y="304"/>
                    <a:pt x="1368"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17"/>
            <p:cNvSpPr/>
            <p:nvPr/>
          </p:nvSpPr>
          <p:spPr>
            <a:xfrm>
              <a:off x="3516300" y="1024625"/>
              <a:ext cx="34200" cy="34225"/>
            </a:xfrm>
            <a:custGeom>
              <a:rect b="b" l="l" r="r" t="t"/>
              <a:pathLst>
                <a:path extrusionOk="0" h="1369" w="1368">
                  <a:moveTo>
                    <a:pt x="1368" y="669"/>
                  </a:moveTo>
                  <a:cubicBezTo>
                    <a:pt x="1368" y="1064"/>
                    <a:pt x="1064" y="1368"/>
                    <a:pt x="669" y="1368"/>
                  </a:cubicBezTo>
                  <a:cubicBezTo>
                    <a:pt x="304" y="1368"/>
                    <a:pt x="0" y="106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17"/>
            <p:cNvSpPr/>
            <p:nvPr/>
          </p:nvSpPr>
          <p:spPr>
            <a:xfrm>
              <a:off x="3016275" y="1024625"/>
              <a:ext cx="34225" cy="34225"/>
            </a:xfrm>
            <a:custGeom>
              <a:rect b="b" l="l" r="r" t="t"/>
              <a:pathLst>
                <a:path extrusionOk="0" h="1369" w="1369">
                  <a:moveTo>
                    <a:pt x="1368" y="669"/>
                  </a:moveTo>
                  <a:cubicBezTo>
                    <a:pt x="1368" y="1064"/>
                    <a:pt x="1065" y="1368"/>
                    <a:pt x="700" y="1368"/>
                  </a:cubicBezTo>
                  <a:cubicBezTo>
                    <a:pt x="305" y="1368"/>
                    <a:pt x="1" y="1064"/>
                    <a:pt x="1" y="669"/>
                  </a:cubicBezTo>
                  <a:cubicBezTo>
                    <a:pt x="1" y="304"/>
                    <a:pt x="305" y="0"/>
                    <a:pt x="700" y="0"/>
                  </a:cubicBezTo>
                  <a:cubicBezTo>
                    <a:pt x="1065"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17"/>
            <p:cNvSpPr/>
            <p:nvPr/>
          </p:nvSpPr>
          <p:spPr>
            <a:xfrm>
              <a:off x="2764000" y="745750"/>
              <a:ext cx="34225" cy="34200"/>
            </a:xfrm>
            <a:custGeom>
              <a:rect b="b" l="l" r="r" t="t"/>
              <a:pathLst>
                <a:path extrusionOk="0" h="1368" w="1369">
                  <a:moveTo>
                    <a:pt x="1368" y="699"/>
                  </a:moveTo>
                  <a:cubicBezTo>
                    <a:pt x="1368" y="1064"/>
                    <a:pt x="1064" y="1368"/>
                    <a:pt x="669" y="1368"/>
                  </a:cubicBezTo>
                  <a:cubicBezTo>
                    <a:pt x="304" y="1368"/>
                    <a:pt x="0" y="1064"/>
                    <a:pt x="0" y="699"/>
                  </a:cubicBezTo>
                  <a:cubicBezTo>
                    <a:pt x="0" y="335"/>
                    <a:pt x="304" y="0"/>
                    <a:pt x="669" y="0"/>
                  </a:cubicBezTo>
                  <a:cubicBezTo>
                    <a:pt x="1064" y="0"/>
                    <a:pt x="1368" y="335"/>
                    <a:pt x="1368"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17"/>
            <p:cNvSpPr/>
            <p:nvPr/>
          </p:nvSpPr>
          <p:spPr>
            <a:xfrm>
              <a:off x="2484350" y="583125"/>
              <a:ext cx="34225" cy="34225"/>
            </a:xfrm>
            <a:custGeom>
              <a:rect b="b" l="l" r="r" t="t"/>
              <a:pathLst>
                <a:path extrusionOk="0" h="1369" w="1369">
                  <a:moveTo>
                    <a:pt x="1369" y="669"/>
                  </a:moveTo>
                  <a:cubicBezTo>
                    <a:pt x="1369" y="1064"/>
                    <a:pt x="1065" y="1368"/>
                    <a:pt x="700" y="1368"/>
                  </a:cubicBezTo>
                  <a:cubicBezTo>
                    <a:pt x="305" y="1368"/>
                    <a:pt x="1" y="1064"/>
                    <a:pt x="1" y="669"/>
                  </a:cubicBezTo>
                  <a:cubicBezTo>
                    <a:pt x="1" y="305"/>
                    <a:pt x="305" y="1"/>
                    <a:pt x="700" y="1"/>
                  </a:cubicBezTo>
                  <a:cubicBezTo>
                    <a:pt x="1065" y="1"/>
                    <a:pt x="1369" y="305"/>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17"/>
            <p:cNvSpPr/>
            <p:nvPr/>
          </p:nvSpPr>
          <p:spPr>
            <a:xfrm>
              <a:off x="2277675" y="891650"/>
              <a:ext cx="34200" cy="34200"/>
            </a:xfrm>
            <a:custGeom>
              <a:rect b="b" l="l" r="r" t="t"/>
              <a:pathLst>
                <a:path extrusionOk="0" h="1368" w="1368">
                  <a:moveTo>
                    <a:pt x="1368" y="669"/>
                  </a:moveTo>
                  <a:cubicBezTo>
                    <a:pt x="1368" y="1064"/>
                    <a:pt x="1064" y="1368"/>
                    <a:pt x="669" y="1368"/>
                  </a:cubicBezTo>
                  <a:cubicBezTo>
                    <a:pt x="304" y="1368"/>
                    <a:pt x="0" y="106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17"/>
            <p:cNvSpPr/>
            <p:nvPr/>
          </p:nvSpPr>
          <p:spPr>
            <a:xfrm>
              <a:off x="2194825" y="1270825"/>
              <a:ext cx="34225" cy="34225"/>
            </a:xfrm>
            <a:custGeom>
              <a:rect b="b" l="l" r="r" t="t"/>
              <a:pathLst>
                <a:path extrusionOk="0" h="1369" w="1369">
                  <a:moveTo>
                    <a:pt x="1369" y="669"/>
                  </a:moveTo>
                  <a:cubicBezTo>
                    <a:pt x="1369" y="1064"/>
                    <a:pt x="1065" y="1368"/>
                    <a:pt x="700" y="1368"/>
                  </a:cubicBezTo>
                  <a:cubicBezTo>
                    <a:pt x="305" y="1368"/>
                    <a:pt x="1" y="1064"/>
                    <a:pt x="1" y="669"/>
                  </a:cubicBezTo>
                  <a:cubicBezTo>
                    <a:pt x="1" y="304"/>
                    <a:pt x="305" y="1"/>
                    <a:pt x="700" y="1"/>
                  </a:cubicBezTo>
                  <a:cubicBezTo>
                    <a:pt x="1065" y="1"/>
                    <a:pt x="1369" y="30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17"/>
            <p:cNvSpPr/>
            <p:nvPr/>
          </p:nvSpPr>
          <p:spPr>
            <a:xfrm>
              <a:off x="1612750" y="869600"/>
              <a:ext cx="34225" cy="34225"/>
            </a:xfrm>
            <a:custGeom>
              <a:rect b="b" l="l" r="r" t="t"/>
              <a:pathLst>
                <a:path extrusionOk="0" h="1369" w="1369">
                  <a:moveTo>
                    <a:pt x="1369" y="700"/>
                  </a:moveTo>
                  <a:cubicBezTo>
                    <a:pt x="1369" y="1065"/>
                    <a:pt x="1065" y="1368"/>
                    <a:pt x="670" y="1368"/>
                  </a:cubicBezTo>
                  <a:cubicBezTo>
                    <a:pt x="305" y="1368"/>
                    <a:pt x="1" y="1065"/>
                    <a:pt x="1" y="700"/>
                  </a:cubicBezTo>
                  <a:cubicBezTo>
                    <a:pt x="1" y="305"/>
                    <a:pt x="305" y="1"/>
                    <a:pt x="670" y="1"/>
                  </a:cubicBezTo>
                  <a:cubicBezTo>
                    <a:pt x="1065" y="1"/>
                    <a:pt x="1369" y="305"/>
                    <a:pt x="1369"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17"/>
            <p:cNvSpPr/>
            <p:nvPr/>
          </p:nvSpPr>
          <p:spPr>
            <a:xfrm>
              <a:off x="2074775" y="691800"/>
              <a:ext cx="34225" cy="34200"/>
            </a:xfrm>
            <a:custGeom>
              <a:rect b="b" l="l" r="r" t="t"/>
              <a:pathLst>
                <a:path extrusionOk="0" h="1368" w="1369">
                  <a:moveTo>
                    <a:pt x="1368" y="699"/>
                  </a:moveTo>
                  <a:cubicBezTo>
                    <a:pt x="1368" y="1064"/>
                    <a:pt x="1064" y="1368"/>
                    <a:pt x="700" y="1368"/>
                  </a:cubicBezTo>
                  <a:cubicBezTo>
                    <a:pt x="335" y="1368"/>
                    <a:pt x="0" y="1064"/>
                    <a:pt x="0" y="699"/>
                  </a:cubicBezTo>
                  <a:cubicBezTo>
                    <a:pt x="0" y="304"/>
                    <a:pt x="335" y="0"/>
                    <a:pt x="700" y="0"/>
                  </a:cubicBezTo>
                  <a:cubicBezTo>
                    <a:pt x="1064" y="0"/>
                    <a:pt x="1368" y="304"/>
                    <a:pt x="1368"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17"/>
            <p:cNvSpPr/>
            <p:nvPr/>
          </p:nvSpPr>
          <p:spPr>
            <a:xfrm>
              <a:off x="1670500" y="474450"/>
              <a:ext cx="34225" cy="34225"/>
            </a:xfrm>
            <a:custGeom>
              <a:rect b="b" l="l" r="r" t="t"/>
              <a:pathLst>
                <a:path extrusionOk="0" h="1369" w="1369">
                  <a:moveTo>
                    <a:pt x="1369" y="700"/>
                  </a:moveTo>
                  <a:cubicBezTo>
                    <a:pt x="1369" y="1065"/>
                    <a:pt x="1065" y="1369"/>
                    <a:pt x="700" y="1369"/>
                  </a:cubicBezTo>
                  <a:cubicBezTo>
                    <a:pt x="305" y="1369"/>
                    <a:pt x="1" y="1065"/>
                    <a:pt x="1" y="700"/>
                  </a:cubicBezTo>
                  <a:cubicBezTo>
                    <a:pt x="1" y="305"/>
                    <a:pt x="305" y="1"/>
                    <a:pt x="700" y="1"/>
                  </a:cubicBezTo>
                  <a:cubicBezTo>
                    <a:pt x="1065" y="1"/>
                    <a:pt x="1369" y="305"/>
                    <a:pt x="1369"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17"/>
            <p:cNvSpPr/>
            <p:nvPr/>
          </p:nvSpPr>
          <p:spPr>
            <a:xfrm>
              <a:off x="1361225" y="588450"/>
              <a:ext cx="34225" cy="34225"/>
            </a:xfrm>
            <a:custGeom>
              <a:rect b="b" l="l" r="r" t="t"/>
              <a:pathLst>
                <a:path extrusionOk="0" h="1369" w="1369">
                  <a:moveTo>
                    <a:pt x="1369" y="699"/>
                  </a:moveTo>
                  <a:cubicBezTo>
                    <a:pt x="1369" y="1064"/>
                    <a:pt x="1065" y="1368"/>
                    <a:pt x="670" y="1368"/>
                  </a:cubicBezTo>
                  <a:cubicBezTo>
                    <a:pt x="305" y="1368"/>
                    <a:pt x="1" y="1064"/>
                    <a:pt x="1" y="699"/>
                  </a:cubicBezTo>
                  <a:cubicBezTo>
                    <a:pt x="1" y="304"/>
                    <a:pt x="305" y="0"/>
                    <a:pt x="670" y="0"/>
                  </a:cubicBezTo>
                  <a:cubicBezTo>
                    <a:pt x="1065" y="0"/>
                    <a:pt x="1369" y="304"/>
                    <a:pt x="1369"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17"/>
            <p:cNvSpPr/>
            <p:nvPr/>
          </p:nvSpPr>
          <p:spPr>
            <a:xfrm>
              <a:off x="1203925" y="872650"/>
              <a:ext cx="34225" cy="34225"/>
            </a:xfrm>
            <a:custGeom>
              <a:rect b="b" l="l" r="r" t="t"/>
              <a:pathLst>
                <a:path extrusionOk="0" h="1369" w="1369">
                  <a:moveTo>
                    <a:pt x="1369" y="669"/>
                  </a:moveTo>
                  <a:cubicBezTo>
                    <a:pt x="1369" y="1064"/>
                    <a:pt x="1065" y="1368"/>
                    <a:pt x="700" y="1368"/>
                  </a:cubicBezTo>
                  <a:cubicBezTo>
                    <a:pt x="305" y="1368"/>
                    <a:pt x="1" y="1064"/>
                    <a:pt x="1" y="669"/>
                  </a:cubicBezTo>
                  <a:cubicBezTo>
                    <a:pt x="1" y="304"/>
                    <a:pt x="30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17"/>
            <p:cNvSpPr/>
            <p:nvPr/>
          </p:nvSpPr>
          <p:spPr>
            <a:xfrm>
              <a:off x="716850" y="800450"/>
              <a:ext cx="34225" cy="34225"/>
            </a:xfrm>
            <a:custGeom>
              <a:rect b="b" l="l" r="r" t="t"/>
              <a:pathLst>
                <a:path extrusionOk="0" h="1369" w="1369">
                  <a:moveTo>
                    <a:pt x="1368" y="669"/>
                  </a:moveTo>
                  <a:cubicBezTo>
                    <a:pt x="1368" y="1065"/>
                    <a:pt x="1064" y="1368"/>
                    <a:pt x="699" y="1368"/>
                  </a:cubicBezTo>
                  <a:cubicBezTo>
                    <a:pt x="304" y="1368"/>
                    <a:pt x="0" y="1065"/>
                    <a:pt x="0" y="669"/>
                  </a:cubicBezTo>
                  <a:cubicBezTo>
                    <a:pt x="0" y="305"/>
                    <a:pt x="304" y="1"/>
                    <a:pt x="699" y="1"/>
                  </a:cubicBezTo>
                  <a:cubicBezTo>
                    <a:pt x="1064" y="1"/>
                    <a:pt x="1368" y="305"/>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17"/>
            <p:cNvSpPr/>
            <p:nvPr/>
          </p:nvSpPr>
          <p:spPr>
            <a:xfrm>
              <a:off x="798925" y="1320975"/>
              <a:ext cx="34200" cy="34225"/>
            </a:xfrm>
            <a:custGeom>
              <a:rect b="b" l="l" r="r" t="t"/>
              <a:pathLst>
                <a:path extrusionOk="0" h="1369" w="1368">
                  <a:moveTo>
                    <a:pt x="1368" y="669"/>
                  </a:moveTo>
                  <a:cubicBezTo>
                    <a:pt x="1368" y="1064"/>
                    <a:pt x="1064" y="1368"/>
                    <a:pt x="669" y="1368"/>
                  </a:cubicBezTo>
                  <a:cubicBezTo>
                    <a:pt x="304" y="1368"/>
                    <a:pt x="0" y="1064"/>
                    <a:pt x="0" y="669"/>
                  </a:cubicBezTo>
                  <a:cubicBezTo>
                    <a:pt x="0" y="305"/>
                    <a:pt x="304" y="1"/>
                    <a:pt x="669" y="1"/>
                  </a:cubicBezTo>
                  <a:cubicBezTo>
                    <a:pt x="1064" y="31"/>
                    <a:pt x="1368" y="305"/>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17"/>
            <p:cNvSpPr/>
            <p:nvPr/>
          </p:nvSpPr>
          <p:spPr>
            <a:xfrm>
              <a:off x="1228250" y="1219925"/>
              <a:ext cx="34225" cy="34200"/>
            </a:xfrm>
            <a:custGeom>
              <a:rect b="b" l="l" r="r" t="t"/>
              <a:pathLst>
                <a:path extrusionOk="0" h="1368" w="1369">
                  <a:moveTo>
                    <a:pt x="1368" y="699"/>
                  </a:moveTo>
                  <a:cubicBezTo>
                    <a:pt x="1368" y="1064"/>
                    <a:pt x="1064" y="1368"/>
                    <a:pt x="669" y="1368"/>
                  </a:cubicBezTo>
                  <a:cubicBezTo>
                    <a:pt x="305" y="1368"/>
                    <a:pt x="1" y="1064"/>
                    <a:pt x="1" y="699"/>
                  </a:cubicBezTo>
                  <a:cubicBezTo>
                    <a:pt x="1" y="304"/>
                    <a:pt x="305" y="0"/>
                    <a:pt x="669" y="0"/>
                  </a:cubicBezTo>
                  <a:cubicBezTo>
                    <a:pt x="1095" y="0"/>
                    <a:pt x="1368" y="304"/>
                    <a:pt x="1368"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17"/>
            <p:cNvSpPr/>
            <p:nvPr/>
          </p:nvSpPr>
          <p:spPr>
            <a:xfrm>
              <a:off x="1139350" y="1439525"/>
              <a:ext cx="34225" cy="34225"/>
            </a:xfrm>
            <a:custGeom>
              <a:rect b="b" l="l" r="r" t="t"/>
              <a:pathLst>
                <a:path extrusionOk="0" h="1369" w="1369">
                  <a:moveTo>
                    <a:pt x="1368" y="699"/>
                  </a:moveTo>
                  <a:cubicBezTo>
                    <a:pt x="1368" y="1064"/>
                    <a:pt x="1064" y="1368"/>
                    <a:pt x="699" y="1368"/>
                  </a:cubicBezTo>
                  <a:cubicBezTo>
                    <a:pt x="304" y="1368"/>
                    <a:pt x="0" y="1064"/>
                    <a:pt x="0" y="699"/>
                  </a:cubicBezTo>
                  <a:cubicBezTo>
                    <a:pt x="0" y="304"/>
                    <a:pt x="304" y="0"/>
                    <a:pt x="699" y="0"/>
                  </a:cubicBezTo>
                  <a:cubicBezTo>
                    <a:pt x="1064" y="0"/>
                    <a:pt x="1368" y="304"/>
                    <a:pt x="1368"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17"/>
            <p:cNvSpPr/>
            <p:nvPr/>
          </p:nvSpPr>
          <p:spPr>
            <a:xfrm>
              <a:off x="567150" y="1797425"/>
              <a:ext cx="34225" cy="34225"/>
            </a:xfrm>
            <a:custGeom>
              <a:rect b="b" l="l" r="r" t="t"/>
              <a:pathLst>
                <a:path extrusionOk="0" h="1369" w="1369">
                  <a:moveTo>
                    <a:pt x="1368" y="700"/>
                  </a:moveTo>
                  <a:cubicBezTo>
                    <a:pt x="1368" y="1065"/>
                    <a:pt x="1034" y="1368"/>
                    <a:pt x="669" y="1368"/>
                  </a:cubicBezTo>
                  <a:cubicBezTo>
                    <a:pt x="304" y="1368"/>
                    <a:pt x="0" y="1065"/>
                    <a:pt x="0" y="700"/>
                  </a:cubicBezTo>
                  <a:cubicBezTo>
                    <a:pt x="0" y="305"/>
                    <a:pt x="304" y="1"/>
                    <a:pt x="669" y="1"/>
                  </a:cubicBezTo>
                  <a:cubicBezTo>
                    <a:pt x="1034" y="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17"/>
            <p:cNvSpPr/>
            <p:nvPr/>
          </p:nvSpPr>
          <p:spPr>
            <a:xfrm>
              <a:off x="363500" y="2047425"/>
              <a:ext cx="34225" cy="34225"/>
            </a:xfrm>
            <a:custGeom>
              <a:rect b="b" l="l" r="r" t="t"/>
              <a:pathLst>
                <a:path extrusionOk="0" h="1369" w="1369">
                  <a:moveTo>
                    <a:pt x="1368" y="700"/>
                  </a:moveTo>
                  <a:cubicBezTo>
                    <a:pt x="1368" y="1065"/>
                    <a:pt x="1064" y="1369"/>
                    <a:pt x="699" y="1369"/>
                  </a:cubicBezTo>
                  <a:cubicBezTo>
                    <a:pt x="304" y="1369"/>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17"/>
            <p:cNvSpPr/>
            <p:nvPr/>
          </p:nvSpPr>
          <p:spPr>
            <a:xfrm>
              <a:off x="400725" y="976750"/>
              <a:ext cx="34225" cy="34225"/>
            </a:xfrm>
            <a:custGeom>
              <a:rect b="b" l="l" r="r" t="t"/>
              <a:pathLst>
                <a:path extrusionOk="0" h="1369" w="1369">
                  <a:moveTo>
                    <a:pt x="1368" y="700"/>
                  </a:moveTo>
                  <a:cubicBezTo>
                    <a:pt x="1368" y="1064"/>
                    <a:pt x="1065" y="1368"/>
                    <a:pt x="669" y="1368"/>
                  </a:cubicBezTo>
                  <a:cubicBezTo>
                    <a:pt x="305" y="1368"/>
                    <a:pt x="1" y="1064"/>
                    <a:pt x="1" y="700"/>
                  </a:cubicBezTo>
                  <a:cubicBezTo>
                    <a:pt x="1" y="304"/>
                    <a:pt x="305" y="0"/>
                    <a:pt x="669" y="0"/>
                  </a:cubicBezTo>
                  <a:cubicBezTo>
                    <a:pt x="1065" y="0"/>
                    <a:pt x="1368" y="304"/>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17"/>
            <p:cNvSpPr/>
            <p:nvPr/>
          </p:nvSpPr>
          <p:spPr>
            <a:xfrm>
              <a:off x="1241925" y="2169025"/>
              <a:ext cx="34225" cy="34200"/>
            </a:xfrm>
            <a:custGeom>
              <a:rect b="b" l="l" r="r" t="t"/>
              <a:pathLst>
                <a:path extrusionOk="0" h="1368" w="1369">
                  <a:moveTo>
                    <a:pt x="1369" y="699"/>
                  </a:moveTo>
                  <a:cubicBezTo>
                    <a:pt x="1369" y="1064"/>
                    <a:pt x="1065" y="1368"/>
                    <a:pt x="700" y="1368"/>
                  </a:cubicBezTo>
                  <a:cubicBezTo>
                    <a:pt x="305" y="1368"/>
                    <a:pt x="1" y="1064"/>
                    <a:pt x="1" y="699"/>
                  </a:cubicBezTo>
                  <a:cubicBezTo>
                    <a:pt x="1" y="304"/>
                    <a:pt x="305" y="0"/>
                    <a:pt x="700" y="0"/>
                  </a:cubicBezTo>
                  <a:cubicBezTo>
                    <a:pt x="1065" y="0"/>
                    <a:pt x="1369" y="304"/>
                    <a:pt x="1369"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17"/>
            <p:cNvSpPr/>
            <p:nvPr/>
          </p:nvSpPr>
          <p:spPr>
            <a:xfrm>
              <a:off x="986600" y="2494250"/>
              <a:ext cx="34225" cy="34225"/>
            </a:xfrm>
            <a:custGeom>
              <a:rect b="b" l="l" r="r" t="t"/>
              <a:pathLst>
                <a:path extrusionOk="0" h="1369" w="1369">
                  <a:moveTo>
                    <a:pt x="1369" y="669"/>
                  </a:moveTo>
                  <a:cubicBezTo>
                    <a:pt x="1369" y="1064"/>
                    <a:pt x="1065" y="1368"/>
                    <a:pt x="700" y="1368"/>
                  </a:cubicBezTo>
                  <a:cubicBezTo>
                    <a:pt x="305" y="1368"/>
                    <a:pt x="1" y="1064"/>
                    <a:pt x="1" y="669"/>
                  </a:cubicBezTo>
                  <a:cubicBezTo>
                    <a:pt x="1" y="304"/>
                    <a:pt x="30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17"/>
            <p:cNvSpPr/>
            <p:nvPr/>
          </p:nvSpPr>
          <p:spPr>
            <a:xfrm>
              <a:off x="601350" y="2239675"/>
              <a:ext cx="34200" cy="34225"/>
            </a:xfrm>
            <a:custGeom>
              <a:rect b="b" l="l" r="r" t="t"/>
              <a:pathLst>
                <a:path extrusionOk="0" h="1369" w="1368">
                  <a:moveTo>
                    <a:pt x="1368" y="670"/>
                  </a:moveTo>
                  <a:cubicBezTo>
                    <a:pt x="1368" y="1065"/>
                    <a:pt x="1064" y="1369"/>
                    <a:pt x="669" y="1369"/>
                  </a:cubicBezTo>
                  <a:cubicBezTo>
                    <a:pt x="304" y="1369"/>
                    <a:pt x="0" y="1065"/>
                    <a:pt x="0" y="670"/>
                  </a:cubicBezTo>
                  <a:cubicBezTo>
                    <a:pt x="0" y="305"/>
                    <a:pt x="304" y="1"/>
                    <a:pt x="669" y="1"/>
                  </a:cubicBezTo>
                  <a:cubicBezTo>
                    <a:pt x="1064" y="31"/>
                    <a:pt x="1368" y="335"/>
                    <a:pt x="1368" y="67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17"/>
            <p:cNvSpPr/>
            <p:nvPr/>
          </p:nvSpPr>
          <p:spPr>
            <a:xfrm>
              <a:off x="548150" y="2859750"/>
              <a:ext cx="34225" cy="34225"/>
            </a:xfrm>
            <a:custGeom>
              <a:rect b="b" l="l" r="r" t="t"/>
              <a:pathLst>
                <a:path extrusionOk="0" h="1369" w="1369">
                  <a:moveTo>
                    <a:pt x="1368" y="669"/>
                  </a:moveTo>
                  <a:cubicBezTo>
                    <a:pt x="1368" y="1065"/>
                    <a:pt x="1034" y="1368"/>
                    <a:pt x="669" y="1368"/>
                  </a:cubicBezTo>
                  <a:cubicBezTo>
                    <a:pt x="304" y="1368"/>
                    <a:pt x="0" y="1065"/>
                    <a:pt x="0" y="669"/>
                  </a:cubicBezTo>
                  <a:cubicBezTo>
                    <a:pt x="0" y="305"/>
                    <a:pt x="304" y="1"/>
                    <a:pt x="669" y="1"/>
                  </a:cubicBezTo>
                  <a:cubicBezTo>
                    <a:pt x="1034" y="1"/>
                    <a:pt x="1368" y="305"/>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17"/>
            <p:cNvSpPr/>
            <p:nvPr/>
          </p:nvSpPr>
          <p:spPr>
            <a:xfrm>
              <a:off x="363500" y="3176625"/>
              <a:ext cx="34225" cy="34225"/>
            </a:xfrm>
            <a:custGeom>
              <a:rect b="b" l="l" r="r" t="t"/>
              <a:pathLst>
                <a:path extrusionOk="0" h="1369" w="1369">
                  <a:moveTo>
                    <a:pt x="1368" y="700"/>
                  </a:moveTo>
                  <a:cubicBezTo>
                    <a:pt x="1368" y="1064"/>
                    <a:pt x="1064" y="1368"/>
                    <a:pt x="699" y="1368"/>
                  </a:cubicBezTo>
                  <a:cubicBezTo>
                    <a:pt x="304" y="1368"/>
                    <a:pt x="0" y="1064"/>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17"/>
            <p:cNvSpPr/>
            <p:nvPr/>
          </p:nvSpPr>
          <p:spPr>
            <a:xfrm>
              <a:off x="805000" y="1453950"/>
              <a:ext cx="34200" cy="34225"/>
            </a:xfrm>
            <a:custGeom>
              <a:rect b="b" l="l" r="r" t="t"/>
              <a:pathLst>
                <a:path extrusionOk="0" h="1369" w="1368">
                  <a:moveTo>
                    <a:pt x="1368" y="670"/>
                  </a:moveTo>
                  <a:cubicBezTo>
                    <a:pt x="1368" y="1065"/>
                    <a:pt x="1064" y="1369"/>
                    <a:pt x="699" y="1369"/>
                  </a:cubicBezTo>
                  <a:cubicBezTo>
                    <a:pt x="304" y="1369"/>
                    <a:pt x="0" y="1065"/>
                    <a:pt x="0" y="670"/>
                  </a:cubicBezTo>
                  <a:cubicBezTo>
                    <a:pt x="0" y="305"/>
                    <a:pt x="304" y="1"/>
                    <a:pt x="699" y="1"/>
                  </a:cubicBezTo>
                  <a:cubicBezTo>
                    <a:pt x="1064" y="1"/>
                    <a:pt x="1368" y="305"/>
                    <a:pt x="1368" y="67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17"/>
            <p:cNvSpPr/>
            <p:nvPr/>
          </p:nvSpPr>
          <p:spPr>
            <a:xfrm>
              <a:off x="888575" y="2111275"/>
              <a:ext cx="34225" cy="34200"/>
            </a:xfrm>
            <a:custGeom>
              <a:rect b="b" l="l" r="r" t="t"/>
              <a:pathLst>
                <a:path extrusionOk="0" h="1368" w="1369">
                  <a:moveTo>
                    <a:pt x="1369" y="669"/>
                  </a:moveTo>
                  <a:cubicBezTo>
                    <a:pt x="1369" y="1064"/>
                    <a:pt x="1065" y="1368"/>
                    <a:pt x="700" y="1368"/>
                  </a:cubicBezTo>
                  <a:cubicBezTo>
                    <a:pt x="305" y="1368"/>
                    <a:pt x="1" y="1064"/>
                    <a:pt x="1" y="669"/>
                  </a:cubicBezTo>
                  <a:cubicBezTo>
                    <a:pt x="1" y="304"/>
                    <a:pt x="30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9" name="Google Shape;2789;p17"/>
          <p:cNvSpPr txBox="1"/>
          <p:nvPr>
            <p:ph idx="1" type="subTitle"/>
          </p:nvPr>
        </p:nvSpPr>
        <p:spPr>
          <a:xfrm>
            <a:off x="1095375" y="2236821"/>
            <a:ext cx="2952900" cy="1063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1400"/>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2790" name="Google Shape;2790;p17"/>
          <p:cNvSpPr txBox="1"/>
          <p:nvPr>
            <p:ph type="title"/>
          </p:nvPr>
        </p:nvSpPr>
        <p:spPr>
          <a:xfrm>
            <a:off x="1085975" y="1615227"/>
            <a:ext cx="2952900" cy="621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8">
    <p:spTree>
      <p:nvGrpSpPr>
        <p:cNvPr id="2791" name="Shape 2791"/>
        <p:cNvGrpSpPr/>
        <p:nvPr/>
      </p:nvGrpSpPr>
      <p:grpSpPr>
        <a:xfrm>
          <a:off x="0" y="0"/>
          <a:ext cx="0" cy="0"/>
          <a:chOff x="0" y="0"/>
          <a:chExt cx="0" cy="0"/>
        </a:xfrm>
      </p:grpSpPr>
      <p:grpSp>
        <p:nvGrpSpPr>
          <p:cNvPr id="2792" name="Google Shape;2792;p18"/>
          <p:cNvGrpSpPr/>
          <p:nvPr/>
        </p:nvGrpSpPr>
        <p:grpSpPr>
          <a:xfrm flipH="1" rot="10800000">
            <a:off x="-3046325" y="-455562"/>
            <a:ext cx="9206200" cy="7199075"/>
            <a:chOff x="-3560675" y="-1695025"/>
            <a:chExt cx="9206200" cy="7199075"/>
          </a:xfrm>
        </p:grpSpPr>
        <p:sp>
          <p:nvSpPr>
            <p:cNvPr id="2793" name="Google Shape;2793;p18"/>
            <p:cNvSpPr/>
            <p:nvPr/>
          </p:nvSpPr>
          <p:spPr>
            <a:xfrm>
              <a:off x="3144700" y="1760900"/>
              <a:ext cx="49725" cy="38825"/>
            </a:xfrm>
            <a:custGeom>
              <a:rect b="b" l="l" r="r" t="t"/>
              <a:pathLst>
                <a:path extrusionOk="0" h="1553" w="1989">
                  <a:moveTo>
                    <a:pt x="1058" y="1"/>
                  </a:moveTo>
                  <a:cubicBezTo>
                    <a:pt x="1040" y="1"/>
                    <a:pt x="1022" y="2"/>
                    <a:pt x="1004" y="3"/>
                  </a:cubicBezTo>
                  <a:cubicBezTo>
                    <a:pt x="1" y="33"/>
                    <a:pt x="31" y="1553"/>
                    <a:pt x="1034" y="1553"/>
                  </a:cubicBezTo>
                  <a:cubicBezTo>
                    <a:pt x="1988" y="1523"/>
                    <a:pt x="1977" y="1"/>
                    <a:pt x="105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18"/>
            <p:cNvSpPr/>
            <p:nvPr/>
          </p:nvSpPr>
          <p:spPr>
            <a:xfrm>
              <a:off x="2791350" y="1538300"/>
              <a:ext cx="49950" cy="38775"/>
            </a:xfrm>
            <a:custGeom>
              <a:rect b="b" l="l" r="r" t="t"/>
              <a:pathLst>
                <a:path extrusionOk="0" h="1551" w="1998">
                  <a:moveTo>
                    <a:pt x="1002" y="0"/>
                  </a:moveTo>
                  <a:cubicBezTo>
                    <a:pt x="993" y="0"/>
                    <a:pt x="983" y="0"/>
                    <a:pt x="973" y="1"/>
                  </a:cubicBezTo>
                  <a:cubicBezTo>
                    <a:pt x="1" y="31"/>
                    <a:pt x="31" y="1551"/>
                    <a:pt x="1034" y="1551"/>
                  </a:cubicBezTo>
                  <a:cubicBezTo>
                    <a:pt x="1997" y="1521"/>
                    <a:pt x="1977" y="0"/>
                    <a:pt x="100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18"/>
            <p:cNvSpPr/>
            <p:nvPr/>
          </p:nvSpPr>
          <p:spPr>
            <a:xfrm>
              <a:off x="3881050" y="912150"/>
              <a:ext cx="50175" cy="39550"/>
            </a:xfrm>
            <a:custGeom>
              <a:rect b="b" l="l" r="r" t="t"/>
              <a:pathLst>
                <a:path extrusionOk="0" h="1582" w="2007">
                  <a:moveTo>
                    <a:pt x="973" y="1"/>
                  </a:moveTo>
                  <a:cubicBezTo>
                    <a:pt x="0" y="62"/>
                    <a:pt x="30" y="1581"/>
                    <a:pt x="1033" y="1581"/>
                  </a:cubicBezTo>
                  <a:cubicBezTo>
                    <a:pt x="2006" y="1521"/>
                    <a:pt x="1976" y="1"/>
                    <a:pt x="97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6" name="Google Shape;2796;p18"/>
            <p:cNvGrpSpPr/>
            <p:nvPr/>
          </p:nvGrpSpPr>
          <p:grpSpPr>
            <a:xfrm>
              <a:off x="-3560675" y="-1695025"/>
              <a:ext cx="9206200" cy="7199075"/>
              <a:chOff x="-3560675" y="-1695025"/>
              <a:chExt cx="9206200" cy="7199075"/>
            </a:xfrm>
          </p:grpSpPr>
          <p:sp>
            <p:nvSpPr>
              <p:cNvPr id="2797" name="Google Shape;2797;p18"/>
              <p:cNvSpPr/>
              <p:nvPr/>
            </p:nvSpPr>
            <p:spPr>
              <a:xfrm>
                <a:off x="3584675" y="-201850"/>
                <a:ext cx="50175" cy="38800"/>
              </a:xfrm>
              <a:custGeom>
                <a:rect b="b" l="l" r="r" t="t"/>
                <a:pathLst>
                  <a:path extrusionOk="0" h="1552" w="2007">
                    <a:moveTo>
                      <a:pt x="973" y="1"/>
                    </a:moveTo>
                    <a:cubicBezTo>
                      <a:pt x="1" y="31"/>
                      <a:pt x="31" y="1551"/>
                      <a:pt x="1034" y="1551"/>
                    </a:cubicBezTo>
                    <a:cubicBezTo>
                      <a:pt x="2007" y="1521"/>
                      <a:pt x="1976" y="1"/>
                      <a:pt x="97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18"/>
              <p:cNvSpPr/>
              <p:nvPr/>
            </p:nvSpPr>
            <p:spPr>
              <a:xfrm>
                <a:off x="4071775" y="186450"/>
                <a:ext cx="49925" cy="39550"/>
              </a:xfrm>
              <a:custGeom>
                <a:rect b="b" l="l" r="r" t="t"/>
                <a:pathLst>
                  <a:path extrusionOk="0" h="1582" w="1997">
                    <a:moveTo>
                      <a:pt x="1032" y="1"/>
                    </a:moveTo>
                    <a:cubicBezTo>
                      <a:pt x="1023" y="1"/>
                      <a:pt x="1013" y="1"/>
                      <a:pt x="1003" y="1"/>
                    </a:cubicBezTo>
                    <a:cubicBezTo>
                      <a:pt x="0" y="62"/>
                      <a:pt x="31" y="1582"/>
                      <a:pt x="1034" y="1582"/>
                    </a:cubicBezTo>
                    <a:cubicBezTo>
                      <a:pt x="1997" y="1491"/>
                      <a:pt x="1977" y="1"/>
                      <a:pt x="103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18"/>
              <p:cNvSpPr/>
              <p:nvPr/>
            </p:nvSpPr>
            <p:spPr>
              <a:xfrm>
                <a:off x="4755675" y="-352300"/>
                <a:ext cx="50175" cy="39550"/>
              </a:xfrm>
              <a:custGeom>
                <a:rect b="b" l="l" r="r" t="t"/>
                <a:pathLst>
                  <a:path extrusionOk="0" h="1582" w="2007">
                    <a:moveTo>
                      <a:pt x="1004" y="1"/>
                    </a:moveTo>
                    <a:cubicBezTo>
                      <a:pt x="0" y="61"/>
                      <a:pt x="31" y="1581"/>
                      <a:pt x="1034" y="1581"/>
                    </a:cubicBezTo>
                    <a:cubicBezTo>
                      <a:pt x="2007" y="1520"/>
                      <a:pt x="1976" y="1"/>
                      <a:pt x="100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18"/>
              <p:cNvSpPr/>
              <p:nvPr/>
            </p:nvSpPr>
            <p:spPr>
              <a:xfrm>
                <a:off x="5595350" y="406075"/>
                <a:ext cx="50175" cy="38775"/>
              </a:xfrm>
              <a:custGeom>
                <a:rect b="b" l="l" r="r" t="t"/>
                <a:pathLst>
                  <a:path extrusionOk="0" h="1551" w="2007">
                    <a:moveTo>
                      <a:pt x="1004" y="0"/>
                    </a:moveTo>
                    <a:cubicBezTo>
                      <a:pt x="1" y="31"/>
                      <a:pt x="31" y="1551"/>
                      <a:pt x="1034" y="1551"/>
                    </a:cubicBezTo>
                    <a:cubicBezTo>
                      <a:pt x="2007" y="1520"/>
                      <a:pt x="1976" y="0"/>
                      <a:pt x="100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18"/>
              <p:cNvSpPr/>
              <p:nvPr/>
            </p:nvSpPr>
            <p:spPr>
              <a:xfrm>
                <a:off x="1941075" y="5468575"/>
                <a:ext cx="50675" cy="35475"/>
              </a:xfrm>
              <a:custGeom>
                <a:rect b="b" l="l" r="r" t="t"/>
                <a:pathLst>
                  <a:path extrusionOk="0" h="1419" w="2027">
                    <a:moveTo>
                      <a:pt x="1041" y="0"/>
                    </a:moveTo>
                    <a:cubicBezTo>
                      <a:pt x="495" y="0"/>
                      <a:pt x="1" y="690"/>
                      <a:pt x="516" y="1181"/>
                    </a:cubicBezTo>
                    <a:cubicBezTo>
                      <a:pt x="669" y="1349"/>
                      <a:pt x="844" y="1419"/>
                      <a:pt x="1014" y="1419"/>
                    </a:cubicBezTo>
                    <a:cubicBezTo>
                      <a:pt x="1551" y="1419"/>
                      <a:pt x="2027" y="717"/>
                      <a:pt x="1519" y="208"/>
                    </a:cubicBezTo>
                    <a:cubicBezTo>
                      <a:pt x="1372" y="62"/>
                      <a:pt x="1204" y="0"/>
                      <a:pt x="104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02" name="Google Shape;2802;p18"/>
              <p:cNvGrpSpPr/>
              <p:nvPr/>
            </p:nvGrpSpPr>
            <p:grpSpPr>
              <a:xfrm>
                <a:off x="-3560675" y="-1695025"/>
                <a:ext cx="9184925" cy="7184775"/>
                <a:chOff x="-3560675" y="-1695025"/>
                <a:chExt cx="9184925" cy="7184775"/>
              </a:xfrm>
            </p:grpSpPr>
            <p:sp>
              <p:nvSpPr>
                <p:cNvPr id="2803" name="Google Shape;2803;p18"/>
                <p:cNvSpPr/>
                <p:nvPr/>
              </p:nvSpPr>
              <p:spPr>
                <a:xfrm>
                  <a:off x="-1101575" y="-1682675"/>
                  <a:ext cx="6725825" cy="4350200"/>
                </a:xfrm>
                <a:custGeom>
                  <a:rect b="b" l="l" r="r" t="t"/>
                  <a:pathLst>
                    <a:path extrusionOk="0" h="174008" w="269033">
                      <a:moveTo>
                        <a:pt x="59302" y="540"/>
                      </a:moveTo>
                      <a:lnTo>
                        <a:pt x="70458" y="37653"/>
                      </a:lnTo>
                      <a:lnTo>
                        <a:pt x="70458" y="37653"/>
                      </a:lnTo>
                      <a:lnTo>
                        <a:pt x="20365" y="22790"/>
                      </a:lnTo>
                      <a:lnTo>
                        <a:pt x="59302" y="540"/>
                      </a:lnTo>
                      <a:close/>
                      <a:moveTo>
                        <a:pt x="103984" y="31635"/>
                      </a:moveTo>
                      <a:lnTo>
                        <a:pt x="93984" y="45769"/>
                      </a:lnTo>
                      <a:cubicBezTo>
                        <a:pt x="93893" y="45860"/>
                        <a:pt x="93953" y="45981"/>
                        <a:pt x="94014" y="46042"/>
                      </a:cubicBezTo>
                      <a:lnTo>
                        <a:pt x="94045" y="46073"/>
                      </a:lnTo>
                      <a:lnTo>
                        <a:pt x="91036" y="54431"/>
                      </a:lnTo>
                      <a:lnTo>
                        <a:pt x="71066" y="38170"/>
                      </a:lnTo>
                      <a:lnTo>
                        <a:pt x="103984" y="31635"/>
                      </a:lnTo>
                      <a:close/>
                      <a:moveTo>
                        <a:pt x="129516" y="12334"/>
                      </a:moveTo>
                      <a:lnTo>
                        <a:pt x="116446" y="58048"/>
                      </a:lnTo>
                      <a:lnTo>
                        <a:pt x="94409" y="45921"/>
                      </a:lnTo>
                      <a:lnTo>
                        <a:pt x="129516" y="12334"/>
                      </a:lnTo>
                      <a:close/>
                      <a:moveTo>
                        <a:pt x="49363" y="35221"/>
                      </a:moveTo>
                      <a:lnTo>
                        <a:pt x="70640" y="38170"/>
                      </a:lnTo>
                      <a:lnTo>
                        <a:pt x="70640" y="38322"/>
                      </a:lnTo>
                      <a:lnTo>
                        <a:pt x="87054" y="64401"/>
                      </a:lnTo>
                      <a:lnTo>
                        <a:pt x="87054" y="64401"/>
                      </a:lnTo>
                      <a:lnTo>
                        <a:pt x="49363" y="35221"/>
                      </a:lnTo>
                      <a:close/>
                      <a:moveTo>
                        <a:pt x="71643" y="39142"/>
                      </a:moveTo>
                      <a:lnTo>
                        <a:pt x="90975" y="54796"/>
                      </a:lnTo>
                      <a:lnTo>
                        <a:pt x="87510" y="64401"/>
                      </a:lnTo>
                      <a:lnTo>
                        <a:pt x="71643" y="39142"/>
                      </a:lnTo>
                      <a:close/>
                      <a:moveTo>
                        <a:pt x="49454" y="35799"/>
                      </a:moveTo>
                      <a:lnTo>
                        <a:pt x="86689" y="64644"/>
                      </a:lnTo>
                      <a:lnTo>
                        <a:pt x="62707" y="60511"/>
                      </a:lnTo>
                      <a:lnTo>
                        <a:pt x="62707" y="60359"/>
                      </a:lnTo>
                      <a:lnTo>
                        <a:pt x="49454" y="35799"/>
                      </a:lnTo>
                      <a:close/>
                      <a:moveTo>
                        <a:pt x="20335" y="23185"/>
                      </a:moveTo>
                      <a:lnTo>
                        <a:pt x="68786" y="37531"/>
                      </a:lnTo>
                      <a:lnTo>
                        <a:pt x="48846" y="34765"/>
                      </a:lnTo>
                      <a:lnTo>
                        <a:pt x="48755" y="34765"/>
                      </a:lnTo>
                      <a:lnTo>
                        <a:pt x="48634" y="34644"/>
                      </a:lnTo>
                      <a:cubicBezTo>
                        <a:pt x="48608" y="34618"/>
                        <a:pt x="48571" y="34609"/>
                        <a:pt x="48533" y="34609"/>
                      </a:cubicBezTo>
                      <a:cubicBezTo>
                        <a:pt x="48481" y="34609"/>
                        <a:pt x="48425" y="34626"/>
                        <a:pt x="48390" y="34644"/>
                      </a:cubicBezTo>
                      <a:lnTo>
                        <a:pt x="15593" y="66985"/>
                      </a:lnTo>
                      <a:lnTo>
                        <a:pt x="20335" y="23185"/>
                      </a:lnTo>
                      <a:close/>
                      <a:moveTo>
                        <a:pt x="91248" y="55039"/>
                      </a:moveTo>
                      <a:lnTo>
                        <a:pt x="111583" y="71514"/>
                      </a:lnTo>
                      <a:lnTo>
                        <a:pt x="87753" y="64827"/>
                      </a:lnTo>
                      <a:lnTo>
                        <a:pt x="91248" y="55039"/>
                      </a:lnTo>
                      <a:close/>
                      <a:moveTo>
                        <a:pt x="94349" y="46346"/>
                      </a:moveTo>
                      <a:lnTo>
                        <a:pt x="116325" y="58444"/>
                      </a:lnTo>
                      <a:lnTo>
                        <a:pt x="112525" y="71787"/>
                      </a:lnTo>
                      <a:lnTo>
                        <a:pt x="91400" y="54675"/>
                      </a:lnTo>
                      <a:lnTo>
                        <a:pt x="94349" y="46346"/>
                      </a:lnTo>
                      <a:close/>
                      <a:moveTo>
                        <a:pt x="129820" y="12759"/>
                      </a:moveTo>
                      <a:lnTo>
                        <a:pt x="150672" y="76863"/>
                      </a:lnTo>
                      <a:lnTo>
                        <a:pt x="116781" y="58231"/>
                      </a:lnTo>
                      <a:lnTo>
                        <a:pt x="129820" y="12759"/>
                      </a:lnTo>
                      <a:close/>
                      <a:moveTo>
                        <a:pt x="130216" y="12729"/>
                      </a:moveTo>
                      <a:lnTo>
                        <a:pt x="172557" y="68201"/>
                      </a:lnTo>
                      <a:lnTo>
                        <a:pt x="153286" y="78262"/>
                      </a:lnTo>
                      <a:lnTo>
                        <a:pt x="151158" y="77137"/>
                      </a:lnTo>
                      <a:lnTo>
                        <a:pt x="130216" y="12729"/>
                      </a:lnTo>
                      <a:close/>
                      <a:moveTo>
                        <a:pt x="151341" y="77684"/>
                      </a:moveTo>
                      <a:lnTo>
                        <a:pt x="152921" y="78535"/>
                      </a:lnTo>
                      <a:lnTo>
                        <a:pt x="151797" y="79113"/>
                      </a:lnTo>
                      <a:lnTo>
                        <a:pt x="151341" y="77684"/>
                      </a:lnTo>
                      <a:close/>
                      <a:moveTo>
                        <a:pt x="87753" y="65191"/>
                      </a:moveTo>
                      <a:lnTo>
                        <a:pt x="111796" y="71970"/>
                      </a:lnTo>
                      <a:lnTo>
                        <a:pt x="88421" y="81423"/>
                      </a:lnTo>
                      <a:lnTo>
                        <a:pt x="87753" y="65191"/>
                      </a:lnTo>
                      <a:close/>
                      <a:moveTo>
                        <a:pt x="63315" y="61027"/>
                      </a:moveTo>
                      <a:lnTo>
                        <a:pt x="87358" y="65131"/>
                      </a:lnTo>
                      <a:lnTo>
                        <a:pt x="88057" y="81575"/>
                      </a:lnTo>
                      <a:lnTo>
                        <a:pt x="87327" y="81848"/>
                      </a:lnTo>
                      <a:lnTo>
                        <a:pt x="63315" y="61027"/>
                      </a:lnTo>
                      <a:close/>
                      <a:moveTo>
                        <a:pt x="88087" y="81939"/>
                      </a:moveTo>
                      <a:lnTo>
                        <a:pt x="88118" y="82487"/>
                      </a:lnTo>
                      <a:lnTo>
                        <a:pt x="87722" y="82152"/>
                      </a:lnTo>
                      <a:lnTo>
                        <a:pt x="88087" y="81939"/>
                      </a:lnTo>
                      <a:close/>
                      <a:moveTo>
                        <a:pt x="62494" y="60723"/>
                      </a:moveTo>
                      <a:cubicBezTo>
                        <a:pt x="62494" y="60754"/>
                        <a:pt x="62524" y="60814"/>
                        <a:pt x="62555" y="60875"/>
                      </a:cubicBezTo>
                      <a:lnTo>
                        <a:pt x="86993" y="82031"/>
                      </a:lnTo>
                      <a:lnTo>
                        <a:pt x="83801" y="83338"/>
                      </a:lnTo>
                      <a:lnTo>
                        <a:pt x="44895" y="70359"/>
                      </a:lnTo>
                      <a:lnTo>
                        <a:pt x="62494" y="60723"/>
                      </a:lnTo>
                      <a:close/>
                      <a:moveTo>
                        <a:pt x="87297" y="82304"/>
                      </a:moveTo>
                      <a:lnTo>
                        <a:pt x="88118" y="83003"/>
                      </a:lnTo>
                      <a:lnTo>
                        <a:pt x="88209" y="84797"/>
                      </a:lnTo>
                      <a:lnTo>
                        <a:pt x="88209" y="84797"/>
                      </a:lnTo>
                      <a:lnTo>
                        <a:pt x="84318" y="83520"/>
                      </a:lnTo>
                      <a:lnTo>
                        <a:pt x="87297" y="82304"/>
                      </a:lnTo>
                      <a:close/>
                      <a:moveTo>
                        <a:pt x="88543" y="83368"/>
                      </a:moveTo>
                      <a:lnTo>
                        <a:pt x="91431" y="85860"/>
                      </a:lnTo>
                      <a:lnTo>
                        <a:pt x="88604" y="84918"/>
                      </a:lnTo>
                      <a:lnTo>
                        <a:pt x="88543" y="83368"/>
                      </a:lnTo>
                      <a:close/>
                      <a:moveTo>
                        <a:pt x="45229" y="70906"/>
                      </a:moveTo>
                      <a:lnTo>
                        <a:pt x="83193" y="83550"/>
                      </a:lnTo>
                      <a:lnTo>
                        <a:pt x="62403" y="91940"/>
                      </a:lnTo>
                      <a:lnTo>
                        <a:pt x="45229" y="70906"/>
                      </a:lnTo>
                      <a:close/>
                      <a:moveTo>
                        <a:pt x="116659" y="58626"/>
                      </a:moveTo>
                      <a:lnTo>
                        <a:pt x="150824" y="77380"/>
                      </a:lnTo>
                      <a:lnTo>
                        <a:pt x="151432" y="79265"/>
                      </a:lnTo>
                      <a:lnTo>
                        <a:pt x="120641" y="95313"/>
                      </a:lnTo>
                      <a:cubicBezTo>
                        <a:pt x="120580" y="95374"/>
                        <a:pt x="120550" y="95435"/>
                        <a:pt x="120550" y="95526"/>
                      </a:cubicBezTo>
                      <a:lnTo>
                        <a:pt x="120550" y="95557"/>
                      </a:lnTo>
                      <a:cubicBezTo>
                        <a:pt x="120550" y="95557"/>
                        <a:pt x="120489" y="95526"/>
                        <a:pt x="120459" y="95526"/>
                      </a:cubicBezTo>
                      <a:lnTo>
                        <a:pt x="92343" y="86164"/>
                      </a:lnTo>
                      <a:lnTo>
                        <a:pt x="88513" y="82821"/>
                      </a:lnTo>
                      <a:lnTo>
                        <a:pt x="88482" y="81818"/>
                      </a:lnTo>
                      <a:lnTo>
                        <a:pt x="112404" y="72122"/>
                      </a:lnTo>
                      <a:lnTo>
                        <a:pt x="112586" y="72152"/>
                      </a:lnTo>
                      <a:cubicBezTo>
                        <a:pt x="112608" y="72157"/>
                        <a:pt x="112629" y="72160"/>
                        <a:pt x="112650" y="72160"/>
                      </a:cubicBezTo>
                      <a:cubicBezTo>
                        <a:pt x="112747" y="72160"/>
                        <a:pt x="112829" y="72105"/>
                        <a:pt x="112829" y="72030"/>
                      </a:cubicBezTo>
                      <a:lnTo>
                        <a:pt x="116659" y="58626"/>
                      </a:lnTo>
                      <a:close/>
                      <a:moveTo>
                        <a:pt x="151553" y="79660"/>
                      </a:moveTo>
                      <a:lnTo>
                        <a:pt x="158088" y="99721"/>
                      </a:lnTo>
                      <a:lnTo>
                        <a:pt x="158088" y="99721"/>
                      </a:lnTo>
                      <a:lnTo>
                        <a:pt x="121370" y="95435"/>
                      </a:lnTo>
                      <a:lnTo>
                        <a:pt x="151553" y="79660"/>
                      </a:lnTo>
                      <a:close/>
                      <a:moveTo>
                        <a:pt x="172770" y="68535"/>
                      </a:moveTo>
                      <a:lnTo>
                        <a:pt x="199670" y="103855"/>
                      </a:lnTo>
                      <a:lnTo>
                        <a:pt x="153711" y="78535"/>
                      </a:lnTo>
                      <a:lnTo>
                        <a:pt x="172770" y="68535"/>
                      </a:lnTo>
                      <a:close/>
                      <a:moveTo>
                        <a:pt x="83771" y="83702"/>
                      </a:moveTo>
                      <a:lnTo>
                        <a:pt x="88209" y="85192"/>
                      </a:lnTo>
                      <a:lnTo>
                        <a:pt x="89181" y="107988"/>
                      </a:lnTo>
                      <a:lnTo>
                        <a:pt x="64135" y="108657"/>
                      </a:lnTo>
                      <a:lnTo>
                        <a:pt x="62646" y="92304"/>
                      </a:lnTo>
                      <a:lnTo>
                        <a:pt x="83771" y="83702"/>
                      </a:lnTo>
                      <a:close/>
                      <a:moveTo>
                        <a:pt x="93102" y="86863"/>
                      </a:moveTo>
                      <a:lnTo>
                        <a:pt x="120276" y="95891"/>
                      </a:lnTo>
                      <a:lnTo>
                        <a:pt x="124744" y="114250"/>
                      </a:lnTo>
                      <a:lnTo>
                        <a:pt x="93102" y="86863"/>
                      </a:lnTo>
                      <a:close/>
                      <a:moveTo>
                        <a:pt x="15654" y="68261"/>
                      </a:moveTo>
                      <a:lnTo>
                        <a:pt x="44469" y="70480"/>
                      </a:lnTo>
                      <a:cubicBezTo>
                        <a:pt x="44469" y="70511"/>
                        <a:pt x="44469" y="70541"/>
                        <a:pt x="44500" y="70602"/>
                      </a:cubicBezTo>
                      <a:lnTo>
                        <a:pt x="62038" y="92092"/>
                      </a:lnTo>
                      <a:lnTo>
                        <a:pt x="8724" y="114311"/>
                      </a:lnTo>
                      <a:lnTo>
                        <a:pt x="15654" y="68261"/>
                      </a:lnTo>
                      <a:close/>
                      <a:moveTo>
                        <a:pt x="88634" y="85344"/>
                      </a:moveTo>
                      <a:lnTo>
                        <a:pt x="92160" y="86529"/>
                      </a:lnTo>
                      <a:lnTo>
                        <a:pt x="124805" y="114797"/>
                      </a:lnTo>
                      <a:lnTo>
                        <a:pt x="109364" y="128323"/>
                      </a:lnTo>
                      <a:lnTo>
                        <a:pt x="89607" y="108262"/>
                      </a:lnTo>
                      <a:lnTo>
                        <a:pt x="89607" y="108171"/>
                      </a:lnTo>
                      <a:lnTo>
                        <a:pt x="88634" y="85344"/>
                      </a:lnTo>
                      <a:close/>
                      <a:moveTo>
                        <a:pt x="63132" y="109417"/>
                      </a:moveTo>
                      <a:lnTo>
                        <a:pt x="42706" y="137624"/>
                      </a:lnTo>
                      <a:lnTo>
                        <a:pt x="9180" y="115101"/>
                      </a:lnTo>
                      <a:lnTo>
                        <a:pt x="63132" y="109417"/>
                      </a:lnTo>
                      <a:close/>
                      <a:moveTo>
                        <a:pt x="158636" y="100146"/>
                      </a:moveTo>
                      <a:lnTo>
                        <a:pt x="200126" y="105010"/>
                      </a:lnTo>
                      <a:lnTo>
                        <a:pt x="171067" y="138445"/>
                      </a:lnTo>
                      <a:lnTo>
                        <a:pt x="171067" y="138384"/>
                      </a:lnTo>
                      <a:lnTo>
                        <a:pt x="158636" y="100146"/>
                      </a:lnTo>
                      <a:close/>
                      <a:moveTo>
                        <a:pt x="62251" y="92456"/>
                      </a:moveTo>
                      <a:lnTo>
                        <a:pt x="63771" y="108931"/>
                      </a:lnTo>
                      <a:lnTo>
                        <a:pt x="63771" y="108961"/>
                      </a:lnTo>
                      <a:cubicBezTo>
                        <a:pt x="63801" y="109052"/>
                        <a:pt x="63892" y="109113"/>
                        <a:pt x="63953" y="109113"/>
                      </a:cubicBezTo>
                      <a:lnTo>
                        <a:pt x="89090" y="108444"/>
                      </a:lnTo>
                      <a:lnTo>
                        <a:pt x="44956" y="139144"/>
                      </a:lnTo>
                      <a:lnTo>
                        <a:pt x="43071" y="137837"/>
                      </a:lnTo>
                      <a:lnTo>
                        <a:pt x="63710" y="109326"/>
                      </a:lnTo>
                      <a:cubicBezTo>
                        <a:pt x="63740" y="109235"/>
                        <a:pt x="63740" y="109174"/>
                        <a:pt x="63710" y="109083"/>
                      </a:cubicBezTo>
                      <a:cubicBezTo>
                        <a:pt x="63649" y="109022"/>
                        <a:pt x="63588" y="108961"/>
                        <a:pt x="63497" y="108961"/>
                      </a:cubicBezTo>
                      <a:lnTo>
                        <a:pt x="8663" y="114736"/>
                      </a:lnTo>
                      <a:lnTo>
                        <a:pt x="62251" y="92456"/>
                      </a:lnTo>
                      <a:close/>
                      <a:moveTo>
                        <a:pt x="156812" y="129721"/>
                      </a:moveTo>
                      <a:lnTo>
                        <a:pt x="170794" y="138597"/>
                      </a:lnTo>
                      <a:lnTo>
                        <a:pt x="133377" y="150694"/>
                      </a:lnTo>
                      <a:lnTo>
                        <a:pt x="133377" y="150694"/>
                      </a:lnTo>
                      <a:lnTo>
                        <a:pt x="156812" y="129721"/>
                      </a:lnTo>
                      <a:close/>
                      <a:moveTo>
                        <a:pt x="120611" y="95678"/>
                      </a:moveTo>
                      <a:lnTo>
                        <a:pt x="120611" y="95678"/>
                      </a:lnTo>
                      <a:cubicBezTo>
                        <a:pt x="120641" y="95709"/>
                        <a:pt x="120702" y="95709"/>
                        <a:pt x="120732" y="95709"/>
                      </a:cubicBezTo>
                      <a:lnTo>
                        <a:pt x="158240" y="100116"/>
                      </a:lnTo>
                      <a:lnTo>
                        <a:pt x="170551" y="137989"/>
                      </a:lnTo>
                      <a:lnTo>
                        <a:pt x="156903" y="129296"/>
                      </a:lnTo>
                      <a:cubicBezTo>
                        <a:pt x="156865" y="129283"/>
                        <a:pt x="156833" y="129276"/>
                        <a:pt x="156801" y="129276"/>
                      </a:cubicBezTo>
                      <a:cubicBezTo>
                        <a:pt x="156756" y="129276"/>
                        <a:pt x="156713" y="129291"/>
                        <a:pt x="156660" y="129326"/>
                      </a:cubicBezTo>
                      <a:lnTo>
                        <a:pt x="132465" y="150998"/>
                      </a:lnTo>
                      <a:lnTo>
                        <a:pt x="132191" y="151059"/>
                      </a:lnTo>
                      <a:lnTo>
                        <a:pt x="125352" y="114827"/>
                      </a:lnTo>
                      <a:cubicBezTo>
                        <a:pt x="125352" y="114767"/>
                        <a:pt x="125322" y="114736"/>
                        <a:pt x="125291" y="114706"/>
                      </a:cubicBezTo>
                      <a:lnTo>
                        <a:pt x="125200" y="114675"/>
                      </a:lnTo>
                      <a:lnTo>
                        <a:pt x="120611" y="95678"/>
                      </a:lnTo>
                      <a:close/>
                      <a:moveTo>
                        <a:pt x="125018" y="115101"/>
                      </a:moveTo>
                      <a:lnTo>
                        <a:pt x="131827" y="151120"/>
                      </a:lnTo>
                      <a:lnTo>
                        <a:pt x="131827" y="151120"/>
                      </a:lnTo>
                      <a:lnTo>
                        <a:pt x="109638" y="128627"/>
                      </a:lnTo>
                      <a:lnTo>
                        <a:pt x="125018" y="115101"/>
                      </a:lnTo>
                      <a:close/>
                      <a:moveTo>
                        <a:pt x="89425" y="108627"/>
                      </a:moveTo>
                      <a:lnTo>
                        <a:pt x="109060" y="128566"/>
                      </a:lnTo>
                      <a:lnTo>
                        <a:pt x="81157" y="153035"/>
                      </a:lnTo>
                      <a:lnTo>
                        <a:pt x="45260" y="139387"/>
                      </a:lnTo>
                      <a:lnTo>
                        <a:pt x="89425" y="108627"/>
                      </a:lnTo>
                      <a:close/>
                      <a:moveTo>
                        <a:pt x="42828" y="138110"/>
                      </a:moveTo>
                      <a:lnTo>
                        <a:pt x="44895" y="139478"/>
                      </a:lnTo>
                      <a:cubicBezTo>
                        <a:pt x="44925" y="139509"/>
                        <a:pt x="44956" y="139509"/>
                        <a:pt x="45047" y="139509"/>
                      </a:cubicBezTo>
                      <a:lnTo>
                        <a:pt x="45047" y="139661"/>
                      </a:lnTo>
                      <a:lnTo>
                        <a:pt x="58877" y="164342"/>
                      </a:lnTo>
                      <a:lnTo>
                        <a:pt x="17265" y="173491"/>
                      </a:lnTo>
                      <a:lnTo>
                        <a:pt x="17265" y="173491"/>
                      </a:lnTo>
                      <a:lnTo>
                        <a:pt x="42828" y="138110"/>
                      </a:lnTo>
                      <a:close/>
                      <a:moveTo>
                        <a:pt x="59359" y="1"/>
                      </a:moveTo>
                      <a:cubicBezTo>
                        <a:pt x="59333" y="1"/>
                        <a:pt x="59302" y="8"/>
                        <a:pt x="59272" y="23"/>
                      </a:cubicBezTo>
                      <a:lnTo>
                        <a:pt x="20365" y="22334"/>
                      </a:lnTo>
                      <a:lnTo>
                        <a:pt x="19241" y="2850"/>
                      </a:lnTo>
                      <a:cubicBezTo>
                        <a:pt x="19241" y="2789"/>
                        <a:pt x="19150" y="2698"/>
                        <a:pt x="19089" y="2668"/>
                      </a:cubicBezTo>
                      <a:cubicBezTo>
                        <a:pt x="19068" y="2654"/>
                        <a:pt x="19048" y="2648"/>
                        <a:pt x="19028" y="2648"/>
                      </a:cubicBezTo>
                      <a:cubicBezTo>
                        <a:pt x="18958" y="2648"/>
                        <a:pt x="18893" y="2719"/>
                        <a:pt x="18846" y="2789"/>
                      </a:cubicBezTo>
                      <a:lnTo>
                        <a:pt x="61" y="42000"/>
                      </a:lnTo>
                      <a:cubicBezTo>
                        <a:pt x="0" y="42091"/>
                        <a:pt x="61" y="42212"/>
                        <a:pt x="122" y="42243"/>
                      </a:cubicBezTo>
                      <a:cubicBezTo>
                        <a:pt x="149" y="42261"/>
                        <a:pt x="175" y="42268"/>
                        <a:pt x="202" y="42268"/>
                      </a:cubicBezTo>
                      <a:cubicBezTo>
                        <a:pt x="267" y="42268"/>
                        <a:pt x="331" y="42225"/>
                        <a:pt x="396" y="42182"/>
                      </a:cubicBezTo>
                      <a:lnTo>
                        <a:pt x="18846" y="3640"/>
                      </a:lnTo>
                      <a:lnTo>
                        <a:pt x="19970" y="22729"/>
                      </a:lnTo>
                      <a:cubicBezTo>
                        <a:pt x="19970" y="22790"/>
                        <a:pt x="20001" y="22850"/>
                        <a:pt x="20031" y="22881"/>
                      </a:cubicBezTo>
                      <a:cubicBezTo>
                        <a:pt x="20001" y="22911"/>
                        <a:pt x="20001" y="22942"/>
                        <a:pt x="20001" y="23002"/>
                      </a:cubicBezTo>
                      <a:lnTo>
                        <a:pt x="15168" y="67502"/>
                      </a:lnTo>
                      <a:cubicBezTo>
                        <a:pt x="15168" y="67593"/>
                        <a:pt x="15198" y="67653"/>
                        <a:pt x="15289" y="67714"/>
                      </a:cubicBezTo>
                      <a:cubicBezTo>
                        <a:pt x="15312" y="67725"/>
                        <a:pt x="15338" y="67732"/>
                        <a:pt x="15365" y="67732"/>
                      </a:cubicBezTo>
                      <a:cubicBezTo>
                        <a:pt x="15413" y="67732"/>
                        <a:pt x="15464" y="67711"/>
                        <a:pt x="15502" y="67653"/>
                      </a:cubicBezTo>
                      <a:lnTo>
                        <a:pt x="48542" y="35069"/>
                      </a:lnTo>
                      <a:lnTo>
                        <a:pt x="48694" y="35191"/>
                      </a:lnTo>
                      <a:lnTo>
                        <a:pt x="62251" y="60359"/>
                      </a:lnTo>
                      <a:lnTo>
                        <a:pt x="44560" y="70085"/>
                      </a:lnTo>
                      <a:lnTo>
                        <a:pt x="15502" y="67897"/>
                      </a:lnTo>
                      <a:cubicBezTo>
                        <a:pt x="15411" y="67897"/>
                        <a:pt x="15320" y="67988"/>
                        <a:pt x="15320" y="68049"/>
                      </a:cubicBezTo>
                      <a:lnTo>
                        <a:pt x="8298" y="114645"/>
                      </a:lnTo>
                      <a:cubicBezTo>
                        <a:pt x="8298" y="114706"/>
                        <a:pt x="8298" y="114797"/>
                        <a:pt x="8359" y="114827"/>
                      </a:cubicBezTo>
                      <a:cubicBezTo>
                        <a:pt x="8420" y="114858"/>
                        <a:pt x="8450" y="114858"/>
                        <a:pt x="8481" y="114858"/>
                      </a:cubicBezTo>
                      <a:cubicBezTo>
                        <a:pt x="8481" y="114888"/>
                        <a:pt x="8450" y="114888"/>
                        <a:pt x="8450" y="114949"/>
                      </a:cubicBezTo>
                      <a:cubicBezTo>
                        <a:pt x="8450" y="115010"/>
                        <a:pt x="8450" y="115101"/>
                        <a:pt x="8511" y="115162"/>
                      </a:cubicBezTo>
                      <a:lnTo>
                        <a:pt x="42524" y="137958"/>
                      </a:lnTo>
                      <a:lnTo>
                        <a:pt x="16657" y="173704"/>
                      </a:lnTo>
                      <a:cubicBezTo>
                        <a:pt x="16627" y="173795"/>
                        <a:pt x="16627" y="173856"/>
                        <a:pt x="16657" y="173947"/>
                      </a:cubicBezTo>
                      <a:cubicBezTo>
                        <a:pt x="16688" y="174008"/>
                        <a:pt x="16779" y="174008"/>
                        <a:pt x="16809" y="174008"/>
                      </a:cubicBezTo>
                      <a:lnTo>
                        <a:pt x="16840" y="174008"/>
                      </a:lnTo>
                      <a:lnTo>
                        <a:pt x="59211" y="164707"/>
                      </a:lnTo>
                      <a:cubicBezTo>
                        <a:pt x="59302" y="164707"/>
                        <a:pt x="59333" y="164676"/>
                        <a:pt x="59363" y="164585"/>
                      </a:cubicBezTo>
                      <a:cubicBezTo>
                        <a:pt x="59394" y="164555"/>
                        <a:pt x="59363" y="164463"/>
                        <a:pt x="59363" y="164403"/>
                      </a:cubicBezTo>
                      <a:lnTo>
                        <a:pt x="45685" y="139965"/>
                      </a:lnTo>
                      <a:lnTo>
                        <a:pt x="81218" y="153460"/>
                      </a:lnTo>
                      <a:cubicBezTo>
                        <a:pt x="81236" y="153469"/>
                        <a:pt x="81256" y="153473"/>
                        <a:pt x="81277" y="153473"/>
                      </a:cubicBezTo>
                      <a:cubicBezTo>
                        <a:pt x="81327" y="153473"/>
                        <a:pt x="81379" y="153451"/>
                        <a:pt x="81400" y="153430"/>
                      </a:cubicBezTo>
                      <a:lnTo>
                        <a:pt x="109395" y="128870"/>
                      </a:lnTo>
                      <a:lnTo>
                        <a:pt x="131979" y="151788"/>
                      </a:lnTo>
                      <a:cubicBezTo>
                        <a:pt x="132009" y="151819"/>
                        <a:pt x="132055" y="151834"/>
                        <a:pt x="132104" y="151834"/>
                      </a:cubicBezTo>
                      <a:cubicBezTo>
                        <a:pt x="132153" y="151834"/>
                        <a:pt x="132206" y="151819"/>
                        <a:pt x="132252" y="151788"/>
                      </a:cubicBezTo>
                      <a:lnTo>
                        <a:pt x="132738" y="151363"/>
                      </a:lnTo>
                      <a:lnTo>
                        <a:pt x="171219" y="138931"/>
                      </a:lnTo>
                      <a:cubicBezTo>
                        <a:pt x="171250" y="138931"/>
                        <a:pt x="171311" y="138901"/>
                        <a:pt x="171311" y="138901"/>
                      </a:cubicBezTo>
                      <a:lnTo>
                        <a:pt x="200703" y="105040"/>
                      </a:lnTo>
                      <a:cubicBezTo>
                        <a:pt x="200734" y="105010"/>
                        <a:pt x="200794" y="104949"/>
                        <a:pt x="200734" y="104858"/>
                      </a:cubicBezTo>
                      <a:cubicBezTo>
                        <a:pt x="200703" y="104797"/>
                        <a:pt x="200673" y="104736"/>
                        <a:pt x="200582" y="104736"/>
                      </a:cubicBezTo>
                      <a:lnTo>
                        <a:pt x="158544" y="99812"/>
                      </a:lnTo>
                      <a:lnTo>
                        <a:pt x="151918" y="79508"/>
                      </a:lnTo>
                      <a:lnTo>
                        <a:pt x="153286" y="78809"/>
                      </a:lnTo>
                      <a:lnTo>
                        <a:pt x="200338" y="104645"/>
                      </a:lnTo>
                      <a:cubicBezTo>
                        <a:pt x="200361" y="104656"/>
                        <a:pt x="200391" y="104663"/>
                        <a:pt x="200422" y="104663"/>
                      </a:cubicBezTo>
                      <a:cubicBezTo>
                        <a:pt x="200476" y="104663"/>
                        <a:pt x="200532" y="104642"/>
                        <a:pt x="200551" y="104584"/>
                      </a:cubicBezTo>
                      <a:cubicBezTo>
                        <a:pt x="200582" y="104523"/>
                        <a:pt x="200642" y="104432"/>
                        <a:pt x="200551" y="104371"/>
                      </a:cubicBezTo>
                      <a:lnTo>
                        <a:pt x="173134" y="68413"/>
                      </a:lnTo>
                      <a:lnTo>
                        <a:pt x="188332" y="60480"/>
                      </a:lnTo>
                      <a:lnTo>
                        <a:pt x="207694" y="75769"/>
                      </a:lnTo>
                      <a:cubicBezTo>
                        <a:pt x="207740" y="75784"/>
                        <a:pt x="207778" y="75792"/>
                        <a:pt x="207816" y="75792"/>
                      </a:cubicBezTo>
                      <a:cubicBezTo>
                        <a:pt x="207854" y="75792"/>
                        <a:pt x="207892" y="75784"/>
                        <a:pt x="207937" y="75769"/>
                      </a:cubicBezTo>
                      <a:lnTo>
                        <a:pt x="235081" y="54249"/>
                      </a:lnTo>
                      <a:lnTo>
                        <a:pt x="268638" y="84523"/>
                      </a:lnTo>
                      <a:cubicBezTo>
                        <a:pt x="268683" y="84569"/>
                        <a:pt x="268729" y="84591"/>
                        <a:pt x="268774" y="84591"/>
                      </a:cubicBezTo>
                      <a:cubicBezTo>
                        <a:pt x="268820" y="84591"/>
                        <a:pt x="268866" y="84569"/>
                        <a:pt x="268911" y="84523"/>
                      </a:cubicBezTo>
                      <a:cubicBezTo>
                        <a:pt x="269033" y="84401"/>
                        <a:pt x="269033" y="84280"/>
                        <a:pt x="268942" y="84189"/>
                      </a:cubicBezTo>
                      <a:lnTo>
                        <a:pt x="235263" y="53793"/>
                      </a:lnTo>
                      <a:cubicBezTo>
                        <a:pt x="235233" y="53763"/>
                        <a:pt x="235187" y="53748"/>
                        <a:pt x="235142" y="53748"/>
                      </a:cubicBezTo>
                      <a:cubicBezTo>
                        <a:pt x="235096" y="53748"/>
                        <a:pt x="235050" y="53763"/>
                        <a:pt x="235020" y="53793"/>
                      </a:cubicBezTo>
                      <a:lnTo>
                        <a:pt x="207846" y="75252"/>
                      </a:lnTo>
                      <a:lnTo>
                        <a:pt x="188484" y="60024"/>
                      </a:lnTo>
                      <a:cubicBezTo>
                        <a:pt x="188420" y="60003"/>
                        <a:pt x="188370" y="59981"/>
                        <a:pt x="188326" y="59981"/>
                      </a:cubicBezTo>
                      <a:cubicBezTo>
                        <a:pt x="188307" y="59981"/>
                        <a:pt x="188289" y="59985"/>
                        <a:pt x="188271" y="59994"/>
                      </a:cubicBezTo>
                      <a:lnTo>
                        <a:pt x="172891" y="68049"/>
                      </a:lnTo>
                      <a:lnTo>
                        <a:pt x="129912" y="11726"/>
                      </a:lnTo>
                      <a:cubicBezTo>
                        <a:pt x="129881" y="11695"/>
                        <a:pt x="129851" y="11665"/>
                        <a:pt x="129760" y="11665"/>
                      </a:cubicBezTo>
                      <a:cubicBezTo>
                        <a:pt x="129729" y="11665"/>
                        <a:pt x="129668" y="11665"/>
                        <a:pt x="129608" y="11695"/>
                      </a:cubicBezTo>
                      <a:lnTo>
                        <a:pt x="95443" y="44370"/>
                      </a:lnTo>
                      <a:lnTo>
                        <a:pt x="104562" y="31483"/>
                      </a:lnTo>
                      <a:cubicBezTo>
                        <a:pt x="104622" y="31422"/>
                        <a:pt x="104622" y="31331"/>
                        <a:pt x="104562" y="31270"/>
                      </a:cubicBezTo>
                      <a:cubicBezTo>
                        <a:pt x="104539" y="31202"/>
                        <a:pt x="104499" y="31167"/>
                        <a:pt x="104442" y="31167"/>
                      </a:cubicBezTo>
                      <a:cubicBezTo>
                        <a:pt x="104423" y="31167"/>
                        <a:pt x="104402" y="31171"/>
                        <a:pt x="104379" y="31179"/>
                      </a:cubicBezTo>
                      <a:lnTo>
                        <a:pt x="70944" y="37805"/>
                      </a:lnTo>
                      <a:lnTo>
                        <a:pt x="70883" y="37775"/>
                      </a:lnTo>
                      <a:lnTo>
                        <a:pt x="59546" y="145"/>
                      </a:lnTo>
                      <a:cubicBezTo>
                        <a:pt x="59546" y="84"/>
                        <a:pt x="59485" y="23"/>
                        <a:pt x="59424" y="23"/>
                      </a:cubicBezTo>
                      <a:cubicBezTo>
                        <a:pt x="59409" y="8"/>
                        <a:pt x="59386" y="1"/>
                        <a:pt x="593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18"/>
                <p:cNvSpPr/>
                <p:nvPr/>
              </p:nvSpPr>
              <p:spPr>
                <a:xfrm>
                  <a:off x="90700" y="-831025"/>
                  <a:ext cx="50925" cy="39525"/>
                </a:xfrm>
                <a:custGeom>
                  <a:rect b="b" l="l" r="r" t="t"/>
                  <a:pathLst>
                    <a:path extrusionOk="0" h="1581" w="2037">
                      <a:moveTo>
                        <a:pt x="1003" y="0"/>
                      </a:moveTo>
                      <a:cubicBezTo>
                        <a:pt x="0" y="61"/>
                        <a:pt x="31" y="1581"/>
                        <a:pt x="1034" y="1581"/>
                      </a:cubicBezTo>
                      <a:cubicBezTo>
                        <a:pt x="2037" y="1520"/>
                        <a:pt x="1976" y="0"/>
                        <a:pt x="100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18"/>
                <p:cNvSpPr/>
                <p:nvPr/>
              </p:nvSpPr>
              <p:spPr>
                <a:xfrm>
                  <a:off x="-8100" y="55725"/>
                  <a:ext cx="49725" cy="38825"/>
                </a:xfrm>
                <a:custGeom>
                  <a:rect b="b" l="l" r="r" t="t"/>
                  <a:pathLst>
                    <a:path extrusionOk="0" h="1553" w="1989">
                      <a:moveTo>
                        <a:pt x="1058" y="0"/>
                      </a:moveTo>
                      <a:cubicBezTo>
                        <a:pt x="1040" y="0"/>
                        <a:pt x="1022" y="1"/>
                        <a:pt x="1004" y="2"/>
                      </a:cubicBezTo>
                      <a:cubicBezTo>
                        <a:pt x="1" y="32"/>
                        <a:pt x="31" y="1552"/>
                        <a:pt x="1034" y="1552"/>
                      </a:cubicBezTo>
                      <a:cubicBezTo>
                        <a:pt x="1989" y="1522"/>
                        <a:pt x="1977" y="0"/>
                        <a:pt x="105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18"/>
                <p:cNvSpPr/>
                <p:nvPr/>
              </p:nvSpPr>
              <p:spPr>
                <a:xfrm>
                  <a:off x="434925" y="-187400"/>
                  <a:ext cx="50175" cy="38775"/>
                </a:xfrm>
                <a:custGeom>
                  <a:rect b="b" l="l" r="r" t="t"/>
                  <a:pathLst>
                    <a:path extrusionOk="0" h="1551" w="2007">
                      <a:moveTo>
                        <a:pt x="973" y="0"/>
                      </a:moveTo>
                      <a:cubicBezTo>
                        <a:pt x="0" y="31"/>
                        <a:pt x="31" y="1551"/>
                        <a:pt x="1034" y="1551"/>
                      </a:cubicBezTo>
                      <a:cubicBezTo>
                        <a:pt x="2007" y="1520"/>
                        <a:pt x="1976" y="0"/>
                        <a:pt x="97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18"/>
                <p:cNvSpPr/>
                <p:nvPr/>
              </p:nvSpPr>
              <p:spPr>
                <a:xfrm>
                  <a:off x="639325" y="-751250"/>
                  <a:ext cx="49950" cy="39550"/>
                </a:xfrm>
                <a:custGeom>
                  <a:rect b="b" l="l" r="r" t="t"/>
                  <a:pathLst>
                    <a:path extrusionOk="0" h="1582" w="1998">
                      <a:moveTo>
                        <a:pt x="1003" y="0"/>
                      </a:moveTo>
                      <a:cubicBezTo>
                        <a:pt x="993" y="0"/>
                        <a:pt x="984" y="1"/>
                        <a:pt x="974" y="1"/>
                      </a:cubicBezTo>
                      <a:cubicBezTo>
                        <a:pt x="1" y="62"/>
                        <a:pt x="31" y="1581"/>
                        <a:pt x="1004" y="1581"/>
                      </a:cubicBezTo>
                      <a:cubicBezTo>
                        <a:pt x="1997" y="1491"/>
                        <a:pt x="1977" y="0"/>
                        <a:pt x="100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18"/>
                <p:cNvSpPr/>
                <p:nvPr/>
              </p:nvSpPr>
              <p:spPr>
                <a:xfrm>
                  <a:off x="1061075" y="-81050"/>
                  <a:ext cx="49700" cy="38800"/>
                </a:xfrm>
                <a:custGeom>
                  <a:rect b="b" l="l" r="r" t="t"/>
                  <a:pathLst>
                    <a:path extrusionOk="0" h="1552" w="1988">
                      <a:moveTo>
                        <a:pt x="1029" y="0"/>
                      </a:moveTo>
                      <a:cubicBezTo>
                        <a:pt x="1011" y="0"/>
                        <a:pt x="992" y="1"/>
                        <a:pt x="973" y="2"/>
                      </a:cubicBezTo>
                      <a:cubicBezTo>
                        <a:pt x="1" y="32"/>
                        <a:pt x="31" y="1552"/>
                        <a:pt x="1004" y="1552"/>
                      </a:cubicBezTo>
                      <a:cubicBezTo>
                        <a:pt x="1988" y="1522"/>
                        <a:pt x="1977" y="0"/>
                        <a:pt x="102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18"/>
                <p:cNvSpPr/>
                <p:nvPr/>
              </p:nvSpPr>
              <p:spPr>
                <a:xfrm>
                  <a:off x="1229000" y="-547600"/>
                  <a:ext cx="49950" cy="38800"/>
                </a:xfrm>
                <a:custGeom>
                  <a:rect b="b" l="l" r="r" t="t"/>
                  <a:pathLst>
                    <a:path extrusionOk="0" h="1552" w="1998">
                      <a:moveTo>
                        <a:pt x="1003" y="0"/>
                      </a:moveTo>
                      <a:cubicBezTo>
                        <a:pt x="993" y="0"/>
                        <a:pt x="984" y="1"/>
                        <a:pt x="974" y="1"/>
                      </a:cubicBezTo>
                      <a:cubicBezTo>
                        <a:pt x="1" y="31"/>
                        <a:pt x="31" y="1551"/>
                        <a:pt x="1034" y="1551"/>
                      </a:cubicBezTo>
                      <a:cubicBezTo>
                        <a:pt x="1997" y="1491"/>
                        <a:pt x="1977" y="0"/>
                        <a:pt x="100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18"/>
                <p:cNvSpPr/>
                <p:nvPr/>
              </p:nvSpPr>
              <p:spPr>
                <a:xfrm>
                  <a:off x="430375" y="602875"/>
                  <a:ext cx="50175" cy="38800"/>
                </a:xfrm>
                <a:custGeom>
                  <a:rect b="b" l="l" r="r" t="t"/>
                  <a:pathLst>
                    <a:path extrusionOk="0" h="1552" w="2007">
                      <a:moveTo>
                        <a:pt x="973" y="1"/>
                      </a:moveTo>
                      <a:cubicBezTo>
                        <a:pt x="0" y="31"/>
                        <a:pt x="31" y="1551"/>
                        <a:pt x="1003" y="1551"/>
                      </a:cubicBezTo>
                      <a:cubicBezTo>
                        <a:pt x="2006" y="1521"/>
                        <a:pt x="1976" y="1"/>
                        <a:pt x="97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18"/>
                <p:cNvSpPr/>
                <p:nvPr/>
              </p:nvSpPr>
              <p:spPr>
                <a:xfrm>
                  <a:off x="1108200" y="1003325"/>
                  <a:ext cx="49925" cy="39550"/>
                </a:xfrm>
                <a:custGeom>
                  <a:rect b="b" l="l" r="r" t="t"/>
                  <a:pathLst>
                    <a:path extrusionOk="0" h="1582" w="1997">
                      <a:moveTo>
                        <a:pt x="1032" y="1"/>
                      </a:moveTo>
                      <a:cubicBezTo>
                        <a:pt x="1022" y="1"/>
                        <a:pt x="1013" y="1"/>
                        <a:pt x="1003" y="1"/>
                      </a:cubicBezTo>
                      <a:cubicBezTo>
                        <a:pt x="0" y="62"/>
                        <a:pt x="30" y="1582"/>
                        <a:pt x="1034" y="1582"/>
                      </a:cubicBezTo>
                      <a:cubicBezTo>
                        <a:pt x="1997" y="1492"/>
                        <a:pt x="1976" y="1"/>
                        <a:pt x="103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18"/>
                <p:cNvSpPr/>
                <p:nvPr/>
              </p:nvSpPr>
              <p:spPr>
                <a:xfrm>
                  <a:off x="1688750" y="95275"/>
                  <a:ext cx="49950" cy="38775"/>
                </a:xfrm>
                <a:custGeom>
                  <a:rect b="b" l="l" r="r" t="t"/>
                  <a:pathLst>
                    <a:path extrusionOk="0" h="1551" w="1998">
                      <a:moveTo>
                        <a:pt x="1002" y="0"/>
                      </a:moveTo>
                      <a:cubicBezTo>
                        <a:pt x="992" y="0"/>
                        <a:pt x="983" y="0"/>
                        <a:pt x="973" y="1"/>
                      </a:cubicBezTo>
                      <a:cubicBezTo>
                        <a:pt x="0" y="31"/>
                        <a:pt x="31" y="1551"/>
                        <a:pt x="1034" y="1551"/>
                      </a:cubicBezTo>
                      <a:cubicBezTo>
                        <a:pt x="1997" y="1521"/>
                        <a:pt x="1977" y="0"/>
                        <a:pt x="100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18"/>
                <p:cNvSpPr/>
                <p:nvPr/>
              </p:nvSpPr>
              <p:spPr>
                <a:xfrm>
                  <a:off x="-2025" y="1782975"/>
                  <a:ext cx="49950" cy="39550"/>
                </a:xfrm>
                <a:custGeom>
                  <a:rect b="b" l="l" r="r" t="t"/>
                  <a:pathLst>
                    <a:path extrusionOk="0" h="1582" w="1998">
                      <a:moveTo>
                        <a:pt x="1003" y="1"/>
                      </a:moveTo>
                      <a:cubicBezTo>
                        <a:pt x="993" y="1"/>
                        <a:pt x="983" y="1"/>
                        <a:pt x="974" y="1"/>
                      </a:cubicBezTo>
                      <a:cubicBezTo>
                        <a:pt x="1" y="62"/>
                        <a:pt x="31" y="1582"/>
                        <a:pt x="1004" y="1582"/>
                      </a:cubicBezTo>
                      <a:cubicBezTo>
                        <a:pt x="1997" y="1522"/>
                        <a:pt x="1977" y="1"/>
                        <a:pt x="100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18"/>
                <p:cNvSpPr/>
                <p:nvPr/>
              </p:nvSpPr>
              <p:spPr>
                <a:xfrm>
                  <a:off x="472925" y="1020025"/>
                  <a:ext cx="49725" cy="38825"/>
                </a:xfrm>
                <a:custGeom>
                  <a:rect b="b" l="l" r="r" t="t"/>
                  <a:pathLst>
                    <a:path extrusionOk="0" h="1553" w="1989">
                      <a:moveTo>
                        <a:pt x="1029" y="0"/>
                      </a:moveTo>
                      <a:cubicBezTo>
                        <a:pt x="1010" y="0"/>
                        <a:pt x="992" y="1"/>
                        <a:pt x="973" y="2"/>
                      </a:cubicBezTo>
                      <a:cubicBezTo>
                        <a:pt x="0" y="32"/>
                        <a:pt x="31" y="1552"/>
                        <a:pt x="1034" y="1552"/>
                      </a:cubicBezTo>
                      <a:cubicBezTo>
                        <a:pt x="1988" y="1522"/>
                        <a:pt x="1977" y="0"/>
                        <a:pt x="102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18"/>
                <p:cNvSpPr/>
                <p:nvPr/>
              </p:nvSpPr>
              <p:spPr>
                <a:xfrm>
                  <a:off x="906050" y="2131775"/>
                  <a:ext cx="50175" cy="39550"/>
                </a:xfrm>
                <a:custGeom>
                  <a:rect b="b" l="l" r="r" t="t"/>
                  <a:pathLst>
                    <a:path extrusionOk="0" h="1582" w="2007">
                      <a:moveTo>
                        <a:pt x="973" y="1"/>
                      </a:moveTo>
                      <a:cubicBezTo>
                        <a:pt x="1" y="62"/>
                        <a:pt x="31" y="1581"/>
                        <a:pt x="1034" y="1581"/>
                      </a:cubicBezTo>
                      <a:cubicBezTo>
                        <a:pt x="2007" y="1521"/>
                        <a:pt x="1977" y="1"/>
                        <a:pt x="97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18"/>
                <p:cNvSpPr/>
                <p:nvPr/>
              </p:nvSpPr>
              <p:spPr>
                <a:xfrm>
                  <a:off x="1998025" y="1166700"/>
                  <a:ext cx="50700" cy="38800"/>
                </a:xfrm>
                <a:custGeom>
                  <a:rect b="b" l="l" r="r" t="t"/>
                  <a:pathLst>
                    <a:path extrusionOk="0" h="1552" w="2028">
                      <a:moveTo>
                        <a:pt x="1032" y="1"/>
                      </a:moveTo>
                      <a:cubicBezTo>
                        <a:pt x="1023" y="1"/>
                        <a:pt x="1013" y="1"/>
                        <a:pt x="1004" y="1"/>
                      </a:cubicBezTo>
                      <a:cubicBezTo>
                        <a:pt x="0" y="32"/>
                        <a:pt x="61" y="1552"/>
                        <a:pt x="1034" y="1552"/>
                      </a:cubicBezTo>
                      <a:cubicBezTo>
                        <a:pt x="2027" y="1491"/>
                        <a:pt x="1977" y="1"/>
                        <a:pt x="103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18"/>
                <p:cNvSpPr/>
                <p:nvPr/>
              </p:nvSpPr>
              <p:spPr>
                <a:xfrm>
                  <a:off x="1883275" y="694075"/>
                  <a:ext cx="51700" cy="38775"/>
                </a:xfrm>
                <a:custGeom>
                  <a:rect b="b" l="l" r="r" t="t"/>
                  <a:pathLst>
                    <a:path extrusionOk="0" h="1551" w="2068">
                      <a:moveTo>
                        <a:pt x="1004" y="0"/>
                      </a:moveTo>
                      <a:cubicBezTo>
                        <a:pt x="1" y="31"/>
                        <a:pt x="31" y="1550"/>
                        <a:pt x="1034" y="1550"/>
                      </a:cubicBezTo>
                      <a:cubicBezTo>
                        <a:pt x="2068" y="1520"/>
                        <a:pt x="2007" y="0"/>
                        <a:pt x="100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18"/>
                <p:cNvSpPr/>
                <p:nvPr/>
              </p:nvSpPr>
              <p:spPr>
                <a:xfrm>
                  <a:off x="2175850" y="2087675"/>
                  <a:ext cx="51175" cy="38800"/>
                </a:xfrm>
                <a:custGeom>
                  <a:rect b="b" l="l" r="r" t="t"/>
                  <a:pathLst>
                    <a:path extrusionOk="0" h="1552" w="2047">
                      <a:moveTo>
                        <a:pt x="1061" y="0"/>
                      </a:moveTo>
                      <a:cubicBezTo>
                        <a:pt x="1042" y="0"/>
                        <a:pt x="1023" y="1"/>
                        <a:pt x="1003" y="2"/>
                      </a:cubicBezTo>
                      <a:cubicBezTo>
                        <a:pt x="0" y="32"/>
                        <a:pt x="30" y="1552"/>
                        <a:pt x="1033" y="1552"/>
                      </a:cubicBezTo>
                      <a:cubicBezTo>
                        <a:pt x="2047" y="1463"/>
                        <a:pt x="2008" y="0"/>
                        <a:pt x="106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18"/>
                <p:cNvSpPr/>
                <p:nvPr/>
              </p:nvSpPr>
              <p:spPr>
                <a:xfrm>
                  <a:off x="1482825" y="-914625"/>
                  <a:ext cx="49925" cy="39550"/>
                </a:xfrm>
                <a:custGeom>
                  <a:rect b="b" l="l" r="r" t="t"/>
                  <a:pathLst>
                    <a:path extrusionOk="0" h="1582" w="1997">
                      <a:moveTo>
                        <a:pt x="1001" y="0"/>
                      </a:moveTo>
                      <a:cubicBezTo>
                        <a:pt x="992" y="0"/>
                        <a:pt x="982" y="1"/>
                        <a:pt x="973" y="1"/>
                      </a:cubicBezTo>
                      <a:cubicBezTo>
                        <a:pt x="0" y="62"/>
                        <a:pt x="31" y="1581"/>
                        <a:pt x="1003" y="1581"/>
                      </a:cubicBezTo>
                      <a:cubicBezTo>
                        <a:pt x="1997" y="1521"/>
                        <a:pt x="1947" y="0"/>
                        <a:pt x="100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18"/>
                <p:cNvSpPr/>
                <p:nvPr/>
              </p:nvSpPr>
              <p:spPr>
                <a:xfrm>
                  <a:off x="2118850" y="-1399425"/>
                  <a:ext cx="50175" cy="38775"/>
                </a:xfrm>
                <a:custGeom>
                  <a:rect b="b" l="l" r="r" t="t"/>
                  <a:pathLst>
                    <a:path extrusionOk="0" h="1551" w="2007">
                      <a:moveTo>
                        <a:pt x="1003" y="0"/>
                      </a:moveTo>
                      <a:cubicBezTo>
                        <a:pt x="0" y="31"/>
                        <a:pt x="31" y="1551"/>
                        <a:pt x="1034" y="1551"/>
                      </a:cubicBezTo>
                      <a:cubicBezTo>
                        <a:pt x="2006" y="1520"/>
                        <a:pt x="1976" y="0"/>
                        <a:pt x="100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18"/>
                <p:cNvSpPr/>
                <p:nvPr/>
              </p:nvSpPr>
              <p:spPr>
                <a:xfrm>
                  <a:off x="358175" y="-1695025"/>
                  <a:ext cx="50175" cy="38775"/>
                </a:xfrm>
                <a:custGeom>
                  <a:rect b="b" l="l" r="r" t="t"/>
                  <a:pathLst>
                    <a:path extrusionOk="0" h="1551" w="2007">
                      <a:moveTo>
                        <a:pt x="973" y="1"/>
                      </a:moveTo>
                      <a:cubicBezTo>
                        <a:pt x="1" y="31"/>
                        <a:pt x="31" y="1551"/>
                        <a:pt x="1004" y="1551"/>
                      </a:cubicBezTo>
                      <a:cubicBezTo>
                        <a:pt x="2007" y="1520"/>
                        <a:pt x="1976" y="1"/>
                        <a:pt x="97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18"/>
                <p:cNvSpPr/>
                <p:nvPr/>
              </p:nvSpPr>
              <p:spPr>
                <a:xfrm>
                  <a:off x="354375" y="2412175"/>
                  <a:ext cx="49925" cy="38775"/>
                </a:xfrm>
                <a:custGeom>
                  <a:rect b="b" l="l" r="r" t="t"/>
                  <a:pathLst>
                    <a:path extrusionOk="0" h="1551" w="1997">
                      <a:moveTo>
                        <a:pt x="1001" y="0"/>
                      </a:moveTo>
                      <a:cubicBezTo>
                        <a:pt x="992" y="0"/>
                        <a:pt x="983" y="0"/>
                        <a:pt x="973" y="1"/>
                      </a:cubicBezTo>
                      <a:cubicBezTo>
                        <a:pt x="1" y="31"/>
                        <a:pt x="31" y="1551"/>
                        <a:pt x="1004" y="1551"/>
                      </a:cubicBezTo>
                      <a:cubicBezTo>
                        <a:pt x="1997" y="1521"/>
                        <a:pt x="1947" y="0"/>
                        <a:pt x="100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18"/>
                <p:cNvSpPr/>
                <p:nvPr/>
              </p:nvSpPr>
              <p:spPr>
                <a:xfrm>
                  <a:off x="-702625" y="2644700"/>
                  <a:ext cx="50675" cy="39550"/>
                </a:xfrm>
                <a:custGeom>
                  <a:rect b="b" l="l" r="r" t="t"/>
                  <a:pathLst>
                    <a:path extrusionOk="0" h="1582" w="2027">
                      <a:moveTo>
                        <a:pt x="1031" y="0"/>
                      </a:moveTo>
                      <a:cubicBezTo>
                        <a:pt x="1022" y="0"/>
                        <a:pt x="1013" y="0"/>
                        <a:pt x="1003" y="1"/>
                      </a:cubicBezTo>
                      <a:cubicBezTo>
                        <a:pt x="0" y="62"/>
                        <a:pt x="61" y="1581"/>
                        <a:pt x="1034" y="1581"/>
                      </a:cubicBezTo>
                      <a:cubicBezTo>
                        <a:pt x="2027" y="1521"/>
                        <a:pt x="1977" y="0"/>
                        <a:pt x="103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18"/>
                <p:cNvSpPr/>
                <p:nvPr/>
              </p:nvSpPr>
              <p:spPr>
                <a:xfrm>
                  <a:off x="-911600" y="1169000"/>
                  <a:ext cx="50675" cy="38775"/>
                </a:xfrm>
                <a:custGeom>
                  <a:rect b="b" l="l" r="r" t="t"/>
                  <a:pathLst>
                    <a:path extrusionOk="0" h="1551" w="2027">
                      <a:moveTo>
                        <a:pt x="1032" y="0"/>
                      </a:moveTo>
                      <a:cubicBezTo>
                        <a:pt x="1023" y="0"/>
                        <a:pt x="1013" y="0"/>
                        <a:pt x="1003" y="1"/>
                      </a:cubicBezTo>
                      <a:cubicBezTo>
                        <a:pt x="0" y="31"/>
                        <a:pt x="61" y="1551"/>
                        <a:pt x="1034" y="1551"/>
                      </a:cubicBezTo>
                      <a:cubicBezTo>
                        <a:pt x="2027" y="1491"/>
                        <a:pt x="1977" y="0"/>
                        <a:pt x="103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18"/>
                <p:cNvSpPr/>
                <p:nvPr/>
              </p:nvSpPr>
              <p:spPr>
                <a:xfrm>
                  <a:off x="-735300" y="-475"/>
                  <a:ext cx="49925" cy="38775"/>
                </a:xfrm>
                <a:custGeom>
                  <a:rect b="b" l="l" r="r" t="t"/>
                  <a:pathLst>
                    <a:path extrusionOk="0" h="1551" w="1997">
                      <a:moveTo>
                        <a:pt x="1002" y="0"/>
                      </a:moveTo>
                      <a:cubicBezTo>
                        <a:pt x="993" y="0"/>
                        <a:pt x="983" y="0"/>
                        <a:pt x="973" y="1"/>
                      </a:cubicBezTo>
                      <a:cubicBezTo>
                        <a:pt x="0" y="31"/>
                        <a:pt x="31" y="1551"/>
                        <a:pt x="1003" y="1551"/>
                      </a:cubicBezTo>
                      <a:cubicBezTo>
                        <a:pt x="1996" y="1491"/>
                        <a:pt x="1976" y="0"/>
                        <a:pt x="100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18"/>
                <p:cNvSpPr/>
                <p:nvPr/>
              </p:nvSpPr>
              <p:spPr>
                <a:xfrm>
                  <a:off x="-1120575" y="-650175"/>
                  <a:ext cx="50700" cy="38775"/>
                </a:xfrm>
                <a:custGeom>
                  <a:rect b="b" l="l" r="r" t="t"/>
                  <a:pathLst>
                    <a:path extrusionOk="0" h="1551" w="2028">
                      <a:moveTo>
                        <a:pt x="1032" y="0"/>
                      </a:moveTo>
                      <a:cubicBezTo>
                        <a:pt x="1022" y="0"/>
                        <a:pt x="1013" y="0"/>
                        <a:pt x="1004" y="1"/>
                      </a:cubicBezTo>
                      <a:cubicBezTo>
                        <a:pt x="0" y="31"/>
                        <a:pt x="61" y="1551"/>
                        <a:pt x="1034" y="1551"/>
                      </a:cubicBezTo>
                      <a:cubicBezTo>
                        <a:pt x="2027" y="1521"/>
                        <a:pt x="1977" y="0"/>
                        <a:pt x="103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18"/>
                <p:cNvSpPr/>
                <p:nvPr/>
              </p:nvSpPr>
              <p:spPr>
                <a:xfrm>
                  <a:off x="-618275" y="-1134975"/>
                  <a:ext cx="50175" cy="39525"/>
                </a:xfrm>
                <a:custGeom>
                  <a:rect b="b" l="l" r="r" t="t"/>
                  <a:pathLst>
                    <a:path extrusionOk="0" h="1581" w="2007">
                      <a:moveTo>
                        <a:pt x="973" y="0"/>
                      </a:moveTo>
                      <a:cubicBezTo>
                        <a:pt x="0" y="61"/>
                        <a:pt x="30" y="1581"/>
                        <a:pt x="1003" y="1581"/>
                      </a:cubicBezTo>
                      <a:cubicBezTo>
                        <a:pt x="2006" y="1520"/>
                        <a:pt x="1945" y="0"/>
                        <a:pt x="97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18"/>
                <p:cNvSpPr/>
                <p:nvPr/>
              </p:nvSpPr>
              <p:spPr>
                <a:xfrm>
                  <a:off x="-649450" y="-1630450"/>
                  <a:ext cx="50700" cy="38800"/>
                </a:xfrm>
                <a:custGeom>
                  <a:rect b="b" l="l" r="r" t="t"/>
                  <a:pathLst>
                    <a:path extrusionOk="0" h="1552" w="2028">
                      <a:moveTo>
                        <a:pt x="1032" y="1"/>
                      </a:moveTo>
                      <a:cubicBezTo>
                        <a:pt x="1023" y="1"/>
                        <a:pt x="1013" y="1"/>
                        <a:pt x="1004" y="1"/>
                      </a:cubicBezTo>
                      <a:cubicBezTo>
                        <a:pt x="1" y="32"/>
                        <a:pt x="62" y="1551"/>
                        <a:pt x="1034" y="1551"/>
                      </a:cubicBezTo>
                      <a:lnTo>
                        <a:pt x="1034" y="1551"/>
                      </a:lnTo>
                      <a:cubicBezTo>
                        <a:pt x="2028" y="1521"/>
                        <a:pt x="1978" y="1"/>
                        <a:pt x="103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18"/>
                <p:cNvSpPr/>
                <p:nvPr/>
              </p:nvSpPr>
              <p:spPr>
                <a:xfrm>
                  <a:off x="-3541600" y="-45575"/>
                  <a:ext cx="5511525" cy="5535325"/>
                </a:xfrm>
                <a:custGeom>
                  <a:rect b="b" l="l" r="r" t="t"/>
                  <a:pathLst>
                    <a:path extrusionOk="0" h="221413" w="220461">
                      <a:moveTo>
                        <a:pt x="104684" y="13993"/>
                      </a:moveTo>
                      <a:lnTo>
                        <a:pt x="125535" y="55909"/>
                      </a:lnTo>
                      <a:lnTo>
                        <a:pt x="114745" y="40559"/>
                      </a:lnTo>
                      <a:lnTo>
                        <a:pt x="114745" y="40407"/>
                      </a:lnTo>
                      <a:cubicBezTo>
                        <a:pt x="114745" y="40346"/>
                        <a:pt x="114684" y="40255"/>
                        <a:pt x="114593" y="40255"/>
                      </a:cubicBezTo>
                      <a:lnTo>
                        <a:pt x="71917" y="38462"/>
                      </a:lnTo>
                      <a:lnTo>
                        <a:pt x="104684" y="13993"/>
                      </a:lnTo>
                      <a:close/>
                      <a:moveTo>
                        <a:pt x="104896" y="13750"/>
                      </a:moveTo>
                      <a:lnTo>
                        <a:pt x="144654" y="26000"/>
                      </a:lnTo>
                      <a:lnTo>
                        <a:pt x="126477" y="57094"/>
                      </a:lnTo>
                      <a:lnTo>
                        <a:pt x="104896" y="13750"/>
                      </a:lnTo>
                      <a:close/>
                      <a:moveTo>
                        <a:pt x="126477" y="57854"/>
                      </a:moveTo>
                      <a:lnTo>
                        <a:pt x="151797" y="76061"/>
                      </a:lnTo>
                      <a:lnTo>
                        <a:pt x="135870" y="78219"/>
                      </a:lnTo>
                      <a:cubicBezTo>
                        <a:pt x="135809" y="78219"/>
                        <a:pt x="135718" y="78280"/>
                        <a:pt x="135718" y="78402"/>
                      </a:cubicBezTo>
                      <a:lnTo>
                        <a:pt x="135718" y="78432"/>
                      </a:lnTo>
                      <a:lnTo>
                        <a:pt x="128179" y="81715"/>
                      </a:lnTo>
                      <a:lnTo>
                        <a:pt x="126477" y="57854"/>
                      </a:lnTo>
                      <a:close/>
                      <a:moveTo>
                        <a:pt x="114471" y="41653"/>
                      </a:moveTo>
                      <a:lnTo>
                        <a:pt x="118483" y="85180"/>
                      </a:lnTo>
                      <a:lnTo>
                        <a:pt x="106082" y="66274"/>
                      </a:lnTo>
                      <a:lnTo>
                        <a:pt x="106203" y="66183"/>
                      </a:lnTo>
                      <a:lnTo>
                        <a:pt x="114471" y="41653"/>
                      </a:lnTo>
                      <a:close/>
                      <a:moveTo>
                        <a:pt x="114836" y="41258"/>
                      </a:moveTo>
                      <a:lnTo>
                        <a:pt x="126265" y="57550"/>
                      </a:lnTo>
                      <a:cubicBezTo>
                        <a:pt x="126234" y="57581"/>
                        <a:pt x="126173" y="57611"/>
                        <a:pt x="126143" y="57702"/>
                      </a:cubicBezTo>
                      <a:lnTo>
                        <a:pt x="118818" y="85332"/>
                      </a:lnTo>
                      <a:lnTo>
                        <a:pt x="114836" y="41258"/>
                      </a:lnTo>
                      <a:close/>
                      <a:moveTo>
                        <a:pt x="126265" y="58827"/>
                      </a:moveTo>
                      <a:lnTo>
                        <a:pt x="127876" y="81867"/>
                      </a:lnTo>
                      <a:lnTo>
                        <a:pt x="119152" y="85575"/>
                      </a:lnTo>
                      <a:lnTo>
                        <a:pt x="119152" y="85575"/>
                      </a:lnTo>
                      <a:lnTo>
                        <a:pt x="126265" y="58827"/>
                      </a:lnTo>
                      <a:close/>
                      <a:moveTo>
                        <a:pt x="71066" y="39313"/>
                      </a:moveTo>
                      <a:lnTo>
                        <a:pt x="87784" y="60255"/>
                      </a:lnTo>
                      <a:cubicBezTo>
                        <a:pt x="87723" y="60286"/>
                        <a:pt x="87723" y="60316"/>
                        <a:pt x="87692" y="60347"/>
                      </a:cubicBezTo>
                      <a:lnTo>
                        <a:pt x="84166" y="85818"/>
                      </a:lnTo>
                      <a:lnTo>
                        <a:pt x="35381" y="63690"/>
                      </a:lnTo>
                      <a:lnTo>
                        <a:pt x="71066" y="39313"/>
                      </a:lnTo>
                      <a:close/>
                      <a:moveTo>
                        <a:pt x="87996" y="61015"/>
                      </a:moveTo>
                      <a:lnTo>
                        <a:pt x="103437" y="94754"/>
                      </a:lnTo>
                      <a:lnTo>
                        <a:pt x="84531" y="85970"/>
                      </a:lnTo>
                      <a:lnTo>
                        <a:pt x="87996" y="61015"/>
                      </a:lnTo>
                      <a:close/>
                      <a:moveTo>
                        <a:pt x="88179" y="60407"/>
                      </a:moveTo>
                      <a:lnTo>
                        <a:pt x="105808" y="66243"/>
                      </a:lnTo>
                      <a:cubicBezTo>
                        <a:pt x="105778" y="66274"/>
                        <a:pt x="105747" y="66335"/>
                        <a:pt x="105778" y="66395"/>
                      </a:cubicBezTo>
                      <a:lnTo>
                        <a:pt x="106872" y="96335"/>
                      </a:lnTo>
                      <a:lnTo>
                        <a:pt x="103954" y="94967"/>
                      </a:lnTo>
                      <a:lnTo>
                        <a:pt x="88179" y="60407"/>
                      </a:lnTo>
                      <a:close/>
                      <a:moveTo>
                        <a:pt x="106112" y="67034"/>
                      </a:moveTo>
                      <a:lnTo>
                        <a:pt x="118544" y="85970"/>
                      </a:lnTo>
                      <a:lnTo>
                        <a:pt x="107845" y="96821"/>
                      </a:lnTo>
                      <a:lnTo>
                        <a:pt x="107176" y="96517"/>
                      </a:lnTo>
                      <a:lnTo>
                        <a:pt x="106112" y="67034"/>
                      </a:lnTo>
                      <a:close/>
                      <a:moveTo>
                        <a:pt x="107237" y="96943"/>
                      </a:moveTo>
                      <a:lnTo>
                        <a:pt x="107571" y="97095"/>
                      </a:lnTo>
                      <a:lnTo>
                        <a:pt x="107237" y="97429"/>
                      </a:lnTo>
                      <a:lnTo>
                        <a:pt x="107237" y="96943"/>
                      </a:lnTo>
                      <a:close/>
                      <a:moveTo>
                        <a:pt x="104136" y="95514"/>
                      </a:moveTo>
                      <a:lnTo>
                        <a:pt x="106842" y="96761"/>
                      </a:lnTo>
                      <a:lnTo>
                        <a:pt x="106872" y="97794"/>
                      </a:lnTo>
                      <a:lnTo>
                        <a:pt x="105747" y="98949"/>
                      </a:lnTo>
                      <a:lnTo>
                        <a:pt x="104136" y="95514"/>
                      </a:lnTo>
                      <a:close/>
                      <a:moveTo>
                        <a:pt x="136022" y="78554"/>
                      </a:moveTo>
                      <a:lnTo>
                        <a:pt x="181007" y="81168"/>
                      </a:lnTo>
                      <a:lnTo>
                        <a:pt x="141736" y="101198"/>
                      </a:lnTo>
                      <a:lnTo>
                        <a:pt x="136022" y="78554"/>
                      </a:lnTo>
                      <a:close/>
                      <a:moveTo>
                        <a:pt x="35199" y="64511"/>
                      </a:moveTo>
                      <a:lnTo>
                        <a:pt x="73194" y="97551"/>
                      </a:lnTo>
                      <a:lnTo>
                        <a:pt x="41157" y="101533"/>
                      </a:lnTo>
                      <a:lnTo>
                        <a:pt x="35199" y="64511"/>
                      </a:lnTo>
                      <a:close/>
                      <a:moveTo>
                        <a:pt x="106933" y="98280"/>
                      </a:moveTo>
                      <a:lnTo>
                        <a:pt x="107024" y="101806"/>
                      </a:lnTo>
                      <a:lnTo>
                        <a:pt x="107024" y="101806"/>
                      </a:lnTo>
                      <a:lnTo>
                        <a:pt x="105899" y="99314"/>
                      </a:lnTo>
                      <a:lnTo>
                        <a:pt x="106933" y="98280"/>
                      </a:lnTo>
                      <a:close/>
                      <a:moveTo>
                        <a:pt x="127845" y="82201"/>
                      </a:moveTo>
                      <a:lnTo>
                        <a:pt x="129517" y="106396"/>
                      </a:lnTo>
                      <a:lnTo>
                        <a:pt x="119000" y="86000"/>
                      </a:lnTo>
                      <a:lnTo>
                        <a:pt x="127845" y="82201"/>
                      </a:lnTo>
                      <a:close/>
                      <a:moveTo>
                        <a:pt x="118726" y="86244"/>
                      </a:moveTo>
                      <a:lnTo>
                        <a:pt x="129334" y="106821"/>
                      </a:lnTo>
                      <a:lnTo>
                        <a:pt x="108179" y="96943"/>
                      </a:lnTo>
                      <a:lnTo>
                        <a:pt x="118726" y="86244"/>
                      </a:lnTo>
                      <a:close/>
                      <a:moveTo>
                        <a:pt x="135718" y="78827"/>
                      </a:moveTo>
                      <a:lnTo>
                        <a:pt x="141432" y="101350"/>
                      </a:lnTo>
                      <a:lnTo>
                        <a:pt x="129942" y="107217"/>
                      </a:lnTo>
                      <a:lnTo>
                        <a:pt x="128210" y="82049"/>
                      </a:lnTo>
                      <a:lnTo>
                        <a:pt x="135718" y="78827"/>
                      </a:lnTo>
                      <a:close/>
                      <a:moveTo>
                        <a:pt x="84470" y="86335"/>
                      </a:moveTo>
                      <a:lnTo>
                        <a:pt x="103650" y="95271"/>
                      </a:lnTo>
                      <a:lnTo>
                        <a:pt x="105474" y="99223"/>
                      </a:lnTo>
                      <a:lnTo>
                        <a:pt x="90610" y="114299"/>
                      </a:lnTo>
                      <a:lnTo>
                        <a:pt x="74318" y="97733"/>
                      </a:lnTo>
                      <a:lnTo>
                        <a:pt x="84470" y="86335"/>
                      </a:lnTo>
                      <a:close/>
                      <a:moveTo>
                        <a:pt x="35169" y="63964"/>
                      </a:moveTo>
                      <a:lnTo>
                        <a:pt x="84136" y="86152"/>
                      </a:lnTo>
                      <a:lnTo>
                        <a:pt x="73893" y="97642"/>
                      </a:lnTo>
                      <a:lnTo>
                        <a:pt x="73862" y="97672"/>
                      </a:lnTo>
                      <a:cubicBezTo>
                        <a:pt x="73832" y="97733"/>
                        <a:pt x="73832" y="97824"/>
                        <a:pt x="73893" y="97885"/>
                      </a:cubicBezTo>
                      <a:lnTo>
                        <a:pt x="90276" y="114512"/>
                      </a:lnTo>
                      <a:lnTo>
                        <a:pt x="41521" y="103964"/>
                      </a:lnTo>
                      <a:lnTo>
                        <a:pt x="41187" y="101837"/>
                      </a:lnTo>
                      <a:lnTo>
                        <a:pt x="73589" y="97824"/>
                      </a:lnTo>
                      <a:cubicBezTo>
                        <a:pt x="73680" y="97824"/>
                        <a:pt x="73710" y="97794"/>
                        <a:pt x="73741" y="97703"/>
                      </a:cubicBezTo>
                      <a:cubicBezTo>
                        <a:pt x="73802" y="97642"/>
                        <a:pt x="73741" y="97551"/>
                        <a:pt x="73710" y="97520"/>
                      </a:cubicBezTo>
                      <a:lnTo>
                        <a:pt x="35169" y="63964"/>
                      </a:lnTo>
                      <a:close/>
                      <a:moveTo>
                        <a:pt x="40853" y="101897"/>
                      </a:moveTo>
                      <a:lnTo>
                        <a:pt x="41187" y="104116"/>
                      </a:lnTo>
                      <a:cubicBezTo>
                        <a:pt x="41187" y="104177"/>
                        <a:pt x="41217" y="104207"/>
                        <a:pt x="41278" y="104238"/>
                      </a:cubicBezTo>
                      <a:cubicBezTo>
                        <a:pt x="41217" y="104268"/>
                        <a:pt x="41187" y="104268"/>
                        <a:pt x="41187" y="104359"/>
                      </a:cubicBezTo>
                      <a:lnTo>
                        <a:pt x="33223" y="129345"/>
                      </a:lnTo>
                      <a:lnTo>
                        <a:pt x="700" y="106913"/>
                      </a:lnTo>
                      <a:lnTo>
                        <a:pt x="40853" y="101897"/>
                      </a:lnTo>
                      <a:close/>
                      <a:moveTo>
                        <a:pt x="180946" y="81593"/>
                      </a:moveTo>
                      <a:lnTo>
                        <a:pt x="150611" y="136305"/>
                      </a:lnTo>
                      <a:lnTo>
                        <a:pt x="141827" y="101533"/>
                      </a:lnTo>
                      <a:lnTo>
                        <a:pt x="180946" y="81593"/>
                      </a:lnTo>
                      <a:close/>
                      <a:moveTo>
                        <a:pt x="107936" y="97247"/>
                      </a:moveTo>
                      <a:lnTo>
                        <a:pt x="129638" y="107369"/>
                      </a:lnTo>
                      <a:lnTo>
                        <a:pt x="129730" y="107521"/>
                      </a:lnTo>
                      <a:cubicBezTo>
                        <a:pt x="129752" y="107565"/>
                        <a:pt x="129823" y="107593"/>
                        <a:pt x="129883" y="107593"/>
                      </a:cubicBezTo>
                      <a:cubicBezTo>
                        <a:pt x="129905" y="107593"/>
                        <a:pt x="129926" y="107589"/>
                        <a:pt x="129942" y="107581"/>
                      </a:cubicBezTo>
                      <a:lnTo>
                        <a:pt x="141493" y="101685"/>
                      </a:lnTo>
                      <a:lnTo>
                        <a:pt x="150338" y="136761"/>
                      </a:lnTo>
                      <a:lnTo>
                        <a:pt x="149487" y="138342"/>
                      </a:lnTo>
                      <a:lnTo>
                        <a:pt x="119091" y="127642"/>
                      </a:lnTo>
                      <a:cubicBezTo>
                        <a:pt x="119067" y="127634"/>
                        <a:pt x="119044" y="127631"/>
                        <a:pt x="119024" y="127631"/>
                      </a:cubicBezTo>
                      <a:cubicBezTo>
                        <a:pt x="118967" y="127631"/>
                        <a:pt x="118923" y="127659"/>
                        <a:pt x="118878" y="127703"/>
                      </a:cubicBezTo>
                      <a:lnTo>
                        <a:pt x="118878" y="127673"/>
                      </a:lnTo>
                      <a:lnTo>
                        <a:pt x="107419" y="102657"/>
                      </a:lnTo>
                      <a:lnTo>
                        <a:pt x="107267" y="97946"/>
                      </a:lnTo>
                      <a:lnTo>
                        <a:pt x="107936" y="97247"/>
                      </a:lnTo>
                      <a:close/>
                      <a:moveTo>
                        <a:pt x="150490" y="137308"/>
                      </a:moveTo>
                      <a:lnTo>
                        <a:pt x="150915" y="138889"/>
                      </a:lnTo>
                      <a:lnTo>
                        <a:pt x="149821" y="138524"/>
                      </a:lnTo>
                      <a:lnTo>
                        <a:pt x="150490" y="137308"/>
                      </a:lnTo>
                      <a:close/>
                      <a:moveTo>
                        <a:pt x="41552" y="104359"/>
                      </a:moveTo>
                      <a:lnTo>
                        <a:pt x="90337" y="114876"/>
                      </a:lnTo>
                      <a:lnTo>
                        <a:pt x="89212" y="140834"/>
                      </a:lnTo>
                      <a:lnTo>
                        <a:pt x="54987" y="137339"/>
                      </a:lnTo>
                      <a:lnTo>
                        <a:pt x="41552" y="104359"/>
                      </a:lnTo>
                      <a:close/>
                      <a:moveTo>
                        <a:pt x="107419" y="103600"/>
                      </a:moveTo>
                      <a:lnTo>
                        <a:pt x="118483" y="127764"/>
                      </a:lnTo>
                      <a:lnTo>
                        <a:pt x="108817" y="142384"/>
                      </a:lnTo>
                      <a:lnTo>
                        <a:pt x="107419" y="103600"/>
                      </a:lnTo>
                      <a:close/>
                      <a:moveTo>
                        <a:pt x="105626" y="99557"/>
                      </a:moveTo>
                      <a:lnTo>
                        <a:pt x="107085" y="102718"/>
                      </a:lnTo>
                      <a:lnTo>
                        <a:pt x="108513" y="142749"/>
                      </a:lnTo>
                      <a:lnTo>
                        <a:pt x="89607" y="140865"/>
                      </a:lnTo>
                      <a:lnTo>
                        <a:pt x="90702" y="114724"/>
                      </a:lnTo>
                      <a:cubicBezTo>
                        <a:pt x="90702" y="114694"/>
                        <a:pt x="90732" y="114694"/>
                        <a:pt x="90732" y="114694"/>
                      </a:cubicBezTo>
                      <a:lnTo>
                        <a:pt x="105626" y="99557"/>
                      </a:lnTo>
                      <a:close/>
                      <a:moveTo>
                        <a:pt x="181220" y="81897"/>
                      </a:moveTo>
                      <a:lnTo>
                        <a:pt x="170308" y="145728"/>
                      </a:lnTo>
                      <a:lnTo>
                        <a:pt x="151311" y="139041"/>
                      </a:lnTo>
                      <a:lnTo>
                        <a:pt x="150733" y="136852"/>
                      </a:lnTo>
                      <a:lnTo>
                        <a:pt x="181220" y="81897"/>
                      </a:lnTo>
                      <a:close/>
                      <a:moveTo>
                        <a:pt x="119486" y="128220"/>
                      </a:moveTo>
                      <a:lnTo>
                        <a:pt x="149274" y="138706"/>
                      </a:lnTo>
                      <a:lnTo>
                        <a:pt x="139791" y="155850"/>
                      </a:lnTo>
                      <a:lnTo>
                        <a:pt x="119486" y="128220"/>
                      </a:lnTo>
                      <a:close/>
                      <a:moveTo>
                        <a:pt x="89577" y="141168"/>
                      </a:moveTo>
                      <a:lnTo>
                        <a:pt x="108453" y="143083"/>
                      </a:lnTo>
                      <a:lnTo>
                        <a:pt x="88300" y="170470"/>
                      </a:lnTo>
                      <a:lnTo>
                        <a:pt x="89577" y="141168"/>
                      </a:lnTo>
                      <a:close/>
                      <a:moveTo>
                        <a:pt x="151432" y="139436"/>
                      </a:moveTo>
                      <a:lnTo>
                        <a:pt x="170278" y="146062"/>
                      </a:lnTo>
                      <a:lnTo>
                        <a:pt x="163317" y="186640"/>
                      </a:lnTo>
                      <a:lnTo>
                        <a:pt x="151432" y="139436"/>
                      </a:lnTo>
                      <a:close/>
                      <a:moveTo>
                        <a:pt x="118848" y="127886"/>
                      </a:moveTo>
                      <a:cubicBezTo>
                        <a:pt x="118848" y="127916"/>
                        <a:pt x="118848" y="127946"/>
                        <a:pt x="118909" y="127946"/>
                      </a:cubicBezTo>
                      <a:lnTo>
                        <a:pt x="139639" y="156184"/>
                      </a:lnTo>
                      <a:lnTo>
                        <a:pt x="121705" y="188464"/>
                      </a:lnTo>
                      <a:lnTo>
                        <a:pt x="118970" y="173722"/>
                      </a:lnTo>
                      <a:cubicBezTo>
                        <a:pt x="118970" y="173661"/>
                        <a:pt x="118878" y="173570"/>
                        <a:pt x="118818" y="173570"/>
                      </a:cubicBezTo>
                      <a:lnTo>
                        <a:pt x="88787" y="170835"/>
                      </a:lnTo>
                      <a:lnTo>
                        <a:pt x="88574" y="170743"/>
                      </a:lnTo>
                      <a:lnTo>
                        <a:pt x="108878" y="143175"/>
                      </a:lnTo>
                      <a:cubicBezTo>
                        <a:pt x="108909" y="143144"/>
                        <a:pt x="108909" y="143114"/>
                        <a:pt x="108909" y="143083"/>
                      </a:cubicBezTo>
                      <a:lnTo>
                        <a:pt x="108909" y="142992"/>
                      </a:lnTo>
                      <a:lnTo>
                        <a:pt x="118848" y="127886"/>
                      </a:lnTo>
                      <a:close/>
                      <a:moveTo>
                        <a:pt x="89577" y="171290"/>
                      </a:moveTo>
                      <a:lnTo>
                        <a:pt x="118635" y="173935"/>
                      </a:lnTo>
                      <a:lnTo>
                        <a:pt x="121401" y="189041"/>
                      </a:lnTo>
                      <a:lnTo>
                        <a:pt x="89577" y="171290"/>
                      </a:lnTo>
                      <a:close/>
                      <a:moveTo>
                        <a:pt x="139851" y="156488"/>
                      </a:moveTo>
                      <a:lnTo>
                        <a:pt x="162831" y="187704"/>
                      </a:lnTo>
                      <a:lnTo>
                        <a:pt x="121736" y="189133"/>
                      </a:lnTo>
                      <a:lnTo>
                        <a:pt x="121766" y="189072"/>
                      </a:lnTo>
                      <a:lnTo>
                        <a:pt x="139851" y="156488"/>
                      </a:lnTo>
                      <a:close/>
                      <a:moveTo>
                        <a:pt x="117652" y="0"/>
                      </a:moveTo>
                      <a:cubicBezTo>
                        <a:pt x="117634" y="0"/>
                        <a:pt x="117617" y="4"/>
                        <a:pt x="117602" y="11"/>
                      </a:cubicBezTo>
                      <a:lnTo>
                        <a:pt x="79121" y="12018"/>
                      </a:lnTo>
                      <a:cubicBezTo>
                        <a:pt x="78999" y="12048"/>
                        <a:pt x="78969" y="12139"/>
                        <a:pt x="78999" y="12261"/>
                      </a:cubicBezTo>
                      <a:cubicBezTo>
                        <a:pt x="79021" y="12327"/>
                        <a:pt x="79075" y="12376"/>
                        <a:pt x="79137" y="12376"/>
                      </a:cubicBezTo>
                      <a:cubicBezTo>
                        <a:pt x="79161" y="12376"/>
                        <a:pt x="79187" y="12369"/>
                        <a:pt x="79212" y="12352"/>
                      </a:cubicBezTo>
                      <a:lnTo>
                        <a:pt x="116994" y="589"/>
                      </a:lnTo>
                      <a:lnTo>
                        <a:pt x="104744" y="13385"/>
                      </a:lnTo>
                      <a:cubicBezTo>
                        <a:pt x="104714" y="13446"/>
                        <a:pt x="104714" y="13477"/>
                        <a:pt x="104714" y="13537"/>
                      </a:cubicBezTo>
                      <a:cubicBezTo>
                        <a:pt x="104684" y="13537"/>
                        <a:pt x="104653" y="13537"/>
                        <a:pt x="104592" y="13598"/>
                      </a:cubicBezTo>
                      <a:lnTo>
                        <a:pt x="71279" y="38462"/>
                      </a:lnTo>
                      <a:cubicBezTo>
                        <a:pt x="71218" y="38523"/>
                        <a:pt x="71218" y="38583"/>
                        <a:pt x="71218" y="38675"/>
                      </a:cubicBezTo>
                      <a:cubicBezTo>
                        <a:pt x="71248" y="38735"/>
                        <a:pt x="71279" y="38766"/>
                        <a:pt x="71370" y="38766"/>
                      </a:cubicBezTo>
                      <a:lnTo>
                        <a:pt x="114380" y="40589"/>
                      </a:lnTo>
                      <a:lnTo>
                        <a:pt x="114380" y="40802"/>
                      </a:lnTo>
                      <a:lnTo>
                        <a:pt x="105869" y="65939"/>
                      </a:lnTo>
                      <a:lnTo>
                        <a:pt x="88088" y="60043"/>
                      </a:lnTo>
                      <a:lnTo>
                        <a:pt x="71218" y="38979"/>
                      </a:lnTo>
                      <a:cubicBezTo>
                        <a:pt x="71160" y="38921"/>
                        <a:pt x="71115" y="38900"/>
                        <a:pt x="71066" y="38900"/>
                      </a:cubicBezTo>
                      <a:cubicBezTo>
                        <a:pt x="71037" y="38900"/>
                        <a:pt x="71008" y="38907"/>
                        <a:pt x="70975" y="38918"/>
                      </a:cubicBezTo>
                      <a:lnTo>
                        <a:pt x="34925" y="63599"/>
                      </a:lnTo>
                      <a:cubicBezTo>
                        <a:pt x="34895" y="63629"/>
                        <a:pt x="34834" y="63690"/>
                        <a:pt x="34834" y="63751"/>
                      </a:cubicBezTo>
                      <a:cubicBezTo>
                        <a:pt x="34834" y="63781"/>
                        <a:pt x="34834" y="63812"/>
                        <a:pt x="34895" y="63842"/>
                      </a:cubicBezTo>
                      <a:cubicBezTo>
                        <a:pt x="34834" y="63842"/>
                        <a:pt x="34834" y="63842"/>
                        <a:pt x="34804" y="63903"/>
                      </a:cubicBezTo>
                      <a:cubicBezTo>
                        <a:pt x="34743" y="63933"/>
                        <a:pt x="34713" y="63994"/>
                        <a:pt x="34743" y="64085"/>
                      </a:cubicBezTo>
                      <a:lnTo>
                        <a:pt x="40792" y="101593"/>
                      </a:lnTo>
                      <a:lnTo>
                        <a:pt x="153" y="106639"/>
                      </a:lnTo>
                      <a:cubicBezTo>
                        <a:pt x="92" y="106639"/>
                        <a:pt x="1" y="106700"/>
                        <a:pt x="1" y="106791"/>
                      </a:cubicBezTo>
                      <a:cubicBezTo>
                        <a:pt x="1" y="106852"/>
                        <a:pt x="1" y="106913"/>
                        <a:pt x="62" y="106943"/>
                      </a:cubicBezTo>
                      <a:lnTo>
                        <a:pt x="92" y="106973"/>
                      </a:lnTo>
                      <a:lnTo>
                        <a:pt x="33193" y="129861"/>
                      </a:lnTo>
                      <a:cubicBezTo>
                        <a:pt x="33223" y="129892"/>
                        <a:pt x="33284" y="129892"/>
                        <a:pt x="33345" y="129892"/>
                      </a:cubicBezTo>
                      <a:lnTo>
                        <a:pt x="33436" y="129770"/>
                      </a:lnTo>
                      <a:lnTo>
                        <a:pt x="41400" y="105028"/>
                      </a:lnTo>
                      <a:lnTo>
                        <a:pt x="54683" y="137673"/>
                      </a:lnTo>
                      <a:cubicBezTo>
                        <a:pt x="54713" y="137764"/>
                        <a:pt x="54774" y="137795"/>
                        <a:pt x="54835" y="137795"/>
                      </a:cubicBezTo>
                      <a:lnTo>
                        <a:pt x="89182" y="141290"/>
                      </a:lnTo>
                      <a:lnTo>
                        <a:pt x="87936" y="171078"/>
                      </a:lnTo>
                      <a:cubicBezTo>
                        <a:pt x="87936" y="171138"/>
                        <a:pt x="87996" y="171260"/>
                        <a:pt x="88088" y="171260"/>
                      </a:cubicBezTo>
                      <a:lnTo>
                        <a:pt x="88695" y="171290"/>
                      </a:lnTo>
                      <a:lnTo>
                        <a:pt x="121492" y="189589"/>
                      </a:lnTo>
                      <a:cubicBezTo>
                        <a:pt x="121523" y="189589"/>
                        <a:pt x="121553" y="189619"/>
                        <a:pt x="121553" y="189619"/>
                      </a:cubicBezTo>
                      <a:lnTo>
                        <a:pt x="163135" y="188160"/>
                      </a:lnTo>
                      <a:cubicBezTo>
                        <a:pt x="163195" y="188160"/>
                        <a:pt x="163226" y="188130"/>
                        <a:pt x="163286" y="188069"/>
                      </a:cubicBezTo>
                      <a:cubicBezTo>
                        <a:pt x="163317" y="187978"/>
                        <a:pt x="163317" y="187947"/>
                        <a:pt x="163286" y="187856"/>
                      </a:cubicBezTo>
                      <a:lnTo>
                        <a:pt x="140034" y="156214"/>
                      </a:lnTo>
                      <a:lnTo>
                        <a:pt x="149639" y="138828"/>
                      </a:lnTo>
                      <a:lnTo>
                        <a:pt x="151007" y="139314"/>
                      </a:lnTo>
                      <a:lnTo>
                        <a:pt x="163195" y="187552"/>
                      </a:lnTo>
                      <a:cubicBezTo>
                        <a:pt x="163226" y="187643"/>
                        <a:pt x="163286" y="187704"/>
                        <a:pt x="163378" y="187704"/>
                      </a:cubicBezTo>
                      <a:cubicBezTo>
                        <a:pt x="163469" y="187704"/>
                        <a:pt x="163530" y="187643"/>
                        <a:pt x="163530" y="187552"/>
                      </a:cubicBezTo>
                      <a:lnTo>
                        <a:pt x="170612" y="146214"/>
                      </a:lnTo>
                      <a:lnTo>
                        <a:pt x="185627" y="151503"/>
                      </a:lnTo>
                      <a:lnTo>
                        <a:pt x="187512" y="174330"/>
                      </a:lnTo>
                      <a:cubicBezTo>
                        <a:pt x="187512" y="174421"/>
                        <a:pt x="187603" y="174482"/>
                        <a:pt x="187664" y="174482"/>
                      </a:cubicBezTo>
                      <a:lnTo>
                        <a:pt x="219427" y="179315"/>
                      </a:lnTo>
                      <a:lnTo>
                        <a:pt x="220066" y="221230"/>
                      </a:lnTo>
                      <a:cubicBezTo>
                        <a:pt x="220066" y="221322"/>
                        <a:pt x="220157" y="221413"/>
                        <a:pt x="220278" y="221413"/>
                      </a:cubicBezTo>
                      <a:cubicBezTo>
                        <a:pt x="220370" y="221413"/>
                        <a:pt x="220461" y="221291"/>
                        <a:pt x="220461" y="221230"/>
                      </a:cubicBezTo>
                      <a:lnTo>
                        <a:pt x="219823" y="179163"/>
                      </a:lnTo>
                      <a:cubicBezTo>
                        <a:pt x="219823" y="179102"/>
                        <a:pt x="219731" y="179011"/>
                        <a:pt x="219671" y="178981"/>
                      </a:cubicBezTo>
                      <a:lnTo>
                        <a:pt x="187846" y="174148"/>
                      </a:lnTo>
                      <a:lnTo>
                        <a:pt x="185962" y="151351"/>
                      </a:lnTo>
                      <a:cubicBezTo>
                        <a:pt x="185962" y="151290"/>
                        <a:pt x="185931" y="151199"/>
                        <a:pt x="185840" y="151199"/>
                      </a:cubicBezTo>
                      <a:lnTo>
                        <a:pt x="170642" y="145849"/>
                      </a:lnTo>
                      <a:lnTo>
                        <a:pt x="181706" y="81076"/>
                      </a:lnTo>
                      <a:cubicBezTo>
                        <a:pt x="181706" y="81016"/>
                        <a:pt x="181706" y="80955"/>
                        <a:pt x="181676" y="80924"/>
                      </a:cubicBezTo>
                      <a:cubicBezTo>
                        <a:pt x="181615" y="80864"/>
                        <a:pt x="181585" y="80833"/>
                        <a:pt x="181554" y="80833"/>
                      </a:cubicBezTo>
                      <a:lnTo>
                        <a:pt x="137785" y="78280"/>
                      </a:lnTo>
                      <a:lnTo>
                        <a:pt x="152283" y="76304"/>
                      </a:lnTo>
                      <a:cubicBezTo>
                        <a:pt x="152374" y="76304"/>
                        <a:pt x="152405" y="76244"/>
                        <a:pt x="152435" y="76213"/>
                      </a:cubicBezTo>
                      <a:cubicBezTo>
                        <a:pt x="152496" y="76122"/>
                        <a:pt x="152435" y="76061"/>
                        <a:pt x="152374" y="76000"/>
                      </a:cubicBezTo>
                      <a:lnTo>
                        <a:pt x="126720" y="57520"/>
                      </a:lnTo>
                      <a:lnTo>
                        <a:pt x="126690" y="57429"/>
                      </a:lnTo>
                      <a:lnTo>
                        <a:pt x="145049" y="25969"/>
                      </a:lnTo>
                      <a:cubicBezTo>
                        <a:pt x="145079" y="25939"/>
                        <a:pt x="145079" y="25848"/>
                        <a:pt x="145049" y="25817"/>
                      </a:cubicBezTo>
                      <a:cubicBezTo>
                        <a:pt x="145049" y="25787"/>
                        <a:pt x="144958" y="25756"/>
                        <a:pt x="144927" y="25696"/>
                      </a:cubicBezTo>
                      <a:lnTo>
                        <a:pt x="105200" y="13416"/>
                      </a:lnTo>
                      <a:lnTo>
                        <a:pt x="117754" y="315"/>
                      </a:lnTo>
                      <a:cubicBezTo>
                        <a:pt x="117815" y="255"/>
                        <a:pt x="117815" y="163"/>
                        <a:pt x="117784" y="103"/>
                      </a:cubicBezTo>
                      <a:cubicBezTo>
                        <a:pt x="117761" y="34"/>
                        <a:pt x="117704" y="0"/>
                        <a:pt x="11765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18"/>
                <p:cNvSpPr/>
                <p:nvPr/>
              </p:nvSpPr>
              <p:spPr>
                <a:xfrm>
                  <a:off x="-700475" y="951025"/>
                  <a:ext cx="50325" cy="35375"/>
                </a:xfrm>
                <a:custGeom>
                  <a:rect b="b" l="l" r="r" t="t"/>
                  <a:pathLst>
                    <a:path extrusionOk="0" h="1415" w="2013">
                      <a:moveTo>
                        <a:pt x="1047" y="0"/>
                      </a:moveTo>
                      <a:cubicBezTo>
                        <a:pt x="500" y="0"/>
                        <a:pt x="0" y="690"/>
                        <a:pt x="492" y="1181"/>
                      </a:cubicBezTo>
                      <a:cubicBezTo>
                        <a:pt x="642" y="1346"/>
                        <a:pt x="815" y="1415"/>
                        <a:pt x="982" y="1415"/>
                      </a:cubicBezTo>
                      <a:cubicBezTo>
                        <a:pt x="1525" y="1415"/>
                        <a:pt x="2013" y="696"/>
                        <a:pt x="1525" y="209"/>
                      </a:cubicBezTo>
                      <a:cubicBezTo>
                        <a:pt x="1378" y="62"/>
                        <a:pt x="1210" y="0"/>
                        <a:pt x="104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18"/>
                <p:cNvSpPr/>
                <p:nvPr/>
              </p:nvSpPr>
              <p:spPr>
                <a:xfrm>
                  <a:off x="-1364400" y="1443875"/>
                  <a:ext cx="50100" cy="35700"/>
                </a:xfrm>
                <a:custGeom>
                  <a:rect b="b" l="l" r="r" t="t"/>
                  <a:pathLst>
                    <a:path extrusionOk="0" h="1428" w="2004">
                      <a:moveTo>
                        <a:pt x="1032" y="1"/>
                      </a:moveTo>
                      <a:cubicBezTo>
                        <a:pt x="489" y="1"/>
                        <a:pt x="0" y="705"/>
                        <a:pt x="513" y="1194"/>
                      </a:cubicBezTo>
                      <a:cubicBezTo>
                        <a:pt x="664" y="1359"/>
                        <a:pt x="835" y="1428"/>
                        <a:pt x="1000" y="1428"/>
                      </a:cubicBezTo>
                      <a:cubicBezTo>
                        <a:pt x="1533" y="1428"/>
                        <a:pt x="2004" y="709"/>
                        <a:pt x="1516" y="222"/>
                      </a:cubicBezTo>
                      <a:cubicBezTo>
                        <a:pt x="1367" y="66"/>
                        <a:pt x="1197" y="1"/>
                        <a:pt x="103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18"/>
                <p:cNvSpPr/>
                <p:nvPr/>
              </p:nvSpPr>
              <p:spPr>
                <a:xfrm>
                  <a:off x="-920175" y="1590950"/>
                  <a:ext cx="50425" cy="35825"/>
                </a:xfrm>
                <a:custGeom>
                  <a:rect b="b" l="l" r="r" t="t"/>
                  <a:pathLst>
                    <a:path extrusionOk="0" h="1433" w="2017">
                      <a:moveTo>
                        <a:pt x="1060" y="0"/>
                      </a:moveTo>
                      <a:cubicBezTo>
                        <a:pt x="509" y="0"/>
                        <a:pt x="1" y="714"/>
                        <a:pt x="495" y="1208"/>
                      </a:cubicBezTo>
                      <a:cubicBezTo>
                        <a:pt x="653" y="1366"/>
                        <a:pt x="830" y="1432"/>
                        <a:pt x="999" y="1432"/>
                      </a:cubicBezTo>
                      <a:cubicBezTo>
                        <a:pt x="1546" y="1432"/>
                        <a:pt x="2016" y="739"/>
                        <a:pt x="1529" y="205"/>
                      </a:cubicBezTo>
                      <a:cubicBezTo>
                        <a:pt x="1385" y="61"/>
                        <a:pt x="1221" y="0"/>
                        <a:pt x="106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18"/>
                <p:cNvSpPr/>
                <p:nvPr/>
              </p:nvSpPr>
              <p:spPr>
                <a:xfrm>
                  <a:off x="-407925" y="1372750"/>
                  <a:ext cx="50275" cy="35500"/>
                </a:xfrm>
                <a:custGeom>
                  <a:rect b="b" l="l" r="r" t="t"/>
                  <a:pathLst>
                    <a:path extrusionOk="0" h="1420" w="2011">
                      <a:moveTo>
                        <a:pt x="1047" y="1"/>
                      </a:moveTo>
                      <a:cubicBezTo>
                        <a:pt x="500" y="1"/>
                        <a:pt x="1" y="691"/>
                        <a:pt x="492" y="1182"/>
                      </a:cubicBezTo>
                      <a:cubicBezTo>
                        <a:pt x="645" y="1350"/>
                        <a:pt x="821" y="1419"/>
                        <a:pt x="991" y="1419"/>
                      </a:cubicBezTo>
                      <a:cubicBezTo>
                        <a:pt x="1530" y="1419"/>
                        <a:pt x="2011" y="718"/>
                        <a:pt x="1525" y="209"/>
                      </a:cubicBezTo>
                      <a:cubicBezTo>
                        <a:pt x="1379" y="62"/>
                        <a:pt x="1211" y="1"/>
                        <a:pt x="104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18"/>
                <p:cNvSpPr/>
                <p:nvPr/>
              </p:nvSpPr>
              <p:spPr>
                <a:xfrm>
                  <a:off x="-596200" y="2083250"/>
                  <a:ext cx="50750" cy="35400"/>
                </a:xfrm>
                <a:custGeom>
                  <a:rect b="b" l="l" r="r" t="t"/>
                  <a:pathLst>
                    <a:path extrusionOk="0" h="1416" w="2030">
                      <a:moveTo>
                        <a:pt x="1041" y="1"/>
                      </a:moveTo>
                      <a:cubicBezTo>
                        <a:pt x="495" y="1"/>
                        <a:pt x="0" y="690"/>
                        <a:pt x="515" y="1182"/>
                      </a:cubicBezTo>
                      <a:cubicBezTo>
                        <a:pt x="666" y="1347"/>
                        <a:pt x="838" y="1415"/>
                        <a:pt x="1005" y="1415"/>
                      </a:cubicBezTo>
                      <a:cubicBezTo>
                        <a:pt x="1546" y="1415"/>
                        <a:pt x="2029" y="697"/>
                        <a:pt x="1518" y="209"/>
                      </a:cubicBezTo>
                      <a:cubicBezTo>
                        <a:pt x="1371" y="62"/>
                        <a:pt x="1204" y="1"/>
                        <a:pt x="104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18"/>
                <p:cNvSpPr/>
                <p:nvPr/>
              </p:nvSpPr>
              <p:spPr>
                <a:xfrm>
                  <a:off x="-173125" y="1901650"/>
                  <a:ext cx="50350" cy="35375"/>
                </a:xfrm>
                <a:custGeom>
                  <a:rect b="b" l="l" r="r" t="t"/>
                  <a:pathLst>
                    <a:path extrusionOk="0" h="1415" w="2014">
                      <a:moveTo>
                        <a:pt x="1035" y="0"/>
                      </a:moveTo>
                      <a:cubicBezTo>
                        <a:pt x="482" y="0"/>
                        <a:pt x="1" y="690"/>
                        <a:pt x="492" y="1181"/>
                      </a:cubicBezTo>
                      <a:cubicBezTo>
                        <a:pt x="650" y="1346"/>
                        <a:pt x="826" y="1415"/>
                        <a:pt x="995" y="1415"/>
                      </a:cubicBezTo>
                      <a:cubicBezTo>
                        <a:pt x="1543" y="1415"/>
                        <a:pt x="2013" y="696"/>
                        <a:pt x="1526" y="209"/>
                      </a:cubicBezTo>
                      <a:cubicBezTo>
                        <a:pt x="1372" y="62"/>
                        <a:pt x="1200" y="0"/>
                        <a:pt x="103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18"/>
                <p:cNvSpPr/>
                <p:nvPr/>
              </p:nvSpPr>
              <p:spPr>
                <a:xfrm>
                  <a:off x="-1459450" y="2087050"/>
                  <a:ext cx="50125" cy="35500"/>
                </a:xfrm>
                <a:custGeom>
                  <a:rect b="b" l="l" r="r" t="t"/>
                  <a:pathLst>
                    <a:path extrusionOk="0" h="1420" w="2005">
                      <a:moveTo>
                        <a:pt x="1041" y="1"/>
                      </a:moveTo>
                      <a:cubicBezTo>
                        <a:pt x="495" y="1"/>
                        <a:pt x="1" y="690"/>
                        <a:pt x="516" y="1182"/>
                      </a:cubicBezTo>
                      <a:cubicBezTo>
                        <a:pt x="669" y="1349"/>
                        <a:pt x="843" y="1419"/>
                        <a:pt x="1010" y="1419"/>
                      </a:cubicBezTo>
                      <a:cubicBezTo>
                        <a:pt x="1541" y="1419"/>
                        <a:pt x="2004" y="718"/>
                        <a:pt x="1519" y="209"/>
                      </a:cubicBezTo>
                      <a:cubicBezTo>
                        <a:pt x="1372" y="62"/>
                        <a:pt x="1204" y="1"/>
                        <a:pt x="104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18"/>
                <p:cNvSpPr/>
                <p:nvPr/>
              </p:nvSpPr>
              <p:spPr>
                <a:xfrm>
                  <a:off x="-1301500" y="2800275"/>
                  <a:ext cx="50225" cy="35800"/>
                </a:xfrm>
                <a:custGeom>
                  <a:rect b="b" l="l" r="r" t="t"/>
                  <a:pathLst>
                    <a:path extrusionOk="0" h="1432" w="2009">
                      <a:moveTo>
                        <a:pt x="1039" y="1"/>
                      </a:moveTo>
                      <a:cubicBezTo>
                        <a:pt x="494" y="1"/>
                        <a:pt x="0" y="705"/>
                        <a:pt x="490" y="1194"/>
                      </a:cubicBezTo>
                      <a:cubicBezTo>
                        <a:pt x="643" y="1362"/>
                        <a:pt x="818" y="1432"/>
                        <a:pt x="988" y="1432"/>
                      </a:cubicBezTo>
                      <a:cubicBezTo>
                        <a:pt x="1527" y="1432"/>
                        <a:pt x="2008" y="730"/>
                        <a:pt x="1523" y="222"/>
                      </a:cubicBezTo>
                      <a:cubicBezTo>
                        <a:pt x="1374" y="66"/>
                        <a:pt x="1204" y="1"/>
                        <a:pt x="103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18"/>
                <p:cNvSpPr/>
                <p:nvPr/>
              </p:nvSpPr>
              <p:spPr>
                <a:xfrm>
                  <a:off x="-318925" y="2620600"/>
                  <a:ext cx="50950" cy="35400"/>
                </a:xfrm>
                <a:custGeom>
                  <a:rect b="b" l="l" r="r" t="t"/>
                  <a:pathLst>
                    <a:path extrusionOk="0" h="1416" w="2038">
                      <a:moveTo>
                        <a:pt x="1054" y="0"/>
                      </a:moveTo>
                      <a:cubicBezTo>
                        <a:pt x="504" y="0"/>
                        <a:pt x="1" y="714"/>
                        <a:pt x="519" y="1208"/>
                      </a:cubicBezTo>
                      <a:cubicBezTo>
                        <a:pt x="665" y="1354"/>
                        <a:pt x="832" y="1416"/>
                        <a:pt x="995" y="1416"/>
                      </a:cubicBezTo>
                      <a:cubicBezTo>
                        <a:pt x="1542" y="1416"/>
                        <a:pt x="2037" y="720"/>
                        <a:pt x="1522" y="205"/>
                      </a:cubicBezTo>
                      <a:cubicBezTo>
                        <a:pt x="1378" y="61"/>
                        <a:pt x="1214" y="0"/>
                        <a:pt x="105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18"/>
                <p:cNvSpPr/>
                <p:nvPr/>
              </p:nvSpPr>
              <p:spPr>
                <a:xfrm>
                  <a:off x="-2533950" y="2539950"/>
                  <a:ext cx="50750" cy="35925"/>
                </a:xfrm>
                <a:custGeom>
                  <a:rect b="b" l="l" r="r" t="t"/>
                  <a:pathLst>
                    <a:path extrusionOk="0" h="1437" w="2030">
                      <a:moveTo>
                        <a:pt x="1043" y="1"/>
                      </a:moveTo>
                      <a:cubicBezTo>
                        <a:pt x="496" y="1"/>
                        <a:pt x="1" y="697"/>
                        <a:pt x="516" y="1212"/>
                      </a:cubicBezTo>
                      <a:cubicBezTo>
                        <a:pt x="667" y="1370"/>
                        <a:pt x="840" y="1436"/>
                        <a:pt x="1007" y="1436"/>
                      </a:cubicBezTo>
                      <a:cubicBezTo>
                        <a:pt x="1548" y="1436"/>
                        <a:pt x="2030" y="743"/>
                        <a:pt x="1519" y="209"/>
                      </a:cubicBezTo>
                      <a:cubicBezTo>
                        <a:pt x="1373" y="63"/>
                        <a:pt x="1206" y="1"/>
                        <a:pt x="104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18"/>
                <p:cNvSpPr/>
                <p:nvPr/>
              </p:nvSpPr>
              <p:spPr>
                <a:xfrm>
                  <a:off x="-1714950" y="2379625"/>
                  <a:ext cx="50300" cy="35475"/>
                </a:xfrm>
                <a:custGeom>
                  <a:rect b="b" l="l" r="r" t="t"/>
                  <a:pathLst>
                    <a:path extrusionOk="0" h="1419" w="2012">
                      <a:moveTo>
                        <a:pt x="1048" y="0"/>
                      </a:moveTo>
                      <a:cubicBezTo>
                        <a:pt x="500" y="0"/>
                        <a:pt x="1" y="690"/>
                        <a:pt x="492" y="1181"/>
                      </a:cubicBezTo>
                      <a:cubicBezTo>
                        <a:pt x="645" y="1349"/>
                        <a:pt x="821" y="1418"/>
                        <a:pt x="991" y="1418"/>
                      </a:cubicBezTo>
                      <a:cubicBezTo>
                        <a:pt x="1530" y="1418"/>
                        <a:pt x="2011" y="717"/>
                        <a:pt x="1526" y="208"/>
                      </a:cubicBezTo>
                      <a:cubicBezTo>
                        <a:pt x="1379" y="62"/>
                        <a:pt x="1211" y="0"/>
                        <a:pt x="104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18"/>
                <p:cNvSpPr/>
                <p:nvPr/>
              </p:nvSpPr>
              <p:spPr>
                <a:xfrm>
                  <a:off x="-2196675" y="3377800"/>
                  <a:ext cx="50400" cy="35075"/>
                </a:xfrm>
                <a:custGeom>
                  <a:rect b="b" l="l" r="r" t="t"/>
                  <a:pathLst>
                    <a:path extrusionOk="0" h="1403" w="2016">
                      <a:moveTo>
                        <a:pt x="1039" y="0"/>
                      </a:moveTo>
                      <a:cubicBezTo>
                        <a:pt x="495" y="0"/>
                        <a:pt x="1" y="704"/>
                        <a:pt x="491" y="1194"/>
                      </a:cubicBezTo>
                      <a:cubicBezTo>
                        <a:pt x="644" y="1341"/>
                        <a:pt x="816" y="1402"/>
                        <a:pt x="981" y="1402"/>
                      </a:cubicBezTo>
                      <a:cubicBezTo>
                        <a:pt x="1534" y="1402"/>
                        <a:pt x="2015" y="713"/>
                        <a:pt x="1524" y="221"/>
                      </a:cubicBezTo>
                      <a:cubicBezTo>
                        <a:pt x="1375" y="65"/>
                        <a:pt x="1205" y="0"/>
                        <a:pt x="103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18"/>
                <p:cNvSpPr/>
                <p:nvPr/>
              </p:nvSpPr>
              <p:spPr>
                <a:xfrm>
                  <a:off x="-849425" y="3508825"/>
                  <a:ext cx="50500" cy="35400"/>
                </a:xfrm>
                <a:custGeom>
                  <a:rect b="b" l="l" r="r" t="t"/>
                  <a:pathLst>
                    <a:path extrusionOk="0" h="1416" w="2020">
                      <a:moveTo>
                        <a:pt x="1036" y="0"/>
                      </a:moveTo>
                      <a:cubicBezTo>
                        <a:pt x="483" y="0"/>
                        <a:pt x="0" y="696"/>
                        <a:pt x="492" y="1211"/>
                      </a:cubicBezTo>
                      <a:cubicBezTo>
                        <a:pt x="636" y="1355"/>
                        <a:pt x="800" y="1416"/>
                        <a:pt x="961" y="1416"/>
                      </a:cubicBezTo>
                      <a:cubicBezTo>
                        <a:pt x="1512" y="1416"/>
                        <a:pt x="2020" y="703"/>
                        <a:pt x="1526" y="208"/>
                      </a:cubicBezTo>
                      <a:cubicBezTo>
                        <a:pt x="1372" y="62"/>
                        <a:pt x="1201" y="0"/>
                        <a:pt x="103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18"/>
                <p:cNvSpPr/>
                <p:nvPr/>
              </p:nvSpPr>
              <p:spPr>
                <a:xfrm>
                  <a:off x="-601700" y="3131900"/>
                  <a:ext cx="50350" cy="35400"/>
                </a:xfrm>
                <a:custGeom>
                  <a:rect b="b" l="l" r="r" t="t"/>
                  <a:pathLst>
                    <a:path extrusionOk="0" h="1416" w="2014">
                      <a:moveTo>
                        <a:pt x="1047" y="1"/>
                      </a:moveTo>
                      <a:cubicBezTo>
                        <a:pt x="500" y="1"/>
                        <a:pt x="1" y="690"/>
                        <a:pt x="492" y="1182"/>
                      </a:cubicBezTo>
                      <a:cubicBezTo>
                        <a:pt x="643" y="1347"/>
                        <a:pt x="815" y="1415"/>
                        <a:pt x="983" y="1415"/>
                      </a:cubicBezTo>
                      <a:cubicBezTo>
                        <a:pt x="1525" y="1415"/>
                        <a:pt x="2013" y="697"/>
                        <a:pt x="1526" y="209"/>
                      </a:cubicBezTo>
                      <a:cubicBezTo>
                        <a:pt x="1379" y="62"/>
                        <a:pt x="1211" y="1"/>
                        <a:pt x="104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18"/>
                <p:cNvSpPr/>
                <p:nvPr/>
              </p:nvSpPr>
              <p:spPr>
                <a:xfrm>
                  <a:off x="-1361600" y="4210950"/>
                  <a:ext cx="50300" cy="35475"/>
                </a:xfrm>
                <a:custGeom>
                  <a:rect b="b" l="l" r="r" t="t"/>
                  <a:pathLst>
                    <a:path extrusionOk="0" h="1419" w="2012">
                      <a:moveTo>
                        <a:pt x="1048" y="0"/>
                      </a:moveTo>
                      <a:cubicBezTo>
                        <a:pt x="500" y="0"/>
                        <a:pt x="1" y="690"/>
                        <a:pt x="492" y="1181"/>
                      </a:cubicBezTo>
                      <a:cubicBezTo>
                        <a:pt x="645" y="1349"/>
                        <a:pt x="821" y="1419"/>
                        <a:pt x="991" y="1419"/>
                      </a:cubicBezTo>
                      <a:cubicBezTo>
                        <a:pt x="1530" y="1419"/>
                        <a:pt x="2011" y="717"/>
                        <a:pt x="1526" y="209"/>
                      </a:cubicBezTo>
                      <a:cubicBezTo>
                        <a:pt x="1379" y="62"/>
                        <a:pt x="1211" y="0"/>
                        <a:pt x="104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18"/>
                <p:cNvSpPr/>
                <p:nvPr/>
              </p:nvSpPr>
              <p:spPr>
                <a:xfrm>
                  <a:off x="-527900" y="4660900"/>
                  <a:ext cx="51000" cy="35825"/>
                </a:xfrm>
                <a:custGeom>
                  <a:rect b="b" l="l" r="r" t="t"/>
                  <a:pathLst>
                    <a:path extrusionOk="0" h="1433" w="2040">
                      <a:moveTo>
                        <a:pt x="1068" y="1"/>
                      </a:moveTo>
                      <a:cubicBezTo>
                        <a:pt x="504" y="1"/>
                        <a:pt x="1" y="714"/>
                        <a:pt x="519" y="1208"/>
                      </a:cubicBezTo>
                      <a:cubicBezTo>
                        <a:pt x="670" y="1366"/>
                        <a:pt x="843" y="1432"/>
                        <a:pt x="1010" y="1432"/>
                      </a:cubicBezTo>
                      <a:cubicBezTo>
                        <a:pt x="1552" y="1432"/>
                        <a:pt x="2040" y="739"/>
                        <a:pt x="1552" y="205"/>
                      </a:cubicBezTo>
                      <a:cubicBezTo>
                        <a:pt x="1402" y="61"/>
                        <a:pt x="1232" y="1"/>
                        <a:pt x="106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18"/>
                <p:cNvSpPr/>
                <p:nvPr/>
              </p:nvSpPr>
              <p:spPr>
                <a:xfrm>
                  <a:off x="-599950" y="4282075"/>
                  <a:ext cx="50800" cy="35075"/>
                </a:xfrm>
                <a:custGeom>
                  <a:rect b="b" l="l" r="r" t="t"/>
                  <a:pathLst>
                    <a:path extrusionOk="0" h="1403" w="2032">
                      <a:moveTo>
                        <a:pt x="1032" y="0"/>
                      </a:moveTo>
                      <a:cubicBezTo>
                        <a:pt x="489" y="0"/>
                        <a:pt x="0" y="704"/>
                        <a:pt x="513" y="1194"/>
                      </a:cubicBezTo>
                      <a:cubicBezTo>
                        <a:pt x="660" y="1340"/>
                        <a:pt x="828" y="1402"/>
                        <a:pt x="991" y="1402"/>
                      </a:cubicBezTo>
                      <a:cubicBezTo>
                        <a:pt x="1537" y="1402"/>
                        <a:pt x="2031" y="712"/>
                        <a:pt x="1516" y="221"/>
                      </a:cubicBezTo>
                      <a:cubicBezTo>
                        <a:pt x="1368" y="65"/>
                        <a:pt x="1197" y="0"/>
                        <a:pt x="103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18"/>
                <p:cNvSpPr/>
                <p:nvPr/>
              </p:nvSpPr>
              <p:spPr>
                <a:xfrm>
                  <a:off x="512475" y="4625075"/>
                  <a:ext cx="50700" cy="35500"/>
                </a:xfrm>
                <a:custGeom>
                  <a:rect b="b" l="l" r="r" t="t"/>
                  <a:pathLst>
                    <a:path extrusionOk="0" h="1420" w="2028">
                      <a:moveTo>
                        <a:pt x="1041" y="1"/>
                      </a:moveTo>
                      <a:cubicBezTo>
                        <a:pt x="495" y="1"/>
                        <a:pt x="1" y="691"/>
                        <a:pt x="516" y="1182"/>
                      </a:cubicBezTo>
                      <a:cubicBezTo>
                        <a:pt x="669" y="1350"/>
                        <a:pt x="844" y="1419"/>
                        <a:pt x="1014" y="1419"/>
                      </a:cubicBezTo>
                      <a:cubicBezTo>
                        <a:pt x="1552" y="1419"/>
                        <a:pt x="2027" y="718"/>
                        <a:pt x="1519" y="209"/>
                      </a:cubicBezTo>
                      <a:cubicBezTo>
                        <a:pt x="1372" y="63"/>
                        <a:pt x="1204" y="1"/>
                        <a:pt x="104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18"/>
                <p:cNvSpPr/>
                <p:nvPr/>
              </p:nvSpPr>
              <p:spPr>
                <a:xfrm>
                  <a:off x="235925" y="1842825"/>
                  <a:ext cx="50975" cy="35075"/>
                </a:xfrm>
                <a:custGeom>
                  <a:rect b="b" l="l" r="r" t="t"/>
                  <a:pathLst>
                    <a:path extrusionOk="0" h="1403" w="2039">
                      <a:moveTo>
                        <a:pt x="1046" y="0"/>
                      </a:moveTo>
                      <a:cubicBezTo>
                        <a:pt x="489" y="0"/>
                        <a:pt x="1" y="704"/>
                        <a:pt x="514" y="1194"/>
                      </a:cubicBezTo>
                      <a:cubicBezTo>
                        <a:pt x="660" y="1341"/>
                        <a:pt x="828" y="1402"/>
                        <a:pt x="992" y="1402"/>
                      </a:cubicBezTo>
                      <a:cubicBezTo>
                        <a:pt x="1539" y="1402"/>
                        <a:pt x="2038" y="713"/>
                        <a:pt x="1547" y="221"/>
                      </a:cubicBezTo>
                      <a:cubicBezTo>
                        <a:pt x="1391" y="65"/>
                        <a:pt x="1215" y="0"/>
                        <a:pt x="104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18"/>
                <p:cNvSpPr/>
                <p:nvPr/>
              </p:nvSpPr>
              <p:spPr>
                <a:xfrm>
                  <a:off x="968350" y="1967100"/>
                  <a:ext cx="49650" cy="35825"/>
                </a:xfrm>
                <a:custGeom>
                  <a:rect b="b" l="l" r="r" t="t"/>
                  <a:pathLst>
                    <a:path extrusionOk="0" h="1433" w="1986">
                      <a:moveTo>
                        <a:pt x="1053" y="0"/>
                      </a:moveTo>
                      <a:cubicBezTo>
                        <a:pt x="503" y="0"/>
                        <a:pt x="0" y="713"/>
                        <a:pt x="518" y="1208"/>
                      </a:cubicBezTo>
                      <a:cubicBezTo>
                        <a:pt x="669" y="1366"/>
                        <a:pt x="838" y="1432"/>
                        <a:pt x="1001" y="1432"/>
                      </a:cubicBezTo>
                      <a:cubicBezTo>
                        <a:pt x="1528" y="1432"/>
                        <a:pt x="1985" y="739"/>
                        <a:pt x="1521" y="205"/>
                      </a:cubicBezTo>
                      <a:cubicBezTo>
                        <a:pt x="1377" y="61"/>
                        <a:pt x="1213" y="0"/>
                        <a:pt x="105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18"/>
                <p:cNvSpPr/>
                <p:nvPr/>
              </p:nvSpPr>
              <p:spPr>
                <a:xfrm>
                  <a:off x="54900" y="585200"/>
                  <a:ext cx="50225" cy="35800"/>
                </a:xfrm>
                <a:custGeom>
                  <a:rect b="b" l="l" r="r" t="t"/>
                  <a:pathLst>
                    <a:path extrusionOk="0" h="1432" w="2009">
                      <a:moveTo>
                        <a:pt x="1026" y="1"/>
                      </a:moveTo>
                      <a:cubicBezTo>
                        <a:pt x="476" y="1"/>
                        <a:pt x="0" y="705"/>
                        <a:pt x="490" y="1194"/>
                      </a:cubicBezTo>
                      <a:cubicBezTo>
                        <a:pt x="643" y="1362"/>
                        <a:pt x="819" y="1432"/>
                        <a:pt x="989" y="1432"/>
                      </a:cubicBezTo>
                      <a:cubicBezTo>
                        <a:pt x="1528" y="1432"/>
                        <a:pt x="2009" y="730"/>
                        <a:pt x="1523" y="222"/>
                      </a:cubicBezTo>
                      <a:cubicBezTo>
                        <a:pt x="1368" y="66"/>
                        <a:pt x="1194" y="1"/>
                        <a:pt x="102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18"/>
                <p:cNvSpPr/>
                <p:nvPr/>
              </p:nvSpPr>
              <p:spPr>
                <a:xfrm>
                  <a:off x="-2734675" y="3180225"/>
                  <a:ext cx="50225" cy="35075"/>
                </a:xfrm>
                <a:custGeom>
                  <a:rect b="b" l="l" r="r" t="t"/>
                  <a:pathLst>
                    <a:path extrusionOk="0" h="1403" w="2009">
                      <a:moveTo>
                        <a:pt x="1013" y="0"/>
                      </a:moveTo>
                      <a:cubicBezTo>
                        <a:pt x="477" y="0"/>
                        <a:pt x="1" y="705"/>
                        <a:pt x="490" y="1194"/>
                      </a:cubicBezTo>
                      <a:cubicBezTo>
                        <a:pt x="637" y="1341"/>
                        <a:pt x="805" y="1402"/>
                        <a:pt x="968" y="1402"/>
                      </a:cubicBezTo>
                      <a:cubicBezTo>
                        <a:pt x="1514" y="1402"/>
                        <a:pt x="2008" y="713"/>
                        <a:pt x="1493" y="221"/>
                      </a:cubicBezTo>
                      <a:cubicBezTo>
                        <a:pt x="1345" y="66"/>
                        <a:pt x="1176" y="0"/>
                        <a:pt x="101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18"/>
                <p:cNvSpPr/>
                <p:nvPr/>
              </p:nvSpPr>
              <p:spPr>
                <a:xfrm>
                  <a:off x="-3560675" y="2610300"/>
                  <a:ext cx="50300" cy="35700"/>
                </a:xfrm>
                <a:custGeom>
                  <a:rect b="b" l="l" r="r" t="t"/>
                  <a:pathLst>
                    <a:path extrusionOk="0" h="1428" w="2012">
                      <a:moveTo>
                        <a:pt x="1039" y="1"/>
                      </a:moveTo>
                      <a:cubicBezTo>
                        <a:pt x="494" y="1"/>
                        <a:pt x="1" y="705"/>
                        <a:pt x="490" y="1194"/>
                      </a:cubicBezTo>
                      <a:cubicBezTo>
                        <a:pt x="648" y="1359"/>
                        <a:pt x="824" y="1428"/>
                        <a:pt x="993" y="1428"/>
                      </a:cubicBezTo>
                      <a:cubicBezTo>
                        <a:pt x="1541" y="1428"/>
                        <a:pt x="2011" y="709"/>
                        <a:pt x="1524" y="222"/>
                      </a:cubicBezTo>
                      <a:cubicBezTo>
                        <a:pt x="1375" y="66"/>
                        <a:pt x="1205" y="1"/>
                        <a:pt x="103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18"/>
                <p:cNvSpPr/>
                <p:nvPr/>
              </p:nvSpPr>
              <p:spPr>
                <a:xfrm>
                  <a:off x="-2691350" y="1535075"/>
                  <a:ext cx="50375" cy="35075"/>
                </a:xfrm>
                <a:custGeom>
                  <a:rect b="b" l="l" r="r" t="t"/>
                  <a:pathLst>
                    <a:path extrusionOk="0" h="1403" w="2015">
                      <a:moveTo>
                        <a:pt x="1039" y="0"/>
                      </a:moveTo>
                      <a:cubicBezTo>
                        <a:pt x="494" y="0"/>
                        <a:pt x="0" y="704"/>
                        <a:pt x="490" y="1194"/>
                      </a:cubicBezTo>
                      <a:cubicBezTo>
                        <a:pt x="651" y="1340"/>
                        <a:pt x="826" y="1402"/>
                        <a:pt x="993" y="1402"/>
                      </a:cubicBezTo>
                      <a:cubicBezTo>
                        <a:pt x="1551" y="1402"/>
                        <a:pt x="2015" y="712"/>
                        <a:pt x="1523" y="221"/>
                      </a:cubicBezTo>
                      <a:cubicBezTo>
                        <a:pt x="1375" y="65"/>
                        <a:pt x="1204" y="0"/>
                        <a:pt x="103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18"/>
                <p:cNvSpPr/>
                <p:nvPr/>
              </p:nvSpPr>
              <p:spPr>
                <a:xfrm>
                  <a:off x="-1786450" y="914650"/>
                  <a:ext cx="50525" cy="35400"/>
                </a:xfrm>
                <a:custGeom>
                  <a:rect b="b" l="l" r="r" t="t"/>
                  <a:pathLst>
                    <a:path extrusionOk="0" h="1416" w="2021">
                      <a:moveTo>
                        <a:pt x="1060" y="0"/>
                      </a:moveTo>
                      <a:cubicBezTo>
                        <a:pt x="509" y="0"/>
                        <a:pt x="1" y="713"/>
                        <a:pt x="495" y="1208"/>
                      </a:cubicBezTo>
                      <a:cubicBezTo>
                        <a:pt x="649" y="1354"/>
                        <a:pt x="820" y="1416"/>
                        <a:pt x="984" y="1416"/>
                      </a:cubicBezTo>
                      <a:cubicBezTo>
                        <a:pt x="1538" y="1416"/>
                        <a:pt x="2021" y="720"/>
                        <a:pt x="1529" y="205"/>
                      </a:cubicBezTo>
                      <a:cubicBezTo>
                        <a:pt x="1385" y="61"/>
                        <a:pt x="1221" y="0"/>
                        <a:pt x="106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18"/>
                <p:cNvSpPr/>
                <p:nvPr/>
              </p:nvSpPr>
              <p:spPr>
                <a:xfrm>
                  <a:off x="-1588800" y="242050"/>
                  <a:ext cx="50350" cy="35925"/>
                </a:xfrm>
                <a:custGeom>
                  <a:rect b="b" l="l" r="r" t="t"/>
                  <a:pathLst>
                    <a:path extrusionOk="0" h="1437" w="2014">
                      <a:moveTo>
                        <a:pt x="1049" y="1"/>
                      </a:moveTo>
                      <a:cubicBezTo>
                        <a:pt x="501" y="1"/>
                        <a:pt x="0" y="696"/>
                        <a:pt x="492" y="1212"/>
                      </a:cubicBezTo>
                      <a:cubicBezTo>
                        <a:pt x="650" y="1370"/>
                        <a:pt x="827" y="1436"/>
                        <a:pt x="996" y="1436"/>
                      </a:cubicBezTo>
                      <a:cubicBezTo>
                        <a:pt x="1543" y="1436"/>
                        <a:pt x="2013" y="743"/>
                        <a:pt x="1526" y="209"/>
                      </a:cubicBezTo>
                      <a:cubicBezTo>
                        <a:pt x="1379" y="62"/>
                        <a:pt x="1212" y="1"/>
                        <a:pt x="104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18"/>
                <p:cNvSpPr/>
                <p:nvPr/>
              </p:nvSpPr>
              <p:spPr>
                <a:xfrm>
                  <a:off x="-943650" y="276250"/>
                  <a:ext cx="50325" cy="35900"/>
                </a:xfrm>
                <a:custGeom>
                  <a:rect b="b" l="l" r="r" t="t"/>
                  <a:pathLst>
                    <a:path extrusionOk="0" h="1436" w="2013">
                      <a:moveTo>
                        <a:pt x="1049" y="0"/>
                      </a:moveTo>
                      <a:cubicBezTo>
                        <a:pt x="501" y="0"/>
                        <a:pt x="0" y="696"/>
                        <a:pt x="492" y="1212"/>
                      </a:cubicBezTo>
                      <a:cubicBezTo>
                        <a:pt x="643" y="1370"/>
                        <a:pt x="816" y="1436"/>
                        <a:pt x="983" y="1436"/>
                      </a:cubicBezTo>
                      <a:cubicBezTo>
                        <a:pt x="1525" y="1436"/>
                        <a:pt x="2013" y="742"/>
                        <a:pt x="1525" y="209"/>
                      </a:cubicBezTo>
                      <a:cubicBezTo>
                        <a:pt x="1379" y="62"/>
                        <a:pt x="1212" y="0"/>
                        <a:pt x="104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18"/>
                <p:cNvSpPr/>
                <p:nvPr/>
              </p:nvSpPr>
              <p:spPr>
                <a:xfrm>
                  <a:off x="-625325" y="-57250"/>
                  <a:ext cx="50475" cy="35725"/>
                </a:xfrm>
                <a:custGeom>
                  <a:rect b="b" l="l" r="r" t="t"/>
                  <a:pathLst>
                    <a:path extrusionOk="0" h="1429" w="2019">
                      <a:moveTo>
                        <a:pt x="1047" y="0"/>
                      </a:moveTo>
                      <a:cubicBezTo>
                        <a:pt x="491" y="0"/>
                        <a:pt x="0" y="714"/>
                        <a:pt x="495" y="1208"/>
                      </a:cubicBezTo>
                      <a:cubicBezTo>
                        <a:pt x="643" y="1363"/>
                        <a:pt x="813" y="1428"/>
                        <a:pt x="978" y="1428"/>
                      </a:cubicBezTo>
                      <a:cubicBezTo>
                        <a:pt x="1523" y="1428"/>
                        <a:pt x="2018" y="718"/>
                        <a:pt x="1528" y="205"/>
                      </a:cubicBezTo>
                      <a:cubicBezTo>
                        <a:pt x="1377" y="61"/>
                        <a:pt x="1210" y="0"/>
                        <a:pt x="104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18"/>
                <p:cNvSpPr/>
                <p:nvPr/>
              </p:nvSpPr>
              <p:spPr>
                <a:xfrm>
                  <a:off x="1081525" y="3719750"/>
                  <a:ext cx="50375" cy="35075"/>
                </a:xfrm>
                <a:custGeom>
                  <a:rect b="b" l="l" r="r" t="t"/>
                  <a:pathLst>
                    <a:path extrusionOk="0" h="1403" w="2015">
                      <a:moveTo>
                        <a:pt x="1038" y="0"/>
                      </a:moveTo>
                      <a:cubicBezTo>
                        <a:pt x="494" y="0"/>
                        <a:pt x="0" y="704"/>
                        <a:pt x="490" y="1194"/>
                      </a:cubicBezTo>
                      <a:cubicBezTo>
                        <a:pt x="643" y="1341"/>
                        <a:pt x="815" y="1402"/>
                        <a:pt x="980" y="1402"/>
                      </a:cubicBezTo>
                      <a:cubicBezTo>
                        <a:pt x="1533" y="1402"/>
                        <a:pt x="2014" y="713"/>
                        <a:pt x="1523" y="221"/>
                      </a:cubicBezTo>
                      <a:cubicBezTo>
                        <a:pt x="1374" y="65"/>
                        <a:pt x="1204" y="0"/>
                        <a:pt x="103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18"/>
                <p:cNvSpPr/>
                <p:nvPr/>
              </p:nvSpPr>
              <p:spPr>
                <a:xfrm>
                  <a:off x="1127050" y="4295300"/>
                  <a:ext cx="50475" cy="35725"/>
                </a:xfrm>
                <a:custGeom>
                  <a:rect b="b" l="l" r="r" t="t"/>
                  <a:pathLst>
                    <a:path extrusionOk="0" h="1429" w="2019">
                      <a:moveTo>
                        <a:pt x="1049" y="1"/>
                      </a:moveTo>
                      <a:cubicBezTo>
                        <a:pt x="501" y="1"/>
                        <a:pt x="0" y="696"/>
                        <a:pt x="492" y="1212"/>
                      </a:cubicBezTo>
                      <a:cubicBezTo>
                        <a:pt x="645" y="1365"/>
                        <a:pt x="816" y="1429"/>
                        <a:pt x="980" y="1429"/>
                      </a:cubicBezTo>
                      <a:cubicBezTo>
                        <a:pt x="1534" y="1429"/>
                        <a:pt x="2018" y="701"/>
                        <a:pt x="1526" y="209"/>
                      </a:cubicBezTo>
                      <a:cubicBezTo>
                        <a:pt x="1379" y="62"/>
                        <a:pt x="1212" y="1"/>
                        <a:pt x="104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18"/>
                <p:cNvSpPr/>
                <p:nvPr/>
              </p:nvSpPr>
              <p:spPr>
                <a:xfrm>
                  <a:off x="1924175" y="4419925"/>
                  <a:ext cx="50350" cy="35375"/>
                </a:xfrm>
                <a:custGeom>
                  <a:rect b="b" l="l" r="r" t="t"/>
                  <a:pathLst>
                    <a:path extrusionOk="0" h="1415" w="2014">
                      <a:moveTo>
                        <a:pt x="1048" y="0"/>
                      </a:moveTo>
                      <a:cubicBezTo>
                        <a:pt x="500" y="0"/>
                        <a:pt x="1" y="690"/>
                        <a:pt x="492" y="1181"/>
                      </a:cubicBezTo>
                      <a:cubicBezTo>
                        <a:pt x="657" y="1346"/>
                        <a:pt x="838" y="1415"/>
                        <a:pt x="1008" y="1415"/>
                      </a:cubicBezTo>
                      <a:cubicBezTo>
                        <a:pt x="1561" y="1415"/>
                        <a:pt x="2014" y="696"/>
                        <a:pt x="1526" y="209"/>
                      </a:cubicBezTo>
                      <a:cubicBezTo>
                        <a:pt x="1379" y="62"/>
                        <a:pt x="1211" y="0"/>
                        <a:pt x="104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861" name="Google Shape;2861;p18"/>
          <p:cNvSpPr txBox="1"/>
          <p:nvPr>
            <p:ph idx="1" type="subTitle"/>
          </p:nvPr>
        </p:nvSpPr>
        <p:spPr>
          <a:xfrm>
            <a:off x="4905375" y="2268425"/>
            <a:ext cx="2505000" cy="87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400"/>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2862" name="Google Shape;2862;p18"/>
          <p:cNvSpPr txBox="1"/>
          <p:nvPr>
            <p:ph type="title"/>
          </p:nvPr>
        </p:nvSpPr>
        <p:spPr>
          <a:xfrm>
            <a:off x="4905375" y="1565225"/>
            <a:ext cx="2505000" cy="70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3">
    <p:spTree>
      <p:nvGrpSpPr>
        <p:cNvPr id="2863" name="Shape 2863"/>
        <p:cNvGrpSpPr/>
        <p:nvPr/>
      </p:nvGrpSpPr>
      <p:grpSpPr>
        <a:xfrm>
          <a:off x="0" y="0"/>
          <a:ext cx="0" cy="0"/>
          <a:chOff x="0" y="0"/>
          <a:chExt cx="0" cy="0"/>
        </a:xfrm>
      </p:grpSpPr>
      <p:sp>
        <p:nvSpPr>
          <p:cNvPr id="2864" name="Google Shape;2864;p19"/>
          <p:cNvSpPr txBox="1"/>
          <p:nvPr>
            <p:ph idx="1" type="body"/>
          </p:nvPr>
        </p:nvSpPr>
        <p:spPr>
          <a:xfrm>
            <a:off x="712175" y="3720764"/>
            <a:ext cx="2506200" cy="684000"/>
          </a:xfrm>
          <a:prstGeom prst="rect">
            <a:avLst/>
          </a:prstGeom>
        </p:spPr>
        <p:txBody>
          <a:bodyPr anchorCtr="0" anchor="t" bIns="91425" lIns="91425" spcFirstLastPara="1" rIns="91425" wrap="square" tIns="91425">
            <a:noAutofit/>
          </a:bodyPr>
          <a:lstStyle>
            <a:lvl1pPr indent="-342900" lvl="0" marL="457200" rtl="0" algn="ctr">
              <a:lnSpc>
                <a:spcPct val="100000"/>
              </a:lnSpc>
              <a:spcBef>
                <a:spcPts val="0"/>
              </a:spcBef>
              <a:spcAft>
                <a:spcPts val="0"/>
              </a:spcAft>
              <a:buSzPts val="1800"/>
              <a:buChar char="●"/>
              <a:defRPr sz="1400"/>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1600"/>
              </a:spcBef>
              <a:spcAft>
                <a:spcPts val="0"/>
              </a:spcAft>
              <a:buSzPts val="1400"/>
              <a:buChar char="■"/>
              <a:defRPr/>
            </a:lvl3pPr>
            <a:lvl4pPr indent="-317500" lvl="3" marL="1828800" rtl="0" algn="ctr">
              <a:lnSpc>
                <a:spcPct val="100000"/>
              </a:lnSpc>
              <a:spcBef>
                <a:spcPts val="1600"/>
              </a:spcBef>
              <a:spcAft>
                <a:spcPts val="0"/>
              </a:spcAft>
              <a:buSzPts val="1400"/>
              <a:buChar char="●"/>
              <a:defRPr/>
            </a:lvl4pPr>
            <a:lvl5pPr indent="-317500" lvl="4" marL="2286000" rtl="0" algn="ctr">
              <a:lnSpc>
                <a:spcPct val="100000"/>
              </a:lnSpc>
              <a:spcBef>
                <a:spcPts val="1600"/>
              </a:spcBef>
              <a:spcAft>
                <a:spcPts val="0"/>
              </a:spcAft>
              <a:buSzPts val="1400"/>
              <a:buChar char="○"/>
              <a:defRPr/>
            </a:lvl5pPr>
            <a:lvl6pPr indent="-317500" lvl="5" marL="2743200" rtl="0" algn="ctr">
              <a:lnSpc>
                <a:spcPct val="100000"/>
              </a:lnSpc>
              <a:spcBef>
                <a:spcPts val="1600"/>
              </a:spcBef>
              <a:spcAft>
                <a:spcPts val="0"/>
              </a:spcAft>
              <a:buSzPts val="1400"/>
              <a:buChar char="■"/>
              <a:defRPr/>
            </a:lvl6pPr>
            <a:lvl7pPr indent="-317500" lvl="6" marL="3200400" rtl="0" algn="ctr">
              <a:lnSpc>
                <a:spcPct val="100000"/>
              </a:lnSpc>
              <a:spcBef>
                <a:spcPts val="1600"/>
              </a:spcBef>
              <a:spcAft>
                <a:spcPts val="0"/>
              </a:spcAft>
              <a:buSzPts val="1400"/>
              <a:buChar char="●"/>
              <a:defRPr/>
            </a:lvl7pPr>
            <a:lvl8pPr indent="-317500" lvl="7" marL="3657600" rtl="0" algn="ctr">
              <a:lnSpc>
                <a:spcPct val="100000"/>
              </a:lnSpc>
              <a:spcBef>
                <a:spcPts val="1600"/>
              </a:spcBef>
              <a:spcAft>
                <a:spcPts val="0"/>
              </a:spcAft>
              <a:buSzPts val="1400"/>
              <a:buChar char="○"/>
              <a:defRPr/>
            </a:lvl8pPr>
            <a:lvl9pPr indent="-317500" lvl="8" marL="4114800" rtl="0" algn="ctr">
              <a:lnSpc>
                <a:spcPct val="100000"/>
              </a:lnSpc>
              <a:spcBef>
                <a:spcPts val="1600"/>
              </a:spcBef>
              <a:spcAft>
                <a:spcPts val="1600"/>
              </a:spcAft>
              <a:buSzPts val="1400"/>
              <a:buChar char="■"/>
              <a:defRPr/>
            </a:lvl9pPr>
          </a:lstStyle>
          <a:p/>
        </p:txBody>
      </p:sp>
      <p:sp>
        <p:nvSpPr>
          <p:cNvPr id="2865" name="Google Shape;2865;p19"/>
          <p:cNvSpPr txBox="1"/>
          <p:nvPr>
            <p:ph hasCustomPrompt="1" type="title"/>
          </p:nvPr>
        </p:nvSpPr>
        <p:spPr>
          <a:xfrm>
            <a:off x="3318900" y="1895477"/>
            <a:ext cx="2506200" cy="519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866" name="Google Shape;2866;p19"/>
          <p:cNvSpPr txBox="1"/>
          <p:nvPr>
            <p:ph idx="2" type="body"/>
          </p:nvPr>
        </p:nvSpPr>
        <p:spPr>
          <a:xfrm>
            <a:off x="3318900" y="3720756"/>
            <a:ext cx="2506200" cy="684000"/>
          </a:xfrm>
          <a:prstGeom prst="rect">
            <a:avLst/>
          </a:prstGeom>
        </p:spPr>
        <p:txBody>
          <a:bodyPr anchorCtr="0" anchor="t" bIns="91425" lIns="91425" spcFirstLastPara="1" rIns="91425" wrap="square" tIns="91425">
            <a:noAutofit/>
          </a:bodyPr>
          <a:lstStyle>
            <a:lvl1pPr indent="-342900" lvl="0" marL="457200" rtl="0" algn="ctr">
              <a:lnSpc>
                <a:spcPct val="100000"/>
              </a:lnSpc>
              <a:spcBef>
                <a:spcPts val="0"/>
              </a:spcBef>
              <a:spcAft>
                <a:spcPts val="0"/>
              </a:spcAft>
              <a:buSzPts val="1800"/>
              <a:buChar char="●"/>
              <a:defRPr sz="1400"/>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1600"/>
              </a:spcBef>
              <a:spcAft>
                <a:spcPts val="0"/>
              </a:spcAft>
              <a:buSzPts val="1400"/>
              <a:buChar char="■"/>
              <a:defRPr/>
            </a:lvl3pPr>
            <a:lvl4pPr indent="-317500" lvl="3" marL="1828800" rtl="0" algn="ctr">
              <a:lnSpc>
                <a:spcPct val="100000"/>
              </a:lnSpc>
              <a:spcBef>
                <a:spcPts val="1600"/>
              </a:spcBef>
              <a:spcAft>
                <a:spcPts val="0"/>
              </a:spcAft>
              <a:buSzPts val="1400"/>
              <a:buChar char="●"/>
              <a:defRPr/>
            </a:lvl4pPr>
            <a:lvl5pPr indent="-317500" lvl="4" marL="2286000" rtl="0" algn="ctr">
              <a:lnSpc>
                <a:spcPct val="100000"/>
              </a:lnSpc>
              <a:spcBef>
                <a:spcPts val="1600"/>
              </a:spcBef>
              <a:spcAft>
                <a:spcPts val="0"/>
              </a:spcAft>
              <a:buSzPts val="1400"/>
              <a:buChar char="○"/>
              <a:defRPr/>
            </a:lvl5pPr>
            <a:lvl6pPr indent="-317500" lvl="5" marL="2743200" rtl="0" algn="ctr">
              <a:lnSpc>
                <a:spcPct val="100000"/>
              </a:lnSpc>
              <a:spcBef>
                <a:spcPts val="1600"/>
              </a:spcBef>
              <a:spcAft>
                <a:spcPts val="0"/>
              </a:spcAft>
              <a:buSzPts val="1400"/>
              <a:buChar char="■"/>
              <a:defRPr/>
            </a:lvl6pPr>
            <a:lvl7pPr indent="-317500" lvl="6" marL="3200400" rtl="0" algn="ctr">
              <a:lnSpc>
                <a:spcPct val="100000"/>
              </a:lnSpc>
              <a:spcBef>
                <a:spcPts val="1600"/>
              </a:spcBef>
              <a:spcAft>
                <a:spcPts val="0"/>
              </a:spcAft>
              <a:buSzPts val="1400"/>
              <a:buChar char="●"/>
              <a:defRPr/>
            </a:lvl7pPr>
            <a:lvl8pPr indent="-317500" lvl="7" marL="3657600" rtl="0" algn="ctr">
              <a:lnSpc>
                <a:spcPct val="100000"/>
              </a:lnSpc>
              <a:spcBef>
                <a:spcPts val="1600"/>
              </a:spcBef>
              <a:spcAft>
                <a:spcPts val="0"/>
              </a:spcAft>
              <a:buSzPts val="1400"/>
              <a:buChar char="○"/>
              <a:defRPr/>
            </a:lvl8pPr>
            <a:lvl9pPr indent="-317500" lvl="8" marL="4114800" rtl="0" algn="ctr">
              <a:lnSpc>
                <a:spcPct val="100000"/>
              </a:lnSpc>
              <a:spcBef>
                <a:spcPts val="1600"/>
              </a:spcBef>
              <a:spcAft>
                <a:spcPts val="1600"/>
              </a:spcAft>
              <a:buSzPts val="1400"/>
              <a:buChar char="■"/>
              <a:defRPr/>
            </a:lvl9pPr>
          </a:lstStyle>
          <a:p/>
        </p:txBody>
      </p:sp>
      <p:sp>
        <p:nvSpPr>
          <p:cNvPr id="2867" name="Google Shape;2867;p19"/>
          <p:cNvSpPr txBox="1"/>
          <p:nvPr>
            <p:ph hasCustomPrompt="1" idx="3" type="title"/>
          </p:nvPr>
        </p:nvSpPr>
        <p:spPr>
          <a:xfrm>
            <a:off x="712175" y="1895481"/>
            <a:ext cx="2506200" cy="519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868" name="Google Shape;2868;p19"/>
          <p:cNvSpPr txBox="1"/>
          <p:nvPr>
            <p:ph hasCustomPrompt="1" idx="4" type="title"/>
          </p:nvPr>
        </p:nvSpPr>
        <p:spPr>
          <a:xfrm>
            <a:off x="5930225" y="1895485"/>
            <a:ext cx="2506200" cy="519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869" name="Google Shape;2869;p19"/>
          <p:cNvSpPr txBox="1"/>
          <p:nvPr>
            <p:ph idx="5" type="body"/>
          </p:nvPr>
        </p:nvSpPr>
        <p:spPr>
          <a:xfrm>
            <a:off x="5930225" y="3720772"/>
            <a:ext cx="2506200" cy="684000"/>
          </a:xfrm>
          <a:prstGeom prst="rect">
            <a:avLst/>
          </a:prstGeom>
        </p:spPr>
        <p:txBody>
          <a:bodyPr anchorCtr="0" anchor="t" bIns="91425" lIns="91425" spcFirstLastPara="1" rIns="91425" wrap="square" tIns="91425">
            <a:noAutofit/>
          </a:bodyPr>
          <a:lstStyle>
            <a:lvl1pPr indent="-342900" lvl="0" marL="457200" rtl="0" algn="ctr">
              <a:lnSpc>
                <a:spcPct val="100000"/>
              </a:lnSpc>
              <a:spcBef>
                <a:spcPts val="0"/>
              </a:spcBef>
              <a:spcAft>
                <a:spcPts val="0"/>
              </a:spcAft>
              <a:buSzPts val="1800"/>
              <a:buChar char="●"/>
              <a:defRPr sz="1400"/>
            </a:lvl1pPr>
            <a:lvl2pPr indent="-317500" lvl="1" marL="914400" rtl="0" algn="ctr">
              <a:lnSpc>
                <a:spcPct val="100000"/>
              </a:lnSpc>
              <a:spcBef>
                <a:spcPts val="0"/>
              </a:spcBef>
              <a:spcAft>
                <a:spcPts val="0"/>
              </a:spcAft>
              <a:buSzPts val="1400"/>
              <a:buChar char="○"/>
              <a:defRPr/>
            </a:lvl2pPr>
            <a:lvl3pPr indent="-317500" lvl="2" marL="1371600" rtl="0" algn="ctr">
              <a:lnSpc>
                <a:spcPct val="100000"/>
              </a:lnSpc>
              <a:spcBef>
                <a:spcPts val="1600"/>
              </a:spcBef>
              <a:spcAft>
                <a:spcPts val="0"/>
              </a:spcAft>
              <a:buSzPts val="1400"/>
              <a:buChar char="■"/>
              <a:defRPr/>
            </a:lvl3pPr>
            <a:lvl4pPr indent="-317500" lvl="3" marL="1828800" rtl="0" algn="ctr">
              <a:lnSpc>
                <a:spcPct val="100000"/>
              </a:lnSpc>
              <a:spcBef>
                <a:spcPts val="1600"/>
              </a:spcBef>
              <a:spcAft>
                <a:spcPts val="0"/>
              </a:spcAft>
              <a:buSzPts val="1400"/>
              <a:buChar char="●"/>
              <a:defRPr/>
            </a:lvl4pPr>
            <a:lvl5pPr indent="-317500" lvl="4" marL="2286000" rtl="0" algn="ctr">
              <a:lnSpc>
                <a:spcPct val="100000"/>
              </a:lnSpc>
              <a:spcBef>
                <a:spcPts val="1600"/>
              </a:spcBef>
              <a:spcAft>
                <a:spcPts val="0"/>
              </a:spcAft>
              <a:buSzPts val="1400"/>
              <a:buChar char="○"/>
              <a:defRPr/>
            </a:lvl5pPr>
            <a:lvl6pPr indent="-317500" lvl="5" marL="2743200" rtl="0" algn="ctr">
              <a:lnSpc>
                <a:spcPct val="100000"/>
              </a:lnSpc>
              <a:spcBef>
                <a:spcPts val="1600"/>
              </a:spcBef>
              <a:spcAft>
                <a:spcPts val="0"/>
              </a:spcAft>
              <a:buSzPts val="1400"/>
              <a:buChar char="■"/>
              <a:defRPr/>
            </a:lvl6pPr>
            <a:lvl7pPr indent="-317500" lvl="6" marL="3200400" rtl="0" algn="ctr">
              <a:lnSpc>
                <a:spcPct val="100000"/>
              </a:lnSpc>
              <a:spcBef>
                <a:spcPts val="1600"/>
              </a:spcBef>
              <a:spcAft>
                <a:spcPts val="0"/>
              </a:spcAft>
              <a:buSzPts val="1400"/>
              <a:buChar char="●"/>
              <a:defRPr/>
            </a:lvl7pPr>
            <a:lvl8pPr indent="-317500" lvl="7" marL="3657600" rtl="0" algn="ctr">
              <a:lnSpc>
                <a:spcPct val="100000"/>
              </a:lnSpc>
              <a:spcBef>
                <a:spcPts val="1600"/>
              </a:spcBef>
              <a:spcAft>
                <a:spcPts val="0"/>
              </a:spcAft>
              <a:buSzPts val="1400"/>
              <a:buChar char="○"/>
              <a:defRPr/>
            </a:lvl8pPr>
            <a:lvl9pPr indent="-317500" lvl="8" marL="4114800" rtl="0" algn="ctr">
              <a:lnSpc>
                <a:spcPct val="100000"/>
              </a:lnSpc>
              <a:spcBef>
                <a:spcPts val="1600"/>
              </a:spcBef>
              <a:spcAft>
                <a:spcPts val="1600"/>
              </a:spcAft>
              <a:buSzPts val="1400"/>
              <a:buChar char="■"/>
              <a:defRPr/>
            </a:lvl9pPr>
          </a:lstStyle>
          <a:p/>
        </p:txBody>
      </p:sp>
      <p:sp>
        <p:nvSpPr>
          <p:cNvPr id="2870" name="Google Shape;2870;p19"/>
          <p:cNvSpPr txBox="1"/>
          <p:nvPr>
            <p:ph idx="6" type="subTitle"/>
          </p:nvPr>
        </p:nvSpPr>
        <p:spPr>
          <a:xfrm>
            <a:off x="712175" y="3347209"/>
            <a:ext cx="2505600" cy="340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2200"/>
              <a:buNone/>
              <a:defRPr sz="2200"/>
            </a:lvl2pPr>
            <a:lvl3pPr lvl="2" rtl="0">
              <a:lnSpc>
                <a:spcPct val="100000"/>
              </a:lnSpc>
              <a:spcBef>
                <a:spcPts val="1600"/>
              </a:spcBef>
              <a:spcAft>
                <a:spcPts val="0"/>
              </a:spcAft>
              <a:buSzPts val="2200"/>
              <a:buNone/>
              <a:defRPr sz="2200"/>
            </a:lvl3pPr>
            <a:lvl4pPr lvl="3" rtl="0">
              <a:lnSpc>
                <a:spcPct val="100000"/>
              </a:lnSpc>
              <a:spcBef>
                <a:spcPts val="1600"/>
              </a:spcBef>
              <a:spcAft>
                <a:spcPts val="0"/>
              </a:spcAft>
              <a:buSzPts val="2200"/>
              <a:buNone/>
              <a:defRPr sz="2200"/>
            </a:lvl4pPr>
            <a:lvl5pPr lvl="4" rtl="0">
              <a:lnSpc>
                <a:spcPct val="100000"/>
              </a:lnSpc>
              <a:spcBef>
                <a:spcPts val="1600"/>
              </a:spcBef>
              <a:spcAft>
                <a:spcPts val="0"/>
              </a:spcAft>
              <a:buSzPts val="2200"/>
              <a:buNone/>
              <a:defRPr sz="2200"/>
            </a:lvl5pPr>
            <a:lvl6pPr lvl="5" rtl="0">
              <a:lnSpc>
                <a:spcPct val="100000"/>
              </a:lnSpc>
              <a:spcBef>
                <a:spcPts val="1600"/>
              </a:spcBef>
              <a:spcAft>
                <a:spcPts val="0"/>
              </a:spcAft>
              <a:buSzPts val="2200"/>
              <a:buNone/>
              <a:defRPr sz="2200"/>
            </a:lvl6pPr>
            <a:lvl7pPr lvl="6" rtl="0">
              <a:lnSpc>
                <a:spcPct val="100000"/>
              </a:lnSpc>
              <a:spcBef>
                <a:spcPts val="1600"/>
              </a:spcBef>
              <a:spcAft>
                <a:spcPts val="0"/>
              </a:spcAft>
              <a:buSzPts val="2200"/>
              <a:buNone/>
              <a:defRPr sz="2200"/>
            </a:lvl7pPr>
            <a:lvl8pPr lvl="7" rtl="0">
              <a:lnSpc>
                <a:spcPct val="100000"/>
              </a:lnSpc>
              <a:spcBef>
                <a:spcPts val="1600"/>
              </a:spcBef>
              <a:spcAft>
                <a:spcPts val="0"/>
              </a:spcAft>
              <a:buSzPts val="2200"/>
              <a:buNone/>
              <a:defRPr sz="2200"/>
            </a:lvl8pPr>
            <a:lvl9pPr lvl="8" rtl="0">
              <a:lnSpc>
                <a:spcPct val="100000"/>
              </a:lnSpc>
              <a:spcBef>
                <a:spcPts val="1600"/>
              </a:spcBef>
              <a:spcAft>
                <a:spcPts val="1600"/>
              </a:spcAft>
              <a:buSzPts val="2200"/>
              <a:buNone/>
              <a:defRPr sz="2200"/>
            </a:lvl9pPr>
          </a:lstStyle>
          <a:p/>
        </p:txBody>
      </p:sp>
      <p:sp>
        <p:nvSpPr>
          <p:cNvPr id="2871" name="Google Shape;2871;p19"/>
          <p:cNvSpPr txBox="1"/>
          <p:nvPr>
            <p:ph idx="7" type="subTitle"/>
          </p:nvPr>
        </p:nvSpPr>
        <p:spPr>
          <a:xfrm>
            <a:off x="3319200" y="3347209"/>
            <a:ext cx="2505600" cy="340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2200"/>
              <a:buNone/>
              <a:defRPr sz="2200"/>
            </a:lvl2pPr>
            <a:lvl3pPr lvl="2" rtl="0">
              <a:lnSpc>
                <a:spcPct val="100000"/>
              </a:lnSpc>
              <a:spcBef>
                <a:spcPts val="1600"/>
              </a:spcBef>
              <a:spcAft>
                <a:spcPts val="0"/>
              </a:spcAft>
              <a:buSzPts val="2200"/>
              <a:buNone/>
              <a:defRPr sz="2200"/>
            </a:lvl3pPr>
            <a:lvl4pPr lvl="3" rtl="0">
              <a:lnSpc>
                <a:spcPct val="100000"/>
              </a:lnSpc>
              <a:spcBef>
                <a:spcPts val="1600"/>
              </a:spcBef>
              <a:spcAft>
                <a:spcPts val="0"/>
              </a:spcAft>
              <a:buSzPts val="2200"/>
              <a:buNone/>
              <a:defRPr sz="2200"/>
            </a:lvl4pPr>
            <a:lvl5pPr lvl="4" rtl="0">
              <a:lnSpc>
                <a:spcPct val="100000"/>
              </a:lnSpc>
              <a:spcBef>
                <a:spcPts val="1600"/>
              </a:spcBef>
              <a:spcAft>
                <a:spcPts val="0"/>
              </a:spcAft>
              <a:buSzPts val="2200"/>
              <a:buNone/>
              <a:defRPr sz="2200"/>
            </a:lvl5pPr>
            <a:lvl6pPr lvl="5" rtl="0">
              <a:lnSpc>
                <a:spcPct val="100000"/>
              </a:lnSpc>
              <a:spcBef>
                <a:spcPts val="1600"/>
              </a:spcBef>
              <a:spcAft>
                <a:spcPts val="0"/>
              </a:spcAft>
              <a:buSzPts val="2200"/>
              <a:buNone/>
              <a:defRPr sz="2200"/>
            </a:lvl6pPr>
            <a:lvl7pPr lvl="6" rtl="0">
              <a:lnSpc>
                <a:spcPct val="100000"/>
              </a:lnSpc>
              <a:spcBef>
                <a:spcPts val="1600"/>
              </a:spcBef>
              <a:spcAft>
                <a:spcPts val="0"/>
              </a:spcAft>
              <a:buSzPts val="2200"/>
              <a:buNone/>
              <a:defRPr sz="2200"/>
            </a:lvl7pPr>
            <a:lvl8pPr lvl="7" rtl="0">
              <a:lnSpc>
                <a:spcPct val="100000"/>
              </a:lnSpc>
              <a:spcBef>
                <a:spcPts val="1600"/>
              </a:spcBef>
              <a:spcAft>
                <a:spcPts val="0"/>
              </a:spcAft>
              <a:buSzPts val="2200"/>
              <a:buNone/>
              <a:defRPr sz="2200"/>
            </a:lvl8pPr>
            <a:lvl9pPr lvl="8" rtl="0">
              <a:lnSpc>
                <a:spcPct val="100000"/>
              </a:lnSpc>
              <a:spcBef>
                <a:spcPts val="1600"/>
              </a:spcBef>
              <a:spcAft>
                <a:spcPts val="1600"/>
              </a:spcAft>
              <a:buSzPts val="2200"/>
              <a:buNone/>
              <a:defRPr sz="2200"/>
            </a:lvl9pPr>
          </a:lstStyle>
          <a:p/>
        </p:txBody>
      </p:sp>
      <p:sp>
        <p:nvSpPr>
          <p:cNvPr id="2872" name="Google Shape;2872;p19"/>
          <p:cNvSpPr txBox="1"/>
          <p:nvPr>
            <p:ph idx="8" type="subTitle"/>
          </p:nvPr>
        </p:nvSpPr>
        <p:spPr>
          <a:xfrm>
            <a:off x="5930525" y="3347209"/>
            <a:ext cx="2505600" cy="340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2200"/>
              <a:buNone/>
              <a:defRPr sz="2200"/>
            </a:lvl2pPr>
            <a:lvl3pPr lvl="2" rtl="0">
              <a:lnSpc>
                <a:spcPct val="100000"/>
              </a:lnSpc>
              <a:spcBef>
                <a:spcPts val="1600"/>
              </a:spcBef>
              <a:spcAft>
                <a:spcPts val="0"/>
              </a:spcAft>
              <a:buSzPts val="2200"/>
              <a:buNone/>
              <a:defRPr sz="2200"/>
            </a:lvl3pPr>
            <a:lvl4pPr lvl="3" rtl="0">
              <a:lnSpc>
                <a:spcPct val="100000"/>
              </a:lnSpc>
              <a:spcBef>
                <a:spcPts val="1600"/>
              </a:spcBef>
              <a:spcAft>
                <a:spcPts val="0"/>
              </a:spcAft>
              <a:buSzPts val="2200"/>
              <a:buNone/>
              <a:defRPr sz="2200"/>
            </a:lvl4pPr>
            <a:lvl5pPr lvl="4" rtl="0">
              <a:lnSpc>
                <a:spcPct val="100000"/>
              </a:lnSpc>
              <a:spcBef>
                <a:spcPts val="1600"/>
              </a:spcBef>
              <a:spcAft>
                <a:spcPts val="0"/>
              </a:spcAft>
              <a:buSzPts val="2200"/>
              <a:buNone/>
              <a:defRPr sz="2200"/>
            </a:lvl5pPr>
            <a:lvl6pPr lvl="5" rtl="0">
              <a:lnSpc>
                <a:spcPct val="100000"/>
              </a:lnSpc>
              <a:spcBef>
                <a:spcPts val="1600"/>
              </a:spcBef>
              <a:spcAft>
                <a:spcPts val="0"/>
              </a:spcAft>
              <a:buSzPts val="2200"/>
              <a:buNone/>
              <a:defRPr sz="2200"/>
            </a:lvl6pPr>
            <a:lvl7pPr lvl="6" rtl="0">
              <a:lnSpc>
                <a:spcPct val="100000"/>
              </a:lnSpc>
              <a:spcBef>
                <a:spcPts val="1600"/>
              </a:spcBef>
              <a:spcAft>
                <a:spcPts val="0"/>
              </a:spcAft>
              <a:buSzPts val="2200"/>
              <a:buNone/>
              <a:defRPr sz="2200"/>
            </a:lvl7pPr>
            <a:lvl8pPr lvl="7" rtl="0">
              <a:lnSpc>
                <a:spcPct val="100000"/>
              </a:lnSpc>
              <a:spcBef>
                <a:spcPts val="1600"/>
              </a:spcBef>
              <a:spcAft>
                <a:spcPts val="0"/>
              </a:spcAft>
              <a:buSzPts val="2200"/>
              <a:buNone/>
              <a:defRPr sz="2200"/>
            </a:lvl8pPr>
            <a:lvl9pPr lvl="8" rtl="0">
              <a:lnSpc>
                <a:spcPct val="100000"/>
              </a:lnSpc>
              <a:spcBef>
                <a:spcPts val="1600"/>
              </a:spcBef>
              <a:spcAft>
                <a:spcPts val="1600"/>
              </a:spcAft>
              <a:buSzPts val="2200"/>
              <a:buNone/>
              <a:defRPr sz="2200"/>
            </a:lvl9pPr>
          </a:lstStyle>
          <a:p/>
        </p:txBody>
      </p:sp>
      <p:sp>
        <p:nvSpPr>
          <p:cNvPr id="2873" name="Google Shape;2873;p19"/>
          <p:cNvSpPr txBox="1"/>
          <p:nvPr>
            <p:ph idx="9" type="title"/>
          </p:nvPr>
        </p:nvSpPr>
        <p:spPr>
          <a:xfrm>
            <a:off x="722750" y="539500"/>
            <a:ext cx="7717500" cy="582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grpSp>
        <p:nvGrpSpPr>
          <p:cNvPr id="2874" name="Google Shape;2874;p19"/>
          <p:cNvGrpSpPr/>
          <p:nvPr/>
        </p:nvGrpSpPr>
        <p:grpSpPr>
          <a:xfrm rot="10800000">
            <a:off x="1004463" y="-4739862"/>
            <a:ext cx="9036625" cy="5462925"/>
            <a:chOff x="-1554275" y="-744050"/>
            <a:chExt cx="9036625" cy="5462925"/>
          </a:xfrm>
        </p:grpSpPr>
        <p:sp>
          <p:nvSpPr>
            <p:cNvPr id="2875" name="Google Shape;2875;p19"/>
            <p:cNvSpPr/>
            <p:nvPr/>
          </p:nvSpPr>
          <p:spPr>
            <a:xfrm>
              <a:off x="6024600" y="678450"/>
              <a:ext cx="48900" cy="35050"/>
            </a:xfrm>
            <a:custGeom>
              <a:rect b="b" l="l" r="r" t="t"/>
              <a:pathLst>
                <a:path extrusionOk="0" h="1402" w="1956">
                  <a:moveTo>
                    <a:pt x="1008" y="1"/>
                  </a:moveTo>
                  <a:cubicBezTo>
                    <a:pt x="959" y="1"/>
                    <a:pt x="908" y="6"/>
                    <a:pt x="855" y="17"/>
                  </a:cubicBezTo>
                  <a:cubicBezTo>
                    <a:pt x="0" y="188"/>
                    <a:pt x="188" y="1402"/>
                    <a:pt x="966" y="1402"/>
                  </a:cubicBezTo>
                  <a:cubicBezTo>
                    <a:pt x="1018" y="1402"/>
                    <a:pt x="1072" y="1397"/>
                    <a:pt x="1129" y="1385"/>
                  </a:cubicBezTo>
                  <a:cubicBezTo>
                    <a:pt x="1956" y="1214"/>
                    <a:pt x="1740"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19"/>
            <p:cNvSpPr/>
            <p:nvPr/>
          </p:nvSpPr>
          <p:spPr>
            <a:xfrm>
              <a:off x="6042925" y="690125"/>
              <a:ext cx="12200" cy="11700"/>
            </a:xfrm>
            <a:custGeom>
              <a:rect b="b" l="l" r="r" t="t"/>
              <a:pathLst>
                <a:path extrusionOk="0" h="468" w="488">
                  <a:moveTo>
                    <a:pt x="249" y="0"/>
                  </a:moveTo>
                  <a:cubicBezTo>
                    <a:pt x="229" y="0"/>
                    <a:pt x="207" y="2"/>
                    <a:pt x="183" y="6"/>
                  </a:cubicBezTo>
                  <a:cubicBezTo>
                    <a:pt x="31" y="37"/>
                    <a:pt x="1" y="158"/>
                    <a:pt x="31" y="280"/>
                  </a:cubicBezTo>
                  <a:cubicBezTo>
                    <a:pt x="58" y="361"/>
                    <a:pt x="110" y="467"/>
                    <a:pt x="250" y="467"/>
                  </a:cubicBezTo>
                  <a:cubicBezTo>
                    <a:pt x="267" y="467"/>
                    <a:pt x="285" y="466"/>
                    <a:pt x="305" y="462"/>
                  </a:cubicBezTo>
                  <a:cubicBezTo>
                    <a:pt x="457" y="432"/>
                    <a:pt x="487" y="310"/>
                    <a:pt x="457" y="189"/>
                  </a:cubicBezTo>
                  <a:cubicBezTo>
                    <a:pt x="430" y="83"/>
                    <a:pt x="381" y="0"/>
                    <a:pt x="24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7" name="Google Shape;2877;p19"/>
            <p:cNvGrpSpPr/>
            <p:nvPr/>
          </p:nvGrpSpPr>
          <p:grpSpPr>
            <a:xfrm>
              <a:off x="-1554275" y="-744050"/>
              <a:ext cx="9036625" cy="5462925"/>
              <a:chOff x="-1554275" y="-744050"/>
              <a:chExt cx="9036625" cy="5462925"/>
            </a:xfrm>
          </p:grpSpPr>
          <p:sp>
            <p:nvSpPr>
              <p:cNvPr id="2878" name="Google Shape;2878;p19"/>
              <p:cNvSpPr/>
              <p:nvPr/>
            </p:nvSpPr>
            <p:spPr>
              <a:xfrm>
                <a:off x="-1533200" y="-730725"/>
                <a:ext cx="8995625" cy="5441600"/>
              </a:xfrm>
              <a:custGeom>
                <a:rect b="b" l="l" r="r" t="t"/>
                <a:pathLst>
                  <a:path extrusionOk="0" h="217664" w="359825">
                    <a:moveTo>
                      <a:pt x="110975" y="46962"/>
                    </a:moveTo>
                    <a:lnTo>
                      <a:pt x="121158" y="66233"/>
                    </a:lnTo>
                    <a:lnTo>
                      <a:pt x="105899" y="55321"/>
                    </a:lnTo>
                    <a:lnTo>
                      <a:pt x="110975" y="46962"/>
                    </a:lnTo>
                    <a:close/>
                    <a:moveTo>
                      <a:pt x="96385" y="19393"/>
                    </a:moveTo>
                    <a:lnTo>
                      <a:pt x="110915" y="46779"/>
                    </a:lnTo>
                    <a:lnTo>
                      <a:pt x="105686" y="55290"/>
                    </a:lnTo>
                    <a:lnTo>
                      <a:pt x="105656" y="55351"/>
                    </a:lnTo>
                    <a:lnTo>
                      <a:pt x="121644" y="66780"/>
                    </a:lnTo>
                    <a:lnTo>
                      <a:pt x="111097" y="46810"/>
                    </a:lnTo>
                    <a:lnTo>
                      <a:pt x="119365" y="33162"/>
                    </a:lnTo>
                    <a:lnTo>
                      <a:pt x="134471" y="38937"/>
                    </a:lnTo>
                    <a:lnTo>
                      <a:pt x="125626" y="73588"/>
                    </a:lnTo>
                    <a:lnTo>
                      <a:pt x="125596" y="73679"/>
                    </a:lnTo>
                    <a:lnTo>
                      <a:pt x="139000" y="78148"/>
                    </a:lnTo>
                    <a:lnTo>
                      <a:pt x="131523" y="82373"/>
                    </a:lnTo>
                    <a:lnTo>
                      <a:pt x="98817" y="78908"/>
                    </a:lnTo>
                    <a:lnTo>
                      <a:pt x="98847" y="79029"/>
                    </a:lnTo>
                    <a:lnTo>
                      <a:pt x="98847" y="79029"/>
                    </a:lnTo>
                    <a:lnTo>
                      <a:pt x="84713" y="72038"/>
                    </a:lnTo>
                    <a:lnTo>
                      <a:pt x="81218" y="66415"/>
                    </a:lnTo>
                    <a:lnTo>
                      <a:pt x="81036" y="39120"/>
                    </a:lnTo>
                    <a:lnTo>
                      <a:pt x="96385" y="19393"/>
                    </a:lnTo>
                    <a:close/>
                    <a:moveTo>
                      <a:pt x="68877" y="67448"/>
                    </a:moveTo>
                    <a:lnTo>
                      <a:pt x="66263" y="85686"/>
                    </a:lnTo>
                    <a:lnTo>
                      <a:pt x="53679" y="84956"/>
                    </a:lnTo>
                    <a:lnTo>
                      <a:pt x="68877" y="67448"/>
                    </a:lnTo>
                    <a:close/>
                    <a:moveTo>
                      <a:pt x="169062" y="47874"/>
                    </a:moveTo>
                    <a:lnTo>
                      <a:pt x="164198" y="85747"/>
                    </a:lnTo>
                    <a:lnTo>
                      <a:pt x="138058" y="83011"/>
                    </a:lnTo>
                    <a:lnTo>
                      <a:pt x="169062" y="47874"/>
                    </a:lnTo>
                    <a:close/>
                    <a:moveTo>
                      <a:pt x="81188" y="66749"/>
                    </a:moveTo>
                    <a:lnTo>
                      <a:pt x="84561" y="72160"/>
                    </a:lnTo>
                    <a:lnTo>
                      <a:pt x="84561" y="72190"/>
                    </a:lnTo>
                    <a:lnTo>
                      <a:pt x="98635" y="79151"/>
                    </a:lnTo>
                    <a:lnTo>
                      <a:pt x="81370" y="95412"/>
                    </a:lnTo>
                    <a:lnTo>
                      <a:pt x="81188" y="66749"/>
                    </a:lnTo>
                    <a:close/>
                    <a:moveTo>
                      <a:pt x="131584" y="82525"/>
                    </a:moveTo>
                    <a:lnTo>
                      <a:pt x="137724" y="83163"/>
                    </a:lnTo>
                    <a:lnTo>
                      <a:pt x="126234" y="96172"/>
                    </a:lnTo>
                    <a:lnTo>
                      <a:pt x="148058" y="90883"/>
                    </a:lnTo>
                    <a:lnTo>
                      <a:pt x="140642" y="110610"/>
                    </a:lnTo>
                    <a:lnTo>
                      <a:pt x="122708" y="123711"/>
                    </a:lnTo>
                    <a:lnTo>
                      <a:pt x="108665" y="95473"/>
                    </a:lnTo>
                    <a:lnTo>
                      <a:pt x="131584" y="82525"/>
                    </a:lnTo>
                    <a:close/>
                    <a:moveTo>
                      <a:pt x="13587" y="4195"/>
                    </a:moveTo>
                    <a:lnTo>
                      <a:pt x="63619" y="38451"/>
                    </a:lnTo>
                    <a:lnTo>
                      <a:pt x="81005" y="66476"/>
                    </a:lnTo>
                    <a:lnTo>
                      <a:pt x="81188" y="95807"/>
                    </a:lnTo>
                    <a:lnTo>
                      <a:pt x="98817" y="79211"/>
                    </a:lnTo>
                    <a:lnTo>
                      <a:pt x="100519" y="132343"/>
                    </a:lnTo>
                    <a:lnTo>
                      <a:pt x="89850" y="105716"/>
                    </a:lnTo>
                    <a:lnTo>
                      <a:pt x="89820" y="105656"/>
                    </a:lnTo>
                    <a:lnTo>
                      <a:pt x="60032" y="109364"/>
                    </a:lnTo>
                    <a:lnTo>
                      <a:pt x="41582" y="98847"/>
                    </a:lnTo>
                    <a:lnTo>
                      <a:pt x="53527" y="85169"/>
                    </a:lnTo>
                    <a:lnTo>
                      <a:pt x="66415" y="85898"/>
                    </a:lnTo>
                    <a:lnTo>
                      <a:pt x="69151" y="66901"/>
                    </a:lnTo>
                    <a:lnTo>
                      <a:pt x="53467" y="84956"/>
                    </a:lnTo>
                    <a:lnTo>
                      <a:pt x="31977" y="83740"/>
                    </a:lnTo>
                    <a:lnTo>
                      <a:pt x="40488" y="26961"/>
                    </a:lnTo>
                    <a:lnTo>
                      <a:pt x="40518" y="26779"/>
                    </a:lnTo>
                    <a:lnTo>
                      <a:pt x="13739" y="43375"/>
                    </a:lnTo>
                    <a:lnTo>
                      <a:pt x="183" y="18208"/>
                    </a:lnTo>
                    <a:lnTo>
                      <a:pt x="13587" y="4195"/>
                    </a:lnTo>
                    <a:close/>
                    <a:moveTo>
                      <a:pt x="89698" y="105838"/>
                    </a:moveTo>
                    <a:lnTo>
                      <a:pt x="100367" y="132373"/>
                    </a:lnTo>
                    <a:lnTo>
                      <a:pt x="60275" y="109485"/>
                    </a:lnTo>
                    <a:lnTo>
                      <a:pt x="89698" y="105838"/>
                    </a:lnTo>
                    <a:close/>
                    <a:moveTo>
                      <a:pt x="98999" y="79090"/>
                    </a:moveTo>
                    <a:lnTo>
                      <a:pt x="131280" y="82494"/>
                    </a:lnTo>
                    <a:lnTo>
                      <a:pt x="108513" y="95412"/>
                    </a:lnTo>
                    <a:lnTo>
                      <a:pt x="108422" y="95443"/>
                    </a:lnTo>
                    <a:lnTo>
                      <a:pt x="122556" y="123771"/>
                    </a:lnTo>
                    <a:lnTo>
                      <a:pt x="122586" y="123832"/>
                    </a:lnTo>
                    <a:lnTo>
                      <a:pt x="122404" y="123923"/>
                    </a:lnTo>
                    <a:lnTo>
                      <a:pt x="100702" y="132434"/>
                    </a:lnTo>
                    <a:lnTo>
                      <a:pt x="98999" y="79090"/>
                    </a:lnTo>
                    <a:close/>
                    <a:moveTo>
                      <a:pt x="140520" y="110884"/>
                    </a:moveTo>
                    <a:lnTo>
                      <a:pt x="130459" y="137814"/>
                    </a:lnTo>
                    <a:lnTo>
                      <a:pt x="122799" y="123863"/>
                    </a:lnTo>
                    <a:lnTo>
                      <a:pt x="140520" y="110884"/>
                    </a:lnTo>
                    <a:close/>
                    <a:moveTo>
                      <a:pt x="63315" y="127540"/>
                    </a:moveTo>
                    <a:lnTo>
                      <a:pt x="84987" y="130519"/>
                    </a:lnTo>
                    <a:lnTo>
                      <a:pt x="97449" y="149516"/>
                    </a:lnTo>
                    <a:lnTo>
                      <a:pt x="75048" y="160398"/>
                    </a:lnTo>
                    <a:lnTo>
                      <a:pt x="63315" y="127540"/>
                    </a:lnTo>
                    <a:close/>
                    <a:moveTo>
                      <a:pt x="65047" y="151857"/>
                    </a:moveTo>
                    <a:lnTo>
                      <a:pt x="73467" y="161280"/>
                    </a:lnTo>
                    <a:lnTo>
                      <a:pt x="73528" y="161310"/>
                    </a:lnTo>
                    <a:lnTo>
                      <a:pt x="74926" y="160641"/>
                    </a:lnTo>
                    <a:lnTo>
                      <a:pt x="78178" y="169821"/>
                    </a:lnTo>
                    <a:lnTo>
                      <a:pt x="75139" y="169881"/>
                    </a:lnTo>
                    <a:lnTo>
                      <a:pt x="63497" y="154744"/>
                    </a:lnTo>
                    <a:lnTo>
                      <a:pt x="65047" y="151857"/>
                    </a:lnTo>
                    <a:close/>
                    <a:moveTo>
                      <a:pt x="63406" y="154896"/>
                    </a:moveTo>
                    <a:lnTo>
                      <a:pt x="74956" y="169821"/>
                    </a:lnTo>
                    <a:lnTo>
                      <a:pt x="55351" y="170033"/>
                    </a:lnTo>
                    <a:lnTo>
                      <a:pt x="63406" y="154896"/>
                    </a:lnTo>
                    <a:close/>
                    <a:moveTo>
                      <a:pt x="78270" y="170033"/>
                    </a:moveTo>
                    <a:lnTo>
                      <a:pt x="80823" y="177207"/>
                    </a:lnTo>
                    <a:lnTo>
                      <a:pt x="75291" y="170064"/>
                    </a:lnTo>
                    <a:lnTo>
                      <a:pt x="78270" y="170033"/>
                    </a:lnTo>
                    <a:close/>
                    <a:moveTo>
                      <a:pt x="109030" y="169760"/>
                    </a:moveTo>
                    <a:lnTo>
                      <a:pt x="112130" y="194380"/>
                    </a:lnTo>
                    <a:lnTo>
                      <a:pt x="81340" y="177724"/>
                    </a:lnTo>
                    <a:lnTo>
                      <a:pt x="81218" y="177663"/>
                    </a:lnTo>
                    <a:lnTo>
                      <a:pt x="81188" y="177724"/>
                    </a:lnTo>
                    <a:lnTo>
                      <a:pt x="78452" y="170033"/>
                    </a:lnTo>
                    <a:lnTo>
                      <a:pt x="109030" y="169760"/>
                    </a:lnTo>
                    <a:close/>
                    <a:moveTo>
                      <a:pt x="144958" y="1"/>
                    </a:moveTo>
                    <a:lnTo>
                      <a:pt x="172618" y="27509"/>
                    </a:lnTo>
                    <a:lnTo>
                      <a:pt x="194867" y="71035"/>
                    </a:lnTo>
                    <a:lnTo>
                      <a:pt x="140915" y="110458"/>
                    </a:lnTo>
                    <a:lnTo>
                      <a:pt x="148332" y="90640"/>
                    </a:lnTo>
                    <a:lnTo>
                      <a:pt x="126751" y="95899"/>
                    </a:lnTo>
                    <a:lnTo>
                      <a:pt x="137906" y="83193"/>
                    </a:lnTo>
                    <a:lnTo>
                      <a:pt x="164289" y="85990"/>
                    </a:lnTo>
                    <a:lnTo>
                      <a:pt x="164350" y="85990"/>
                    </a:lnTo>
                    <a:lnTo>
                      <a:pt x="169305" y="47327"/>
                    </a:lnTo>
                    <a:lnTo>
                      <a:pt x="137845" y="83011"/>
                    </a:lnTo>
                    <a:lnTo>
                      <a:pt x="131796" y="82373"/>
                    </a:lnTo>
                    <a:lnTo>
                      <a:pt x="139426" y="78087"/>
                    </a:lnTo>
                    <a:lnTo>
                      <a:pt x="125808" y="73527"/>
                    </a:lnTo>
                    <a:lnTo>
                      <a:pt x="134654" y="38907"/>
                    </a:lnTo>
                    <a:lnTo>
                      <a:pt x="134684" y="38816"/>
                    </a:lnTo>
                    <a:lnTo>
                      <a:pt x="119456" y="32949"/>
                    </a:lnTo>
                    <a:lnTo>
                      <a:pt x="119365" y="32889"/>
                    </a:lnTo>
                    <a:lnTo>
                      <a:pt x="111006" y="46567"/>
                    </a:lnTo>
                    <a:lnTo>
                      <a:pt x="96507" y="19180"/>
                    </a:lnTo>
                    <a:lnTo>
                      <a:pt x="96416" y="19059"/>
                    </a:lnTo>
                    <a:lnTo>
                      <a:pt x="80884" y="39029"/>
                    </a:lnTo>
                    <a:lnTo>
                      <a:pt x="80884" y="39059"/>
                    </a:lnTo>
                    <a:lnTo>
                      <a:pt x="81066" y="66111"/>
                    </a:lnTo>
                    <a:lnTo>
                      <a:pt x="63832" y="38299"/>
                    </a:lnTo>
                    <a:lnTo>
                      <a:pt x="13679" y="3982"/>
                    </a:lnTo>
                    <a:lnTo>
                      <a:pt x="13587" y="3952"/>
                    </a:lnTo>
                    <a:lnTo>
                      <a:pt x="1" y="18116"/>
                    </a:lnTo>
                    <a:lnTo>
                      <a:pt x="13679" y="43497"/>
                    </a:lnTo>
                    <a:lnTo>
                      <a:pt x="13709" y="43588"/>
                    </a:lnTo>
                    <a:lnTo>
                      <a:pt x="40336" y="27053"/>
                    </a:lnTo>
                    <a:lnTo>
                      <a:pt x="31825" y="83801"/>
                    </a:lnTo>
                    <a:lnTo>
                      <a:pt x="53345" y="85078"/>
                    </a:lnTo>
                    <a:lnTo>
                      <a:pt x="41369" y="98847"/>
                    </a:lnTo>
                    <a:lnTo>
                      <a:pt x="59789" y="109394"/>
                    </a:lnTo>
                    <a:lnTo>
                      <a:pt x="55321" y="109941"/>
                    </a:lnTo>
                    <a:lnTo>
                      <a:pt x="45138" y="131127"/>
                    </a:lnTo>
                    <a:lnTo>
                      <a:pt x="45077" y="131158"/>
                    </a:lnTo>
                    <a:lnTo>
                      <a:pt x="63284" y="154744"/>
                    </a:lnTo>
                    <a:lnTo>
                      <a:pt x="55108" y="170094"/>
                    </a:lnTo>
                    <a:lnTo>
                      <a:pt x="55047" y="170216"/>
                    </a:lnTo>
                    <a:lnTo>
                      <a:pt x="55412" y="170216"/>
                    </a:lnTo>
                    <a:lnTo>
                      <a:pt x="75017" y="170064"/>
                    </a:lnTo>
                    <a:lnTo>
                      <a:pt x="81157" y="177967"/>
                    </a:lnTo>
                    <a:lnTo>
                      <a:pt x="78725" y="217025"/>
                    </a:lnTo>
                    <a:lnTo>
                      <a:pt x="55412" y="170216"/>
                    </a:lnTo>
                    <a:lnTo>
                      <a:pt x="55260" y="170277"/>
                    </a:lnTo>
                    <a:lnTo>
                      <a:pt x="78877" y="217663"/>
                    </a:lnTo>
                    <a:lnTo>
                      <a:pt x="81431" y="178240"/>
                    </a:lnTo>
                    <a:lnTo>
                      <a:pt x="81431" y="177997"/>
                    </a:lnTo>
                    <a:lnTo>
                      <a:pt x="112222" y="194654"/>
                    </a:lnTo>
                    <a:lnTo>
                      <a:pt x="112374" y="194715"/>
                    </a:lnTo>
                    <a:lnTo>
                      <a:pt x="109243" y="169669"/>
                    </a:lnTo>
                    <a:lnTo>
                      <a:pt x="109243" y="169608"/>
                    </a:lnTo>
                    <a:lnTo>
                      <a:pt x="78452" y="169881"/>
                    </a:lnTo>
                    <a:lnTo>
                      <a:pt x="75139" y="160611"/>
                    </a:lnTo>
                    <a:lnTo>
                      <a:pt x="97753" y="149577"/>
                    </a:lnTo>
                    <a:lnTo>
                      <a:pt x="85139" y="130398"/>
                    </a:lnTo>
                    <a:lnTo>
                      <a:pt x="85109" y="130367"/>
                    </a:lnTo>
                    <a:lnTo>
                      <a:pt x="63224" y="127388"/>
                    </a:lnTo>
                    <a:lnTo>
                      <a:pt x="63072" y="127358"/>
                    </a:lnTo>
                    <a:lnTo>
                      <a:pt x="74865" y="160489"/>
                    </a:lnTo>
                    <a:lnTo>
                      <a:pt x="73558" y="161128"/>
                    </a:lnTo>
                    <a:lnTo>
                      <a:pt x="64987" y="151553"/>
                    </a:lnTo>
                    <a:lnTo>
                      <a:pt x="63406" y="154593"/>
                    </a:lnTo>
                    <a:lnTo>
                      <a:pt x="45321" y="131158"/>
                    </a:lnTo>
                    <a:lnTo>
                      <a:pt x="55412" y="110093"/>
                    </a:lnTo>
                    <a:lnTo>
                      <a:pt x="60032" y="109546"/>
                    </a:lnTo>
                    <a:lnTo>
                      <a:pt x="100519" y="132647"/>
                    </a:lnTo>
                    <a:lnTo>
                      <a:pt x="100550" y="132677"/>
                    </a:lnTo>
                    <a:lnTo>
                      <a:pt x="100702" y="132738"/>
                    </a:lnTo>
                    <a:lnTo>
                      <a:pt x="100671" y="132647"/>
                    </a:lnTo>
                    <a:lnTo>
                      <a:pt x="122495" y="124075"/>
                    </a:lnTo>
                    <a:lnTo>
                      <a:pt x="122678" y="123984"/>
                    </a:lnTo>
                    <a:lnTo>
                      <a:pt x="130429" y="138057"/>
                    </a:lnTo>
                    <a:lnTo>
                      <a:pt x="130520" y="138209"/>
                    </a:lnTo>
                    <a:lnTo>
                      <a:pt x="140794" y="110701"/>
                    </a:lnTo>
                    <a:lnTo>
                      <a:pt x="195019" y="71096"/>
                    </a:lnTo>
                    <a:lnTo>
                      <a:pt x="195111" y="71035"/>
                    </a:lnTo>
                    <a:lnTo>
                      <a:pt x="172770" y="27417"/>
                    </a:lnTo>
                    <a:lnTo>
                      <a:pt x="145474" y="244"/>
                    </a:lnTo>
                    <a:lnTo>
                      <a:pt x="169791" y="3952"/>
                    </a:lnTo>
                    <a:lnTo>
                      <a:pt x="199092" y="12706"/>
                    </a:lnTo>
                    <a:lnTo>
                      <a:pt x="222497" y="36111"/>
                    </a:lnTo>
                    <a:lnTo>
                      <a:pt x="228181" y="57631"/>
                    </a:lnTo>
                    <a:lnTo>
                      <a:pt x="228212" y="57752"/>
                    </a:lnTo>
                    <a:lnTo>
                      <a:pt x="261951" y="33436"/>
                    </a:lnTo>
                    <a:lnTo>
                      <a:pt x="252528" y="84227"/>
                    </a:lnTo>
                    <a:lnTo>
                      <a:pt x="252498" y="84409"/>
                    </a:lnTo>
                    <a:lnTo>
                      <a:pt x="303411" y="57144"/>
                    </a:lnTo>
                    <a:lnTo>
                      <a:pt x="303502" y="57083"/>
                    </a:lnTo>
                    <a:lnTo>
                      <a:pt x="284413" y="33831"/>
                    </a:lnTo>
                    <a:lnTo>
                      <a:pt x="290675" y="6262"/>
                    </a:lnTo>
                    <a:lnTo>
                      <a:pt x="315052" y="13679"/>
                    </a:lnTo>
                    <a:lnTo>
                      <a:pt x="348305" y="49241"/>
                    </a:lnTo>
                    <a:lnTo>
                      <a:pt x="348366" y="49363"/>
                    </a:lnTo>
                    <a:lnTo>
                      <a:pt x="359795" y="22980"/>
                    </a:lnTo>
                    <a:lnTo>
                      <a:pt x="359825" y="22888"/>
                    </a:lnTo>
                    <a:lnTo>
                      <a:pt x="336846" y="6870"/>
                    </a:lnTo>
                    <a:lnTo>
                      <a:pt x="336755" y="7022"/>
                    </a:lnTo>
                    <a:lnTo>
                      <a:pt x="359612" y="22980"/>
                    </a:lnTo>
                    <a:lnTo>
                      <a:pt x="348335" y="48998"/>
                    </a:lnTo>
                    <a:lnTo>
                      <a:pt x="315174" y="13527"/>
                    </a:lnTo>
                    <a:lnTo>
                      <a:pt x="290614" y="6110"/>
                    </a:lnTo>
                    <a:lnTo>
                      <a:pt x="290553" y="6080"/>
                    </a:lnTo>
                    <a:lnTo>
                      <a:pt x="284231" y="33892"/>
                    </a:lnTo>
                    <a:lnTo>
                      <a:pt x="284231" y="33922"/>
                    </a:lnTo>
                    <a:lnTo>
                      <a:pt x="303228" y="57053"/>
                    </a:lnTo>
                    <a:lnTo>
                      <a:pt x="252741" y="84105"/>
                    </a:lnTo>
                    <a:lnTo>
                      <a:pt x="262224" y="33101"/>
                    </a:lnTo>
                    <a:lnTo>
                      <a:pt x="228333" y="57509"/>
                    </a:lnTo>
                    <a:lnTo>
                      <a:pt x="222649" y="36141"/>
                    </a:lnTo>
                    <a:lnTo>
                      <a:pt x="222649" y="36080"/>
                    </a:lnTo>
                    <a:lnTo>
                      <a:pt x="199153" y="12554"/>
                    </a:lnTo>
                    <a:lnTo>
                      <a:pt x="169791" y="3739"/>
                    </a:lnTo>
                    <a:lnTo>
                      <a:pt x="144958"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19"/>
              <p:cNvSpPr/>
              <p:nvPr/>
            </p:nvSpPr>
            <p:spPr>
              <a:xfrm>
                <a:off x="592225" y="1896225"/>
                <a:ext cx="389850" cy="1123900"/>
              </a:xfrm>
              <a:custGeom>
                <a:rect b="b" l="l" r="r" t="t"/>
                <a:pathLst>
                  <a:path extrusionOk="0" h="44956" w="15594">
                    <a:moveTo>
                      <a:pt x="4529" y="973"/>
                    </a:moveTo>
                    <a:lnTo>
                      <a:pt x="9210" y="26505"/>
                    </a:lnTo>
                    <a:lnTo>
                      <a:pt x="183" y="25532"/>
                    </a:lnTo>
                    <a:lnTo>
                      <a:pt x="4529" y="973"/>
                    </a:lnTo>
                    <a:close/>
                    <a:moveTo>
                      <a:pt x="9423" y="26718"/>
                    </a:moveTo>
                    <a:lnTo>
                      <a:pt x="15411" y="27326"/>
                    </a:lnTo>
                    <a:lnTo>
                      <a:pt x="12584" y="43922"/>
                    </a:lnTo>
                    <a:lnTo>
                      <a:pt x="9423" y="26718"/>
                    </a:lnTo>
                    <a:close/>
                    <a:moveTo>
                      <a:pt x="4560" y="0"/>
                    </a:moveTo>
                    <a:lnTo>
                      <a:pt x="0" y="25624"/>
                    </a:lnTo>
                    <a:lnTo>
                      <a:pt x="0" y="25684"/>
                    </a:lnTo>
                    <a:lnTo>
                      <a:pt x="9241" y="26687"/>
                    </a:lnTo>
                    <a:lnTo>
                      <a:pt x="12584" y="44955"/>
                    </a:lnTo>
                    <a:lnTo>
                      <a:pt x="15593" y="27174"/>
                    </a:lnTo>
                    <a:lnTo>
                      <a:pt x="9393" y="26535"/>
                    </a:lnTo>
                    <a:lnTo>
                      <a:pt x="4560" y="0"/>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19"/>
              <p:cNvSpPr/>
              <p:nvPr/>
            </p:nvSpPr>
            <p:spPr>
              <a:xfrm>
                <a:off x="2694850" y="-419175"/>
                <a:ext cx="752325" cy="1469650"/>
              </a:xfrm>
              <a:custGeom>
                <a:rect b="b" l="l" r="r" t="t"/>
                <a:pathLst>
                  <a:path extrusionOk="0" h="58786" w="30093">
                    <a:moveTo>
                      <a:pt x="29879" y="335"/>
                    </a:moveTo>
                    <a:lnTo>
                      <a:pt x="25776" y="58391"/>
                    </a:lnTo>
                    <a:lnTo>
                      <a:pt x="183" y="35138"/>
                    </a:lnTo>
                    <a:lnTo>
                      <a:pt x="3496" y="15199"/>
                    </a:lnTo>
                    <a:lnTo>
                      <a:pt x="29879" y="335"/>
                    </a:lnTo>
                    <a:close/>
                    <a:moveTo>
                      <a:pt x="30092" y="1"/>
                    </a:moveTo>
                    <a:lnTo>
                      <a:pt x="3374" y="15047"/>
                    </a:lnTo>
                    <a:lnTo>
                      <a:pt x="3344" y="15077"/>
                    </a:lnTo>
                    <a:lnTo>
                      <a:pt x="0" y="35138"/>
                    </a:lnTo>
                    <a:lnTo>
                      <a:pt x="0" y="35168"/>
                    </a:lnTo>
                    <a:lnTo>
                      <a:pt x="25776" y="58664"/>
                    </a:lnTo>
                    <a:lnTo>
                      <a:pt x="25928" y="58786"/>
                    </a:lnTo>
                    <a:lnTo>
                      <a:pt x="30092"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19"/>
              <p:cNvSpPr/>
              <p:nvPr/>
            </p:nvSpPr>
            <p:spPr>
              <a:xfrm>
                <a:off x="-738350" y="-736050"/>
                <a:ext cx="4917300" cy="4249325"/>
              </a:xfrm>
              <a:custGeom>
                <a:rect b="b" l="l" r="r" t="t"/>
                <a:pathLst>
                  <a:path extrusionOk="0" h="169973" w="196692">
                    <a:moveTo>
                      <a:pt x="113498" y="305"/>
                    </a:moveTo>
                    <a:lnTo>
                      <a:pt x="102677" y="38846"/>
                    </a:lnTo>
                    <a:lnTo>
                      <a:pt x="92221" y="60549"/>
                    </a:lnTo>
                    <a:lnTo>
                      <a:pt x="87631" y="33193"/>
                    </a:lnTo>
                    <a:lnTo>
                      <a:pt x="65108" y="19576"/>
                    </a:lnTo>
                    <a:lnTo>
                      <a:pt x="113498" y="305"/>
                    </a:lnTo>
                    <a:close/>
                    <a:moveTo>
                      <a:pt x="140733" y="27904"/>
                    </a:moveTo>
                    <a:lnTo>
                      <a:pt x="196326" y="57874"/>
                    </a:lnTo>
                    <a:lnTo>
                      <a:pt x="163195" y="71187"/>
                    </a:lnTo>
                    <a:lnTo>
                      <a:pt x="124015" y="72464"/>
                    </a:lnTo>
                    <a:lnTo>
                      <a:pt x="102920" y="39150"/>
                    </a:lnTo>
                    <a:lnTo>
                      <a:pt x="140733" y="27904"/>
                    </a:lnTo>
                    <a:close/>
                    <a:moveTo>
                      <a:pt x="102708" y="39150"/>
                    </a:moveTo>
                    <a:lnTo>
                      <a:pt x="123802" y="72433"/>
                    </a:lnTo>
                    <a:lnTo>
                      <a:pt x="94379" y="73437"/>
                    </a:lnTo>
                    <a:lnTo>
                      <a:pt x="92282" y="60853"/>
                    </a:lnTo>
                    <a:lnTo>
                      <a:pt x="102708" y="39150"/>
                    </a:lnTo>
                    <a:close/>
                    <a:moveTo>
                      <a:pt x="37387" y="67540"/>
                    </a:moveTo>
                    <a:lnTo>
                      <a:pt x="52646" y="72130"/>
                    </a:lnTo>
                    <a:lnTo>
                      <a:pt x="42585" y="79607"/>
                    </a:lnTo>
                    <a:lnTo>
                      <a:pt x="37387" y="67540"/>
                    </a:lnTo>
                    <a:close/>
                    <a:moveTo>
                      <a:pt x="73832" y="55716"/>
                    </a:moveTo>
                    <a:lnTo>
                      <a:pt x="67023" y="79212"/>
                    </a:lnTo>
                    <a:lnTo>
                      <a:pt x="67023" y="79242"/>
                    </a:lnTo>
                    <a:lnTo>
                      <a:pt x="44348" y="83680"/>
                    </a:lnTo>
                    <a:lnTo>
                      <a:pt x="42676" y="79820"/>
                    </a:lnTo>
                    <a:lnTo>
                      <a:pt x="53071" y="72099"/>
                    </a:lnTo>
                    <a:lnTo>
                      <a:pt x="37539" y="67388"/>
                    </a:lnTo>
                    <a:lnTo>
                      <a:pt x="37539" y="67388"/>
                    </a:lnTo>
                    <a:lnTo>
                      <a:pt x="73832" y="55716"/>
                    </a:lnTo>
                    <a:close/>
                    <a:moveTo>
                      <a:pt x="42524" y="79911"/>
                    </a:moveTo>
                    <a:lnTo>
                      <a:pt x="44196" y="83710"/>
                    </a:lnTo>
                    <a:lnTo>
                      <a:pt x="35016" y="85504"/>
                    </a:lnTo>
                    <a:lnTo>
                      <a:pt x="42524" y="79911"/>
                    </a:lnTo>
                    <a:close/>
                    <a:moveTo>
                      <a:pt x="162800" y="71339"/>
                    </a:moveTo>
                    <a:lnTo>
                      <a:pt x="132495" y="85808"/>
                    </a:lnTo>
                    <a:lnTo>
                      <a:pt x="124137" y="72616"/>
                    </a:lnTo>
                    <a:lnTo>
                      <a:pt x="162800" y="71339"/>
                    </a:lnTo>
                    <a:close/>
                    <a:moveTo>
                      <a:pt x="48907" y="39637"/>
                    </a:moveTo>
                    <a:lnTo>
                      <a:pt x="37144" y="67266"/>
                    </a:lnTo>
                    <a:lnTo>
                      <a:pt x="37053" y="67236"/>
                    </a:lnTo>
                    <a:lnTo>
                      <a:pt x="37114" y="67388"/>
                    </a:lnTo>
                    <a:lnTo>
                      <a:pt x="37053" y="67540"/>
                    </a:lnTo>
                    <a:lnTo>
                      <a:pt x="37053" y="67540"/>
                    </a:lnTo>
                    <a:lnTo>
                      <a:pt x="37144" y="67509"/>
                    </a:lnTo>
                    <a:lnTo>
                      <a:pt x="42494" y="79728"/>
                    </a:lnTo>
                    <a:lnTo>
                      <a:pt x="34256" y="85808"/>
                    </a:lnTo>
                    <a:lnTo>
                      <a:pt x="44226" y="83862"/>
                    </a:lnTo>
                    <a:lnTo>
                      <a:pt x="49333" y="95625"/>
                    </a:lnTo>
                    <a:lnTo>
                      <a:pt x="9910" y="98878"/>
                    </a:lnTo>
                    <a:lnTo>
                      <a:pt x="213" y="84014"/>
                    </a:lnTo>
                    <a:lnTo>
                      <a:pt x="48907" y="39637"/>
                    </a:lnTo>
                    <a:close/>
                    <a:moveTo>
                      <a:pt x="113772" y="1"/>
                    </a:moveTo>
                    <a:lnTo>
                      <a:pt x="64895" y="19454"/>
                    </a:lnTo>
                    <a:lnTo>
                      <a:pt x="64743" y="19545"/>
                    </a:lnTo>
                    <a:lnTo>
                      <a:pt x="87510" y="33345"/>
                    </a:lnTo>
                    <a:lnTo>
                      <a:pt x="92100" y="60853"/>
                    </a:lnTo>
                    <a:lnTo>
                      <a:pt x="89364" y="66476"/>
                    </a:lnTo>
                    <a:lnTo>
                      <a:pt x="67236" y="78999"/>
                    </a:lnTo>
                    <a:lnTo>
                      <a:pt x="74075" y="55412"/>
                    </a:lnTo>
                    <a:lnTo>
                      <a:pt x="37387" y="67236"/>
                    </a:lnTo>
                    <a:lnTo>
                      <a:pt x="37387" y="67236"/>
                    </a:lnTo>
                    <a:lnTo>
                      <a:pt x="49394" y="38998"/>
                    </a:lnTo>
                    <a:lnTo>
                      <a:pt x="49394" y="38998"/>
                    </a:lnTo>
                    <a:lnTo>
                      <a:pt x="31" y="83953"/>
                    </a:lnTo>
                    <a:lnTo>
                      <a:pt x="1" y="83984"/>
                    </a:lnTo>
                    <a:lnTo>
                      <a:pt x="9758" y="99030"/>
                    </a:lnTo>
                    <a:lnTo>
                      <a:pt x="9788" y="99060"/>
                    </a:lnTo>
                    <a:lnTo>
                      <a:pt x="49424" y="95777"/>
                    </a:lnTo>
                    <a:lnTo>
                      <a:pt x="49546" y="95777"/>
                    </a:lnTo>
                    <a:lnTo>
                      <a:pt x="44409" y="83832"/>
                    </a:lnTo>
                    <a:lnTo>
                      <a:pt x="66962" y="79424"/>
                    </a:lnTo>
                    <a:lnTo>
                      <a:pt x="76719" y="95716"/>
                    </a:lnTo>
                    <a:lnTo>
                      <a:pt x="76750" y="95747"/>
                    </a:lnTo>
                    <a:lnTo>
                      <a:pt x="94592" y="96324"/>
                    </a:lnTo>
                    <a:lnTo>
                      <a:pt x="68725" y="132738"/>
                    </a:lnTo>
                    <a:lnTo>
                      <a:pt x="68664" y="132860"/>
                    </a:lnTo>
                    <a:lnTo>
                      <a:pt x="98452" y="137754"/>
                    </a:lnTo>
                    <a:lnTo>
                      <a:pt x="77297" y="169791"/>
                    </a:lnTo>
                    <a:lnTo>
                      <a:pt x="41886" y="161371"/>
                    </a:lnTo>
                    <a:lnTo>
                      <a:pt x="53588" y="130580"/>
                    </a:lnTo>
                    <a:lnTo>
                      <a:pt x="53588" y="130580"/>
                    </a:lnTo>
                    <a:lnTo>
                      <a:pt x="33193" y="152343"/>
                    </a:lnTo>
                    <a:lnTo>
                      <a:pt x="33193" y="152343"/>
                    </a:lnTo>
                    <a:lnTo>
                      <a:pt x="33314" y="152465"/>
                    </a:lnTo>
                    <a:lnTo>
                      <a:pt x="33314" y="152465"/>
                    </a:lnTo>
                    <a:lnTo>
                      <a:pt x="53071" y="131340"/>
                    </a:lnTo>
                    <a:lnTo>
                      <a:pt x="53071" y="131340"/>
                    </a:lnTo>
                    <a:lnTo>
                      <a:pt x="41673" y="161432"/>
                    </a:lnTo>
                    <a:lnTo>
                      <a:pt x="41643" y="161493"/>
                    </a:lnTo>
                    <a:lnTo>
                      <a:pt x="77236" y="169973"/>
                    </a:lnTo>
                    <a:lnTo>
                      <a:pt x="77327" y="169973"/>
                    </a:lnTo>
                    <a:lnTo>
                      <a:pt x="98635" y="137754"/>
                    </a:lnTo>
                    <a:lnTo>
                      <a:pt x="98726" y="137632"/>
                    </a:lnTo>
                    <a:lnTo>
                      <a:pt x="68938" y="132738"/>
                    </a:lnTo>
                    <a:lnTo>
                      <a:pt x="94805" y="96294"/>
                    </a:lnTo>
                    <a:lnTo>
                      <a:pt x="94866" y="96142"/>
                    </a:lnTo>
                    <a:lnTo>
                      <a:pt x="76780" y="95534"/>
                    </a:lnTo>
                    <a:lnTo>
                      <a:pt x="67114" y="79303"/>
                    </a:lnTo>
                    <a:lnTo>
                      <a:pt x="89485" y="66537"/>
                    </a:lnTo>
                    <a:lnTo>
                      <a:pt x="89516" y="66537"/>
                    </a:lnTo>
                    <a:lnTo>
                      <a:pt x="92130" y="61066"/>
                    </a:lnTo>
                    <a:lnTo>
                      <a:pt x="94227" y="73497"/>
                    </a:lnTo>
                    <a:lnTo>
                      <a:pt x="94227" y="73558"/>
                    </a:lnTo>
                    <a:lnTo>
                      <a:pt x="123893" y="72585"/>
                    </a:lnTo>
                    <a:lnTo>
                      <a:pt x="132374" y="85990"/>
                    </a:lnTo>
                    <a:lnTo>
                      <a:pt x="163195" y="71278"/>
                    </a:lnTo>
                    <a:lnTo>
                      <a:pt x="196509" y="57904"/>
                    </a:lnTo>
                    <a:lnTo>
                      <a:pt x="196691" y="57844"/>
                    </a:lnTo>
                    <a:lnTo>
                      <a:pt x="140824" y="27722"/>
                    </a:lnTo>
                    <a:lnTo>
                      <a:pt x="140763" y="27722"/>
                    </a:lnTo>
                    <a:lnTo>
                      <a:pt x="102829" y="38998"/>
                    </a:lnTo>
                    <a:lnTo>
                      <a:pt x="102860" y="38907"/>
                    </a:lnTo>
                    <a:lnTo>
                      <a:pt x="113711" y="214"/>
                    </a:lnTo>
                    <a:lnTo>
                      <a:pt x="113772"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19"/>
              <p:cNvSpPr/>
              <p:nvPr/>
            </p:nvSpPr>
            <p:spPr>
              <a:xfrm>
                <a:off x="-1196575" y="-631175"/>
                <a:ext cx="3773650" cy="4345075"/>
              </a:xfrm>
              <a:custGeom>
                <a:rect b="b" l="l" r="r" t="t"/>
                <a:pathLst>
                  <a:path extrusionOk="0" h="173803" w="150946">
                    <a:moveTo>
                      <a:pt x="214" y="213"/>
                    </a:moveTo>
                    <a:lnTo>
                      <a:pt x="82677" y="15320"/>
                    </a:lnTo>
                    <a:lnTo>
                      <a:pt x="50671" y="34195"/>
                    </a:lnTo>
                    <a:lnTo>
                      <a:pt x="50671" y="34195"/>
                    </a:lnTo>
                    <a:lnTo>
                      <a:pt x="26780" y="22797"/>
                    </a:lnTo>
                    <a:lnTo>
                      <a:pt x="52737" y="81430"/>
                    </a:lnTo>
                    <a:lnTo>
                      <a:pt x="52737" y="81430"/>
                    </a:lnTo>
                    <a:lnTo>
                      <a:pt x="43619" y="101947"/>
                    </a:lnTo>
                    <a:lnTo>
                      <a:pt x="18755" y="79971"/>
                    </a:lnTo>
                    <a:lnTo>
                      <a:pt x="18816" y="79971"/>
                    </a:lnTo>
                    <a:lnTo>
                      <a:pt x="426" y="39849"/>
                    </a:lnTo>
                    <a:lnTo>
                      <a:pt x="214" y="213"/>
                    </a:lnTo>
                    <a:close/>
                    <a:moveTo>
                      <a:pt x="52889" y="81461"/>
                    </a:moveTo>
                    <a:lnTo>
                      <a:pt x="71400" y="126416"/>
                    </a:lnTo>
                    <a:lnTo>
                      <a:pt x="43740" y="102008"/>
                    </a:lnTo>
                    <a:lnTo>
                      <a:pt x="52889" y="81461"/>
                    </a:lnTo>
                    <a:close/>
                    <a:moveTo>
                      <a:pt x="18603" y="80062"/>
                    </a:moveTo>
                    <a:lnTo>
                      <a:pt x="43528" y="102008"/>
                    </a:lnTo>
                    <a:lnTo>
                      <a:pt x="43528" y="102008"/>
                    </a:lnTo>
                    <a:lnTo>
                      <a:pt x="41765" y="106020"/>
                    </a:lnTo>
                    <a:lnTo>
                      <a:pt x="49941" y="123406"/>
                    </a:lnTo>
                    <a:lnTo>
                      <a:pt x="31886" y="127479"/>
                    </a:lnTo>
                    <a:lnTo>
                      <a:pt x="31825" y="127145"/>
                    </a:lnTo>
                    <a:lnTo>
                      <a:pt x="18603" y="80062"/>
                    </a:lnTo>
                    <a:close/>
                    <a:moveTo>
                      <a:pt x="32008" y="127966"/>
                    </a:moveTo>
                    <a:lnTo>
                      <a:pt x="51917" y="147905"/>
                    </a:lnTo>
                    <a:lnTo>
                      <a:pt x="51947" y="147936"/>
                    </a:lnTo>
                    <a:lnTo>
                      <a:pt x="84106" y="145656"/>
                    </a:lnTo>
                    <a:lnTo>
                      <a:pt x="95535" y="165656"/>
                    </a:lnTo>
                    <a:lnTo>
                      <a:pt x="67662" y="173650"/>
                    </a:lnTo>
                    <a:lnTo>
                      <a:pt x="41734" y="166386"/>
                    </a:lnTo>
                    <a:lnTo>
                      <a:pt x="32008" y="127966"/>
                    </a:lnTo>
                    <a:close/>
                    <a:moveTo>
                      <a:pt x="1" y="0"/>
                    </a:moveTo>
                    <a:lnTo>
                      <a:pt x="214" y="39849"/>
                    </a:lnTo>
                    <a:lnTo>
                      <a:pt x="18482" y="79758"/>
                    </a:lnTo>
                    <a:lnTo>
                      <a:pt x="18482" y="79758"/>
                    </a:lnTo>
                    <a:lnTo>
                      <a:pt x="18238" y="79576"/>
                    </a:lnTo>
                    <a:lnTo>
                      <a:pt x="31612" y="127236"/>
                    </a:lnTo>
                    <a:lnTo>
                      <a:pt x="31704" y="127571"/>
                    </a:lnTo>
                    <a:lnTo>
                      <a:pt x="31612" y="127571"/>
                    </a:lnTo>
                    <a:lnTo>
                      <a:pt x="31734" y="127692"/>
                    </a:lnTo>
                    <a:lnTo>
                      <a:pt x="41552" y="166447"/>
                    </a:lnTo>
                    <a:lnTo>
                      <a:pt x="41552" y="166507"/>
                    </a:lnTo>
                    <a:lnTo>
                      <a:pt x="67601" y="173802"/>
                    </a:lnTo>
                    <a:lnTo>
                      <a:pt x="95656" y="165747"/>
                    </a:lnTo>
                    <a:lnTo>
                      <a:pt x="95778" y="165687"/>
                    </a:lnTo>
                    <a:lnTo>
                      <a:pt x="84197" y="145474"/>
                    </a:lnTo>
                    <a:lnTo>
                      <a:pt x="84167" y="145443"/>
                    </a:lnTo>
                    <a:lnTo>
                      <a:pt x="52038" y="147723"/>
                    </a:lnTo>
                    <a:lnTo>
                      <a:pt x="32008" y="127662"/>
                    </a:lnTo>
                    <a:lnTo>
                      <a:pt x="50063" y="123589"/>
                    </a:lnTo>
                    <a:lnTo>
                      <a:pt x="50154" y="123558"/>
                    </a:lnTo>
                    <a:lnTo>
                      <a:pt x="41947" y="106051"/>
                    </a:lnTo>
                    <a:lnTo>
                      <a:pt x="43680" y="102221"/>
                    </a:lnTo>
                    <a:lnTo>
                      <a:pt x="71613" y="126780"/>
                    </a:lnTo>
                    <a:lnTo>
                      <a:pt x="71856" y="127054"/>
                    </a:lnTo>
                    <a:lnTo>
                      <a:pt x="53163" y="81704"/>
                    </a:lnTo>
                    <a:lnTo>
                      <a:pt x="53163" y="81704"/>
                    </a:lnTo>
                    <a:lnTo>
                      <a:pt x="67692" y="91582"/>
                    </a:lnTo>
                    <a:lnTo>
                      <a:pt x="76233" y="101522"/>
                    </a:lnTo>
                    <a:lnTo>
                      <a:pt x="117116" y="134197"/>
                    </a:lnTo>
                    <a:lnTo>
                      <a:pt x="113134" y="92038"/>
                    </a:lnTo>
                    <a:lnTo>
                      <a:pt x="106325" y="29332"/>
                    </a:lnTo>
                    <a:lnTo>
                      <a:pt x="150581" y="81704"/>
                    </a:lnTo>
                    <a:lnTo>
                      <a:pt x="135140" y="86476"/>
                    </a:lnTo>
                    <a:lnTo>
                      <a:pt x="135171" y="86628"/>
                    </a:lnTo>
                    <a:lnTo>
                      <a:pt x="150946" y="81795"/>
                    </a:lnTo>
                    <a:lnTo>
                      <a:pt x="106082" y="28785"/>
                    </a:lnTo>
                    <a:lnTo>
                      <a:pt x="112982" y="92069"/>
                    </a:lnTo>
                    <a:lnTo>
                      <a:pt x="116933" y="133832"/>
                    </a:lnTo>
                    <a:lnTo>
                      <a:pt x="76385" y="101400"/>
                    </a:lnTo>
                    <a:lnTo>
                      <a:pt x="67875" y="91430"/>
                    </a:lnTo>
                    <a:lnTo>
                      <a:pt x="52920" y="81278"/>
                    </a:lnTo>
                    <a:lnTo>
                      <a:pt x="27144" y="23131"/>
                    </a:lnTo>
                    <a:lnTo>
                      <a:pt x="50671" y="34347"/>
                    </a:lnTo>
                    <a:lnTo>
                      <a:pt x="50701" y="34378"/>
                    </a:lnTo>
                    <a:lnTo>
                      <a:pt x="83012" y="15350"/>
                    </a:lnTo>
                    <a:lnTo>
                      <a:pt x="83194" y="15229"/>
                    </a:lnTo>
                    <a:lnTo>
                      <a:pt x="122" y="31"/>
                    </a:lnTo>
                    <a:lnTo>
                      <a:pt x="1" y="0"/>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19"/>
              <p:cNvSpPr/>
              <p:nvPr/>
            </p:nvSpPr>
            <p:spPr>
              <a:xfrm>
                <a:off x="2697125" y="-581025"/>
                <a:ext cx="3357225" cy="1294875"/>
              </a:xfrm>
              <a:custGeom>
                <a:rect b="b" l="l" r="r" t="t"/>
                <a:pathLst>
                  <a:path extrusionOk="0" h="51795" w="134289">
                    <a:moveTo>
                      <a:pt x="121492" y="1"/>
                    </a:moveTo>
                    <a:lnTo>
                      <a:pt x="92859" y="27174"/>
                    </a:lnTo>
                    <a:lnTo>
                      <a:pt x="29940" y="6566"/>
                    </a:lnTo>
                    <a:lnTo>
                      <a:pt x="29697" y="6505"/>
                    </a:lnTo>
                    <a:lnTo>
                      <a:pt x="29697" y="6505"/>
                    </a:lnTo>
                    <a:lnTo>
                      <a:pt x="58907" y="51521"/>
                    </a:lnTo>
                    <a:lnTo>
                      <a:pt x="0" y="41521"/>
                    </a:lnTo>
                    <a:lnTo>
                      <a:pt x="0" y="41734"/>
                    </a:lnTo>
                    <a:lnTo>
                      <a:pt x="59059" y="51764"/>
                    </a:lnTo>
                    <a:lnTo>
                      <a:pt x="59272" y="51795"/>
                    </a:lnTo>
                    <a:lnTo>
                      <a:pt x="30092" y="6809"/>
                    </a:lnTo>
                    <a:lnTo>
                      <a:pt x="92859" y="27357"/>
                    </a:lnTo>
                    <a:lnTo>
                      <a:pt x="92920" y="27357"/>
                    </a:lnTo>
                    <a:lnTo>
                      <a:pt x="121371" y="335"/>
                    </a:lnTo>
                    <a:lnTo>
                      <a:pt x="134046" y="51004"/>
                    </a:lnTo>
                    <a:lnTo>
                      <a:pt x="53041" y="30092"/>
                    </a:lnTo>
                    <a:lnTo>
                      <a:pt x="53011" y="30244"/>
                    </a:lnTo>
                    <a:lnTo>
                      <a:pt x="134289" y="51217"/>
                    </a:lnTo>
                    <a:lnTo>
                      <a:pt x="121523" y="153"/>
                    </a:lnTo>
                    <a:lnTo>
                      <a:pt x="121492"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19"/>
              <p:cNvSpPr/>
              <p:nvPr/>
            </p:nvSpPr>
            <p:spPr>
              <a:xfrm>
                <a:off x="6048250" y="-555950"/>
                <a:ext cx="1418750" cy="1255375"/>
              </a:xfrm>
              <a:custGeom>
                <a:rect b="b" l="l" r="r" t="t"/>
                <a:pathLst>
                  <a:path extrusionOk="0" h="50215" w="56750">
                    <a:moveTo>
                      <a:pt x="33770" y="213"/>
                    </a:moveTo>
                    <a:lnTo>
                      <a:pt x="36810" y="11764"/>
                    </a:lnTo>
                    <a:lnTo>
                      <a:pt x="12189" y="6596"/>
                    </a:lnTo>
                    <a:lnTo>
                      <a:pt x="33770" y="213"/>
                    </a:lnTo>
                    <a:close/>
                    <a:moveTo>
                      <a:pt x="37053" y="12007"/>
                    </a:moveTo>
                    <a:lnTo>
                      <a:pt x="56233" y="15989"/>
                    </a:lnTo>
                    <a:lnTo>
                      <a:pt x="40640" y="25472"/>
                    </a:lnTo>
                    <a:lnTo>
                      <a:pt x="37053" y="12007"/>
                    </a:lnTo>
                    <a:close/>
                    <a:moveTo>
                      <a:pt x="11916" y="6718"/>
                    </a:moveTo>
                    <a:lnTo>
                      <a:pt x="36871" y="11976"/>
                    </a:lnTo>
                    <a:lnTo>
                      <a:pt x="40488" y="25563"/>
                    </a:lnTo>
                    <a:lnTo>
                      <a:pt x="274" y="49910"/>
                    </a:lnTo>
                    <a:lnTo>
                      <a:pt x="11916" y="6718"/>
                    </a:lnTo>
                    <a:close/>
                    <a:moveTo>
                      <a:pt x="40518" y="25715"/>
                    </a:moveTo>
                    <a:lnTo>
                      <a:pt x="44834" y="42129"/>
                    </a:lnTo>
                    <a:lnTo>
                      <a:pt x="578" y="49910"/>
                    </a:lnTo>
                    <a:lnTo>
                      <a:pt x="40518" y="25715"/>
                    </a:lnTo>
                    <a:close/>
                    <a:moveTo>
                      <a:pt x="33861" y="1"/>
                    </a:moveTo>
                    <a:lnTo>
                      <a:pt x="11490" y="6627"/>
                    </a:lnTo>
                    <a:lnTo>
                      <a:pt x="11764" y="6688"/>
                    </a:lnTo>
                    <a:lnTo>
                      <a:pt x="1" y="50214"/>
                    </a:lnTo>
                    <a:lnTo>
                      <a:pt x="45047" y="42311"/>
                    </a:lnTo>
                    <a:lnTo>
                      <a:pt x="45108" y="42311"/>
                    </a:lnTo>
                    <a:lnTo>
                      <a:pt x="40700" y="25685"/>
                    </a:lnTo>
                    <a:lnTo>
                      <a:pt x="56749" y="15958"/>
                    </a:lnTo>
                    <a:lnTo>
                      <a:pt x="37023" y="11794"/>
                    </a:lnTo>
                    <a:lnTo>
                      <a:pt x="33892" y="61"/>
                    </a:lnTo>
                    <a:lnTo>
                      <a:pt x="33861"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19"/>
              <p:cNvSpPr/>
              <p:nvPr/>
            </p:nvSpPr>
            <p:spPr>
              <a:xfrm>
                <a:off x="-1532425" y="-639525"/>
                <a:ext cx="8705350" cy="2009150"/>
              </a:xfrm>
              <a:custGeom>
                <a:rect b="b" l="l" r="r" t="t"/>
                <a:pathLst>
                  <a:path extrusionOk="0" h="80366" w="348214">
                    <a:moveTo>
                      <a:pt x="56202" y="45715"/>
                    </a:moveTo>
                    <a:lnTo>
                      <a:pt x="68846" y="63496"/>
                    </a:lnTo>
                    <a:lnTo>
                      <a:pt x="32098" y="79940"/>
                    </a:lnTo>
                    <a:lnTo>
                      <a:pt x="56202" y="45715"/>
                    </a:lnTo>
                    <a:close/>
                    <a:moveTo>
                      <a:pt x="169790" y="0"/>
                    </a:moveTo>
                    <a:lnTo>
                      <a:pt x="134349" y="35289"/>
                    </a:lnTo>
                    <a:lnTo>
                      <a:pt x="169000" y="44013"/>
                    </a:lnTo>
                    <a:lnTo>
                      <a:pt x="139182" y="74348"/>
                    </a:lnTo>
                    <a:lnTo>
                      <a:pt x="121583" y="62645"/>
                    </a:lnTo>
                    <a:lnTo>
                      <a:pt x="84956" y="68117"/>
                    </a:lnTo>
                    <a:lnTo>
                      <a:pt x="105899" y="51673"/>
                    </a:lnTo>
                    <a:lnTo>
                      <a:pt x="81035" y="35593"/>
                    </a:lnTo>
                    <a:lnTo>
                      <a:pt x="81005" y="35593"/>
                    </a:lnTo>
                    <a:lnTo>
                      <a:pt x="63861" y="34529"/>
                    </a:lnTo>
                    <a:lnTo>
                      <a:pt x="63831" y="34529"/>
                    </a:lnTo>
                    <a:lnTo>
                      <a:pt x="56202" y="45411"/>
                    </a:lnTo>
                    <a:lnTo>
                      <a:pt x="40426" y="23192"/>
                    </a:lnTo>
                    <a:lnTo>
                      <a:pt x="30" y="14468"/>
                    </a:lnTo>
                    <a:lnTo>
                      <a:pt x="0" y="14651"/>
                    </a:lnTo>
                    <a:lnTo>
                      <a:pt x="40335" y="23405"/>
                    </a:lnTo>
                    <a:lnTo>
                      <a:pt x="56110" y="45533"/>
                    </a:lnTo>
                    <a:lnTo>
                      <a:pt x="31794" y="80092"/>
                    </a:lnTo>
                    <a:lnTo>
                      <a:pt x="31612" y="80366"/>
                    </a:lnTo>
                    <a:lnTo>
                      <a:pt x="68998" y="63588"/>
                    </a:lnTo>
                    <a:lnTo>
                      <a:pt x="69120" y="63557"/>
                    </a:lnTo>
                    <a:lnTo>
                      <a:pt x="56293" y="45563"/>
                    </a:lnTo>
                    <a:lnTo>
                      <a:pt x="63953" y="34742"/>
                    </a:lnTo>
                    <a:lnTo>
                      <a:pt x="80974" y="35776"/>
                    </a:lnTo>
                    <a:lnTo>
                      <a:pt x="105564" y="51703"/>
                    </a:lnTo>
                    <a:lnTo>
                      <a:pt x="84318" y="68390"/>
                    </a:lnTo>
                    <a:lnTo>
                      <a:pt x="84318" y="68390"/>
                    </a:lnTo>
                    <a:lnTo>
                      <a:pt x="121552" y="62797"/>
                    </a:lnTo>
                    <a:lnTo>
                      <a:pt x="139212" y="74530"/>
                    </a:lnTo>
                    <a:lnTo>
                      <a:pt x="169334" y="43922"/>
                    </a:lnTo>
                    <a:lnTo>
                      <a:pt x="134683" y="35168"/>
                    </a:lnTo>
                    <a:lnTo>
                      <a:pt x="169699" y="365"/>
                    </a:lnTo>
                    <a:lnTo>
                      <a:pt x="172526" y="23800"/>
                    </a:lnTo>
                    <a:lnTo>
                      <a:pt x="172526" y="23891"/>
                    </a:lnTo>
                    <a:lnTo>
                      <a:pt x="222588" y="32554"/>
                    </a:lnTo>
                    <a:lnTo>
                      <a:pt x="262102" y="29697"/>
                    </a:lnTo>
                    <a:lnTo>
                      <a:pt x="284321" y="30335"/>
                    </a:lnTo>
                    <a:lnTo>
                      <a:pt x="348183" y="45624"/>
                    </a:lnTo>
                    <a:lnTo>
                      <a:pt x="348213" y="45441"/>
                    </a:lnTo>
                    <a:lnTo>
                      <a:pt x="284261" y="30183"/>
                    </a:lnTo>
                    <a:lnTo>
                      <a:pt x="262041" y="29545"/>
                    </a:lnTo>
                    <a:lnTo>
                      <a:pt x="222527" y="32402"/>
                    </a:lnTo>
                    <a:lnTo>
                      <a:pt x="172678" y="23739"/>
                    </a:lnTo>
                    <a:lnTo>
                      <a:pt x="169851" y="182"/>
                    </a:lnTo>
                    <a:lnTo>
                      <a:pt x="169790" y="0"/>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19"/>
              <p:cNvSpPr/>
              <p:nvPr/>
            </p:nvSpPr>
            <p:spPr>
              <a:xfrm>
                <a:off x="3441050" y="-416900"/>
                <a:ext cx="2911175" cy="1799450"/>
              </a:xfrm>
              <a:custGeom>
                <a:rect b="b" l="l" r="r" t="t"/>
                <a:pathLst>
                  <a:path extrusionOk="0" h="71978" w="116447">
                    <a:moveTo>
                      <a:pt x="305" y="153"/>
                    </a:moveTo>
                    <a:lnTo>
                      <a:pt x="115809" y="1156"/>
                    </a:lnTo>
                    <a:lnTo>
                      <a:pt x="85291" y="21308"/>
                    </a:lnTo>
                    <a:lnTo>
                      <a:pt x="53801" y="71674"/>
                    </a:lnTo>
                    <a:lnTo>
                      <a:pt x="305" y="153"/>
                    </a:lnTo>
                    <a:close/>
                    <a:moveTo>
                      <a:pt x="1" y="1"/>
                    </a:moveTo>
                    <a:lnTo>
                      <a:pt x="42950" y="57388"/>
                    </a:lnTo>
                    <a:lnTo>
                      <a:pt x="53832" y="71978"/>
                    </a:lnTo>
                    <a:lnTo>
                      <a:pt x="85504" y="21430"/>
                    </a:lnTo>
                    <a:lnTo>
                      <a:pt x="116234" y="1156"/>
                    </a:lnTo>
                    <a:lnTo>
                      <a:pt x="116447" y="1004"/>
                    </a:lnTo>
                    <a:lnTo>
                      <a:pt x="1"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19"/>
              <p:cNvSpPr/>
              <p:nvPr/>
            </p:nvSpPr>
            <p:spPr>
              <a:xfrm>
                <a:off x="7180500" y="503350"/>
                <a:ext cx="25" cy="25"/>
              </a:xfrm>
              <a:custGeom>
                <a:rect b="b" l="l" r="r" t="t"/>
                <a:pathLst>
                  <a:path extrusionOk="0" fill="none" h="1" w="1">
                    <a:moveTo>
                      <a:pt x="0" y="0"/>
                    </a:moveTo>
                    <a:close/>
                  </a:path>
                </a:pathLst>
              </a:custGeom>
              <a:gradFill>
                <a:gsLst>
                  <a:gs pos="0">
                    <a:schemeClr val="dk2"/>
                  </a:gs>
                  <a:gs pos="100000">
                    <a:schemeClr val="lt1"/>
                  </a:gs>
                </a:gsLst>
                <a:lin ang="5400700" scaled="0"/>
              </a:gradFill>
              <a:ln cap="flat" cmpd="sng" w="4550">
                <a:solidFill>
                  <a:srgbClr val="589C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19"/>
              <p:cNvSpPr/>
              <p:nvPr/>
            </p:nvSpPr>
            <p:spPr>
              <a:xfrm>
                <a:off x="-174575" y="3502975"/>
                <a:ext cx="49625" cy="35050"/>
              </a:xfrm>
              <a:custGeom>
                <a:rect b="b" l="l" r="r" t="t"/>
                <a:pathLst>
                  <a:path extrusionOk="0" h="1402" w="1985">
                    <a:moveTo>
                      <a:pt x="1012" y="0"/>
                    </a:moveTo>
                    <a:cubicBezTo>
                      <a:pt x="962" y="0"/>
                      <a:pt x="909" y="5"/>
                      <a:pt x="854" y="17"/>
                    </a:cubicBezTo>
                    <a:cubicBezTo>
                      <a:pt x="0" y="216"/>
                      <a:pt x="213" y="1402"/>
                      <a:pt x="992" y="1402"/>
                    </a:cubicBezTo>
                    <a:cubicBezTo>
                      <a:pt x="1045" y="1402"/>
                      <a:pt x="1100" y="1396"/>
                      <a:pt x="1158" y="1385"/>
                    </a:cubicBezTo>
                    <a:cubicBezTo>
                      <a:pt x="1985" y="1214"/>
                      <a:pt x="1769" y="0"/>
                      <a:pt x="101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19"/>
              <p:cNvSpPr/>
              <p:nvPr/>
            </p:nvSpPr>
            <p:spPr>
              <a:xfrm>
                <a:off x="-156275" y="3514650"/>
                <a:ext cx="12950" cy="11950"/>
              </a:xfrm>
              <a:custGeom>
                <a:rect b="b" l="l" r="r" t="t"/>
                <a:pathLst>
                  <a:path extrusionOk="0" h="478" w="518">
                    <a:moveTo>
                      <a:pt x="245" y="1"/>
                    </a:moveTo>
                    <a:cubicBezTo>
                      <a:pt x="226" y="1"/>
                      <a:pt x="205" y="2"/>
                      <a:pt x="183" y="6"/>
                    </a:cubicBezTo>
                    <a:cubicBezTo>
                      <a:pt x="31" y="66"/>
                      <a:pt x="1" y="158"/>
                      <a:pt x="31" y="279"/>
                    </a:cubicBezTo>
                    <a:cubicBezTo>
                      <a:pt x="81" y="379"/>
                      <a:pt x="110" y="478"/>
                      <a:pt x="218" y="478"/>
                    </a:cubicBezTo>
                    <a:cubicBezTo>
                      <a:pt x="243" y="478"/>
                      <a:pt x="271" y="473"/>
                      <a:pt x="305" y="462"/>
                    </a:cubicBezTo>
                    <a:cubicBezTo>
                      <a:pt x="396" y="431"/>
                      <a:pt x="426" y="401"/>
                      <a:pt x="457" y="401"/>
                    </a:cubicBezTo>
                    <a:cubicBezTo>
                      <a:pt x="517" y="340"/>
                      <a:pt x="517" y="279"/>
                      <a:pt x="457" y="218"/>
                    </a:cubicBezTo>
                    <a:cubicBezTo>
                      <a:pt x="429" y="110"/>
                      <a:pt x="402" y="1"/>
                      <a:pt x="24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19"/>
              <p:cNvSpPr/>
              <p:nvPr/>
            </p:nvSpPr>
            <p:spPr>
              <a:xfrm>
                <a:off x="70025" y="3046275"/>
                <a:ext cx="48950" cy="35050"/>
              </a:xfrm>
              <a:custGeom>
                <a:rect b="b" l="l" r="r" t="t"/>
                <a:pathLst>
                  <a:path extrusionOk="0" h="1402" w="1958">
                    <a:moveTo>
                      <a:pt x="985" y="0"/>
                    </a:moveTo>
                    <a:cubicBezTo>
                      <a:pt x="935" y="0"/>
                      <a:pt x="882" y="6"/>
                      <a:pt x="827" y="17"/>
                    </a:cubicBezTo>
                    <a:cubicBezTo>
                      <a:pt x="1" y="188"/>
                      <a:pt x="216" y="1401"/>
                      <a:pt x="973" y="1401"/>
                    </a:cubicBezTo>
                    <a:cubicBezTo>
                      <a:pt x="1024" y="1401"/>
                      <a:pt x="1076" y="1396"/>
                      <a:pt x="1131" y="1385"/>
                    </a:cubicBezTo>
                    <a:cubicBezTo>
                      <a:pt x="1958" y="1214"/>
                      <a:pt x="1742" y="0"/>
                      <a:pt x="98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19"/>
              <p:cNvSpPr/>
              <p:nvPr/>
            </p:nvSpPr>
            <p:spPr>
              <a:xfrm>
                <a:off x="89175" y="3057975"/>
                <a:ext cx="12175" cy="11650"/>
              </a:xfrm>
              <a:custGeom>
                <a:rect b="b" l="l" r="r" t="t"/>
                <a:pathLst>
                  <a:path extrusionOk="0" h="466" w="487">
                    <a:moveTo>
                      <a:pt x="229" y="0"/>
                    </a:moveTo>
                    <a:cubicBezTo>
                      <a:pt x="214" y="0"/>
                      <a:pt x="199" y="2"/>
                      <a:pt x="183" y="5"/>
                    </a:cubicBezTo>
                    <a:cubicBezTo>
                      <a:pt x="31" y="35"/>
                      <a:pt x="0" y="157"/>
                      <a:pt x="31" y="278"/>
                    </a:cubicBezTo>
                    <a:cubicBezTo>
                      <a:pt x="58" y="360"/>
                      <a:pt x="85" y="466"/>
                      <a:pt x="242" y="466"/>
                    </a:cubicBezTo>
                    <a:cubicBezTo>
                      <a:pt x="261" y="466"/>
                      <a:pt x="282" y="464"/>
                      <a:pt x="304" y="461"/>
                    </a:cubicBezTo>
                    <a:cubicBezTo>
                      <a:pt x="365" y="430"/>
                      <a:pt x="396" y="370"/>
                      <a:pt x="456" y="370"/>
                    </a:cubicBezTo>
                    <a:cubicBezTo>
                      <a:pt x="487" y="339"/>
                      <a:pt x="487" y="278"/>
                      <a:pt x="456" y="187"/>
                    </a:cubicBezTo>
                    <a:cubicBezTo>
                      <a:pt x="402" y="106"/>
                      <a:pt x="348" y="0"/>
                      <a:pt x="22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19"/>
              <p:cNvSpPr/>
              <p:nvPr/>
            </p:nvSpPr>
            <p:spPr>
              <a:xfrm>
                <a:off x="-422325" y="2539275"/>
                <a:ext cx="48750" cy="35200"/>
              </a:xfrm>
              <a:custGeom>
                <a:rect b="b" l="l" r="r" t="t"/>
                <a:pathLst>
                  <a:path extrusionOk="0" h="1408" w="1950">
                    <a:moveTo>
                      <a:pt x="1030" y="1"/>
                    </a:moveTo>
                    <a:cubicBezTo>
                      <a:pt x="975" y="1"/>
                      <a:pt x="916" y="8"/>
                      <a:pt x="855" y="23"/>
                    </a:cubicBezTo>
                    <a:cubicBezTo>
                      <a:pt x="0" y="194"/>
                      <a:pt x="214" y="1408"/>
                      <a:pt x="996" y="1408"/>
                    </a:cubicBezTo>
                    <a:cubicBezTo>
                      <a:pt x="1048" y="1408"/>
                      <a:pt x="1102" y="1402"/>
                      <a:pt x="1159" y="1391"/>
                    </a:cubicBezTo>
                    <a:cubicBezTo>
                      <a:pt x="1949" y="1193"/>
                      <a:pt x="1744" y="1"/>
                      <a:pt x="103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19"/>
              <p:cNvSpPr/>
              <p:nvPr/>
            </p:nvSpPr>
            <p:spPr>
              <a:xfrm>
                <a:off x="-404000" y="2550825"/>
                <a:ext cx="12175" cy="11950"/>
              </a:xfrm>
              <a:custGeom>
                <a:rect b="b" l="l" r="r" t="t"/>
                <a:pathLst>
                  <a:path extrusionOk="0" h="478" w="487">
                    <a:moveTo>
                      <a:pt x="283" y="1"/>
                    </a:moveTo>
                    <a:cubicBezTo>
                      <a:pt x="255" y="1"/>
                      <a:pt x="222" y="6"/>
                      <a:pt x="183" y="17"/>
                    </a:cubicBezTo>
                    <a:cubicBezTo>
                      <a:pt x="31" y="47"/>
                      <a:pt x="1" y="169"/>
                      <a:pt x="31" y="260"/>
                    </a:cubicBezTo>
                    <a:cubicBezTo>
                      <a:pt x="58" y="369"/>
                      <a:pt x="110" y="478"/>
                      <a:pt x="251" y="478"/>
                    </a:cubicBezTo>
                    <a:cubicBezTo>
                      <a:pt x="267" y="478"/>
                      <a:pt x="285" y="476"/>
                      <a:pt x="305" y="473"/>
                    </a:cubicBezTo>
                    <a:cubicBezTo>
                      <a:pt x="396" y="412"/>
                      <a:pt x="426" y="382"/>
                      <a:pt x="457" y="382"/>
                    </a:cubicBezTo>
                    <a:cubicBezTo>
                      <a:pt x="487" y="351"/>
                      <a:pt x="487" y="260"/>
                      <a:pt x="457" y="199"/>
                    </a:cubicBezTo>
                    <a:cubicBezTo>
                      <a:pt x="432" y="100"/>
                      <a:pt x="407" y="1"/>
                      <a:pt x="28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19"/>
              <p:cNvSpPr/>
              <p:nvPr/>
            </p:nvSpPr>
            <p:spPr>
              <a:xfrm>
                <a:off x="26000" y="2438350"/>
                <a:ext cx="48950" cy="35075"/>
              </a:xfrm>
              <a:custGeom>
                <a:rect b="b" l="l" r="r" t="t"/>
                <a:pathLst>
                  <a:path extrusionOk="0" h="1403" w="1958">
                    <a:moveTo>
                      <a:pt x="1008" y="1"/>
                    </a:moveTo>
                    <a:cubicBezTo>
                      <a:pt x="960" y="1"/>
                      <a:pt x="909" y="6"/>
                      <a:pt x="856" y="18"/>
                    </a:cubicBezTo>
                    <a:cubicBezTo>
                      <a:pt x="1" y="189"/>
                      <a:pt x="241" y="1402"/>
                      <a:pt x="1002" y="1402"/>
                    </a:cubicBezTo>
                    <a:cubicBezTo>
                      <a:pt x="1052" y="1402"/>
                      <a:pt x="1105" y="1397"/>
                      <a:pt x="1160" y="1385"/>
                    </a:cubicBezTo>
                    <a:cubicBezTo>
                      <a:pt x="1958" y="1214"/>
                      <a:pt x="1740"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19"/>
              <p:cNvSpPr/>
              <p:nvPr/>
            </p:nvSpPr>
            <p:spPr>
              <a:xfrm>
                <a:off x="44350" y="2450050"/>
                <a:ext cx="12175" cy="11700"/>
              </a:xfrm>
              <a:custGeom>
                <a:rect b="b" l="l" r="r" t="t"/>
                <a:pathLst>
                  <a:path extrusionOk="0" h="468" w="487">
                    <a:moveTo>
                      <a:pt x="246" y="1"/>
                    </a:moveTo>
                    <a:cubicBezTo>
                      <a:pt x="226" y="1"/>
                      <a:pt x="205" y="2"/>
                      <a:pt x="182" y="5"/>
                    </a:cubicBezTo>
                    <a:cubicBezTo>
                      <a:pt x="30" y="36"/>
                      <a:pt x="0" y="157"/>
                      <a:pt x="30" y="279"/>
                    </a:cubicBezTo>
                    <a:cubicBezTo>
                      <a:pt x="83" y="385"/>
                      <a:pt x="113" y="467"/>
                      <a:pt x="240" y="467"/>
                    </a:cubicBezTo>
                    <a:cubicBezTo>
                      <a:pt x="259" y="467"/>
                      <a:pt x="280" y="465"/>
                      <a:pt x="304" y="461"/>
                    </a:cubicBezTo>
                    <a:cubicBezTo>
                      <a:pt x="456" y="431"/>
                      <a:pt x="486" y="309"/>
                      <a:pt x="456" y="188"/>
                    </a:cubicBezTo>
                    <a:cubicBezTo>
                      <a:pt x="456" y="106"/>
                      <a:pt x="408" y="1"/>
                      <a:pt x="24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19"/>
              <p:cNvSpPr/>
              <p:nvPr/>
            </p:nvSpPr>
            <p:spPr>
              <a:xfrm>
                <a:off x="277475" y="3278025"/>
                <a:ext cx="48950" cy="35075"/>
              </a:xfrm>
              <a:custGeom>
                <a:rect b="b" l="l" r="r" t="t"/>
                <a:pathLst>
                  <a:path extrusionOk="0" h="1403" w="1958">
                    <a:moveTo>
                      <a:pt x="985" y="1"/>
                    </a:moveTo>
                    <a:cubicBezTo>
                      <a:pt x="935" y="1"/>
                      <a:pt x="882" y="6"/>
                      <a:pt x="827" y="18"/>
                    </a:cubicBezTo>
                    <a:cubicBezTo>
                      <a:pt x="1" y="189"/>
                      <a:pt x="216" y="1402"/>
                      <a:pt x="973" y="1402"/>
                    </a:cubicBezTo>
                    <a:cubicBezTo>
                      <a:pt x="1024" y="1402"/>
                      <a:pt x="1076" y="1397"/>
                      <a:pt x="1131" y="1385"/>
                    </a:cubicBezTo>
                    <a:cubicBezTo>
                      <a:pt x="1958" y="1214"/>
                      <a:pt x="1742" y="1"/>
                      <a:pt x="98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19"/>
              <p:cNvSpPr/>
              <p:nvPr/>
            </p:nvSpPr>
            <p:spPr>
              <a:xfrm>
                <a:off x="295875" y="3289725"/>
                <a:ext cx="12925" cy="11700"/>
              </a:xfrm>
              <a:custGeom>
                <a:rect b="b" l="l" r="r" t="t"/>
                <a:pathLst>
                  <a:path extrusionOk="0" h="468" w="517">
                    <a:moveTo>
                      <a:pt x="259" y="1"/>
                    </a:moveTo>
                    <a:cubicBezTo>
                      <a:pt x="244" y="1"/>
                      <a:pt x="229" y="2"/>
                      <a:pt x="213" y="6"/>
                    </a:cubicBezTo>
                    <a:cubicBezTo>
                      <a:pt x="30" y="36"/>
                      <a:pt x="0" y="158"/>
                      <a:pt x="30" y="279"/>
                    </a:cubicBezTo>
                    <a:cubicBezTo>
                      <a:pt x="83" y="385"/>
                      <a:pt x="113" y="467"/>
                      <a:pt x="240" y="467"/>
                    </a:cubicBezTo>
                    <a:cubicBezTo>
                      <a:pt x="259" y="467"/>
                      <a:pt x="280" y="466"/>
                      <a:pt x="304" y="462"/>
                    </a:cubicBezTo>
                    <a:cubicBezTo>
                      <a:pt x="395" y="431"/>
                      <a:pt x="426" y="401"/>
                      <a:pt x="456" y="401"/>
                    </a:cubicBezTo>
                    <a:cubicBezTo>
                      <a:pt x="517" y="340"/>
                      <a:pt x="517" y="279"/>
                      <a:pt x="456" y="188"/>
                    </a:cubicBezTo>
                    <a:cubicBezTo>
                      <a:pt x="429" y="107"/>
                      <a:pt x="377"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19"/>
              <p:cNvSpPr/>
              <p:nvPr/>
            </p:nvSpPr>
            <p:spPr>
              <a:xfrm>
                <a:off x="569475" y="2515100"/>
                <a:ext cx="48000" cy="35200"/>
              </a:xfrm>
              <a:custGeom>
                <a:rect b="b" l="l" r="r" t="t"/>
                <a:pathLst>
                  <a:path extrusionOk="0" h="1408" w="1920">
                    <a:moveTo>
                      <a:pt x="972" y="1"/>
                    </a:moveTo>
                    <a:cubicBezTo>
                      <a:pt x="923" y="1"/>
                      <a:pt x="872" y="6"/>
                      <a:pt x="819" y="17"/>
                    </a:cubicBezTo>
                    <a:cubicBezTo>
                      <a:pt x="1" y="215"/>
                      <a:pt x="204" y="1408"/>
                      <a:pt x="918" y="1408"/>
                    </a:cubicBezTo>
                    <a:cubicBezTo>
                      <a:pt x="973" y="1408"/>
                      <a:pt x="1032" y="1401"/>
                      <a:pt x="1093" y="1385"/>
                    </a:cubicBezTo>
                    <a:cubicBezTo>
                      <a:pt x="1919" y="1214"/>
                      <a:pt x="1704" y="1"/>
                      <a:pt x="97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19"/>
              <p:cNvSpPr/>
              <p:nvPr/>
            </p:nvSpPr>
            <p:spPr>
              <a:xfrm>
                <a:off x="587675" y="2526800"/>
                <a:ext cx="12175" cy="11950"/>
              </a:xfrm>
              <a:custGeom>
                <a:rect b="b" l="l" r="r" t="t"/>
                <a:pathLst>
                  <a:path extrusionOk="0" h="478" w="487">
                    <a:moveTo>
                      <a:pt x="229" y="1"/>
                    </a:moveTo>
                    <a:cubicBezTo>
                      <a:pt x="214" y="1"/>
                      <a:pt x="198" y="2"/>
                      <a:pt x="182" y="5"/>
                    </a:cubicBezTo>
                    <a:cubicBezTo>
                      <a:pt x="122" y="66"/>
                      <a:pt x="91" y="97"/>
                      <a:pt x="30" y="97"/>
                    </a:cubicBezTo>
                    <a:cubicBezTo>
                      <a:pt x="0" y="127"/>
                      <a:pt x="0" y="218"/>
                      <a:pt x="30" y="279"/>
                    </a:cubicBezTo>
                    <a:cubicBezTo>
                      <a:pt x="80" y="378"/>
                      <a:pt x="109" y="478"/>
                      <a:pt x="218" y="478"/>
                    </a:cubicBezTo>
                    <a:cubicBezTo>
                      <a:pt x="242" y="478"/>
                      <a:pt x="271" y="473"/>
                      <a:pt x="304" y="461"/>
                    </a:cubicBezTo>
                    <a:cubicBezTo>
                      <a:pt x="395" y="431"/>
                      <a:pt x="426" y="401"/>
                      <a:pt x="456" y="401"/>
                    </a:cubicBezTo>
                    <a:cubicBezTo>
                      <a:pt x="486" y="370"/>
                      <a:pt x="486" y="279"/>
                      <a:pt x="456" y="218"/>
                    </a:cubicBezTo>
                    <a:cubicBezTo>
                      <a:pt x="429" y="109"/>
                      <a:pt x="353" y="1"/>
                      <a:pt x="22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19"/>
              <p:cNvSpPr/>
              <p:nvPr/>
            </p:nvSpPr>
            <p:spPr>
              <a:xfrm>
                <a:off x="956225" y="2560700"/>
                <a:ext cx="48025" cy="35200"/>
              </a:xfrm>
              <a:custGeom>
                <a:rect b="b" l="l" r="r" t="t"/>
                <a:pathLst>
                  <a:path extrusionOk="0" h="1408" w="1921">
                    <a:moveTo>
                      <a:pt x="948" y="1"/>
                    </a:moveTo>
                    <a:cubicBezTo>
                      <a:pt x="898" y="1"/>
                      <a:pt x="845" y="6"/>
                      <a:pt x="790" y="17"/>
                    </a:cubicBezTo>
                    <a:cubicBezTo>
                      <a:pt x="0" y="215"/>
                      <a:pt x="205" y="1407"/>
                      <a:pt x="920" y="1407"/>
                    </a:cubicBezTo>
                    <a:cubicBezTo>
                      <a:pt x="975" y="1407"/>
                      <a:pt x="1033" y="1400"/>
                      <a:pt x="1094" y="1385"/>
                    </a:cubicBezTo>
                    <a:cubicBezTo>
                      <a:pt x="1921" y="1214"/>
                      <a:pt x="1705" y="1"/>
                      <a:pt x="94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19"/>
              <p:cNvSpPr/>
              <p:nvPr/>
            </p:nvSpPr>
            <p:spPr>
              <a:xfrm>
                <a:off x="974450" y="2572400"/>
                <a:ext cx="12175" cy="11950"/>
              </a:xfrm>
              <a:custGeom>
                <a:rect b="b" l="l" r="r" t="t"/>
                <a:pathLst>
                  <a:path extrusionOk="0" h="478" w="487">
                    <a:moveTo>
                      <a:pt x="236" y="0"/>
                    </a:moveTo>
                    <a:cubicBezTo>
                      <a:pt x="220" y="0"/>
                      <a:pt x="202" y="2"/>
                      <a:pt x="183" y="5"/>
                    </a:cubicBezTo>
                    <a:cubicBezTo>
                      <a:pt x="31" y="66"/>
                      <a:pt x="0" y="157"/>
                      <a:pt x="31" y="279"/>
                    </a:cubicBezTo>
                    <a:cubicBezTo>
                      <a:pt x="56" y="378"/>
                      <a:pt x="101" y="477"/>
                      <a:pt x="216" y="477"/>
                    </a:cubicBezTo>
                    <a:cubicBezTo>
                      <a:pt x="242" y="477"/>
                      <a:pt x="271" y="472"/>
                      <a:pt x="304" y="461"/>
                    </a:cubicBezTo>
                    <a:cubicBezTo>
                      <a:pt x="365" y="431"/>
                      <a:pt x="396" y="400"/>
                      <a:pt x="456" y="400"/>
                    </a:cubicBezTo>
                    <a:cubicBezTo>
                      <a:pt x="487" y="370"/>
                      <a:pt x="487" y="279"/>
                      <a:pt x="456" y="218"/>
                    </a:cubicBezTo>
                    <a:cubicBezTo>
                      <a:pt x="402" y="109"/>
                      <a:pt x="372" y="0"/>
                      <a:pt x="23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19"/>
              <p:cNvSpPr/>
              <p:nvPr/>
            </p:nvSpPr>
            <p:spPr>
              <a:xfrm>
                <a:off x="878575" y="2990050"/>
                <a:ext cx="48925" cy="35050"/>
              </a:xfrm>
              <a:custGeom>
                <a:rect b="b" l="l" r="r" t="t"/>
                <a:pathLst>
                  <a:path extrusionOk="0" h="1402" w="1957">
                    <a:moveTo>
                      <a:pt x="984" y="0"/>
                    </a:moveTo>
                    <a:cubicBezTo>
                      <a:pt x="934" y="0"/>
                      <a:pt x="881" y="5"/>
                      <a:pt x="826" y="17"/>
                    </a:cubicBezTo>
                    <a:cubicBezTo>
                      <a:pt x="1" y="216"/>
                      <a:pt x="215" y="1402"/>
                      <a:pt x="969" y="1402"/>
                    </a:cubicBezTo>
                    <a:cubicBezTo>
                      <a:pt x="1021" y="1402"/>
                      <a:pt x="1074" y="1396"/>
                      <a:pt x="1130" y="1385"/>
                    </a:cubicBezTo>
                    <a:cubicBezTo>
                      <a:pt x="1957" y="1214"/>
                      <a:pt x="1741" y="0"/>
                      <a:pt x="98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19"/>
              <p:cNvSpPr/>
              <p:nvPr/>
            </p:nvSpPr>
            <p:spPr>
              <a:xfrm>
                <a:off x="897700" y="3001725"/>
                <a:ext cx="12175" cy="11950"/>
              </a:xfrm>
              <a:custGeom>
                <a:rect b="b" l="l" r="r" t="t"/>
                <a:pathLst>
                  <a:path extrusionOk="0" h="478" w="487">
                    <a:moveTo>
                      <a:pt x="228" y="1"/>
                    </a:moveTo>
                    <a:cubicBezTo>
                      <a:pt x="214" y="1"/>
                      <a:pt x="199" y="2"/>
                      <a:pt x="183" y="6"/>
                    </a:cubicBezTo>
                    <a:cubicBezTo>
                      <a:pt x="92" y="66"/>
                      <a:pt x="61" y="97"/>
                      <a:pt x="31" y="97"/>
                    </a:cubicBezTo>
                    <a:cubicBezTo>
                      <a:pt x="0" y="127"/>
                      <a:pt x="0" y="218"/>
                      <a:pt x="31" y="279"/>
                    </a:cubicBezTo>
                    <a:cubicBezTo>
                      <a:pt x="56" y="378"/>
                      <a:pt x="81" y="478"/>
                      <a:pt x="205" y="478"/>
                    </a:cubicBezTo>
                    <a:cubicBezTo>
                      <a:pt x="232" y="478"/>
                      <a:pt x="265" y="473"/>
                      <a:pt x="304" y="462"/>
                    </a:cubicBezTo>
                    <a:cubicBezTo>
                      <a:pt x="365" y="431"/>
                      <a:pt x="396" y="401"/>
                      <a:pt x="456" y="401"/>
                    </a:cubicBezTo>
                    <a:cubicBezTo>
                      <a:pt x="487" y="340"/>
                      <a:pt x="487" y="279"/>
                      <a:pt x="456" y="218"/>
                    </a:cubicBezTo>
                    <a:cubicBezTo>
                      <a:pt x="402" y="110"/>
                      <a:pt x="348" y="1"/>
                      <a:pt x="22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19"/>
              <p:cNvSpPr/>
              <p:nvPr/>
            </p:nvSpPr>
            <p:spPr>
              <a:xfrm>
                <a:off x="1504975" y="2350200"/>
                <a:ext cx="49450" cy="35200"/>
              </a:xfrm>
              <a:custGeom>
                <a:rect b="b" l="l" r="r" t="t"/>
                <a:pathLst>
                  <a:path extrusionOk="0" h="1408" w="1978">
                    <a:moveTo>
                      <a:pt x="1004" y="1"/>
                    </a:moveTo>
                    <a:cubicBezTo>
                      <a:pt x="954" y="1"/>
                      <a:pt x="902" y="6"/>
                      <a:pt x="847" y="18"/>
                    </a:cubicBezTo>
                    <a:cubicBezTo>
                      <a:pt x="0" y="215"/>
                      <a:pt x="228" y="1408"/>
                      <a:pt x="970" y="1408"/>
                    </a:cubicBezTo>
                    <a:cubicBezTo>
                      <a:pt x="1027" y="1408"/>
                      <a:pt x="1087" y="1401"/>
                      <a:pt x="1151" y="1385"/>
                    </a:cubicBezTo>
                    <a:cubicBezTo>
                      <a:pt x="1977" y="1214"/>
                      <a:pt x="1761" y="1"/>
                      <a:pt x="100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19"/>
              <p:cNvSpPr/>
              <p:nvPr/>
            </p:nvSpPr>
            <p:spPr>
              <a:xfrm>
                <a:off x="1523100" y="2361925"/>
                <a:ext cx="12925" cy="11650"/>
              </a:xfrm>
              <a:custGeom>
                <a:rect b="b" l="l" r="r" t="t"/>
                <a:pathLst>
                  <a:path extrusionOk="0" h="466" w="517">
                    <a:moveTo>
                      <a:pt x="259" y="1"/>
                    </a:moveTo>
                    <a:cubicBezTo>
                      <a:pt x="245" y="1"/>
                      <a:pt x="229" y="2"/>
                      <a:pt x="213" y="5"/>
                    </a:cubicBezTo>
                    <a:cubicBezTo>
                      <a:pt x="122" y="35"/>
                      <a:pt x="91" y="65"/>
                      <a:pt x="61" y="65"/>
                    </a:cubicBezTo>
                    <a:cubicBezTo>
                      <a:pt x="0" y="96"/>
                      <a:pt x="0" y="187"/>
                      <a:pt x="61" y="278"/>
                    </a:cubicBezTo>
                    <a:cubicBezTo>
                      <a:pt x="88" y="360"/>
                      <a:pt x="115" y="465"/>
                      <a:pt x="251" y="465"/>
                    </a:cubicBezTo>
                    <a:cubicBezTo>
                      <a:pt x="267" y="465"/>
                      <a:pt x="285" y="464"/>
                      <a:pt x="304" y="461"/>
                    </a:cubicBezTo>
                    <a:cubicBezTo>
                      <a:pt x="395" y="430"/>
                      <a:pt x="426" y="369"/>
                      <a:pt x="456" y="369"/>
                    </a:cubicBezTo>
                    <a:cubicBezTo>
                      <a:pt x="517" y="339"/>
                      <a:pt x="517" y="278"/>
                      <a:pt x="456" y="187"/>
                    </a:cubicBezTo>
                    <a:cubicBezTo>
                      <a:pt x="456" y="132"/>
                      <a:pt x="406"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19"/>
              <p:cNvSpPr/>
              <p:nvPr/>
            </p:nvSpPr>
            <p:spPr>
              <a:xfrm>
                <a:off x="476200" y="1637425"/>
                <a:ext cx="48575" cy="35350"/>
              </a:xfrm>
              <a:custGeom>
                <a:rect b="b" l="l" r="r" t="t"/>
                <a:pathLst>
                  <a:path extrusionOk="0" h="1414" w="1943">
                    <a:moveTo>
                      <a:pt x="969" y="1"/>
                    </a:moveTo>
                    <a:cubicBezTo>
                      <a:pt x="919" y="1"/>
                      <a:pt x="866" y="6"/>
                      <a:pt x="812" y="18"/>
                    </a:cubicBezTo>
                    <a:cubicBezTo>
                      <a:pt x="0" y="213"/>
                      <a:pt x="193" y="1414"/>
                      <a:pt x="916" y="1414"/>
                    </a:cubicBezTo>
                    <a:cubicBezTo>
                      <a:pt x="979" y="1414"/>
                      <a:pt x="1045" y="1405"/>
                      <a:pt x="1115" y="1385"/>
                    </a:cubicBezTo>
                    <a:cubicBezTo>
                      <a:pt x="1942" y="1214"/>
                      <a:pt x="1726" y="1"/>
                      <a:pt x="9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19"/>
              <p:cNvSpPr/>
              <p:nvPr/>
            </p:nvSpPr>
            <p:spPr>
              <a:xfrm>
                <a:off x="494950" y="1649125"/>
                <a:ext cx="12200" cy="11950"/>
              </a:xfrm>
              <a:custGeom>
                <a:rect b="b" l="l" r="r" t="t"/>
                <a:pathLst>
                  <a:path extrusionOk="0" h="478" w="488">
                    <a:moveTo>
                      <a:pt x="228" y="1"/>
                    </a:moveTo>
                    <a:cubicBezTo>
                      <a:pt x="214" y="1"/>
                      <a:pt x="199" y="2"/>
                      <a:pt x="183" y="6"/>
                    </a:cubicBezTo>
                    <a:cubicBezTo>
                      <a:pt x="31" y="36"/>
                      <a:pt x="1" y="158"/>
                      <a:pt x="31" y="279"/>
                    </a:cubicBezTo>
                    <a:cubicBezTo>
                      <a:pt x="56" y="378"/>
                      <a:pt x="81" y="478"/>
                      <a:pt x="205" y="478"/>
                    </a:cubicBezTo>
                    <a:cubicBezTo>
                      <a:pt x="233" y="478"/>
                      <a:pt x="266" y="473"/>
                      <a:pt x="305" y="461"/>
                    </a:cubicBezTo>
                    <a:cubicBezTo>
                      <a:pt x="365" y="431"/>
                      <a:pt x="396" y="401"/>
                      <a:pt x="457" y="401"/>
                    </a:cubicBezTo>
                    <a:cubicBezTo>
                      <a:pt x="487" y="370"/>
                      <a:pt x="487" y="279"/>
                      <a:pt x="457" y="218"/>
                    </a:cubicBezTo>
                    <a:cubicBezTo>
                      <a:pt x="402" y="110"/>
                      <a:pt x="348" y="1"/>
                      <a:pt x="22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19"/>
              <p:cNvSpPr/>
              <p:nvPr/>
            </p:nvSpPr>
            <p:spPr>
              <a:xfrm>
                <a:off x="-173625" y="1998375"/>
                <a:ext cx="49450" cy="35200"/>
              </a:xfrm>
              <a:custGeom>
                <a:rect b="b" l="l" r="r" t="t"/>
                <a:pathLst>
                  <a:path extrusionOk="0" h="1408" w="1978">
                    <a:moveTo>
                      <a:pt x="1004" y="1"/>
                    </a:moveTo>
                    <a:cubicBezTo>
                      <a:pt x="954" y="1"/>
                      <a:pt x="901" y="6"/>
                      <a:pt x="847" y="18"/>
                    </a:cubicBezTo>
                    <a:cubicBezTo>
                      <a:pt x="0" y="215"/>
                      <a:pt x="228" y="1408"/>
                      <a:pt x="970" y="1408"/>
                    </a:cubicBezTo>
                    <a:cubicBezTo>
                      <a:pt x="1027" y="1408"/>
                      <a:pt x="1087" y="1401"/>
                      <a:pt x="1151" y="1385"/>
                    </a:cubicBezTo>
                    <a:cubicBezTo>
                      <a:pt x="1977" y="1214"/>
                      <a:pt x="1761" y="1"/>
                      <a:pt x="100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19"/>
              <p:cNvSpPr/>
              <p:nvPr/>
            </p:nvSpPr>
            <p:spPr>
              <a:xfrm>
                <a:off x="-155500" y="2010075"/>
                <a:ext cx="12925" cy="11700"/>
              </a:xfrm>
              <a:custGeom>
                <a:rect b="b" l="l" r="r" t="t"/>
                <a:pathLst>
                  <a:path extrusionOk="0" h="468" w="517">
                    <a:moveTo>
                      <a:pt x="267" y="1"/>
                    </a:moveTo>
                    <a:cubicBezTo>
                      <a:pt x="250" y="1"/>
                      <a:pt x="232" y="2"/>
                      <a:pt x="213" y="5"/>
                    </a:cubicBezTo>
                    <a:cubicBezTo>
                      <a:pt x="61" y="36"/>
                      <a:pt x="0" y="157"/>
                      <a:pt x="61" y="279"/>
                    </a:cubicBezTo>
                    <a:cubicBezTo>
                      <a:pt x="87" y="385"/>
                      <a:pt x="114" y="467"/>
                      <a:pt x="259" y="467"/>
                    </a:cubicBezTo>
                    <a:cubicBezTo>
                      <a:pt x="282" y="467"/>
                      <a:pt x="306" y="465"/>
                      <a:pt x="334" y="461"/>
                    </a:cubicBezTo>
                    <a:cubicBezTo>
                      <a:pt x="395" y="431"/>
                      <a:pt x="426" y="401"/>
                      <a:pt x="486" y="401"/>
                    </a:cubicBezTo>
                    <a:cubicBezTo>
                      <a:pt x="517" y="370"/>
                      <a:pt x="517" y="279"/>
                      <a:pt x="486" y="218"/>
                    </a:cubicBezTo>
                    <a:cubicBezTo>
                      <a:pt x="459" y="109"/>
                      <a:pt x="408" y="1"/>
                      <a:pt x="26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19"/>
              <p:cNvSpPr/>
              <p:nvPr/>
            </p:nvSpPr>
            <p:spPr>
              <a:xfrm>
                <a:off x="-519600" y="1723300"/>
                <a:ext cx="49675" cy="35050"/>
              </a:xfrm>
              <a:custGeom>
                <a:rect b="b" l="l" r="r" t="t"/>
                <a:pathLst>
                  <a:path extrusionOk="0" h="1402" w="1987">
                    <a:moveTo>
                      <a:pt x="1013" y="1"/>
                    </a:moveTo>
                    <a:cubicBezTo>
                      <a:pt x="963" y="1"/>
                      <a:pt x="910" y="6"/>
                      <a:pt x="856" y="17"/>
                    </a:cubicBezTo>
                    <a:cubicBezTo>
                      <a:pt x="0" y="188"/>
                      <a:pt x="215" y="1402"/>
                      <a:pt x="996" y="1402"/>
                    </a:cubicBezTo>
                    <a:cubicBezTo>
                      <a:pt x="1048" y="1402"/>
                      <a:pt x="1103" y="1396"/>
                      <a:pt x="1160" y="1385"/>
                    </a:cubicBezTo>
                    <a:cubicBezTo>
                      <a:pt x="1986" y="1214"/>
                      <a:pt x="1770" y="1"/>
                      <a:pt x="101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19"/>
              <p:cNvSpPr/>
              <p:nvPr/>
            </p:nvSpPr>
            <p:spPr>
              <a:xfrm>
                <a:off x="-501275" y="1734975"/>
                <a:ext cx="12950" cy="11675"/>
              </a:xfrm>
              <a:custGeom>
                <a:rect b="b" l="l" r="r" t="t"/>
                <a:pathLst>
                  <a:path extrusionOk="0" h="467" w="518">
                    <a:moveTo>
                      <a:pt x="278" y="0"/>
                    </a:moveTo>
                    <a:cubicBezTo>
                      <a:pt x="259" y="0"/>
                      <a:pt x="238" y="2"/>
                      <a:pt x="214" y="6"/>
                    </a:cubicBezTo>
                    <a:cubicBezTo>
                      <a:pt x="62" y="37"/>
                      <a:pt x="1" y="158"/>
                      <a:pt x="62" y="249"/>
                    </a:cubicBezTo>
                    <a:cubicBezTo>
                      <a:pt x="89" y="358"/>
                      <a:pt x="116" y="467"/>
                      <a:pt x="252" y="467"/>
                    </a:cubicBezTo>
                    <a:cubicBezTo>
                      <a:pt x="268" y="467"/>
                      <a:pt x="286" y="465"/>
                      <a:pt x="305" y="462"/>
                    </a:cubicBezTo>
                    <a:cubicBezTo>
                      <a:pt x="396" y="401"/>
                      <a:pt x="427" y="371"/>
                      <a:pt x="487" y="371"/>
                    </a:cubicBezTo>
                    <a:cubicBezTo>
                      <a:pt x="518" y="341"/>
                      <a:pt x="518" y="249"/>
                      <a:pt x="487" y="189"/>
                    </a:cubicBezTo>
                    <a:cubicBezTo>
                      <a:pt x="435" y="83"/>
                      <a:pt x="405" y="0"/>
                      <a:pt x="27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19"/>
              <p:cNvSpPr/>
              <p:nvPr/>
            </p:nvSpPr>
            <p:spPr>
              <a:xfrm>
                <a:off x="-759350" y="1347925"/>
                <a:ext cx="47825" cy="35350"/>
              </a:xfrm>
              <a:custGeom>
                <a:rect b="b" l="l" r="r" t="t"/>
                <a:pathLst>
                  <a:path extrusionOk="0" h="1414" w="1913">
                    <a:moveTo>
                      <a:pt x="963" y="0"/>
                    </a:moveTo>
                    <a:cubicBezTo>
                      <a:pt x="914" y="0"/>
                      <a:pt x="863" y="6"/>
                      <a:pt x="810" y="17"/>
                    </a:cubicBezTo>
                    <a:cubicBezTo>
                      <a:pt x="0" y="240"/>
                      <a:pt x="191" y="1414"/>
                      <a:pt x="911" y="1414"/>
                    </a:cubicBezTo>
                    <a:cubicBezTo>
                      <a:pt x="975" y="1414"/>
                      <a:pt x="1043" y="1404"/>
                      <a:pt x="1114" y="1385"/>
                    </a:cubicBezTo>
                    <a:cubicBezTo>
                      <a:pt x="1912" y="1214"/>
                      <a:pt x="1695" y="0"/>
                      <a:pt x="96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19"/>
              <p:cNvSpPr/>
              <p:nvPr/>
            </p:nvSpPr>
            <p:spPr>
              <a:xfrm>
                <a:off x="-741400" y="1359625"/>
                <a:ext cx="12200" cy="11675"/>
              </a:xfrm>
              <a:custGeom>
                <a:rect b="b" l="l" r="r" t="t"/>
                <a:pathLst>
                  <a:path extrusionOk="0" h="467" w="488">
                    <a:moveTo>
                      <a:pt x="230" y="0"/>
                    </a:moveTo>
                    <a:cubicBezTo>
                      <a:pt x="215" y="0"/>
                      <a:pt x="200" y="2"/>
                      <a:pt x="183" y="5"/>
                    </a:cubicBezTo>
                    <a:cubicBezTo>
                      <a:pt x="31" y="35"/>
                      <a:pt x="1" y="157"/>
                      <a:pt x="31" y="278"/>
                    </a:cubicBezTo>
                    <a:cubicBezTo>
                      <a:pt x="84" y="384"/>
                      <a:pt x="114" y="467"/>
                      <a:pt x="240" y="467"/>
                    </a:cubicBezTo>
                    <a:cubicBezTo>
                      <a:pt x="260" y="467"/>
                      <a:pt x="281" y="465"/>
                      <a:pt x="305" y="461"/>
                    </a:cubicBezTo>
                    <a:cubicBezTo>
                      <a:pt x="457" y="430"/>
                      <a:pt x="487" y="309"/>
                      <a:pt x="457" y="187"/>
                    </a:cubicBezTo>
                    <a:cubicBezTo>
                      <a:pt x="430" y="106"/>
                      <a:pt x="354" y="0"/>
                      <a:pt x="23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19"/>
              <p:cNvSpPr/>
              <p:nvPr/>
            </p:nvSpPr>
            <p:spPr>
              <a:xfrm>
                <a:off x="165500" y="930750"/>
                <a:ext cx="49225" cy="35350"/>
              </a:xfrm>
              <a:custGeom>
                <a:rect b="b" l="l" r="r" t="t"/>
                <a:pathLst>
                  <a:path extrusionOk="0" h="1414" w="1969">
                    <a:moveTo>
                      <a:pt x="996" y="0"/>
                    </a:moveTo>
                    <a:cubicBezTo>
                      <a:pt x="946" y="0"/>
                      <a:pt x="893" y="5"/>
                      <a:pt x="838" y="17"/>
                    </a:cubicBezTo>
                    <a:cubicBezTo>
                      <a:pt x="0" y="240"/>
                      <a:pt x="240" y="1413"/>
                      <a:pt x="945" y="1413"/>
                    </a:cubicBezTo>
                    <a:cubicBezTo>
                      <a:pt x="1007" y="1413"/>
                      <a:pt x="1073" y="1404"/>
                      <a:pt x="1142" y="1385"/>
                    </a:cubicBezTo>
                    <a:cubicBezTo>
                      <a:pt x="1969" y="1213"/>
                      <a:pt x="1753" y="0"/>
                      <a:pt x="99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19"/>
              <p:cNvSpPr/>
              <p:nvPr/>
            </p:nvSpPr>
            <p:spPr>
              <a:xfrm>
                <a:off x="184150" y="942425"/>
                <a:ext cx="12200" cy="11950"/>
              </a:xfrm>
              <a:custGeom>
                <a:rect b="b" l="l" r="r" t="t"/>
                <a:pathLst>
                  <a:path extrusionOk="0" h="478" w="488">
                    <a:moveTo>
                      <a:pt x="238" y="1"/>
                    </a:moveTo>
                    <a:cubicBezTo>
                      <a:pt x="221" y="1"/>
                      <a:pt x="203" y="2"/>
                      <a:pt x="183" y="6"/>
                    </a:cubicBezTo>
                    <a:cubicBezTo>
                      <a:pt x="31" y="66"/>
                      <a:pt x="1" y="158"/>
                      <a:pt x="31" y="279"/>
                    </a:cubicBezTo>
                    <a:cubicBezTo>
                      <a:pt x="56" y="378"/>
                      <a:pt x="81" y="478"/>
                      <a:pt x="205" y="478"/>
                    </a:cubicBezTo>
                    <a:cubicBezTo>
                      <a:pt x="233" y="478"/>
                      <a:pt x="266" y="473"/>
                      <a:pt x="305" y="462"/>
                    </a:cubicBezTo>
                    <a:cubicBezTo>
                      <a:pt x="366" y="431"/>
                      <a:pt x="396" y="401"/>
                      <a:pt x="457" y="401"/>
                    </a:cubicBezTo>
                    <a:cubicBezTo>
                      <a:pt x="487" y="370"/>
                      <a:pt x="487" y="279"/>
                      <a:pt x="457" y="218"/>
                    </a:cubicBezTo>
                    <a:cubicBezTo>
                      <a:pt x="457" y="110"/>
                      <a:pt x="384" y="1"/>
                      <a:pt x="23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19"/>
              <p:cNvSpPr/>
              <p:nvPr/>
            </p:nvSpPr>
            <p:spPr>
              <a:xfrm>
                <a:off x="100150" y="1385900"/>
                <a:ext cx="49225" cy="35375"/>
              </a:xfrm>
              <a:custGeom>
                <a:rect b="b" l="l" r="r" t="t"/>
                <a:pathLst>
                  <a:path extrusionOk="0" h="1415" w="1969">
                    <a:moveTo>
                      <a:pt x="996" y="1"/>
                    </a:moveTo>
                    <a:cubicBezTo>
                      <a:pt x="946" y="1"/>
                      <a:pt x="893" y="6"/>
                      <a:pt x="838" y="18"/>
                    </a:cubicBezTo>
                    <a:cubicBezTo>
                      <a:pt x="0" y="241"/>
                      <a:pt x="215" y="1414"/>
                      <a:pt x="939" y="1414"/>
                    </a:cubicBezTo>
                    <a:cubicBezTo>
                      <a:pt x="1003" y="1414"/>
                      <a:pt x="1071" y="1405"/>
                      <a:pt x="1142" y="1385"/>
                    </a:cubicBezTo>
                    <a:cubicBezTo>
                      <a:pt x="1969" y="1214"/>
                      <a:pt x="1753" y="1"/>
                      <a:pt x="99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19"/>
              <p:cNvSpPr/>
              <p:nvPr/>
            </p:nvSpPr>
            <p:spPr>
              <a:xfrm>
                <a:off x="118050" y="1397625"/>
                <a:ext cx="12950" cy="11675"/>
              </a:xfrm>
              <a:custGeom>
                <a:rect b="b" l="l" r="r" t="t"/>
                <a:pathLst>
                  <a:path extrusionOk="0" h="467" w="518">
                    <a:moveTo>
                      <a:pt x="259" y="1"/>
                    </a:moveTo>
                    <a:cubicBezTo>
                      <a:pt x="245" y="1"/>
                      <a:pt x="230" y="2"/>
                      <a:pt x="213" y="5"/>
                    </a:cubicBezTo>
                    <a:cubicBezTo>
                      <a:pt x="61" y="35"/>
                      <a:pt x="0" y="157"/>
                      <a:pt x="61" y="278"/>
                    </a:cubicBezTo>
                    <a:cubicBezTo>
                      <a:pt x="88" y="384"/>
                      <a:pt x="114" y="466"/>
                      <a:pt x="240" y="466"/>
                    </a:cubicBezTo>
                    <a:cubicBezTo>
                      <a:pt x="259" y="466"/>
                      <a:pt x="280" y="465"/>
                      <a:pt x="304" y="461"/>
                    </a:cubicBezTo>
                    <a:cubicBezTo>
                      <a:pt x="456" y="430"/>
                      <a:pt x="517" y="309"/>
                      <a:pt x="456" y="187"/>
                    </a:cubicBezTo>
                    <a:cubicBezTo>
                      <a:pt x="456" y="132"/>
                      <a:pt x="406"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19"/>
              <p:cNvSpPr/>
              <p:nvPr/>
            </p:nvSpPr>
            <p:spPr>
              <a:xfrm>
                <a:off x="683500" y="1892000"/>
                <a:ext cx="49475" cy="35175"/>
              </a:xfrm>
              <a:custGeom>
                <a:rect b="b" l="l" r="r" t="t"/>
                <a:pathLst>
                  <a:path extrusionOk="0" h="1407" w="1979">
                    <a:moveTo>
                      <a:pt x="1006" y="0"/>
                    </a:moveTo>
                    <a:cubicBezTo>
                      <a:pt x="955" y="0"/>
                      <a:pt x="903" y="6"/>
                      <a:pt x="848" y="17"/>
                    </a:cubicBezTo>
                    <a:cubicBezTo>
                      <a:pt x="0" y="187"/>
                      <a:pt x="230" y="1407"/>
                      <a:pt x="974" y="1407"/>
                    </a:cubicBezTo>
                    <a:cubicBezTo>
                      <a:pt x="1031" y="1407"/>
                      <a:pt x="1090" y="1400"/>
                      <a:pt x="1152" y="1385"/>
                    </a:cubicBezTo>
                    <a:cubicBezTo>
                      <a:pt x="1979" y="1214"/>
                      <a:pt x="1763" y="0"/>
                      <a:pt x="100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19"/>
              <p:cNvSpPr/>
              <p:nvPr/>
            </p:nvSpPr>
            <p:spPr>
              <a:xfrm>
                <a:off x="701650" y="1903700"/>
                <a:ext cx="12175" cy="11675"/>
              </a:xfrm>
              <a:custGeom>
                <a:rect b="b" l="l" r="r" t="t"/>
                <a:pathLst>
                  <a:path extrusionOk="0" h="467" w="487">
                    <a:moveTo>
                      <a:pt x="245" y="0"/>
                    </a:moveTo>
                    <a:cubicBezTo>
                      <a:pt x="226" y="0"/>
                      <a:pt x="205" y="2"/>
                      <a:pt x="183" y="5"/>
                    </a:cubicBezTo>
                    <a:cubicBezTo>
                      <a:pt x="31" y="66"/>
                      <a:pt x="0" y="157"/>
                      <a:pt x="31" y="279"/>
                    </a:cubicBezTo>
                    <a:cubicBezTo>
                      <a:pt x="84" y="384"/>
                      <a:pt x="113" y="467"/>
                      <a:pt x="240" y="467"/>
                    </a:cubicBezTo>
                    <a:cubicBezTo>
                      <a:pt x="259" y="467"/>
                      <a:pt x="280" y="465"/>
                      <a:pt x="304" y="461"/>
                    </a:cubicBezTo>
                    <a:cubicBezTo>
                      <a:pt x="396" y="431"/>
                      <a:pt x="426" y="400"/>
                      <a:pt x="456" y="400"/>
                    </a:cubicBezTo>
                    <a:cubicBezTo>
                      <a:pt x="487" y="370"/>
                      <a:pt x="487" y="279"/>
                      <a:pt x="456" y="218"/>
                    </a:cubicBezTo>
                    <a:cubicBezTo>
                      <a:pt x="456" y="109"/>
                      <a:pt x="408" y="0"/>
                      <a:pt x="24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19"/>
              <p:cNvSpPr/>
              <p:nvPr/>
            </p:nvSpPr>
            <p:spPr>
              <a:xfrm>
                <a:off x="910025" y="1227100"/>
                <a:ext cx="49450" cy="35200"/>
              </a:xfrm>
              <a:custGeom>
                <a:rect b="b" l="l" r="r" t="t"/>
                <a:pathLst>
                  <a:path extrusionOk="0" h="1408" w="1978">
                    <a:moveTo>
                      <a:pt x="1028" y="0"/>
                    </a:moveTo>
                    <a:cubicBezTo>
                      <a:pt x="979" y="0"/>
                      <a:pt x="928" y="6"/>
                      <a:pt x="875" y="17"/>
                    </a:cubicBezTo>
                    <a:cubicBezTo>
                      <a:pt x="1" y="214"/>
                      <a:pt x="226" y="1407"/>
                      <a:pt x="992" y="1407"/>
                    </a:cubicBezTo>
                    <a:cubicBezTo>
                      <a:pt x="1051" y="1407"/>
                      <a:pt x="1114" y="1400"/>
                      <a:pt x="1179" y="1385"/>
                    </a:cubicBezTo>
                    <a:cubicBezTo>
                      <a:pt x="1977" y="1214"/>
                      <a:pt x="1760" y="0"/>
                      <a:pt x="102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19"/>
              <p:cNvSpPr/>
              <p:nvPr/>
            </p:nvSpPr>
            <p:spPr>
              <a:xfrm>
                <a:off x="928850" y="1238800"/>
                <a:ext cx="12200" cy="11950"/>
              </a:xfrm>
              <a:custGeom>
                <a:rect b="b" l="l" r="r" t="t"/>
                <a:pathLst>
                  <a:path extrusionOk="0" h="478" w="488">
                    <a:moveTo>
                      <a:pt x="237" y="0"/>
                    </a:moveTo>
                    <a:cubicBezTo>
                      <a:pt x="220" y="0"/>
                      <a:pt x="202" y="2"/>
                      <a:pt x="183" y="5"/>
                    </a:cubicBezTo>
                    <a:cubicBezTo>
                      <a:pt x="31" y="66"/>
                      <a:pt x="1" y="157"/>
                      <a:pt x="31" y="278"/>
                    </a:cubicBezTo>
                    <a:cubicBezTo>
                      <a:pt x="56" y="378"/>
                      <a:pt x="101" y="477"/>
                      <a:pt x="216" y="477"/>
                    </a:cubicBezTo>
                    <a:cubicBezTo>
                      <a:pt x="242" y="477"/>
                      <a:pt x="271" y="472"/>
                      <a:pt x="305" y="461"/>
                    </a:cubicBezTo>
                    <a:cubicBezTo>
                      <a:pt x="365" y="430"/>
                      <a:pt x="426" y="400"/>
                      <a:pt x="457" y="400"/>
                    </a:cubicBezTo>
                    <a:cubicBezTo>
                      <a:pt x="487" y="370"/>
                      <a:pt x="487" y="278"/>
                      <a:pt x="457" y="218"/>
                    </a:cubicBezTo>
                    <a:cubicBezTo>
                      <a:pt x="429" y="109"/>
                      <a:pt x="378" y="0"/>
                      <a:pt x="23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19"/>
              <p:cNvSpPr/>
              <p:nvPr/>
            </p:nvSpPr>
            <p:spPr>
              <a:xfrm>
                <a:off x="557925" y="1051550"/>
                <a:ext cx="49675" cy="35075"/>
              </a:xfrm>
              <a:custGeom>
                <a:rect b="b" l="l" r="r" t="t"/>
                <a:pathLst>
                  <a:path extrusionOk="0" h="1403" w="1987">
                    <a:moveTo>
                      <a:pt x="1008" y="1"/>
                    </a:moveTo>
                    <a:cubicBezTo>
                      <a:pt x="960" y="1"/>
                      <a:pt x="909" y="6"/>
                      <a:pt x="856" y="18"/>
                    </a:cubicBezTo>
                    <a:cubicBezTo>
                      <a:pt x="1" y="189"/>
                      <a:pt x="215" y="1402"/>
                      <a:pt x="997" y="1402"/>
                    </a:cubicBezTo>
                    <a:cubicBezTo>
                      <a:pt x="1048" y="1402"/>
                      <a:pt x="1103" y="1397"/>
                      <a:pt x="1160" y="1385"/>
                    </a:cubicBezTo>
                    <a:cubicBezTo>
                      <a:pt x="1986" y="1214"/>
                      <a:pt x="1744"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19"/>
              <p:cNvSpPr/>
              <p:nvPr/>
            </p:nvSpPr>
            <p:spPr>
              <a:xfrm>
                <a:off x="576275" y="1063250"/>
                <a:ext cx="12175" cy="11700"/>
              </a:xfrm>
              <a:custGeom>
                <a:rect b="b" l="l" r="r" t="t"/>
                <a:pathLst>
                  <a:path extrusionOk="0" h="468" w="487">
                    <a:moveTo>
                      <a:pt x="245" y="1"/>
                    </a:moveTo>
                    <a:cubicBezTo>
                      <a:pt x="226" y="1"/>
                      <a:pt x="205" y="2"/>
                      <a:pt x="182" y="6"/>
                    </a:cubicBezTo>
                    <a:cubicBezTo>
                      <a:pt x="30" y="36"/>
                      <a:pt x="0" y="158"/>
                      <a:pt x="30" y="279"/>
                    </a:cubicBezTo>
                    <a:cubicBezTo>
                      <a:pt x="83" y="385"/>
                      <a:pt x="113" y="467"/>
                      <a:pt x="240" y="467"/>
                    </a:cubicBezTo>
                    <a:cubicBezTo>
                      <a:pt x="259" y="467"/>
                      <a:pt x="280" y="465"/>
                      <a:pt x="304" y="461"/>
                    </a:cubicBezTo>
                    <a:cubicBezTo>
                      <a:pt x="395" y="431"/>
                      <a:pt x="426" y="401"/>
                      <a:pt x="456" y="401"/>
                    </a:cubicBezTo>
                    <a:cubicBezTo>
                      <a:pt x="486" y="340"/>
                      <a:pt x="486" y="279"/>
                      <a:pt x="456" y="188"/>
                    </a:cubicBezTo>
                    <a:cubicBezTo>
                      <a:pt x="429" y="106"/>
                      <a:pt x="402" y="1"/>
                      <a:pt x="24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19"/>
              <p:cNvSpPr/>
              <p:nvPr/>
            </p:nvSpPr>
            <p:spPr>
              <a:xfrm>
                <a:off x="1153750" y="1635925"/>
                <a:ext cx="48075" cy="35175"/>
              </a:xfrm>
              <a:custGeom>
                <a:rect b="b" l="l" r="r" t="t"/>
                <a:pathLst>
                  <a:path extrusionOk="0" h="1407" w="1923">
                    <a:moveTo>
                      <a:pt x="950" y="0"/>
                    </a:moveTo>
                    <a:cubicBezTo>
                      <a:pt x="900" y="0"/>
                      <a:pt x="847" y="5"/>
                      <a:pt x="792" y="17"/>
                    </a:cubicBezTo>
                    <a:cubicBezTo>
                      <a:pt x="1" y="186"/>
                      <a:pt x="208" y="1407"/>
                      <a:pt x="925" y="1407"/>
                    </a:cubicBezTo>
                    <a:cubicBezTo>
                      <a:pt x="979" y="1407"/>
                      <a:pt x="1036" y="1400"/>
                      <a:pt x="1096" y="1385"/>
                    </a:cubicBezTo>
                    <a:cubicBezTo>
                      <a:pt x="1923" y="1214"/>
                      <a:pt x="1707" y="0"/>
                      <a:pt x="95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19"/>
              <p:cNvSpPr/>
              <p:nvPr/>
            </p:nvSpPr>
            <p:spPr>
              <a:xfrm>
                <a:off x="1172025" y="1647575"/>
                <a:ext cx="12175" cy="11700"/>
              </a:xfrm>
              <a:custGeom>
                <a:rect b="b" l="l" r="r" t="t"/>
                <a:pathLst>
                  <a:path extrusionOk="0" h="468" w="487">
                    <a:moveTo>
                      <a:pt x="239" y="1"/>
                    </a:moveTo>
                    <a:cubicBezTo>
                      <a:pt x="222" y="1"/>
                      <a:pt x="203" y="3"/>
                      <a:pt x="183" y="7"/>
                    </a:cubicBezTo>
                    <a:cubicBezTo>
                      <a:pt x="31" y="37"/>
                      <a:pt x="0" y="159"/>
                      <a:pt x="31" y="280"/>
                    </a:cubicBezTo>
                    <a:cubicBezTo>
                      <a:pt x="58" y="362"/>
                      <a:pt x="109" y="467"/>
                      <a:pt x="250" y="467"/>
                    </a:cubicBezTo>
                    <a:cubicBezTo>
                      <a:pt x="267" y="467"/>
                      <a:pt x="285" y="466"/>
                      <a:pt x="304" y="463"/>
                    </a:cubicBezTo>
                    <a:cubicBezTo>
                      <a:pt x="365" y="432"/>
                      <a:pt x="426" y="371"/>
                      <a:pt x="456" y="371"/>
                    </a:cubicBezTo>
                    <a:cubicBezTo>
                      <a:pt x="487" y="341"/>
                      <a:pt x="487" y="280"/>
                      <a:pt x="456" y="189"/>
                    </a:cubicBezTo>
                    <a:cubicBezTo>
                      <a:pt x="430" y="84"/>
                      <a:pt x="358" y="1"/>
                      <a:pt x="23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19"/>
              <p:cNvSpPr/>
              <p:nvPr/>
            </p:nvSpPr>
            <p:spPr>
              <a:xfrm>
                <a:off x="1476250" y="907950"/>
                <a:ext cx="48525" cy="35350"/>
              </a:xfrm>
              <a:custGeom>
                <a:rect b="b" l="l" r="r" t="t"/>
                <a:pathLst>
                  <a:path extrusionOk="0" h="1414" w="1941">
                    <a:moveTo>
                      <a:pt x="968" y="0"/>
                    </a:moveTo>
                    <a:cubicBezTo>
                      <a:pt x="918" y="0"/>
                      <a:pt x="865" y="6"/>
                      <a:pt x="810" y="17"/>
                    </a:cubicBezTo>
                    <a:cubicBezTo>
                      <a:pt x="0" y="240"/>
                      <a:pt x="217" y="1413"/>
                      <a:pt x="918" y="1413"/>
                    </a:cubicBezTo>
                    <a:cubicBezTo>
                      <a:pt x="980" y="1413"/>
                      <a:pt x="1045" y="1404"/>
                      <a:pt x="1114" y="1385"/>
                    </a:cubicBezTo>
                    <a:cubicBezTo>
                      <a:pt x="1941" y="1214"/>
                      <a:pt x="1725" y="0"/>
                      <a:pt x="96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19"/>
              <p:cNvSpPr/>
              <p:nvPr/>
            </p:nvSpPr>
            <p:spPr>
              <a:xfrm>
                <a:off x="1494975" y="919650"/>
                <a:ext cx="12175" cy="11925"/>
              </a:xfrm>
              <a:custGeom>
                <a:rect b="b" l="l" r="r" t="t"/>
                <a:pathLst>
                  <a:path extrusionOk="0" h="477" w="487">
                    <a:moveTo>
                      <a:pt x="222" y="1"/>
                    </a:moveTo>
                    <a:cubicBezTo>
                      <a:pt x="209" y="1"/>
                      <a:pt x="196" y="2"/>
                      <a:pt x="183" y="5"/>
                    </a:cubicBezTo>
                    <a:cubicBezTo>
                      <a:pt x="31" y="66"/>
                      <a:pt x="0" y="157"/>
                      <a:pt x="31" y="278"/>
                    </a:cubicBezTo>
                    <a:cubicBezTo>
                      <a:pt x="56" y="378"/>
                      <a:pt x="101" y="477"/>
                      <a:pt x="216" y="477"/>
                    </a:cubicBezTo>
                    <a:cubicBezTo>
                      <a:pt x="242" y="477"/>
                      <a:pt x="271" y="472"/>
                      <a:pt x="304" y="461"/>
                    </a:cubicBezTo>
                    <a:cubicBezTo>
                      <a:pt x="365" y="430"/>
                      <a:pt x="426" y="400"/>
                      <a:pt x="456" y="400"/>
                    </a:cubicBezTo>
                    <a:cubicBezTo>
                      <a:pt x="487" y="370"/>
                      <a:pt x="487" y="278"/>
                      <a:pt x="456" y="218"/>
                    </a:cubicBezTo>
                    <a:cubicBezTo>
                      <a:pt x="429" y="134"/>
                      <a:pt x="351" y="1"/>
                      <a:pt x="22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19"/>
              <p:cNvSpPr/>
              <p:nvPr/>
            </p:nvSpPr>
            <p:spPr>
              <a:xfrm>
                <a:off x="1090575" y="636650"/>
                <a:ext cx="48950" cy="35075"/>
              </a:xfrm>
              <a:custGeom>
                <a:rect b="b" l="l" r="r" t="t"/>
                <a:pathLst>
                  <a:path extrusionOk="0" h="1403" w="1958">
                    <a:moveTo>
                      <a:pt x="984" y="1"/>
                    </a:moveTo>
                    <a:cubicBezTo>
                      <a:pt x="934" y="1"/>
                      <a:pt x="882" y="6"/>
                      <a:pt x="827" y="18"/>
                    </a:cubicBezTo>
                    <a:cubicBezTo>
                      <a:pt x="0" y="189"/>
                      <a:pt x="216" y="1402"/>
                      <a:pt x="973" y="1402"/>
                    </a:cubicBezTo>
                    <a:cubicBezTo>
                      <a:pt x="1023" y="1402"/>
                      <a:pt x="1076" y="1397"/>
                      <a:pt x="1131" y="1385"/>
                    </a:cubicBezTo>
                    <a:cubicBezTo>
                      <a:pt x="1957" y="1214"/>
                      <a:pt x="1741" y="1"/>
                      <a:pt x="98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19"/>
              <p:cNvSpPr/>
              <p:nvPr/>
            </p:nvSpPr>
            <p:spPr>
              <a:xfrm>
                <a:off x="1108950" y="648325"/>
                <a:ext cx="12950" cy="11700"/>
              </a:xfrm>
              <a:custGeom>
                <a:rect b="b" l="l" r="r" t="t"/>
                <a:pathLst>
                  <a:path extrusionOk="0" h="468" w="518">
                    <a:moveTo>
                      <a:pt x="269" y="1"/>
                    </a:moveTo>
                    <a:cubicBezTo>
                      <a:pt x="252" y="1"/>
                      <a:pt x="233" y="3"/>
                      <a:pt x="213" y="7"/>
                    </a:cubicBezTo>
                    <a:cubicBezTo>
                      <a:pt x="61" y="37"/>
                      <a:pt x="0" y="159"/>
                      <a:pt x="61" y="250"/>
                    </a:cubicBezTo>
                    <a:cubicBezTo>
                      <a:pt x="88" y="358"/>
                      <a:pt x="116" y="467"/>
                      <a:pt x="252" y="467"/>
                    </a:cubicBezTo>
                    <a:cubicBezTo>
                      <a:pt x="268" y="467"/>
                      <a:pt x="285" y="466"/>
                      <a:pt x="304" y="462"/>
                    </a:cubicBezTo>
                    <a:cubicBezTo>
                      <a:pt x="396" y="402"/>
                      <a:pt x="426" y="371"/>
                      <a:pt x="456" y="371"/>
                    </a:cubicBezTo>
                    <a:cubicBezTo>
                      <a:pt x="517" y="341"/>
                      <a:pt x="517" y="250"/>
                      <a:pt x="456" y="189"/>
                    </a:cubicBezTo>
                    <a:cubicBezTo>
                      <a:pt x="430" y="83"/>
                      <a:pt x="381" y="1"/>
                      <a:pt x="2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19"/>
              <p:cNvSpPr/>
              <p:nvPr/>
            </p:nvSpPr>
            <p:spPr>
              <a:xfrm>
                <a:off x="1591325" y="1085750"/>
                <a:ext cx="48250" cy="35050"/>
              </a:xfrm>
              <a:custGeom>
                <a:rect b="b" l="l" r="r" t="t"/>
                <a:pathLst>
                  <a:path extrusionOk="0" h="1402" w="1930">
                    <a:moveTo>
                      <a:pt x="980" y="1"/>
                    </a:moveTo>
                    <a:cubicBezTo>
                      <a:pt x="931" y="1"/>
                      <a:pt x="880" y="6"/>
                      <a:pt x="827" y="17"/>
                    </a:cubicBezTo>
                    <a:cubicBezTo>
                      <a:pt x="1" y="188"/>
                      <a:pt x="217" y="1402"/>
                      <a:pt x="974" y="1402"/>
                    </a:cubicBezTo>
                    <a:cubicBezTo>
                      <a:pt x="1024" y="1402"/>
                      <a:pt x="1077" y="1397"/>
                      <a:pt x="1131" y="1385"/>
                    </a:cubicBezTo>
                    <a:cubicBezTo>
                      <a:pt x="1929" y="1214"/>
                      <a:pt x="1712" y="1"/>
                      <a:pt x="98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19"/>
              <p:cNvSpPr/>
              <p:nvPr/>
            </p:nvSpPr>
            <p:spPr>
              <a:xfrm>
                <a:off x="1609725" y="1097450"/>
                <a:ext cx="12175" cy="11700"/>
              </a:xfrm>
              <a:custGeom>
                <a:rect b="b" l="l" r="r" t="t"/>
                <a:pathLst>
                  <a:path extrusionOk="0" h="468" w="487">
                    <a:moveTo>
                      <a:pt x="229" y="1"/>
                    </a:moveTo>
                    <a:cubicBezTo>
                      <a:pt x="214" y="1"/>
                      <a:pt x="199" y="2"/>
                      <a:pt x="183" y="5"/>
                    </a:cubicBezTo>
                    <a:cubicBezTo>
                      <a:pt x="31" y="36"/>
                      <a:pt x="0" y="157"/>
                      <a:pt x="31" y="279"/>
                    </a:cubicBezTo>
                    <a:cubicBezTo>
                      <a:pt x="83" y="385"/>
                      <a:pt x="113" y="467"/>
                      <a:pt x="240" y="467"/>
                    </a:cubicBezTo>
                    <a:cubicBezTo>
                      <a:pt x="259" y="467"/>
                      <a:pt x="280" y="465"/>
                      <a:pt x="304" y="461"/>
                    </a:cubicBezTo>
                    <a:cubicBezTo>
                      <a:pt x="365" y="431"/>
                      <a:pt x="426" y="400"/>
                      <a:pt x="456" y="400"/>
                    </a:cubicBezTo>
                    <a:cubicBezTo>
                      <a:pt x="487" y="340"/>
                      <a:pt x="487" y="279"/>
                      <a:pt x="456" y="188"/>
                    </a:cubicBezTo>
                    <a:cubicBezTo>
                      <a:pt x="429" y="106"/>
                      <a:pt x="353" y="1"/>
                      <a:pt x="22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19"/>
              <p:cNvSpPr/>
              <p:nvPr/>
            </p:nvSpPr>
            <p:spPr>
              <a:xfrm>
                <a:off x="1606575" y="1644275"/>
                <a:ext cx="49675" cy="35050"/>
              </a:xfrm>
              <a:custGeom>
                <a:rect b="b" l="l" r="r" t="t"/>
                <a:pathLst>
                  <a:path extrusionOk="0" h="1402" w="1987">
                    <a:moveTo>
                      <a:pt x="1013" y="0"/>
                    </a:moveTo>
                    <a:cubicBezTo>
                      <a:pt x="963" y="0"/>
                      <a:pt x="911" y="6"/>
                      <a:pt x="856" y="17"/>
                    </a:cubicBezTo>
                    <a:cubicBezTo>
                      <a:pt x="1" y="188"/>
                      <a:pt x="241" y="1402"/>
                      <a:pt x="1002" y="1402"/>
                    </a:cubicBezTo>
                    <a:cubicBezTo>
                      <a:pt x="1052" y="1402"/>
                      <a:pt x="1105" y="1396"/>
                      <a:pt x="1160" y="1385"/>
                    </a:cubicBezTo>
                    <a:cubicBezTo>
                      <a:pt x="1986" y="1214"/>
                      <a:pt x="1770" y="0"/>
                      <a:pt x="101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19"/>
              <p:cNvSpPr/>
              <p:nvPr/>
            </p:nvSpPr>
            <p:spPr>
              <a:xfrm>
                <a:off x="1624925" y="1655975"/>
                <a:ext cx="12175" cy="11675"/>
              </a:xfrm>
              <a:custGeom>
                <a:rect b="b" l="l" r="r" t="t"/>
                <a:pathLst>
                  <a:path extrusionOk="0" h="467" w="487">
                    <a:moveTo>
                      <a:pt x="246" y="0"/>
                    </a:moveTo>
                    <a:cubicBezTo>
                      <a:pt x="226" y="0"/>
                      <a:pt x="205" y="2"/>
                      <a:pt x="183" y="5"/>
                    </a:cubicBezTo>
                    <a:cubicBezTo>
                      <a:pt x="31" y="35"/>
                      <a:pt x="0" y="157"/>
                      <a:pt x="31" y="279"/>
                    </a:cubicBezTo>
                    <a:cubicBezTo>
                      <a:pt x="57" y="384"/>
                      <a:pt x="106" y="467"/>
                      <a:pt x="238" y="467"/>
                    </a:cubicBezTo>
                    <a:cubicBezTo>
                      <a:pt x="258" y="467"/>
                      <a:pt x="280" y="465"/>
                      <a:pt x="304" y="461"/>
                    </a:cubicBezTo>
                    <a:cubicBezTo>
                      <a:pt x="365" y="431"/>
                      <a:pt x="426" y="400"/>
                      <a:pt x="456" y="400"/>
                    </a:cubicBezTo>
                    <a:cubicBezTo>
                      <a:pt x="486" y="339"/>
                      <a:pt x="486" y="279"/>
                      <a:pt x="456" y="187"/>
                    </a:cubicBezTo>
                    <a:cubicBezTo>
                      <a:pt x="456" y="106"/>
                      <a:pt x="408" y="0"/>
                      <a:pt x="24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19"/>
              <p:cNvSpPr/>
              <p:nvPr/>
            </p:nvSpPr>
            <p:spPr>
              <a:xfrm>
                <a:off x="1919025" y="1202625"/>
                <a:ext cx="48575" cy="35350"/>
              </a:xfrm>
              <a:custGeom>
                <a:rect b="b" l="l" r="r" t="t"/>
                <a:pathLst>
                  <a:path extrusionOk="0" h="1414" w="1943">
                    <a:moveTo>
                      <a:pt x="1001" y="1"/>
                    </a:moveTo>
                    <a:cubicBezTo>
                      <a:pt x="944" y="1"/>
                      <a:pt x="883" y="8"/>
                      <a:pt x="820" y="23"/>
                    </a:cubicBezTo>
                    <a:cubicBezTo>
                      <a:pt x="1" y="193"/>
                      <a:pt x="206" y="1413"/>
                      <a:pt x="947" y="1413"/>
                    </a:cubicBezTo>
                    <a:cubicBezTo>
                      <a:pt x="1003" y="1413"/>
                      <a:pt x="1062" y="1406"/>
                      <a:pt x="1124" y="1391"/>
                    </a:cubicBezTo>
                    <a:cubicBezTo>
                      <a:pt x="1942" y="1194"/>
                      <a:pt x="1739" y="1"/>
                      <a:pt x="100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19"/>
              <p:cNvSpPr/>
              <p:nvPr/>
            </p:nvSpPr>
            <p:spPr>
              <a:xfrm>
                <a:off x="1937225" y="1214450"/>
                <a:ext cx="12950" cy="11675"/>
              </a:xfrm>
              <a:custGeom>
                <a:rect b="b" l="l" r="r" t="t"/>
                <a:pathLst>
                  <a:path extrusionOk="0" h="467" w="518">
                    <a:moveTo>
                      <a:pt x="269" y="0"/>
                    </a:moveTo>
                    <a:cubicBezTo>
                      <a:pt x="252" y="0"/>
                      <a:pt x="234" y="2"/>
                      <a:pt x="214" y="6"/>
                    </a:cubicBezTo>
                    <a:cubicBezTo>
                      <a:pt x="62" y="37"/>
                      <a:pt x="1" y="158"/>
                      <a:pt x="62" y="280"/>
                    </a:cubicBezTo>
                    <a:cubicBezTo>
                      <a:pt x="89" y="361"/>
                      <a:pt x="116" y="467"/>
                      <a:pt x="251" y="467"/>
                    </a:cubicBezTo>
                    <a:cubicBezTo>
                      <a:pt x="268" y="467"/>
                      <a:pt x="285" y="465"/>
                      <a:pt x="305" y="462"/>
                    </a:cubicBezTo>
                    <a:cubicBezTo>
                      <a:pt x="396" y="432"/>
                      <a:pt x="426" y="371"/>
                      <a:pt x="457" y="371"/>
                    </a:cubicBezTo>
                    <a:cubicBezTo>
                      <a:pt x="518" y="341"/>
                      <a:pt x="518" y="280"/>
                      <a:pt x="457" y="189"/>
                    </a:cubicBezTo>
                    <a:cubicBezTo>
                      <a:pt x="430" y="83"/>
                      <a:pt x="381" y="0"/>
                      <a:pt x="26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19"/>
              <p:cNvSpPr/>
              <p:nvPr/>
            </p:nvSpPr>
            <p:spPr>
              <a:xfrm>
                <a:off x="2146050" y="1517225"/>
                <a:ext cx="48050" cy="35200"/>
              </a:xfrm>
              <a:custGeom>
                <a:rect b="b" l="l" r="r" t="t"/>
                <a:pathLst>
                  <a:path extrusionOk="0" h="1408" w="1922">
                    <a:moveTo>
                      <a:pt x="1002" y="1"/>
                    </a:moveTo>
                    <a:cubicBezTo>
                      <a:pt x="947" y="1"/>
                      <a:pt x="888" y="8"/>
                      <a:pt x="827" y="23"/>
                    </a:cubicBezTo>
                    <a:cubicBezTo>
                      <a:pt x="1" y="194"/>
                      <a:pt x="217" y="1408"/>
                      <a:pt x="974" y="1408"/>
                    </a:cubicBezTo>
                    <a:cubicBezTo>
                      <a:pt x="1024" y="1408"/>
                      <a:pt x="1076" y="1402"/>
                      <a:pt x="1131" y="1391"/>
                    </a:cubicBezTo>
                    <a:cubicBezTo>
                      <a:pt x="1921" y="1193"/>
                      <a:pt x="1716" y="1"/>
                      <a:pt x="100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19"/>
              <p:cNvSpPr/>
              <p:nvPr/>
            </p:nvSpPr>
            <p:spPr>
              <a:xfrm>
                <a:off x="2164450" y="1528775"/>
                <a:ext cx="12175" cy="11950"/>
              </a:xfrm>
              <a:custGeom>
                <a:rect b="b" l="l" r="r" t="t"/>
                <a:pathLst>
                  <a:path extrusionOk="0" h="478" w="487">
                    <a:moveTo>
                      <a:pt x="282" y="1"/>
                    </a:moveTo>
                    <a:cubicBezTo>
                      <a:pt x="254" y="1"/>
                      <a:pt x="222" y="6"/>
                      <a:pt x="182" y="17"/>
                    </a:cubicBezTo>
                    <a:cubicBezTo>
                      <a:pt x="31" y="47"/>
                      <a:pt x="0" y="169"/>
                      <a:pt x="31" y="260"/>
                    </a:cubicBezTo>
                    <a:cubicBezTo>
                      <a:pt x="85" y="369"/>
                      <a:pt x="115" y="478"/>
                      <a:pt x="251" y="478"/>
                    </a:cubicBezTo>
                    <a:cubicBezTo>
                      <a:pt x="267" y="478"/>
                      <a:pt x="285" y="476"/>
                      <a:pt x="304" y="473"/>
                    </a:cubicBezTo>
                    <a:cubicBezTo>
                      <a:pt x="395" y="412"/>
                      <a:pt x="426" y="382"/>
                      <a:pt x="456" y="382"/>
                    </a:cubicBezTo>
                    <a:cubicBezTo>
                      <a:pt x="486" y="351"/>
                      <a:pt x="486" y="260"/>
                      <a:pt x="456" y="199"/>
                    </a:cubicBezTo>
                    <a:cubicBezTo>
                      <a:pt x="431" y="100"/>
                      <a:pt x="406" y="1"/>
                      <a:pt x="28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19"/>
              <p:cNvSpPr/>
              <p:nvPr/>
            </p:nvSpPr>
            <p:spPr>
              <a:xfrm>
                <a:off x="1428925" y="78900"/>
                <a:ext cx="48750" cy="35200"/>
              </a:xfrm>
              <a:custGeom>
                <a:rect b="b" l="l" r="r" t="t"/>
                <a:pathLst>
                  <a:path extrusionOk="0" h="1408" w="1950">
                    <a:moveTo>
                      <a:pt x="976" y="1"/>
                    </a:moveTo>
                    <a:cubicBezTo>
                      <a:pt x="926" y="1"/>
                      <a:pt x="874" y="6"/>
                      <a:pt x="819" y="17"/>
                    </a:cubicBezTo>
                    <a:cubicBezTo>
                      <a:pt x="1" y="215"/>
                      <a:pt x="204" y="1407"/>
                      <a:pt x="942" y="1407"/>
                    </a:cubicBezTo>
                    <a:cubicBezTo>
                      <a:pt x="999" y="1407"/>
                      <a:pt x="1059" y="1400"/>
                      <a:pt x="1123" y="1385"/>
                    </a:cubicBezTo>
                    <a:cubicBezTo>
                      <a:pt x="1949" y="1214"/>
                      <a:pt x="1733" y="1"/>
                      <a:pt x="97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19"/>
              <p:cNvSpPr/>
              <p:nvPr/>
            </p:nvSpPr>
            <p:spPr>
              <a:xfrm>
                <a:off x="1447100" y="90600"/>
                <a:ext cx="12950" cy="11650"/>
              </a:xfrm>
              <a:custGeom>
                <a:rect b="b" l="l" r="r" t="t"/>
                <a:pathLst>
                  <a:path extrusionOk="0" h="466" w="518">
                    <a:moveTo>
                      <a:pt x="251" y="0"/>
                    </a:moveTo>
                    <a:cubicBezTo>
                      <a:pt x="239" y="0"/>
                      <a:pt x="226" y="2"/>
                      <a:pt x="213" y="5"/>
                    </a:cubicBezTo>
                    <a:cubicBezTo>
                      <a:pt x="61" y="36"/>
                      <a:pt x="1" y="157"/>
                      <a:pt x="61" y="279"/>
                    </a:cubicBezTo>
                    <a:cubicBezTo>
                      <a:pt x="89" y="360"/>
                      <a:pt x="116" y="466"/>
                      <a:pt x="251" y="466"/>
                    </a:cubicBezTo>
                    <a:cubicBezTo>
                      <a:pt x="267" y="466"/>
                      <a:pt x="285" y="464"/>
                      <a:pt x="305" y="461"/>
                    </a:cubicBezTo>
                    <a:cubicBezTo>
                      <a:pt x="457" y="431"/>
                      <a:pt x="517" y="309"/>
                      <a:pt x="457" y="188"/>
                    </a:cubicBezTo>
                    <a:cubicBezTo>
                      <a:pt x="429" y="106"/>
                      <a:pt x="354" y="0"/>
                      <a:pt x="25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19"/>
              <p:cNvSpPr/>
              <p:nvPr/>
            </p:nvSpPr>
            <p:spPr>
              <a:xfrm>
                <a:off x="467050" y="231650"/>
                <a:ext cx="47875" cy="35325"/>
              </a:xfrm>
              <a:custGeom>
                <a:rect b="b" l="l" r="r" t="t"/>
                <a:pathLst>
                  <a:path extrusionOk="0" h="1413" w="1915">
                    <a:moveTo>
                      <a:pt x="965" y="0"/>
                    </a:moveTo>
                    <a:cubicBezTo>
                      <a:pt x="917" y="0"/>
                      <a:pt x="866" y="5"/>
                      <a:pt x="813" y="17"/>
                    </a:cubicBezTo>
                    <a:cubicBezTo>
                      <a:pt x="0" y="185"/>
                      <a:pt x="195" y="1412"/>
                      <a:pt x="921" y="1412"/>
                    </a:cubicBezTo>
                    <a:cubicBezTo>
                      <a:pt x="983" y="1412"/>
                      <a:pt x="1048" y="1404"/>
                      <a:pt x="1117" y="1385"/>
                    </a:cubicBezTo>
                    <a:cubicBezTo>
                      <a:pt x="1915" y="1214"/>
                      <a:pt x="1697" y="0"/>
                      <a:pt x="96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19"/>
              <p:cNvSpPr/>
              <p:nvPr/>
            </p:nvSpPr>
            <p:spPr>
              <a:xfrm>
                <a:off x="485075" y="243325"/>
                <a:ext cx="12175" cy="11700"/>
              </a:xfrm>
              <a:custGeom>
                <a:rect b="b" l="l" r="r" t="t"/>
                <a:pathLst>
                  <a:path extrusionOk="0" h="468" w="487">
                    <a:moveTo>
                      <a:pt x="230" y="1"/>
                    </a:moveTo>
                    <a:cubicBezTo>
                      <a:pt x="215" y="1"/>
                      <a:pt x="199" y="2"/>
                      <a:pt x="183" y="6"/>
                    </a:cubicBezTo>
                    <a:cubicBezTo>
                      <a:pt x="31" y="67"/>
                      <a:pt x="1" y="158"/>
                      <a:pt x="31" y="279"/>
                    </a:cubicBezTo>
                    <a:cubicBezTo>
                      <a:pt x="84" y="385"/>
                      <a:pt x="114" y="468"/>
                      <a:pt x="240" y="468"/>
                    </a:cubicBezTo>
                    <a:cubicBezTo>
                      <a:pt x="259" y="468"/>
                      <a:pt x="281" y="466"/>
                      <a:pt x="305" y="462"/>
                    </a:cubicBezTo>
                    <a:cubicBezTo>
                      <a:pt x="396" y="431"/>
                      <a:pt x="426" y="401"/>
                      <a:pt x="457" y="401"/>
                    </a:cubicBezTo>
                    <a:cubicBezTo>
                      <a:pt x="487" y="340"/>
                      <a:pt x="487" y="279"/>
                      <a:pt x="457" y="188"/>
                    </a:cubicBezTo>
                    <a:cubicBezTo>
                      <a:pt x="429" y="107"/>
                      <a:pt x="354" y="1"/>
                      <a:pt x="23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19"/>
              <p:cNvSpPr/>
              <p:nvPr/>
            </p:nvSpPr>
            <p:spPr>
              <a:xfrm>
                <a:off x="851950" y="-266100"/>
                <a:ext cx="48950" cy="35075"/>
              </a:xfrm>
              <a:custGeom>
                <a:rect b="b" l="l" r="r" t="t"/>
                <a:pathLst>
                  <a:path extrusionOk="0" h="1403" w="1958">
                    <a:moveTo>
                      <a:pt x="985" y="1"/>
                    </a:moveTo>
                    <a:cubicBezTo>
                      <a:pt x="935" y="1"/>
                      <a:pt x="882" y="6"/>
                      <a:pt x="827" y="18"/>
                    </a:cubicBezTo>
                    <a:cubicBezTo>
                      <a:pt x="1" y="189"/>
                      <a:pt x="217" y="1402"/>
                      <a:pt x="974" y="1402"/>
                    </a:cubicBezTo>
                    <a:cubicBezTo>
                      <a:pt x="1024" y="1402"/>
                      <a:pt x="1077" y="1397"/>
                      <a:pt x="1131" y="1385"/>
                    </a:cubicBezTo>
                    <a:cubicBezTo>
                      <a:pt x="1958" y="1214"/>
                      <a:pt x="1742" y="1"/>
                      <a:pt x="98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19"/>
              <p:cNvSpPr/>
              <p:nvPr/>
            </p:nvSpPr>
            <p:spPr>
              <a:xfrm>
                <a:off x="870350" y="-254400"/>
                <a:ext cx="12925" cy="11700"/>
              </a:xfrm>
              <a:custGeom>
                <a:rect b="b" l="l" r="r" t="t"/>
                <a:pathLst>
                  <a:path extrusionOk="0" h="468" w="517">
                    <a:moveTo>
                      <a:pt x="266" y="1"/>
                    </a:moveTo>
                    <a:cubicBezTo>
                      <a:pt x="250" y="1"/>
                      <a:pt x="232" y="2"/>
                      <a:pt x="213" y="6"/>
                    </a:cubicBezTo>
                    <a:cubicBezTo>
                      <a:pt x="61" y="36"/>
                      <a:pt x="0" y="158"/>
                      <a:pt x="61" y="279"/>
                    </a:cubicBezTo>
                    <a:cubicBezTo>
                      <a:pt x="87" y="385"/>
                      <a:pt x="114" y="467"/>
                      <a:pt x="240" y="467"/>
                    </a:cubicBezTo>
                    <a:cubicBezTo>
                      <a:pt x="259" y="467"/>
                      <a:pt x="280" y="466"/>
                      <a:pt x="304" y="462"/>
                    </a:cubicBezTo>
                    <a:cubicBezTo>
                      <a:pt x="395" y="431"/>
                      <a:pt x="426" y="401"/>
                      <a:pt x="487" y="401"/>
                    </a:cubicBezTo>
                    <a:cubicBezTo>
                      <a:pt x="517" y="370"/>
                      <a:pt x="517" y="279"/>
                      <a:pt x="487" y="188"/>
                    </a:cubicBezTo>
                    <a:cubicBezTo>
                      <a:pt x="432" y="107"/>
                      <a:pt x="402" y="1"/>
                      <a:pt x="26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19"/>
              <p:cNvSpPr/>
              <p:nvPr/>
            </p:nvSpPr>
            <p:spPr>
              <a:xfrm>
                <a:off x="2071975" y="-744050"/>
                <a:ext cx="48575" cy="35325"/>
              </a:xfrm>
              <a:custGeom>
                <a:rect b="b" l="l" r="r" t="t"/>
                <a:pathLst>
                  <a:path extrusionOk="0" h="1413" w="1943">
                    <a:moveTo>
                      <a:pt x="969" y="0"/>
                    </a:moveTo>
                    <a:cubicBezTo>
                      <a:pt x="919" y="0"/>
                      <a:pt x="866" y="6"/>
                      <a:pt x="812" y="17"/>
                    </a:cubicBezTo>
                    <a:cubicBezTo>
                      <a:pt x="0" y="213"/>
                      <a:pt x="193" y="1413"/>
                      <a:pt x="916" y="1413"/>
                    </a:cubicBezTo>
                    <a:cubicBezTo>
                      <a:pt x="979" y="1413"/>
                      <a:pt x="1045" y="1404"/>
                      <a:pt x="1115" y="1385"/>
                    </a:cubicBezTo>
                    <a:cubicBezTo>
                      <a:pt x="1942" y="1214"/>
                      <a:pt x="1726" y="0"/>
                      <a:pt x="96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19"/>
              <p:cNvSpPr/>
              <p:nvPr/>
            </p:nvSpPr>
            <p:spPr>
              <a:xfrm>
                <a:off x="2090725" y="-732350"/>
                <a:ext cx="12200" cy="11925"/>
              </a:xfrm>
              <a:custGeom>
                <a:rect b="b" l="l" r="r" t="t"/>
                <a:pathLst>
                  <a:path extrusionOk="0" h="477" w="488">
                    <a:moveTo>
                      <a:pt x="228" y="0"/>
                    </a:moveTo>
                    <a:cubicBezTo>
                      <a:pt x="214" y="0"/>
                      <a:pt x="199" y="2"/>
                      <a:pt x="183" y="5"/>
                    </a:cubicBezTo>
                    <a:cubicBezTo>
                      <a:pt x="31" y="66"/>
                      <a:pt x="1" y="187"/>
                      <a:pt x="31" y="278"/>
                    </a:cubicBezTo>
                    <a:cubicBezTo>
                      <a:pt x="56" y="378"/>
                      <a:pt x="81" y="477"/>
                      <a:pt x="205" y="477"/>
                    </a:cubicBezTo>
                    <a:cubicBezTo>
                      <a:pt x="233" y="477"/>
                      <a:pt x="266" y="472"/>
                      <a:pt x="305" y="461"/>
                    </a:cubicBezTo>
                    <a:cubicBezTo>
                      <a:pt x="365" y="430"/>
                      <a:pt x="396" y="400"/>
                      <a:pt x="457" y="400"/>
                    </a:cubicBezTo>
                    <a:cubicBezTo>
                      <a:pt x="487" y="370"/>
                      <a:pt x="487" y="278"/>
                      <a:pt x="457" y="218"/>
                    </a:cubicBezTo>
                    <a:cubicBezTo>
                      <a:pt x="402" y="109"/>
                      <a:pt x="348" y="0"/>
                      <a:pt x="22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19"/>
              <p:cNvSpPr/>
              <p:nvPr/>
            </p:nvSpPr>
            <p:spPr>
              <a:xfrm>
                <a:off x="1808100" y="219475"/>
                <a:ext cx="48050" cy="35200"/>
              </a:xfrm>
              <a:custGeom>
                <a:rect b="b" l="l" r="r" t="t"/>
                <a:pathLst>
                  <a:path extrusionOk="0" h="1408" w="1922">
                    <a:moveTo>
                      <a:pt x="972" y="1"/>
                    </a:moveTo>
                    <a:cubicBezTo>
                      <a:pt x="923" y="1"/>
                      <a:pt x="872" y="6"/>
                      <a:pt x="819" y="17"/>
                    </a:cubicBezTo>
                    <a:cubicBezTo>
                      <a:pt x="1" y="215"/>
                      <a:pt x="204" y="1408"/>
                      <a:pt x="943" y="1408"/>
                    </a:cubicBezTo>
                    <a:cubicBezTo>
                      <a:pt x="1000" y="1408"/>
                      <a:pt x="1060" y="1401"/>
                      <a:pt x="1123" y="1385"/>
                    </a:cubicBezTo>
                    <a:cubicBezTo>
                      <a:pt x="1921" y="1214"/>
                      <a:pt x="1704" y="1"/>
                      <a:pt x="97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19"/>
              <p:cNvSpPr/>
              <p:nvPr/>
            </p:nvSpPr>
            <p:spPr>
              <a:xfrm>
                <a:off x="1826300" y="231150"/>
                <a:ext cx="12175" cy="11700"/>
              </a:xfrm>
              <a:custGeom>
                <a:rect b="b" l="l" r="r" t="t"/>
                <a:pathLst>
                  <a:path extrusionOk="0" h="468" w="487">
                    <a:moveTo>
                      <a:pt x="239" y="1"/>
                    </a:moveTo>
                    <a:cubicBezTo>
                      <a:pt x="221" y="1"/>
                      <a:pt x="202" y="2"/>
                      <a:pt x="182" y="6"/>
                    </a:cubicBezTo>
                    <a:cubicBezTo>
                      <a:pt x="30" y="37"/>
                      <a:pt x="0" y="158"/>
                      <a:pt x="30" y="280"/>
                    </a:cubicBezTo>
                    <a:cubicBezTo>
                      <a:pt x="58" y="361"/>
                      <a:pt x="109" y="467"/>
                      <a:pt x="250" y="467"/>
                    </a:cubicBezTo>
                    <a:cubicBezTo>
                      <a:pt x="266" y="467"/>
                      <a:pt x="284" y="466"/>
                      <a:pt x="304" y="462"/>
                    </a:cubicBezTo>
                    <a:cubicBezTo>
                      <a:pt x="365" y="432"/>
                      <a:pt x="426" y="371"/>
                      <a:pt x="456" y="371"/>
                    </a:cubicBezTo>
                    <a:cubicBezTo>
                      <a:pt x="486" y="341"/>
                      <a:pt x="486" y="280"/>
                      <a:pt x="456" y="189"/>
                    </a:cubicBezTo>
                    <a:cubicBezTo>
                      <a:pt x="430" y="83"/>
                      <a:pt x="357" y="1"/>
                      <a:pt x="23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19"/>
              <p:cNvSpPr/>
              <p:nvPr/>
            </p:nvSpPr>
            <p:spPr>
              <a:xfrm>
                <a:off x="2758575" y="-57875"/>
                <a:ext cx="49675" cy="35050"/>
              </a:xfrm>
              <a:custGeom>
                <a:rect b="b" l="l" r="r" t="t"/>
                <a:pathLst>
                  <a:path extrusionOk="0" h="1402" w="1987">
                    <a:moveTo>
                      <a:pt x="1013" y="0"/>
                    </a:moveTo>
                    <a:cubicBezTo>
                      <a:pt x="963" y="0"/>
                      <a:pt x="910" y="6"/>
                      <a:pt x="856" y="17"/>
                    </a:cubicBezTo>
                    <a:cubicBezTo>
                      <a:pt x="1" y="188"/>
                      <a:pt x="241" y="1402"/>
                      <a:pt x="1002" y="1402"/>
                    </a:cubicBezTo>
                    <a:cubicBezTo>
                      <a:pt x="1052" y="1402"/>
                      <a:pt x="1105" y="1396"/>
                      <a:pt x="1160" y="1385"/>
                    </a:cubicBezTo>
                    <a:cubicBezTo>
                      <a:pt x="1986" y="1214"/>
                      <a:pt x="1770" y="0"/>
                      <a:pt x="101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19"/>
              <p:cNvSpPr/>
              <p:nvPr/>
            </p:nvSpPr>
            <p:spPr>
              <a:xfrm>
                <a:off x="2776925" y="-46200"/>
                <a:ext cx="12925" cy="11675"/>
              </a:xfrm>
              <a:custGeom>
                <a:rect b="b" l="l" r="r" t="t"/>
                <a:pathLst>
                  <a:path extrusionOk="0" h="467" w="517">
                    <a:moveTo>
                      <a:pt x="279" y="0"/>
                    </a:moveTo>
                    <a:cubicBezTo>
                      <a:pt x="259" y="0"/>
                      <a:pt x="237" y="2"/>
                      <a:pt x="213" y="6"/>
                    </a:cubicBezTo>
                    <a:cubicBezTo>
                      <a:pt x="61" y="36"/>
                      <a:pt x="0" y="158"/>
                      <a:pt x="61" y="280"/>
                    </a:cubicBezTo>
                    <a:cubicBezTo>
                      <a:pt x="88" y="361"/>
                      <a:pt x="115" y="467"/>
                      <a:pt x="251" y="467"/>
                    </a:cubicBezTo>
                    <a:cubicBezTo>
                      <a:pt x="267" y="467"/>
                      <a:pt x="285" y="465"/>
                      <a:pt x="304" y="462"/>
                    </a:cubicBezTo>
                    <a:cubicBezTo>
                      <a:pt x="395" y="432"/>
                      <a:pt x="426" y="371"/>
                      <a:pt x="456" y="371"/>
                    </a:cubicBezTo>
                    <a:cubicBezTo>
                      <a:pt x="517" y="340"/>
                      <a:pt x="517" y="280"/>
                      <a:pt x="456" y="188"/>
                    </a:cubicBezTo>
                    <a:cubicBezTo>
                      <a:pt x="456" y="83"/>
                      <a:pt x="410" y="0"/>
                      <a:pt x="27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19"/>
              <p:cNvSpPr/>
              <p:nvPr/>
            </p:nvSpPr>
            <p:spPr>
              <a:xfrm>
                <a:off x="2682725" y="-655300"/>
                <a:ext cx="48550" cy="35325"/>
              </a:xfrm>
              <a:custGeom>
                <a:rect b="b" l="l" r="r" t="t"/>
                <a:pathLst>
                  <a:path extrusionOk="0" h="1413" w="1942">
                    <a:moveTo>
                      <a:pt x="1000" y="1"/>
                    </a:moveTo>
                    <a:cubicBezTo>
                      <a:pt x="943" y="1"/>
                      <a:pt x="883" y="8"/>
                      <a:pt x="820" y="23"/>
                    </a:cubicBezTo>
                    <a:cubicBezTo>
                      <a:pt x="0" y="193"/>
                      <a:pt x="205" y="1413"/>
                      <a:pt x="946" y="1413"/>
                    </a:cubicBezTo>
                    <a:cubicBezTo>
                      <a:pt x="1002" y="1413"/>
                      <a:pt x="1062" y="1406"/>
                      <a:pt x="1124" y="1391"/>
                    </a:cubicBezTo>
                    <a:cubicBezTo>
                      <a:pt x="1942" y="1193"/>
                      <a:pt x="1739" y="1"/>
                      <a:pt x="100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19"/>
              <p:cNvSpPr/>
              <p:nvPr/>
            </p:nvSpPr>
            <p:spPr>
              <a:xfrm>
                <a:off x="2700925" y="-643750"/>
                <a:ext cx="12950" cy="11950"/>
              </a:xfrm>
              <a:custGeom>
                <a:rect b="b" l="l" r="r" t="t"/>
                <a:pathLst>
                  <a:path extrusionOk="0" h="478" w="518">
                    <a:moveTo>
                      <a:pt x="288" y="1"/>
                    </a:moveTo>
                    <a:cubicBezTo>
                      <a:pt x="266" y="1"/>
                      <a:pt x="241" y="6"/>
                      <a:pt x="213" y="17"/>
                    </a:cubicBezTo>
                    <a:cubicBezTo>
                      <a:pt x="61" y="47"/>
                      <a:pt x="0" y="169"/>
                      <a:pt x="61" y="260"/>
                    </a:cubicBezTo>
                    <a:cubicBezTo>
                      <a:pt x="88" y="369"/>
                      <a:pt x="116" y="478"/>
                      <a:pt x="252" y="478"/>
                    </a:cubicBezTo>
                    <a:cubicBezTo>
                      <a:pt x="268" y="478"/>
                      <a:pt x="285" y="476"/>
                      <a:pt x="304" y="473"/>
                    </a:cubicBezTo>
                    <a:cubicBezTo>
                      <a:pt x="456" y="443"/>
                      <a:pt x="517" y="321"/>
                      <a:pt x="456" y="199"/>
                    </a:cubicBezTo>
                    <a:cubicBezTo>
                      <a:pt x="432" y="100"/>
                      <a:pt x="387" y="1"/>
                      <a:pt x="28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19"/>
              <p:cNvSpPr/>
              <p:nvPr/>
            </p:nvSpPr>
            <p:spPr>
              <a:xfrm>
                <a:off x="2669750" y="442750"/>
                <a:ext cx="47875" cy="35325"/>
              </a:xfrm>
              <a:custGeom>
                <a:rect b="b" l="l" r="r" t="t"/>
                <a:pathLst>
                  <a:path extrusionOk="0" h="1413" w="1915">
                    <a:moveTo>
                      <a:pt x="969" y="1"/>
                    </a:moveTo>
                    <a:cubicBezTo>
                      <a:pt x="913" y="1"/>
                      <a:pt x="854" y="8"/>
                      <a:pt x="792" y="23"/>
                    </a:cubicBezTo>
                    <a:cubicBezTo>
                      <a:pt x="0" y="192"/>
                      <a:pt x="207" y="1413"/>
                      <a:pt x="924" y="1413"/>
                    </a:cubicBezTo>
                    <a:cubicBezTo>
                      <a:pt x="978" y="1413"/>
                      <a:pt x="1036" y="1406"/>
                      <a:pt x="1095" y="1391"/>
                    </a:cubicBezTo>
                    <a:cubicBezTo>
                      <a:pt x="1915" y="1221"/>
                      <a:pt x="1710" y="1"/>
                      <a:pt x="9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19"/>
              <p:cNvSpPr/>
              <p:nvPr/>
            </p:nvSpPr>
            <p:spPr>
              <a:xfrm>
                <a:off x="2688000" y="454300"/>
                <a:ext cx="12200" cy="11950"/>
              </a:xfrm>
              <a:custGeom>
                <a:rect b="b" l="l" r="r" t="t"/>
                <a:pathLst>
                  <a:path extrusionOk="0" h="478" w="488">
                    <a:moveTo>
                      <a:pt x="261" y="1"/>
                    </a:moveTo>
                    <a:cubicBezTo>
                      <a:pt x="237" y="1"/>
                      <a:pt x="211" y="6"/>
                      <a:pt x="183" y="17"/>
                    </a:cubicBezTo>
                    <a:cubicBezTo>
                      <a:pt x="31" y="47"/>
                      <a:pt x="1" y="169"/>
                      <a:pt x="31" y="260"/>
                    </a:cubicBezTo>
                    <a:cubicBezTo>
                      <a:pt x="58" y="369"/>
                      <a:pt x="110" y="477"/>
                      <a:pt x="251" y="477"/>
                    </a:cubicBezTo>
                    <a:cubicBezTo>
                      <a:pt x="268" y="477"/>
                      <a:pt x="285" y="476"/>
                      <a:pt x="305" y="473"/>
                    </a:cubicBezTo>
                    <a:cubicBezTo>
                      <a:pt x="365" y="412"/>
                      <a:pt x="426" y="381"/>
                      <a:pt x="457" y="381"/>
                    </a:cubicBezTo>
                    <a:cubicBezTo>
                      <a:pt x="487" y="351"/>
                      <a:pt x="487" y="260"/>
                      <a:pt x="457" y="199"/>
                    </a:cubicBezTo>
                    <a:cubicBezTo>
                      <a:pt x="432" y="100"/>
                      <a:pt x="367" y="1"/>
                      <a:pt x="26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19"/>
              <p:cNvSpPr/>
              <p:nvPr/>
            </p:nvSpPr>
            <p:spPr>
              <a:xfrm>
                <a:off x="3316500" y="1027100"/>
                <a:ext cx="47825" cy="35350"/>
              </a:xfrm>
              <a:custGeom>
                <a:rect b="b" l="l" r="r" t="t"/>
                <a:pathLst>
                  <a:path extrusionOk="0" h="1414" w="1913">
                    <a:moveTo>
                      <a:pt x="993" y="1"/>
                    </a:moveTo>
                    <a:cubicBezTo>
                      <a:pt x="938" y="1"/>
                      <a:pt x="880" y="8"/>
                      <a:pt x="819" y="23"/>
                    </a:cubicBezTo>
                    <a:cubicBezTo>
                      <a:pt x="0" y="220"/>
                      <a:pt x="204" y="1413"/>
                      <a:pt x="942" y="1413"/>
                    </a:cubicBezTo>
                    <a:cubicBezTo>
                      <a:pt x="999" y="1413"/>
                      <a:pt x="1059" y="1406"/>
                      <a:pt x="1123" y="1391"/>
                    </a:cubicBezTo>
                    <a:cubicBezTo>
                      <a:pt x="1913" y="1193"/>
                      <a:pt x="1707" y="1"/>
                      <a:pt x="99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19"/>
              <p:cNvSpPr/>
              <p:nvPr/>
            </p:nvSpPr>
            <p:spPr>
              <a:xfrm>
                <a:off x="3334675" y="1038650"/>
                <a:ext cx="12175" cy="11950"/>
              </a:xfrm>
              <a:custGeom>
                <a:rect b="b" l="l" r="r" t="t"/>
                <a:pathLst>
                  <a:path extrusionOk="0" h="478" w="487">
                    <a:moveTo>
                      <a:pt x="283" y="1"/>
                    </a:moveTo>
                    <a:cubicBezTo>
                      <a:pt x="255" y="1"/>
                      <a:pt x="222" y="6"/>
                      <a:pt x="183" y="17"/>
                    </a:cubicBezTo>
                    <a:cubicBezTo>
                      <a:pt x="122" y="47"/>
                      <a:pt x="92" y="78"/>
                      <a:pt x="31" y="78"/>
                    </a:cubicBezTo>
                    <a:cubicBezTo>
                      <a:pt x="0" y="108"/>
                      <a:pt x="0" y="199"/>
                      <a:pt x="31" y="260"/>
                    </a:cubicBezTo>
                    <a:cubicBezTo>
                      <a:pt x="85" y="369"/>
                      <a:pt x="115" y="478"/>
                      <a:pt x="252" y="478"/>
                    </a:cubicBezTo>
                    <a:cubicBezTo>
                      <a:pt x="268" y="478"/>
                      <a:pt x="285" y="476"/>
                      <a:pt x="304" y="473"/>
                    </a:cubicBezTo>
                    <a:cubicBezTo>
                      <a:pt x="396" y="412"/>
                      <a:pt x="426" y="382"/>
                      <a:pt x="456" y="382"/>
                    </a:cubicBezTo>
                    <a:cubicBezTo>
                      <a:pt x="487" y="351"/>
                      <a:pt x="487" y="260"/>
                      <a:pt x="456" y="199"/>
                    </a:cubicBezTo>
                    <a:cubicBezTo>
                      <a:pt x="432" y="100"/>
                      <a:pt x="407" y="1"/>
                      <a:pt x="28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19"/>
              <p:cNvSpPr/>
              <p:nvPr/>
            </p:nvSpPr>
            <p:spPr>
              <a:xfrm>
                <a:off x="4005500" y="154125"/>
                <a:ext cx="48975" cy="35050"/>
              </a:xfrm>
              <a:custGeom>
                <a:rect b="b" l="l" r="r" t="t"/>
                <a:pathLst>
                  <a:path extrusionOk="0" h="1402" w="1959">
                    <a:moveTo>
                      <a:pt x="985" y="1"/>
                    </a:moveTo>
                    <a:cubicBezTo>
                      <a:pt x="935" y="1"/>
                      <a:pt x="882" y="6"/>
                      <a:pt x="828" y="17"/>
                    </a:cubicBezTo>
                    <a:cubicBezTo>
                      <a:pt x="1" y="188"/>
                      <a:pt x="217" y="1402"/>
                      <a:pt x="974" y="1402"/>
                    </a:cubicBezTo>
                    <a:cubicBezTo>
                      <a:pt x="1024" y="1402"/>
                      <a:pt x="1077" y="1397"/>
                      <a:pt x="1132" y="1385"/>
                    </a:cubicBezTo>
                    <a:cubicBezTo>
                      <a:pt x="1958" y="1214"/>
                      <a:pt x="1742" y="1"/>
                      <a:pt x="98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19"/>
              <p:cNvSpPr/>
              <p:nvPr/>
            </p:nvSpPr>
            <p:spPr>
              <a:xfrm>
                <a:off x="4024650" y="165550"/>
                <a:ext cx="12200" cy="11950"/>
              </a:xfrm>
              <a:custGeom>
                <a:rect b="b" l="l" r="r" t="t"/>
                <a:pathLst>
                  <a:path extrusionOk="0" h="478" w="488">
                    <a:moveTo>
                      <a:pt x="269" y="0"/>
                    </a:moveTo>
                    <a:cubicBezTo>
                      <a:pt x="245" y="0"/>
                      <a:pt x="217" y="5"/>
                      <a:pt x="183" y="16"/>
                    </a:cubicBezTo>
                    <a:cubicBezTo>
                      <a:pt x="31" y="47"/>
                      <a:pt x="1" y="168"/>
                      <a:pt x="31" y="260"/>
                    </a:cubicBezTo>
                    <a:cubicBezTo>
                      <a:pt x="58" y="368"/>
                      <a:pt x="86" y="477"/>
                      <a:pt x="243" y="477"/>
                    </a:cubicBezTo>
                    <a:cubicBezTo>
                      <a:pt x="262" y="477"/>
                      <a:pt x="282" y="476"/>
                      <a:pt x="305" y="472"/>
                    </a:cubicBezTo>
                    <a:cubicBezTo>
                      <a:pt x="366" y="412"/>
                      <a:pt x="396" y="381"/>
                      <a:pt x="457" y="381"/>
                    </a:cubicBezTo>
                    <a:cubicBezTo>
                      <a:pt x="487" y="351"/>
                      <a:pt x="487" y="260"/>
                      <a:pt x="457" y="199"/>
                    </a:cubicBezTo>
                    <a:cubicBezTo>
                      <a:pt x="407" y="99"/>
                      <a:pt x="378" y="0"/>
                      <a:pt x="26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19"/>
              <p:cNvSpPr/>
              <p:nvPr/>
            </p:nvSpPr>
            <p:spPr>
              <a:xfrm>
                <a:off x="3421950" y="-433275"/>
                <a:ext cx="48975" cy="35075"/>
              </a:xfrm>
              <a:custGeom>
                <a:rect b="b" l="l" r="r" t="t"/>
                <a:pathLst>
                  <a:path extrusionOk="0" h="1403" w="1959">
                    <a:moveTo>
                      <a:pt x="1008" y="1"/>
                    </a:moveTo>
                    <a:cubicBezTo>
                      <a:pt x="960" y="1"/>
                      <a:pt x="909" y="6"/>
                      <a:pt x="856" y="18"/>
                    </a:cubicBezTo>
                    <a:cubicBezTo>
                      <a:pt x="1" y="189"/>
                      <a:pt x="215" y="1402"/>
                      <a:pt x="997" y="1402"/>
                    </a:cubicBezTo>
                    <a:cubicBezTo>
                      <a:pt x="1049" y="1402"/>
                      <a:pt x="1103" y="1397"/>
                      <a:pt x="1160" y="1385"/>
                    </a:cubicBezTo>
                    <a:cubicBezTo>
                      <a:pt x="1958" y="1214"/>
                      <a:pt x="1741"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19"/>
              <p:cNvSpPr/>
              <p:nvPr/>
            </p:nvSpPr>
            <p:spPr>
              <a:xfrm>
                <a:off x="3440300" y="-421575"/>
                <a:ext cx="12175" cy="11700"/>
              </a:xfrm>
              <a:custGeom>
                <a:rect b="b" l="l" r="r" t="t"/>
                <a:pathLst>
                  <a:path extrusionOk="0" h="468" w="487">
                    <a:moveTo>
                      <a:pt x="237" y="1"/>
                    </a:moveTo>
                    <a:cubicBezTo>
                      <a:pt x="220" y="1"/>
                      <a:pt x="202" y="2"/>
                      <a:pt x="183" y="6"/>
                    </a:cubicBezTo>
                    <a:cubicBezTo>
                      <a:pt x="31" y="36"/>
                      <a:pt x="0" y="158"/>
                      <a:pt x="31" y="279"/>
                    </a:cubicBezTo>
                    <a:cubicBezTo>
                      <a:pt x="57" y="385"/>
                      <a:pt x="107" y="467"/>
                      <a:pt x="239" y="467"/>
                    </a:cubicBezTo>
                    <a:cubicBezTo>
                      <a:pt x="259" y="467"/>
                      <a:pt x="280" y="466"/>
                      <a:pt x="304" y="462"/>
                    </a:cubicBezTo>
                    <a:cubicBezTo>
                      <a:pt x="456" y="431"/>
                      <a:pt x="487" y="310"/>
                      <a:pt x="456" y="188"/>
                    </a:cubicBezTo>
                    <a:cubicBezTo>
                      <a:pt x="429" y="107"/>
                      <a:pt x="378" y="1"/>
                      <a:pt x="23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19"/>
              <p:cNvSpPr/>
              <p:nvPr/>
            </p:nvSpPr>
            <p:spPr>
              <a:xfrm>
                <a:off x="4144575" y="690625"/>
                <a:ext cx="48250" cy="35050"/>
              </a:xfrm>
              <a:custGeom>
                <a:rect b="b" l="l" r="r" t="t"/>
                <a:pathLst>
                  <a:path extrusionOk="0" h="1402" w="1930">
                    <a:moveTo>
                      <a:pt x="979" y="0"/>
                    </a:moveTo>
                    <a:cubicBezTo>
                      <a:pt x="931" y="0"/>
                      <a:pt x="880" y="5"/>
                      <a:pt x="827" y="17"/>
                    </a:cubicBezTo>
                    <a:cubicBezTo>
                      <a:pt x="0" y="188"/>
                      <a:pt x="216" y="1401"/>
                      <a:pt x="973" y="1401"/>
                    </a:cubicBezTo>
                    <a:cubicBezTo>
                      <a:pt x="1023" y="1401"/>
                      <a:pt x="1076" y="1396"/>
                      <a:pt x="1131" y="1385"/>
                    </a:cubicBezTo>
                    <a:cubicBezTo>
                      <a:pt x="1929" y="1213"/>
                      <a:pt x="1711" y="0"/>
                      <a:pt x="97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19"/>
              <p:cNvSpPr/>
              <p:nvPr/>
            </p:nvSpPr>
            <p:spPr>
              <a:xfrm>
                <a:off x="4162950" y="702300"/>
                <a:ext cx="12200" cy="11700"/>
              </a:xfrm>
              <a:custGeom>
                <a:rect b="b" l="l" r="r" t="t"/>
                <a:pathLst>
                  <a:path extrusionOk="0" h="468" w="488">
                    <a:moveTo>
                      <a:pt x="230" y="1"/>
                    </a:moveTo>
                    <a:cubicBezTo>
                      <a:pt x="215" y="1"/>
                      <a:pt x="199" y="2"/>
                      <a:pt x="183" y="6"/>
                    </a:cubicBezTo>
                    <a:cubicBezTo>
                      <a:pt x="31" y="36"/>
                      <a:pt x="1" y="158"/>
                      <a:pt x="31" y="279"/>
                    </a:cubicBezTo>
                    <a:cubicBezTo>
                      <a:pt x="84" y="385"/>
                      <a:pt x="114" y="467"/>
                      <a:pt x="240" y="467"/>
                    </a:cubicBezTo>
                    <a:cubicBezTo>
                      <a:pt x="259" y="467"/>
                      <a:pt x="281" y="466"/>
                      <a:pt x="305" y="462"/>
                    </a:cubicBezTo>
                    <a:cubicBezTo>
                      <a:pt x="396" y="431"/>
                      <a:pt x="426" y="401"/>
                      <a:pt x="457" y="401"/>
                    </a:cubicBezTo>
                    <a:cubicBezTo>
                      <a:pt x="487" y="340"/>
                      <a:pt x="487" y="279"/>
                      <a:pt x="457" y="188"/>
                    </a:cubicBezTo>
                    <a:cubicBezTo>
                      <a:pt x="430" y="107"/>
                      <a:pt x="354" y="1"/>
                      <a:pt x="23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19"/>
              <p:cNvSpPr/>
              <p:nvPr/>
            </p:nvSpPr>
            <p:spPr>
              <a:xfrm>
                <a:off x="4757800" y="1357650"/>
                <a:ext cx="48750" cy="35200"/>
              </a:xfrm>
              <a:custGeom>
                <a:rect b="b" l="l" r="r" t="t"/>
                <a:pathLst>
                  <a:path extrusionOk="0" h="1408" w="1950">
                    <a:moveTo>
                      <a:pt x="1008" y="1"/>
                    </a:moveTo>
                    <a:cubicBezTo>
                      <a:pt x="951" y="1"/>
                      <a:pt x="891" y="8"/>
                      <a:pt x="827" y="23"/>
                    </a:cubicBezTo>
                    <a:cubicBezTo>
                      <a:pt x="1" y="194"/>
                      <a:pt x="217" y="1408"/>
                      <a:pt x="974" y="1408"/>
                    </a:cubicBezTo>
                    <a:cubicBezTo>
                      <a:pt x="1024" y="1408"/>
                      <a:pt x="1076" y="1402"/>
                      <a:pt x="1131" y="1391"/>
                    </a:cubicBezTo>
                    <a:cubicBezTo>
                      <a:pt x="1950" y="1193"/>
                      <a:pt x="1746"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19"/>
              <p:cNvSpPr/>
              <p:nvPr/>
            </p:nvSpPr>
            <p:spPr>
              <a:xfrm>
                <a:off x="4776950" y="1369200"/>
                <a:ext cx="12175" cy="11950"/>
              </a:xfrm>
              <a:custGeom>
                <a:rect b="b" l="l" r="r" t="t"/>
                <a:pathLst>
                  <a:path extrusionOk="0" h="478" w="487">
                    <a:moveTo>
                      <a:pt x="258" y="1"/>
                    </a:moveTo>
                    <a:cubicBezTo>
                      <a:pt x="236" y="1"/>
                      <a:pt x="211" y="6"/>
                      <a:pt x="183" y="17"/>
                    </a:cubicBezTo>
                    <a:cubicBezTo>
                      <a:pt x="31" y="47"/>
                      <a:pt x="1" y="169"/>
                      <a:pt x="31" y="260"/>
                    </a:cubicBezTo>
                    <a:cubicBezTo>
                      <a:pt x="58" y="369"/>
                      <a:pt x="85" y="478"/>
                      <a:pt x="243" y="478"/>
                    </a:cubicBezTo>
                    <a:cubicBezTo>
                      <a:pt x="262" y="478"/>
                      <a:pt x="282" y="476"/>
                      <a:pt x="304" y="473"/>
                    </a:cubicBezTo>
                    <a:cubicBezTo>
                      <a:pt x="456" y="412"/>
                      <a:pt x="487" y="321"/>
                      <a:pt x="456" y="199"/>
                    </a:cubicBezTo>
                    <a:cubicBezTo>
                      <a:pt x="407" y="100"/>
                      <a:pt x="357" y="1"/>
                      <a:pt x="25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19"/>
              <p:cNvSpPr/>
              <p:nvPr/>
            </p:nvSpPr>
            <p:spPr>
              <a:xfrm>
                <a:off x="5551950" y="100800"/>
                <a:ext cx="49475" cy="35200"/>
              </a:xfrm>
              <a:custGeom>
                <a:rect b="b" l="l" r="r" t="t"/>
                <a:pathLst>
                  <a:path extrusionOk="0" h="1408" w="1979">
                    <a:moveTo>
                      <a:pt x="1033" y="1"/>
                    </a:moveTo>
                    <a:cubicBezTo>
                      <a:pt x="976" y="1"/>
                      <a:pt x="917" y="8"/>
                      <a:pt x="855" y="23"/>
                    </a:cubicBezTo>
                    <a:cubicBezTo>
                      <a:pt x="0" y="194"/>
                      <a:pt x="268" y="1407"/>
                      <a:pt x="1006" y="1407"/>
                    </a:cubicBezTo>
                    <a:cubicBezTo>
                      <a:pt x="1055" y="1407"/>
                      <a:pt x="1106" y="1402"/>
                      <a:pt x="1159" y="1391"/>
                    </a:cubicBezTo>
                    <a:cubicBezTo>
                      <a:pt x="1979" y="1221"/>
                      <a:pt x="1774" y="1"/>
                      <a:pt x="103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19"/>
              <p:cNvSpPr/>
              <p:nvPr/>
            </p:nvSpPr>
            <p:spPr>
              <a:xfrm>
                <a:off x="5571050" y="112600"/>
                <a:ext cx="12175" cy="11700"/>
              </a:xfrm>
              <a:custGeom>
                <a:rect b="b" l="l" r="r" t="t"/>
                <a:pathLst>
                  <a:path extrusionOk="0" h="468" w="487">
                    <a:moveTo>
                      <a:pt x="250" y="1"/>
                    </a:moveTo>
                    <a:cubicBezTo>
                      <a:pt x="229" y="1"/>
                      <a:pt x="206" y="3"/>
                      <a:pt x="182" y="7"/>
                    </a:cubicBezTo>
                    <a:cubicBezTo>
                      <a:pt x="30" y="37"/>
                      <a:pt x="0" y="159"/>
                      <a:pt x="30" y="250"/>
                    </a:cubicBezTo>
                    <a:cubicBezTo>
                      <a:pt x="58" y="359"/>
                      <a:pt x="85" y="467"/>
                      <a:pt x="243" y="467"/>
                    </a:cubicBezTo>
                    <a:cubicBezTo>
                      <a:pt x="261" y="467"/>
                      <a:pt x="282" y="466"/>
                      <a:pt x="304" y="463"/>
                    </a:cubicBezTo>
                    <a:cubicBezTo>
                      <a:pt x="365" y="402"/>
                      <a:pt x="395" y="371"/>
                      <a:pt x="456" y="371"/>
                    </a:cubicBezTo>
                    <a:cubicBezTo>
                      <a:pt x="486" y="341"/>
                      <a:pt x="486" y="250"/>
                      <a:pt x="456" y="189"/>
                    </a:cubicBezTo>
                    <a:cubicBezTo>
                      <a:pt x="456" y="83"/>
                      <a:pt x="387" y="1"/>
                      <a:pt x="25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19"/>
              <p:cNvSpPr/>
              <p:nvPr/>
            </p:nvSpPr>
            <p:spPr>
              <a:xfrm>
                <a:off x="4992125" y="81800"/>
                <a:ext cx="49250" cy="35350"/>
              </a:xfrm>
              <a:custGeom>
                <a:rect b="b" l="l" r="r" t="t"/>
                <a:pathLst>
                  <a:path extrusionOk="0" h="1414" w="1970">
                    <a:moveTo>
                      <a:pt x="1024" y="1"/>
                    </a:moveTo>
                    <a:cubicBezTo>
                      <a:pt x="968" y="1"/>
                      <a:pt x="909" y="8"/>
                      <a:pt x="847" y="23"/>
                    </a:cubicBezTo>
                    <a:cubicBezTo>
                      <a:pt x="0" y="220"/>
                      <a:pt x="228" y="1413"/>
                      <a:pt x="969" y="1413"/>
                    </a:cubicBezTo>
                    <a:cubicBezTo>
                      <a:pt x="1027" y="1413"/>
                      <a:pt x="1087" y="1406"/>
                      <a:pt x="1151" y="1391"/>
                    </a:cubicBezTo>
                    <a:cubicBezTo>
                      <a:pt x="1970" y="1221"/>
                      <a:pt x="1765" y="1"/>
                      <a:pt x="102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19"/>
              <p:cNvSpPr/>
              <p:nvPr/>
            </p:nvSpPr>
            <p:spPr>
              <a:xfrm>
                <a:off x="5010250" y="93600"/>
                <a:ext cx="12175" cy="11700"/>
              </a:xfrm>
              <a:custGeom>
                <a:rect b="b" l="l" r="r" t="t"/>
                <a:pathLst>
                  <a:path extrusionOk="0" h="468" w="487">
                    <a:moveTo>
                      <a:pt x="259" y="1"/>
                    </a:moveTo>
                    <a:cubicBezTo>
                      <a:pt x="236" y="1"/>
                      <a:pt x="210" y="3"/>
                      <a:pt x="182" y="7"/>
                    </a:cubicBezTo>
                    <a:cubicBezTo>
                      <a:pt x="30" y="37"/>
                      <a:pt x="0" y="159"/>
                      <a:pt x="30" y="250"/>
                    </a:cubicBezTo>
                    <a:cubicBezTo>
                      <a:pt x="85" y="359"/>
                      <a:pt x="115" y="467"/>
                      <a:pt x="251" y="467"/>
                    </a:cubicBezTo>
                    <a:cubicBezTo>
                      <a:pt x="267" y="467"/>
                      <a:pt x="285" y="466"/>
                      <a:pt x="304" y="463"/>
                    </a:cubicBezTo>
                    <a:cubicBezTo>
                      <a:pt x="395" y="402"/>
                      <a:pt x="426" y="372"/>
                      <a:pt x="456" y="372"/>
                    </a:cubicBezTo>
                    <a:cubicBezTo>
                      <a:pt x="486" y="341"/>
                      <a:pt x="486" y="250"/>
                      <a:pt x="456" y="189"/>
                    </a:cubicBezTo>
                    <a:cubicBezTo>
                      <a:pt x="456" y="84"/>
                      <a:pt x="410"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19"/>
              <p:cNvSpPr/>
              <p:nvPr/>
            </p:nvSpPr>
            <p:spPr>
              <a:xfrm>
                <a:off x="5708425" y="-594500"/>
                <a:ext cx="48750" cy="35200"/>
              </a:xfrm>
              <a:custGeom>
                <a:rect b="b" l="l" r="r" t="t"/>
                <a:pathLst>
                  <a:path extrusionOk="0" h="1408" w="1950">
                    <a:moveTo>
                      <a:pt x="1008" y="0"/>
                    </a:moveTo>
                    <a:cubicBezTo>
                      <a:pt x="951" y="0"/>
                      <a:pt x="891" y="8"/>
                      <a:pt x="827" y="23"/>
                    </a:cubicBezTo>
                    <a:cubicBezTo>
                      <a:pt x="1" y="194"/>
                      <a:pt x="243" y="1407"/>
                      <a:pt x="979" y="1407"/>
                    </a:cubicBezTo>
                    <a:cubicBezTo>
                      <a:pt x="1027" y="1407"/>
                      <a:pt x="1078" y="1402"/>
                      <a:pt x="1131" y="1391"/>
                    </a:cubicBezTo>
                    <a:cubicBezTo>
                      <a:pt x="1950" y="1193"/>
                      <a:pt x="1746" y="0"/>
                      <a:pt x="100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19"/>
              <p:cNvSpPr/>
              <p:nvPr/>
            </p:nvSpPr>
            <p:spPr>
              <a:xfrm>
                <a:off x="5727575" y="-582950"/>
                <a:ext cx="12175" cy="11950"/>
              </a:xfrm>
              <a:custGeom>
                <a:rect b="b" l="l" r="r" t="t"/>
                <a:pathLst>
                  <a:path extrusionOk="0" h="478" w="487">
                    <a:moveTo>
                      <a:pt x="260" y="1"/>
                    </a:moveTo>
                    <a:cubicBezTo>
                      <a:pt x="237" y="1"/>
                      <a:pt x="211" y="6"/>
                      <a:pt x="183" y="17"/>
                    </a:cubicBezTo>
                    <a:cubicBezTo>
                      <a:pt x="92" y="47"/>
                      <a:pt x="61" y="78"/>
                      <a:pt x="31" y="78"/>
                    </a:cubicBezTo>
                    <a:cubicBezTo>
                      <a:pt x="1" y="108"/>
                      <a:pt x="1" y="199"/>
                      <a:pt x="31" y="260"/>
                    </a:cubicBezTo>
                    <a:cubicBezTo>
                      <a:pt x="58" y="369"/>
                      <a:pt x="110" y="477"/>
                      <a:pt x="251" y="477"/>
                    </a:cubicBezTo>
                    <a:cubicBezTo>
                      <a:pt x="267" y="477"/>
                      <a:pt x="285" y="476"/>
                      <a:pt x="305" y="473"/>
                    </a:cubicBezTo>
                    <a:cubicBezTo>
                      <a:pt x="365" y="412"/>
                      <a:pt x="426" y="381"/>
                      <a:pt x="456" y="381"/>
                    </a:cubicBezTo>
                    <a:cubicBezTo>
                      <a:pt x="487" y="351"/>
                      <a:pt x="487" y="260"/>
                      <a:pt x="456" y="199"/>
                    </a:cubicBezTo>
                    <a:cubicBezTo>
                      <a:pt x="432" y="100"/>
                      <a:pt x="366" y="1"/>
                      <a:pt x="26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19"/>
              <p:cNvSpPr/>
              <p:nvPr/>
            </p:nvSpPr>
            <p:spPr>
              <a:xfrm>
                <a:off x="6318625" y="-407425"/>
                <a:ext cx="48950" cy="35050"/>
              </a:xfrm>
              <a:custGeom>
                <a:rect b="b" l="l" r="r" t="t"/>
                <a:pathLst>
                  <a:path extrusionOk="0" h="1402" w="1958">
                    <a:moveTo>
                      <a:pt x="980" y="0"/>
                    </a:moveTo>
                    <a:cubicBezTo>
                      <a:pt x="931" y="0"/>
                      <a:pt x="880" y="6"/>
                      <a:pt x="827" y="17"/>
                    </a:cubicBezTo>
                    <a:cubicBezTo>
                      <a:pt x="0" y="188"/>
                      <a:pt x="216" y="1402"/>
                      <a:pt x="973" y="1402"/>
                    </a:cubicBezTo>
                    <a:cubicBezTo>
                      <a:pt x="1024" y="1402"/>
                      <a:pt x="1076" y="1396"/>
                      <a:pt x="1131" y="1385"/>
                    </a:cubicBezTo>
                    <a:cubicBezTo>
                      <a:pt x="1958" y="1214"/>
                      <a:pt x="1715" y="0"/>
                      <a:pt x="98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19"/>
              <p:cNvSpPr/>
              <p:nvPr/>
            </p:nvSpPr>
            <p:spPr>
              <a:xfrm>
                <a:off x="6337000" y="-395750"/>
                <a:ext cx="12950" cy="11675"/>
              </a:xfrm>
              <a:custGeom>
                <a:rect b="b" l="l" r="r" t="t"/>
                <a:pathLst>
                  <a:path extrusionOk="0" h="467" w="518">
                    <a:moveTo>
                      <a:pt x="278" y="0"/>
                    </a:moveTo>
                    <a:cubicBezTo>
                      <a:pt x="259" y="0"/>
                      <a:pt x="238" y="2"/>
                      <a:pt x="214" y="6"/>
                    </a:cubicBezTo>
                    <a:cubicBezTo>
                      <a:pt x="122" y="36"/>
                      <a:pt x="92" y="67"/>
                      <a:pt x="62" y="67"/>
                    </a:cubicBezTo>
                    <a:cubicBezTo>
                      <a:pt x="1" y="128"/>
                      <a:pt x="1" y="188"/>
                      <a:pt x="62" y="280"/>
                    </a:cubicBezTo>
                    <a:cubicBezTo>
                      <a:pt x="89" y="361"/>
                      <a:pt x="116" y="467"/>
                      <a:pt x="251" y="467"/>
                    </a:cubicBezTo>
                    <a:cubicBezTo>
                      <a:pt x="268" y="467"/>
                      <a:pt x="285" y="465"/>
                      <a:pt x="305" y="462"/>
                    </a:cubicBezTo>
                    <a:cubicBezTo>
                      <a:pt x="396" y="432"/>
                      <a:pt x="426" y="371"/>
                      <a:pt x="457" y="371"/>
                    </a:cubicBezTo>
                    <a:cubicBezTo>
                      <a:pt x="518" y="340"/>
                      <a:pt x="518" y="280"/>
                      <a:pt x="457" y="188"/>
                    </a:cubicBezTo>
                    <a:cubicBezTo>
                      <a:pt x="430" y="83"/>
                      <a:pt x="404" y="0"/>
                      <a:pt x="27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19"/>
              <p:cNvSpPr/>
              <p:nvPr/>
            </p:nvSpPr>
            <p:spPr>
              <a:xfrm>
                <a:off x="6866150" y="-570050"/>
                <a:ext cx="48550" cy="35375"/>
              </a:xfrm>
              <a:custGeom>
                <a:rect b="b" l="l" r="r" t="t"/>
                <a:pathLst>
                  <a:path extrusionOk="0" h="1415" w="1942">
                    <a:moveTo>
                      <a:pt x="969" y="1"/>
                    </a:moveTo>
                    <a:cubicBezTo>
                      <a:pt x="919" y="1"/>
                      <a:pt x="866" y="6"/>
                      <a:pt x="811" y="17"/>
                    </a:cubicBezTo>
                    <a:cubicBezTo>
                      <a:pt x="1" y="241"/>
                      <a:pt x="192" y="1414"/>
                      <a:pt x="912" y="1414"/>
                    </a:cubicBezTo>
                    <a:cubicBezTo>
                      <a:pt x="976" y="1414"/>
                      <a:pt x="1044" y="1405"/>
                      <a:pt x="1115" y="1385"/>
                    </a:cubicBezTo>
                    <a:cubicBezTo>
                      <a:pt x="1942" y="1214"/>
                      <a:pt x="1726" y="1"/>
                      <a:pt x="9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19"/>
              <p:cNvSpPr/>
              <p:nvPr/>
            </p:nvSpPr>
            <p:spPr>
              <a:xfrm>
                <a:off x="6884125" y="-558350"/>
                <a:ext cx="12950" cy="11700"/>
              </a:xfrm>
              <a:custGeom>
                <a:rect b="b" l="l" r="r" t="t"/>
                <a:pathLst>
                  <a:path extrusionOk="0" h="468" w="518">
                    <a:moveTo>
                      <a:pt x="259" y="1"/>
                    </a:moveTo>
                    <a:cubicBezTo>
                      <a:pt x="245" y="1"/>
                      <a:pt x="230" y="2"/>
                      <a:pt x="214" y="5"/>
                    </a:cubicBezTo>
                    <a:cubicBezTo>
                      <a:pt x="122" y="36"/>
                      <a:pt x="92" y="97"/>
                      <a:pt x="62" y="97"/>
                    </a:cubicBezTo>
                    <a:cubicBezTo>
                      <a:pt x="1" y="127"/>
                      <a:pt x="1" y="188"/>
                      <a:pt x="62" y="279"/>
                    </a:cubicBezTo>
                    <a:cubicBezTo>
                      <a:pt x="88" y="385"/>
                      <a:pt x="114" y="467"/>
                      <a:pt x="240" y="467"/>
                    </a:cubicBezTo>
                    <a:cubicBezTo>
                      <a:pt x="259" y="467"/>
                      <a:pt x="281" y="465"/>
                      <a:pt x="305" y="461"/>
                    </a:cubicBezTo>
                    <a:cubicBezTo>
                      <a:pt x="396" y="431"/>
                      <a:pt x="426" y="401"/>
                      <a:pt x="457" y="401"/>
                    </a:cubicBezTo>
                    <a:cubicBezTo>
                      <a:pt x="518" y="340"/>
                      <a:pt x="518" y="279"/>
                      <a:pt x="457" y="188"/>
                    </a:cubicBezTo>
                    <a:cubicBezTo>
                      <a:pt x="430" y="106"/>
                      <a:pt x="378"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19"/>
              <p:cNvSpPr/>
              <p:nvPr/>
            </p:nvSpPr>
            <p:spPr>
              <a:xfrm>
                <a:off x="7434100" y="-171850"/>
                <a:ext cx="48250" cy="35050"/>
              </a:xfrm>
              <a:custGeom>
                <a:rect b="b" l="l" r="r" t="t"/>
                <a:pathLst>
                  <a:path extrusionOk="0" h="1402" w="1930">
                    <a:moveTo>
                      <a:pt x="956" y="0"/>
                    </a:moveTo>
                    <a:cubicBezTo>
                      <a:pt x="906" y="0"/>
                      <a:pt x="853" y="5"/>
                      <a:pt x="799" y="17"/>
                    </a:cubicBezTo>
                    <a:cubicBezTo>
                      <a:pt x="1" y="188"/>
                      <a:pt x="218" y="1401"/>
                      <a:pt x="950" y="1401"/>
                    </a:cubicBezTo>
                    <a:cubicBezTo>
                      <a:pt x="999" y="1401"/>
                      <a:pt x="1050" y="1396"/>
                      <a:pt x="1103" y="1385"/>
                    </a:cubicBezTo>
                    <a:cubicBezTo>
                      <a:pt x="1929" y="1214"/>
                      <a:pt x="1713" y="0"/>
                      <a:pt x="95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19"/>
              <p:cNvSpPr/>
              <p:nvPr/>
            </p:nvSpPr>
            <p:spPr>
              <a:xfrm>
                <a:off x="7452525" y="-160200"/>
                <a:ext cx="12200" cy="11700"/>
              </a:xfrm>
              <a:custGeom>
                <a:rect b="b" l="l" r="r" t="t"/>
                <a:pathLst>
                  <a:path extrusionOk="0" h="468" w="488">
                    <a:moveTo>
                      <a:pt x="249" y="1"/>
                    </a:moveTo>
                    <a:cubicBezTo>
                      <a:pt x="229" y="1"/>
                      <a:pt x="207" y="3"/>
                      <a:pt x="183" y="7"/>
                    </a:cubicBezTo>
                    <a:cubicBezTo>
                      <a:pt x="31" y="37"/>
                      <a:pt x="1" y="159"/>
                      <a:pt x="31" y="280"/>
                    </a:cubicBezTo>
                    <a:cubicBezTo>
                      <a:pt x="58" y="362"/>
                      <a:pt x="110" y="467"/>
                      <a:pt x="250" y="467"/>
                    </a:cubicBezTo>
                    <a:cubicBezTo>
                      <a:pt x="267" y="467"/>
                      <a:pt x="285" y="466"/>
                      <a:pt x="305" y="463"/>
                    </a:cubicBezTo>
                    <a:cubicBezTo>
                      <a:pt x="366" y="432"/>
                      <a:pt x="426" y="371"/>
                      <a:pt x="457" y="371"/>
                    </a:cubicBezTo>
                    <a:cubicBezTo>
                      <a:pt x="487" y="341"/>
                      <a:pt x="487" y="280"/>
                      <a:pt x="457" y="189"/>
                    </a:cubicBezTo>
                    <a:cubicBezTo>
                      <a:pt x="430" y="83"/>
                      <a:pt x="381" y="1"/>
                      <a:pt x="24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19"/>
              <p:cNvSpPr/>
              <p:nvPr/>
            </p:nvSpPr>
            <p:spPr>
              <a:xfrm>
                <a:off x="7147875" y="479975"/>
                <a:ext cx="48525" cy="34575"/>
              </a:xfrm>
              <a:custGeom>
                <a:rect b="b" l="l" r="r" t="t"/>
                <a:pathLst>
                  <a:path extrusionOk="0" h="1383" w="1941">
                    <a:moveTo>
                      <a:pt x="1000" y="1"/>
                    </a:moveTo>
                    <a:cubicBezTo>
                      <a:pt x="942" y="1"/>
                      <a:pt x="882" y="8"/>
                      <a:pt x="819" y="23"/>
                    </a:cubicBezTo>
                    <a:cubicBezTo>
                      <a:pt x="1" y="192"/>
                      <a:pt x="204" y="1383"/>
                      <a:pt x="942" y="1383"/>
                    </a:cubicBezTo>
                    <a:cubicBezTo>
                      <a:pt x="999" y="1383"/>
                      <a:pt x="1059" y="1376"/>
                      <a:pt x="1123" y="1361"/>
                    </a:cubicBezTo>
                    <a:cubicBezTo>
                      <a:pt x="1941" y="1191"/>
                      <a:pt x="1738" y="1"/>
                      <a:pt x="100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19"/>
              <p:cNvSpPr/>
              <p:nvPr/>
            </p:nvSpPr>
            <p:spPr>
              <a:xfrm>
                <a:off x="7166825" y="491525"/>
                <a:ext cx="12175" cy="11950"/>
              </a:xfrm>
              <a:custGeom>
                <a:rect b="b" l="l" r="r" t="t"/>
                <a:pathLst>
                  <a:path extrusionOk="0" h="478" w="487">
                    <a:moveTo>
                      <a:pt x="269" y="1"/>
                    </a:moveTo>
                    <a:cubicBezTo>
                      <a:pt x="244" y="1"/>
                      <a:pt x="216" y="6"/>
                      <a:pt x="182" y="17"/>
                    </a:cubicBezTo>
                    <a:cubicBezTo>
                      <a:pt x="30" y="47"/>
                      <a:pt x="0" y="169"/>
                      <a:pt x="30" y="260"/>
                    </a:cubicBezTo>
                    <a:cubicBezTo>
                      <a:pt x="58" y="369"/>
                      <a:pt x="85" y="478"/>
                      <a:pt x="242" y="478"/>
                    </a:cubicBezTo>
                    <a:cubicBezTo>
                      <a:pt x="261" y="478"/>
                      <a:pt x="282" y="476"/>
                      <a:pt x="304" y="473"/>
                    </a:cubicBezTo>
                    <a:cubicBezTo>
                      <a:pt x="365" y="412"/>
                      <a:pt x="395" y="382"/>
                      <a:pt x="456" y="382"/>
                    </a:cubicBezTo>
                    <a:cubicBezTo>
                      <a:pt x="486" y="351"/>
                      <a:pt x="486" y="260"/>
                      <a:pt x="456" y="199"/>
                    </a:cubicBezTo>
                    <a:cubicBezTo>
                      <a:pt x="406" y="100"/>
                      <a:pt x="377" y="1"/>
                      <a:pt x="2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19"/>
              <p:cNvSpPr/>
              <p:nvPr/>
            </p:nvSpPr>
            <p:spPr>
              <a:xfrm>
                <a:off x="41900" y="209600"/>
                <a:ext cx="48250" cy="35825"/>
              </a:xfrm>
              <a:custGeom>
                <a:rect b="b" l="l" r="r" t="t"/>
                <a:pathLst>
                  <a:path extrusionOk="0" h="1433" w="1930">
                    <a:moveTo>
                      <a:pt x="980" y="1"/>
                    </a:moveTo>
                    <a:cubicBezTo>
                      <a:pt x="931" y="1"/>
                      <a:pt x="881" y="6"/>
                      <a:pt x="828" y="17"/>
                    </a:cubicBezTo>
                    <a:cubicBezTo>
                      <a:pt x="1" y="217"/>
                      <a:pt x="217" y="1432"/>
                      <a:pt x="974" y="1432"/>
                    </a:cubicBezTo>
                    <a:cubicBezTo>
                      <a:pt x="1024" y="1432"/>
                      <a:pt x="1077" y="1427"/>
                      <a:pt x="1132" y="1416"/>
                    </a:cubicBezTo>
                    <a:cubicBezTo>
                      <a:pt x="1930" y="1216"/>
                      <a:pt x="1712" y="1"/>
                      <a:pt x="98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19"/>
              <p:cNvSpPr/>
              <p:nvPr/>
            </p:nvSpPr>
            <p:spPr>
              <a:xfrm>
                <a:off x="60300" y="221300"/>
                <a:ext cx="12950" cy="11950"/>
              </a:xfrm>
              <a:custGeom>
                <a:rect b="b" l="l" r="r" t="t"/>
                <a:pathLst>
                  <a:path extrusionOk="0" h="478" w="518">
                    <a:moveTo>
                      <a:pt x="244" y="1"/>
                    </a:moveTo>
                    <a:cubicBezTo>
                      <a:pt x="226" y="1"/>
                      <a:pt x="205" y="2"/>
                      <a:pt x="183" y="5"/>
                    </a:cubicBezTo>
                    <a:cubicBezTo>
                      <a:pt x="61" y="66"/>
                      <a:pt x="0" y="157"/>
                      <a:pt x="61" y="279"/>
                    </a:cubicBezTo>
                    <a:cubicBezTo>
                      <a:pt x="86" y="378"/>
                      <a:pt x="111" y="477"/>
                      <a:pt x="218" y="477"/>
                    </a:cubicBezTo>
                    <a:cubicBezTo>
                      <a:pt x="243" y="477"/>
                      <a:pt x="271" y="472"/>
                      <a:pt x="304" y="461"/>
                    </a:cubicBezTo>
                    <a:cubicBezTo>
                      <a:pt x="396" y="431"/>
                      <a:pt x="426" y="400"/>
                      <a:pt x="456" y="400"/>
                    </a:cubicBezTo>
                    <a:cubicBezTo>
                      <a:pt x="517" y="370"/>
                      <a:pt x="517" y="279"/>
                      <a:pt x="456" y="218"/>
                    </a:cubicBezTo>
                    <a:cubicBezTo>
                      <a:pt x="429" y="109"/>
                      <a:pt x="402" y="1"/>
                      <a:pt x="24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19"/>
              <p:cNvSpPr/>
              <p:nvPr/>
            </p:nvSpPr>
            <p:spPr>
              <a:xfrm>
                <a:off x="-1218000" y="-649825"/>
                <a:ext cx="48975" cy="35050"/>
              </a:xfrm>
              <a:custGeom>
                <a:rect b="b" l="l" r="r" t="t"/>
                <a:pathLst>
                  <a:path extrusionOk="0" h="1402" w="1959">
                    <a:moveTo>
                      <a:pt x="985" y="0"/>
                    </a:moveTo>
                    <a:cubicBezTo>
                      <a:pt x="935" y="0"/>
                      <a:pt x="882" y="6"/>
                      <a:pt x="828" y="17"/>
                    </a:cubicBezTo>
                    <a:cubicBezTo>
                      <a:pt x="1" y="188"/>
                      <a:pt x="217" y="1401"/>
                      <a:pt x="974" y="1401"/>
                    </a:cubicBezTo>
                    <a:cubicBezTo>
                      <a:pt x="1024" y="1401"/>
                      <a:pt x="1077" y="1396"/>
                      <a:pt x="1131" y="1385"/>
                    </a:cubicBezTo>
                    <a:cubicBezTo>
                      <a:pt x="1958" y="1214"/>
                      <a:pt x="1742" y="0"/>
                      <a:pt x="98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19"/>
              <p:cNvSpPr/>
              <p:nvPr/>
            </p:nvSpPr>
            <p:spPr>
              <a:xfrm>
                <a:off x="-1198850" y="-638125"/>
                <a:ext cx="12200" cy="11675"/>
              </a:xfrm>
              <a:custGeom>
                <a:rect b="b" l="l" r="r" t="t"/>
                <a:pathLst>
                  <a:path extrusionOk="0" h="467" w="488">
                    <a:moveTo>
                      <a:pt x="230" y="0"/>
                    </a:moveTo>
                    <a:cubicBezTo>
                      <a:pt x="215" y="0"/>
                      <a:pt x="199" y="2"/>
                      <a:pt x="183" y="5"/>
                    </a:cubicBezTo>
                    <a:cubicBezTo>
                      <a:pt x="31" y="35"/>
                      <a:pt x="1" y="157"/>
                      <a:pt x="31" y="278"/>
                    </a:cubicBezTo>
                    <a:cubicBezTo>
                      <a:pt x="58" y="384"/>
                      <a:pt x="84" y="467"/>
                      <a:pt x="230" y="467"/>
                    </a:cubicBezTo>
                    <a:cubicBezTo>
                      <a:pt x="252" y="467"/>
                      <a:pt x="277" y="465"/>
                      <a:pt x="305" y="461"/>
                    </a:cubicBezTo>
                    <a:cubicBezTo>
                      <a:pt x="365" y="430"/>
                      <a:pt x="396" y="400"/>
                      <a:pt x="457" y="400"/>
                    </a:cubicBezTo>
                    <a:cubicBezTo>
                      <a:pt x="487" y="339"/>
                      <a:pt x="487" y="278"/>
                      <a:pt x="457" y="187"/>
                    </a:cubicBezTo>
                    <a:cubicBezTo>
                      <a:pt x="430" y="106"/>
                      <a:pt x="354" y="0"/>
                      <a:pt x="23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19"/>
              <p:cNvSpPr/>
              <p:nvPr/>
            </p:nvSpPr>
            <p:spPr>
              <a:xfrm>
                <a:off x="-1554275" y="-296475"/>
                <a:ext cx="47850" cy="35350"/>
              </a:xfrm>
              <a:custGeom>
                <a:rect b="b" l="l" r="r" t="t"/>
                <a:pathLst>
                  <a:path extrusionOk="0" h="1414" w="1914">
                    <a:moveTo>
                      <a:pt x="941" y="0"/>
                    </a:moveTo>
                    <a:cubicBezTo>
                      <a:pt x="890" y="0"/>
                      <a:pt x="838" y="6"/>
                      <a:pt x="783" y="17"/>
                    </a:cubicBezTo>
                    <a:cubicBezTo>
                      <a:pt x="1" y="240"/>
                      <a:pt x="194" y="1414"/>
                      <a:pt x="891" y="1414"/>
                    </a:cubicBezTo>
                    <a:cubicBezTo>
                      <a:pt x="952" y="1414"/>
                      <a:pt x="1018" y="1404"/>
                      <a:pt x="1087" y="1385"/>
                    </a:cubicBezTo>
                    <a:cubicBezTo>
                      <a:pt x="1913" y="1214"/>
                      <a:pt x="1698" y="0"/>
                      <a:pt x="94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19"/>
              <p:cNvSpPr/>
              <p:nvPr/>
            </p:nvSpPr>
            <p:spPr>
              <a:xfrm>
                <a:off x="-1536225" y="-284775"/>
                <a:ext cx="12175" cy="11675"/>
              </a:xfrm>
              <a:custGeom>
                <a:rect b="b" l="l" r="r" t="t"/>
                <a:pathLst>
                  <a:path extrusionOk="0" h="467" w="487">
                    <a:moveTo>
                      <a:pt x="222" y="1"/>
                    </a:moveTo>
                    <a:cubicBezTo>
                      <a:pt x="209" y="1"/>
                      <a:pt x="196" y="2"/>
                      <a:pt x="182" y="5"/>
                    </a:cubicBezTo>
                    <a:cubicBezTo>
                      <a:pt x="30" y="35"/>
                      <a:pt x="0" y="157"/>
                      <a:pt x="30" y="278"/>
                    </a:cubicBezTo>
                    <a:cubicBezTo>
                      <a:pt x="57" y="384"/>
                      <a:pt x="106" y="467"/>
                      <a:pt x="238" y="467"/>
                    </a:cubicBezTo>
                    <a:cubicBezTo>
                      <a:pt x="258" y="467"/>
                      <a:pt x="280" y="465"/>
                      <a:pt x="304" y="461"/>
                    </a:cubicBezTo>
                    <a:cubicBezTo>
                      <a:pt x="365" y="430"/>
                      <a:pt x="426" y="400"/>
                      <a:pt x="456" y="400"/>
                    </a:cubicBezTo>
                    <a:cubicBezTo>
                      <a:pt x="486" y="370"/>
                      <a:pt x="486" y="278"/>
                      <a:pt x="456" y="187"/>
                    </a:cubicBezTo>
                    <a:cubicBezTo>
                      <a:pt x="428" y="132"/>
                      <a:pt x="350" y="1"/>
                      <a:pt x="22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19"/>
              <p:cNvSpPr/>
              <p:nvPr/>
            </p:nvSpPr>
            <p:spPr>
              <a:xfrm>
                <a:off x="-1211675" y="337275"/>
                <a:ext cx="49475" cy="35175"/>
              </a:xfrm>
              <a:custGeom>
                <a:rect b="b" l="l" r="r" t="t"/>
                <a:pathLst>
                  <a:path extrusionOk="0" h="1407" w="1979">
                    <a:moveTo>
                      <a:pt x="1006" y="0"/>
                    </a:moveTo>
                    <a:cubicBezTo>
                      <a:pt x="956" y="0"/>
                      <a:pt x="903" y="5"/>
                      <a:pt x="848" y="17"/>
                    </a:cubicBezTo>
                    <a:cubicBezTo>
                      <a:pt x="0" y="186"/>
                      <a:pt x="230" y="1407"/>
                      <a:pt x="974" y="1407"/>
                    </a:cubicBezTo>
                    <a:cubicBezTo>
                      <a:pt x="1031" y="1407"/>
                      <a:pt x="1090" y="1400"/>
                      <a:pt x="1152" y="1385"/>
                    </a:cubicBezTo>
                    <a:cubicBezTo>
                      <a:pt x="1979" y="1214"/>
                      <a:pt x="1763" y="0"/>
                      <a:pt x="100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19"/>
              <p:cNvSpPr/>
              <p:nvPr/>
            </p:nvSpPr>
            <p:spPr>
              <a:xfrm>
                <a:off x="-1193525" y="348925"/>
                <a:ext cx="12175" cy="11700"/>
              </a:xfrm>
              <a:custGeom>
                <a:rect b="b" l="l" r="r" t="t"/>
                <a:pathLst>
                  <a:path extrusionOk="0" h="468" w="487">
                    <a:moveTo>
                      <a:pt x="279" y="1"/>
                    </a:moveTo>
                    <a:cubicBezTo>
                      <a:pt x="259" y="1"/>
                      <a:pt x="237" y="3"/>
                      <a:pt x="213" y="7"/>
                    </a:cubicBezTo>
                    <a:cubicBezTo>
                      <a:pt x="31" y="37"/>
                      <a:pt x="0" y="159"/>
                      <a:pt x="31" y="280"/>
                    </a:cubicBezTo>
                    <a:cubicBezTo>
                      <a:pt x="85" y="362"/>
                      <a:pt x="115" y="467"/>
                      <a:pt x="251" y="467"/>
                    </a:cubicBezTo>
                    <a:cubicBezTo>
                      <a:pt x="267" y="467"/>
                      <a:pt x="285" y="466"/>
                      <a:pt x="304" y="463"/>
                    </a:cubicBezTo>
                    <a:cubicBezTo>
                      <a:pt x="396" y="432"/>
                      <a:pt x="426" y="371"/>
                      <a:pt x="456" y="371"/>
                    </a:cubicBezTo>
                    <a:cubicBezTo>
                      <a:pt x="487" y="341"/>
                      <a:pt x="487" y="280"/>
                      <a:pt x="456" y="189"/>
                    </a:cubicBezTo>
                    <a:cubicBezTo>
                      <a:pt x="456" y="83"/>
                      <a:pt x="411" y="1"/>
                      <a:pt x="27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19"/>
              <p:cNvSpPr/>
              <p:nvPr/>
            </p:nvSpPr>
            <p:spPr>
              <a:xfrm>
                <a:off x="1698650" y="2695050"/>
                <a:ext cx="48575" cy="35350"/>
              </a:xfrm>
              <a:custGeom>
                <a:rect b="b" l="l" r="r" t="t"/>
                <a:pathLst>
                  <a:path extrusionOk="0" h="1414" w="1943">
                    <a:moveTo>
                      <a:pt x="1001" y="1"/>
                    </a:moveTo>
                    <a:cubicBezTo>
                      <a:pt x="944" y="1"/>
                      <a:pt x="883" y="8"/>
                      <a:pt x="820" y="23"/>
                    </a:cubicBezTo>
                    <a:cubicBezTo>
                      <a:pt x="1" y="193"/>
                      <a:pt x="206" y="1413"/>
                      <a:pt x="947" y="1413"/>
                    </a:cubicBezTo>
                    <a:cubicBezTo>
                      <a:pt x="1003" y="1413"/>
                      <a:pt x="1062" y="1406"/>
                      <a:pt x="1124" y="1391"/>
                    </a:cubicBezTo>
                    <a:cubicBezTo>
                      <a:pt x="1942" y="1194"/>
                      <a:pt x="1739" y="1"/>
                      <a:pt x="100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19"/>
              <p:cNvSpPr/>
              <p:nvPr/>
            </p:nvSpPr>
            <p:spPr>
              <a:xfrm>
                <a:off x="1716875" y="2706625"/>
                <a:ext cx="12175" cy="11925"/>
              </a:xfrm>
              <a:custGeom>
                <a:rect b="b" l="l" r="r" t="t"/>
                <a:pathLst>
                  <a:path extrusionOk="0" h="477" w="487">
                    <a:moveTo>
                      <a:pt x="282" y="0"/>
                    </a:moveTo>
                    <a:cubicBezTo>
                      <a:pt x="254" y="0"/>
                      <a:pt x="221" y="5"/>
                      <a:pt x="182" y="16"/>
                    </a:cubicBezTo>
                    <a:cubicBezTo>
                      <a:pt x="30" y="47"/>
                      <a:pt x="0" y="168"/>
                      <a:pt x="30" y="259"/>
                    </a:cubicBezTo>
                    <a:cubicBezTo>
                      <a:pt x="85" y="368"/>
                      <a:pt x="115" y="477"/>
                      <a:pt x="251" y="477"/>
                    </a:cubicBezTo>
                    <a:cubicBezTo>
                      <a:pt x="267" y="477"/>
                      <a:pt x="285" y="475"/>
                      <a:pt x="304" y="472"/>
                    </a:cubicBezTo>
                    <a:cubicBezTo>
                      <a:pt x="395" y="411"/>
                      <a:pt x="426" y="381"/>
                      <a:pt x="456" y="381"/>
                    </a:cubicBezTo>
                    <a:cubicBezTo>
                      <a:pt x="486" y="351"/>
                      <a:pt x="486" y="259"/>
                      <a:pt x="456" y="199"/>
                    </a:cubicBezTo>
                    <a:cubicBezTo>
                      <a:pt x="431" y="99"/>
                      <a:pt x="406" y="0"/>
                      <a:pt x="28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19"/>
              <p:cNvSpPr/>
              <p:nvPr/>
            </p:nvSpPr>
            <p:spPr>
              <a:xfrm>
                <a:off x="1167350" y="3494600"/>
                <a:ext cx="49675" cy="35050"/>
              </a:xfrm>
              <a:custGeom>
                <a:rect b="b" l="l" r="r" t="t"/>
                <a:pathLst>
                  <a:path extrusionOk="0" h="1402" w="1987">
                    <a:moveTo>
                      <a:pt x="1014" y="1"/>
                    </a:moveTo>
                    <a:cubicBezTo>
                      <a:pt x="964" y="1"/>
                      <a:pt x="911" y="6"/>
                      <a:pt x="856" y="17"/>
                    </a:cubicBezTo>
                    <a:cubicBezTo>
                      <a:pt x="1" y="188"/>
                      <a:pt x="268" y="1402"/>
                      <a:pt x="1007" y="1402"/>
                    </a:cubicBezTo>
                    <a:cubicBezTo>
                      <a:pt x="1056" y="1402"/>
                      <a:pt x="1107" y="1397"/>
                      <a:pt x="1160" y="1385"/>
                    </a:cubicBezTo>
                    <a:cubicBezTo>
                      <a:pt x="1987" y="1214"/>
                      <a:pt x="1771" y="1"/>
                      <a:pt x="101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19"/>
              <p:cNvSpPr/>
              <p:nvPr/>
            </p:nvSpPr>
            <p:spPr>
              <a:xfrm>
                <a:off x="1186450" y="3506300"/>
                <a:ext cx="12200" cy="11700"/>
              </a:xfrm>
              <a:custGeom>
                <a:rect b="b" l="l" r="r" t="t"/>
                <a:pathLst>
                  <a:path extrusionOk="0" h="468" w="488">
                    <a:moveTo>
                      <a:pt x="237" y="1"/>
                    </a:moveTo>
                    <a:cubicBezTo>
                      <a:pt x="220" y="1"/>
                      <a:pt x="203" y="2"/>
                      <a:pt x="183" y="5"/>
                    </a:cubicBezTo>
                    <a:cubicBezTo>
                      <a:pt x="92" y="36"/>
                      <a:pt x="62" y="97"/>
                      <a:pt x="31" y="97"/>
                    </a:cubicBezTo>
                    <a:cubicBezTo>
                      <a:pt x="1" y="127"/>
                      <a:pt x="1" y="188"/>
                      <a:pt x="31" y="279"/>
                    </a:cubicBezTo>
                    <a:cubicBezTo>
                      <a:pt x="58" y="384"/>
                      <a:pt x="84" y="467"/>
                      <a:pt x="230" y="467"/>
                    </a:cubicBezTo>
                    <a:cubicBezTo>
                      <a:pt x="252" y="467"/>
                      <a:pt x="277" y="465"/>
                      <a:pt x="305" y="461"/>
                    </a:cubicBezTo>
                    <a:cubicBezTo>
                      <a:pt x="366" y="431"/>
                      <a:pt x="396" y="400"/>
                      <a:pt x="457" y="400"/>
                    </a:cubicBezTo>
                    <a:cubicBezTo>
                      <a:pt x="487" y="340"/>
                      <a:pt x="487" y="279"/>
                      <a:pt x="457" y="188"/>
                    </a:cubicBezTo>
                    <a:cubicBezTo>
                      <a:pt x="402" y="106"/>
                      <a:pt x="372" y="1"/>
                      <a:pt x="23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19"/>
              <p:cNvSpPr/>
              <p:nvPr/>
            </p:nvSpPr>
            <p:spPr>
              <a:xfrm>
                <a:off x="1245300" y="4110125"/>
                <a:ext cx="48525" cy="35350"/>
              </a:xfrm>
              <a:custGeom>
                <a:rect b="b" l="l" r="r" t="t"/>
                <a:pathLst>
                  <a:path extrusionOk="0" h="1414" w="1941">
                    <a:moveTo>
                      <a:pt x="991" y="0"/>
                    </a:moveTo>
                    <a:cubicBezTo>
                      <a:pt x="942" y="0"/>
                      <a:pt x="891" y="5"/>
                      <a:pt x="838" y="17"/>
                    </a:cubicBezTo>
                    <a:cubicBezTo>
                      <a:pt x="0" y="240"/>
                      <a:pt x="215" y="1413"/>
                      <a:pt x="939" y="1413"/>
                    </a:cubicBezTo>
                    <a:cubicBezTo>
                      <a:pt x="1003" y="1413"/>
                      <a:pt x="1071" y="1404"/>
                      <a:pt x="1142" y="1385"/>
                    </a:cubicBezTo>
                    <a:cubicBezTo>
                      <a:pt x="1940" y="1214"/>
                      <a:pt x="1723" y="0"/>
                      <a:pt x="99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19"/>
              <p:cNvSpPr/>
              <p:nvPr/>
            </p:nvSpPr>
            <p:spPr>
              <a:xfrm>
                <a:off x="1263200" y="4121800"/>
                <a:ext cx="12200" cy="11700"/>
              </a:xfrm>
              <a:custGeom>
                <a:rect b="b" l="l" r="r" t="t"/>
                <a:pathLst>
                  <a:path extrusionOk="0" h="468" w="488">
                    <a:moveTo>
                      <a:pt x="238" y="1"/>
                    </a:moveTo>
                    <a:cubicBezTo>
                      <a:pt x="221" y="1"/>
                      <a:pt x="203" y="2"/>
                      <a:pt x="183" y="6"/>
                    </a:cubicBezTo>
                    <a:cubicBezTo>
                      <a:pt x="31" y="36"/>
                      <a:pt x="1" y="158"/>
                      <a:pt x="31" y="279"/>
                    </a:cubicBezTo>
                    <a:cubicBezTo>
                      <a:pt x="58" y="385"/>
                      <a:pt x="107" y="468"/>
                      <a:pt x="239" y="468"/>
                    </a:cubicBezTo>
                    <a:cubicBezTo>
                      <a:pt x="259" y="468"/>
                      <a:pt x="281" y="466"/>
                      <a:pt x="305" y="462"/>
                    </a:cubicBezTo>
                    <a:cubicBezTo>
                      <a:pt x="366" y="431"/>
                      <a:pt x="426" y="401"/>
                      <a:pt x="457" y="401"/>
                    </a:cubicBezTo>
                    <a:cubicBezTo>
                      <a:pt x="487" y="340"/>
                      <a:pt x="487" y="279"/>
                      <a:pt x="457" y="188"/>
                    </a:cubicBezTo>
                    <a:cubicBezTo>
                      <a:pt x="430" y="107"/>
                      <a:pt x="378" y="1"/>
                      <a:pt x="23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19"/>
              <p:cNvSpPr/>
              <p:nvPr/>
            </p:nvSpPr>
            <p:spPr>
              <a:xfrm>
                <a:off x="416500" y="4683825"/>
                <a:ext cx="48225" cy="35050"/>
              </a:xfrm>
              <a:custGeom>
                <a:rect b="b" l="l" r="r" t="t"/>
                <a:pathLst>
                  <a:path extrusionOk="0" h="1402" w="1929">
                    <a:moveTo>
                      <a:pt x="956" y="1"/>
                    </a:moveTo>
                    <a:cubicBezTo>
                      <a:pt x="906" y="1"/>
                      <a:pt x="853" y="6"/>
                      <a:pt x="798" y="17"/>
                    </a:cubicBezTo>
                    <a:cubicBezTo>
                      <a:pt x="0" y="188"/>
                      <a:pt x="191" y="1402"/>
                      <a:pt x="945" y="1402"/>
                    </a:cubicBezTo>
                    <a:cubicBezTo>
                      <a:pt x="995" y="1402"/>
                      <a:pt x="1047" y="1397"/>
                      <a:pt x="1102" y="1385"/>
                    </a:cubicBezTo>
                    <a:cubicBezTo>
                      <a:pt x="1929" y="1214"/>
                      <a:pt x="1713" y="1"/>
                      <a:pt x="95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19"/>
              <p:cNvSpPr/>
              <p:nvPr/>
            </p:nvSpPr>
            <p:spPr>
              <a:xfrm>
                <a:off x="434925" y="4695525"/>
                <a:ext cx="12175" cy="11700"/>
              </a:xfrm>
              <a:custGeom>
                <a:rect b="b" l="l" r="r" t="t"/>
                <a:pathLst>
                  <a:path extrusionOk="0" h="468" w="487">
                    <a:moveTo>
                      <a:pt x="229" y="1"/>
                    </a:moveTo>
                    <a:cubicBezTo>
                      <a:pt x="215" y="1"/>
                      <a:pt x="199" y="2"/>
                      <a:pt x="183" y="5"/>
                    </a:cubicBezTo>
                    <a:cubicBezTo>
                      <a:pt x="31" y="36"/>
                      <a:pt x="0" y="157"/>
                      <a:pt x="31" y="279"/>
                    </a:cubicBezTo>
                    <a:cubicBezTo>
                      <a:pt x="57" y="385"/>
                      <a:pt x="107" y="467"/>
                      <a:pt x="239" y="467"/>
                    </a:cubicBezTo>
                    <a:cubicBezTo>
                      <a:pt x="259" y="467"/>
                      <a:pt x="280" y="465"/>
                      <a:pt x="304" y="461"/>
                    </a:cubicBezTo>
                    <a:cubicBezTo>
                      <a:pt x="365" y="431"/>
                      <a:pt x="426" y="401"/>
                      <a:pt x="456" y="401"/>
                    </a:cubicBezTo>
                    <a:cubicBezTo>
                      <a:pt x="487" y="340"/>
                      <a:pt x="487" y="279"/>
                      <a:pt x="456" y="188"/>
                    </a:cubicBezTo>
                    <a:cubicBezTo>
                      <a:pt x="429" y="106"/>
                      <a:pt x="354" y="1"/>
                      <a:pt x="22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19"/>
              <p:cNvSpPr/>
              <p:nvPr/>
            </p:nvSpPr>
            <p:spPr>
              <a:xfrm>
                <a:off x="472425" y="3696725"/>
                <a:ext cx="48550" cy="35375"/>
              </a:xfrm>
              <a:custGeom>
                <a:rect b="b" l="l" r="r" t="t"/>
                <a:pathLst>
                  <a:path extrusionOk="0" h="1415" w="1942">
                    <a:moveTo>
                      <a:pt x="968" y="1"/>
                    </a:moveTo>
                    <a:cubicBezTo>
                      <a:pt x="918" y="1"/>
                      <a:pt x="865" y="6"/>
                      <a:pt x="811" y="18"/>
                    </a:cubicBezTo>
                    <a:cubicBezTo>
                      <a:pt x="1" y="241"/>
                      <a:pt x="192" y="1414"/>
                      <a:pt x="912" y="1414"/>
                    </a:cubicBezTo>
                    <a:cubicBezTo>
                      <a:pt x="975" y="1414"/>
                      <a:pt x="1043" y="1405"/>
                      <a:pt x="1115" y="1385"/>
                    </a:cubicBezTo>
                    <a:cubicBezTo>
                      <a:pt x="1941" y="1214"/>
                      <a:pt x="1725" y="1"/>
                      <a:pt x="96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19"/>
              <p:cNvSpPr/>
              <p:nvPr/>
            </p:nvSpPr>
            <p:spPr>
              <a:xfrm>
                <a:off x="491150" y="3709675"/>
                <a:ext cx="12200" cy="11925"/>
              </a:xfrm>
              <a:custGeom>
                <a:rect b="b" l="l" r="r" t="t"/>
                <a:pathLst>
                  <a:path extrusionOk="0" h="477" w="488">
                    <a:moveTo>
                      <a:pt x="258" y="0"/>
                    </a:moveTo>
                    <a:cubicBezTo>
                      <a:pt x="236" y="0"/>
                      <a:pt x="211" y="5"/>
                      <a:pt x="183" y="16"/>
                    </a:cubicBezTo>
                    <a:cubicBezTo>
                      <a:pt x="31" y="47"/>
                      <a:pt x="1" y="168"/>
                      <a:pt x="31" y="260"/>
                    </a:cubicBezTo>
                    <a:cubicBezTo>
                      <a:pt x="58" y="368"/>
                      <a:pt x="86" y="477"/>
                      <a:pt x="243" y="477"/>
                    </a:cubicBezTo>
                    <a:cubicBezTo>
                      <a:pt x="262" y="477"/>
                      <a:pt x="282" y="475"/>
                      <a:pt x="305" y="472"/>
                    </a:cubicBezTo>
                    <a:cubicBezTo>
                      <a:pt x="457" y="411"/>
                      <a:pt x="487" y="320"/>
                      <a:pt x="457" y="199"/>
                    </a:cubicBezTo>
                    <a:cubicBezTo>
                      <a:pt x="407" y="99"/>
                      <a:pt x="357" y="0"/>
                      <a:pt x="25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19"/>
              <p:cNvSpPr/>
              <p:nvPr/>
            </p:nvSpPr>
            <p:spPr>
              <a:xfrm>
                <a:off x="2548800" y="1391850"/>
                <a:ext cx="48025" cy="35200"/>
              </a:xfrm>
              <a:custGeom>
                <a:rect b="b" l="l" r="r" t="t"/>
                <a:pathLst>
                  <a:path extrusionOk="0" h="1408" w="1921">
                    <a:moveTo>
                      <a:pt x="1002" y="0"/>
                    </a:moveTo>
                    <a:cubicBezTo>
                      <a:pt x="946" y="0"/>
                      <a:pt x="888" y="8"/>
                      <a:pt x="827" y="23"/>
                    </a:cubicBezTo>
                    <a:cubicBezTo>
                      <a:pt x="0" y="194"/>
                      <a:pt x="216" y="1407"/>
                      <a:pt x="973" y="1407"/>
                    </a:cubicBezTo>
                    <a:cubicBezTo>
                      <a:pt x="1023" y="1407"/>
                      <a:pt x="1076" y="1402"/>
                      <a:pt x="1131" y="1391"/>
                    </a:cubicBezTo>
                    <a:cubicBezTo>
                      <a:pt x="1921" y="1193"/>
                      <a:pt x="1716" y="0"/>
                      <a:pt x="100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19"/>
              <p:cNvSpPr/>
              <p:nvPr/>
            </p:nvSpPr>
            <p:spPr>
              <a:xfrm>
                <a:off x="2567175" y="1403400"/>
                <a:ext cx="12200" cy="11950"/>
              </a:xfrm>
              <a:custGeom>
                <a:rect b="b" l="l" r="r" t="t"/>
                <a:pathLst>
                  <a:path extrusionOk="0" h="478" w="488">
                    <a:moveTo>
                      <a:pt x="261" y="1"/>
                    </a:moveTo>
                    <a:cubicBezTo>
                      <a:pt x="237" y="1"/>
                      <a:pt x="211" y="6"/>
                      <a:pt x="183" y="17"/>
                    </a:cubicBezTo>
                    <a:cubicBezTo>
                      <a:pt x="31" y="47"/>
                      <a:pt x="1" y="169"/>
                      <a:pt x="31" y="260"/>
                    </a:cubicBezTo>
                    <a:cubicBezTo>
                      <a:pt x="58" y="369"/>
                      <a:pt x="110" y="477"/>
                      <a:pt x="251" y="477"/>
                    </a:cubicBezTo>
                    <a:cubicBezTo>
                      <a:pt x="268" y="477"/>
                      <a:pt x="286" y="476"/>
                      <a:pt x="305" y="473"/>
                    </a:cubicBezTo>
                    <a:cubicBezTo>
                      <a:pt x="457" y="412"/>
                      <a:pt x="487" y="321"/>
                      <a:pt x="457" y="199"/>
                    </a:cubicBezTo>
                    <a:cubicBezTo>
                      <a:pt x="432" y="100"/>
                      <a:pt x="367" y="1"/>
                      <a:pt x="26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19"/>
              <p:cNvSpPr/>
              <p:nvPr/>
            </p:nvSpPr>
            <p:spPr>
              <a:xfrm>
                <a:off x="-546600" y="-75350"/>
                <a:ext cx="47825" cy="35350"/>
              </a:xfrm>
              <a:custGeom>
                <a:rect b="b" l="l" r="r" t="t"/>
                <a:pathLst>
                  <a:path extrusionOk="0" h="1414" w="1913">
                    <a:moveTo>
                      <a:pt x="963" y="0"/>
                    </a:moveTo>
                    <a:cubicBezTo>
                      <a:pt x="915" y="0"/>
                      <a:pt x="864" y="6"/>
                      <a:pt x="811" y="17"/>
                    </a:cubicBezTo>
                    <a:cubicBezTo>
                      <a:pt x="1" y="240"/>
                      <a:pt x="192" y="1414"/>
                      <a:pt x="912" y="1414"/>
                    </a:cubicBezTo>
                    <a:cubicBezTo>
                      <a:pt x="976" y="1414"/>
                      <a:pt x="1043" y="1404"/>
                      <a:pt x="1115" y="1385"/>
                    </a:cubicBezTo>
                    <a:cubicBezTo>
                      <a:pt x="1913" y="1214"/>
                      <a:pt x="1695" y="0"/>
                      <a:pt x="96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19"/>
              <p:cNvSpPr/>
              <p:nvPr/>
            </p:nvSpPr>
            <p:spPr>
              <a:xfrm>
                <a:off x="-528625" y="-63650"/>
                <a:ext cx="12200" cy="11950"/>
              </a:xfrm>
              <a:custGeom>
                <a:rect b="b" l="l" r="r" t="t"/>
                <a:pathLst>
                  <a:path extrusionOk="0" h="478" w="488">
                    <a:moveTo>
                      <a:pt x="229" y="0"/>
                    </a:moveTo>
                    <a:cubicBezTo>
                      <a:pt x="215" y="0"/>
                      <a:pt x="199" y="2"/>
                      <a:pt x="183" y="5"/>
                    </a:cubicBezTo>
                    <a:cubicBezTo>
                      <a:pt x="31" y="66"/>
                      <a:pt x="1" y="157"/>
                      <a:pt x="31" y="278"/>
                    </a:cubicBezTo>
                    <a:cubicBezTo>
                      <a:pt x="81" y="378"/>
                      <a:pt x="110" y="477"/>
                      <a:pt x="219" y="477"/>
                    </a:cubicBezTo>
                    <a:cubicBezTo>
                      <a:pt x="243" y="477"/>
                      <a:pt x="271" y="472"/>
                      <a:pt x="305" y="461"/>
                    </a:cubicBezTo>
                    <a:cubicBezTo>
                      <a:pt x="396" y="430"/>
                      <a:pt x="426" y="400"/>
                      <a:pt x="457" y="400"/>
                    </a:cubicBezTo>
                    <a:cubicBezTo>
                      <a:pt x="487" y="370"/>
                      <a:pt x="487" y="278"/>
                      <a:pt x="457" y="218"/>
                    </a:cubicBezTo>
                    <a:cubicBezTo>
                      <a:pt x="429" y="109"/>
                      <a:pt x="354" y="0"/>
                      <a:pt x="22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4">
    <p:spTree>
      <p:nvGrpSpPr>
        <p:cNvPr id="3000" name="Shape 3000"/>
        <p:cNvGrpSpPr/>
        <p:nvPr/>
      </p:nvGrpSpPr>
      <p:grpSpPr>
        <a:xfrm>
          <a:off x="0" y="0"/>
          <a:ext cx="0" cy="0"/>
          <a:chOff x="0" y="0"/>
          <a:chExt cx="0" cy="0"/>
        </a:xfrm>
      </p:grpSpPr>
      <p:grpSp>
        <p:nvGrpSpPr>
          <p:cNvPr id="3001" name="Google Shape;3001;p20"/>
          <p:cNvGrpSpPr/>
          <p:nvPr/>
        </p:nvGrpSpPr>
        <p:grpSpPr>
          <a:xfrm flipH="1">
            <a:off x="2228725" y="-1474362"/>
            <a:ext cx="9036625" cy="5462925"/>
            <a:chOff x="-1554275" y="-744050"/>
            <a:chExt cx="9036625" cy="5462925"/>
          </a:xfrm>
        </p:grpSpPr>
        <p:sp>
          <p:nvSpPr>
            <p:cNvPr id="3002" name="Google Shape;3002;p20"/>
            <p:cNvSpPr/>
            <p:nvPr/>
          </p:nvSpPr>
          <p:spPr>
            <a:xfrm>
              <a:off x="6024600" y="678450"/>
              <a:ext cx="48900" cy="35050"/>
            </a:xfrm>
            <a:custGeom>
              <a:rect b="b" l="l" r="r" t="t"/>
              <a:pathLst>
                <a:path extrusionOk="0" h="1402" w="1956">
                  <a:moveTo>
                    <a:pt x="1008" y="1"/>
                  </a:moveTo>
                  <a:cubicBezTo>
                    <a:pt x="959" y="1"/>
                    <a:pt x="908" y="6"/>
                    <a:pt x="855" y="17"/>
                  </a:cubicBezTo>
                  <a:cubicBezTo>
                    <a:pt x="0" y="188"/>
                    <a:pt x="188" y="1402"/>
                    <a:pt x="966" y="1402"/>
                  </a:cubicBezTo>
                  <a:cubicBezTo>
                    <a:pt x="1018" y="1402"/>
                    <a:pt x="1072" y="1397"/>
                    <a:pt x="1129" y="1385"/>
                  </a:cubicBezTo>
                  <a:cubicBezTo>
                    <a:pt x="1956" y="1214"/>
                    <a:pt x="1740"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20"/>
            <p:cNvSpPr/>
            <p:nvPr/>
          </p:nvSpPr>
          <p:spPr>
            <a:xfrm>
              <a:off x="6042925" y="690125"/>
              <a:ext cx="12200" cy="11700"/>
            </a:xfrm>
            <a:custGeom>
              <a:rect b="b" l="l" r="r" t="t"/>
              <a:pathLst>
                <a:path extrusionOk="0" h="468" w="488">
                  <a:moveTo>
                    <a:pt x="249" y="0"/>
                  </a:moveTo>
                  <a:cubicBezTo>
                    <a:pt x="229" y="0"/>
                    <a:pt x="207" y="2"/>
                    <a:pt x="183" y="6"/>
                  </a:cubicBezTo>
                  <a:cubicBezTo>
                    <a:pt x="31" y="37"/>
                    <a:pt x="1" y="158"/>
                    <a:pt x="31" y="280"/>
                  </a:cubicBezTo>
                  <a:cubicBezTo>
                    <a:pt x="58" y="361"/>
                    <a:pt x="110" y="467"/>
                    <a:pt x="250" y="467"/>
                  </a:cubicBezTo>
                  <a:cubicBezTo>
                    <a:pt x="267" y="467"/>
                    <a:pt x="285" y="466"/>
                    <a:pt x="305" y="462"/>
                  </a:cubicBezTo>
                  <a:cubicBezTo>
                    <a:pt x="457" y="432"/>
                    <a:pt x="487" y="310"/>
                    <a:pt x="457" y="189"/>
                  </a:cubicBezTo>
                  <a:cubicBezTo>
                    <a:pt x="430" y="83"/>
                    <a:pt x="381" y="0"/>
                    <a:pt x="24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04" name="Google Shape;3004;p20"/>
            <p:cNvGrpSpPr/>
            <p:nvPr/>
          </p:nvGrpSpPr>
          <p:grpSpPr>
            <a:xfrm>
              <a:off x="-1554275" y="-744050"/>
              <a:ext cx="9036625" cy="5462925"/>
              <a:chOff x="-1554275" y="-744050"/>
              <a:chExt cx="9036625" cy="5462925"/>
            </a:xfrm>
          </p:grpSpPr>
          <p:sp>
            <p:nvSpPr>
              <p:cNvPr id="3005" name="Google Shape;3005;p20"/>
              <p:cNvSpPr/>
              <p:nvPr/>
            </p:nvSpPr>
            <p:spPr>
              <a:xfrm>
                <a:off x="-1533200" y="-730725"/>
                <a:ext cx="8995625" cy="5441600"/>
              </a:xfrm>
              <a:custGeom>
                <a:rect b="b" l="l" r="r" t="t"/>
                <a:pathLst>
                  <a:path extrusionOk="0" h="217664" w="359825">
                    <a:moveTo>
                      <a:pt x="110975" y="46962"/>
                    </a:moveTo>
                    <a:lnTo>
                      <a:pt x="121158" y="66233"/>
                    </a:lnTo>
                    <a:lnTo>
                      <a:pt x="105899" y="55321"/>
                    </a:lnTo>
                    <a:lnTo>
                      <a:pt x="110975" y="46962"/>
                    </a:lnTo>
                    <a:close/>
                    <a:moveTo>
                      <a:pt x="96385" y="19393"/>
                    </a:moveTo>
                    <a:lnTo>
                      <a:pt x="110915" y="46779"/>
                    </a:lnTo>
                    <a:lnTo>
                      <a:pt x="105686" y="55290"/>
                    </a:lnTo>
                    <a:lnTo>
                      <a:pt x="105656" y="55351"/>
                    </a:lnTo>
                    <a:lnTo>
                      <a:pt x="121644" y="66780"/>
                    </a:lnTo>
                    <a:lnTo>
                      <a:pt x="111097" y="46810"/>
                    </a:lnTo>
                    <a:lnTo>
                      <a:pt x="119365" y="33162"/>
                    </a:lnTo>
                    <a:lnTo>
                      <a:pt x="134471" y="38937"/>
                    </a:lnTo>
                    <a:lnTo>
                      <a:pt x="125626" y="73588"/>
                    </a:lnTo>
                    <a:lnTo>
                      <a:pt x="125596" y="73679"/>
                    </a:lnTo>
                    <a:lnTo>
                      <a:pt x="139000" y="78148"/>
                    </a:lnTo>
                    <a:lnTo>
                      <a:pt x="131523" y="82373"/>
                    </a:lnTo>
                    <a:lnTo>
                      <a:pt x="98817" y="78908"/>
                    </a:lnTo>
                    <a:lnTo>
                      <a:pt x="98847" y="79029"/>
                    </a:lnTo>
                    <a:lnTo>
                      <a:pt x="98847" y="79029"/>
                    </a:lnTo>
                    <a:lnTo>
                      <a:pt x="84713" y="72038"/>
                    </a:lnTo>
                    <a:lnTo>
                      <a:pt x="81218" y="66415"/>
                    </a:lnTo>
                    <a:lnTo>
                      <a:pt x="81036" y="39120"/>
                    </a:lnTo>
                    <a:lnTo>
                      <a:pt x="96385" y="19393"/>
                    </a:lnTo>
                    <a:close/>
                    <a:moveTo>
                      <a:pt x="68877" y="67448"/>
                    </a:moveTo>
                    <a:lnTo>
                      <a:pt x="66263" y="85686"/>
                    </a:lnTo>
                    <a:lnTo>
                      <a:pt x="53679" y="84956"/>
                    </a:lnTo>
                    <a:lnTo>
                      <a:pt x="68877" y="67448"/>
                    </a:lnTo>
                    <a:close/>
                    <a:moveTo>
                      <a:pt x="169062" y="47874"/>
                    </a:moveTo>
                    <a:lnTo>
                      <a:pt x="164198" y="85747"/>
                    </a:lnTo>
                    <a:lnTo>
                      <a:pt x="138058" y="83011"/>
                    </a:lnTo>
                    <a:lnTo>
                      <a:pt x="169062" y="47874"/>
                    </a:lnTo>
                    <a:close/>
                    <a:moveTo>
                      <a:pt x="81188" y="66749"/>
                    </a:moveTo>
                    <a:lnTo>
                      <a:pt x="84561" y="72160"/>
                    </a:lnTo>
                    <a:lnTo>
                      <a:pt x="84561" y="72190"/>
                    </a:lnTo>
                    <a:lnTo>
                      <a:pt x="98635" y="79151"/>
                    </a:lnTo>
                    <a:lnTo>
                      <a:pt x="81370" y="95412"/>
                    </a:lnTo>
                    <a:lnTo>
                      <a:pt x="81188" y="66749"/>
                    </a:lnTo>
                    <a:close/>
                    <a:moveTo>
                      <a:pt x="131584" y="82525"/>
                    </a:moveTo>
                    <a:lnTo>
                      <a:pt x="137724" y="83163"/>
                    </a:lnTo>
                    <a:lnTo>
                      <a:pt x="126234" y="96172"/>
                    </a:lnTo>
                    <a:lnTo>
                      <a:pt x="148058" y="90883"/>
                    </a:lnTo>
                    <a:lnTo>
                      <a:pt x="140642" y="110610"/>
                    </a:lnTo>
                    <a:lnTo>
                      <a:pt x="122708" y="123711"/>
                    </a:lnTo>
                    <a:lnTo>
                      <a:pt x="108665" y="95473"/>
                    </a:lnTo>
                    <a:lnTo>
                      <a:pt x="131584" y="82525"/>
                    </a:lnTo>
                    <a:close/>
                    <a:moveTo>
                      <a:pt x="13587" y="4195"/>
                    </a:moveTo>
                    <a:lnTo>
                      <a:pt x="63619" y="38451"/>
                    </a:lnTo>
                    <a:lnTo>
                      <a:pt x="81005" y="66476"/>
                    </a:lnTo>
                    <a:lnTo>
                      <a:pt x="81188" y="95807"/>
                    </a:lnTo>
                    <a:lnTo>
                      <a:pt x="98817" y="79211"/>
                    </a:lnTo>
                    <a:lnTo>
                      <a:pt x="100519" y="132343"/>
                    </a:lnTo>
                    <a:lnTo>
                      <a:pt x="89850" y="105716"/>
                    </a:lnTo>
                    <a:lnTo>
                      <a:pt x="89820" y="105656"/>
                    </a:lnTo>
                    <a:lnTo>
                      <a:pt x="60032" y="109364"/>
                    </a:lnTo>
                    <a:lnTo>
                      <a:pt x="41582" y="98847"/>
                    </a:lnTo>
                    <a:lnTo>
                      <a:pt x="53527" y="85169"/>
                    </a:lnTo>
                    <a:lnTo>
                      <a:pt x="66415" y="85898"/>
                    </a:lnTo>
                    <a:lnTo>
                      <a:pt x="69151" y="66901"/>
                    </a:lnTo>
                    <a:lnTo>
                      <a:pt x="53467" y="84956"/>
                    </a:lnTo>
                    <a:lnTo>
                      <a:pt x="31977" y="83740"/>
                    </a:lnTo>
                    <a:lnTo>
                      <a:pt x="40488" y="26961"/>
                    </a:lnTo>
                    <a:lnTo>
                      <a:pt x="40518" y="26779"/>
                    </a:lnTo>
                    <a:lnTo>
                      <a:pt x="13739" y="43375"/>
                    </a:lnTo>
                    <a:lnTo>
                      <a:pt x="183" y="18208"/>
                    </a:lnTo>
                    <a:lnTo>
                      <a:pt x="13587" y="4195"/>
                    </a:lnTo>
                    <a:close/>
                    <a:moveTo>
                      <a:pt x="89698" y="105838"/>
                    </a:moveTo>
                    <a:lnTo>
                      <a:pt x="100367" y="132373"/>
                    </a:lnTo>
                    <a:lnTo>
                      <a:pt x="60275" y="109485"/>
                    </a:lnTo>
                    <a:lnTo>
                      <a:pt x="89698" y="105838"/>
                    </a:lnTo>
                    <a:close/>
                    <a:moveTo>
                      <a:pt x="98999" y="79090"/>
                    </a:moveTo>
                    <a:lnTo>
                      <a:pt x="131280" y="82494"/>
                    </a:lnTo>
                    <a:lnTo>
                      <a:pt x="108513" y="95412"/>
                    </a:lnTo>
                    <a:lnTo>
                      <a:pt x="108422" y="95443"/>
                    </a:lnTo>
                    <a:lnTo>
                      <a:pt x="122556" y="123771"/>
                    </a:lnTo>
                    <a:lnTo>
                      <a:pt x="122586" y="123832"/>
                    </a:lnTo>
                    <a:lnTo>
                      <a:pt x="122404" y="123923"/>
                    </a:lnTo>
                    <a:lnTo>
                      <a:pt x="100702" y="132434"/>
                    </a:lnTo>
                    <a:lnTo>
                      <a:pt x="98999" y="79090"/>
                    </a:lnTo>
                    <a:close/>
                    <a:moveTo>
                      <a:pt x="140520" y="110884"/>
                    </a:moveTo>
                    <a:lnTo>
                      <a:pt x="130459" y="137814"/>
                    </a:lnTo>
                    <a:lnTo>
                      <a:pt x="122799" y="123863"/>
                    </a:lnTo>
                    <a:lnTo>
                      <a:pt x="140520" y="110884"/>
                    </a:lnTo>
                    <a:close/>
                    <a:moveTo>
                      <a:pt x="63315" y="127540"/>
                    </a:moveTo>
                    <a:lnTo>
                      <a:pt x="84987" y="130519"/>
                    </a:lnTo>
                    <a:lnTo>
                      <a:pt x="97449" y="149516"/>
                    </a:lnTo>
                    <a:lnTo>
                      <a:pt x="75048" y="160398"/>
                    </a:lnTo>
                    <a:lnTo>
                      <a:pt x="63315" y="127540"/>
                    </a:lnTo>
                    <a:close/>
                    <a:moveTo>
                      <a:pt x="65047" y="151857"/>
                    </a:moveTo>
                    <a:lnTo>
                      <a:pt x="73467" y="161280"/>
                    </a:lnTo>
                    <a:lnTo>
                      <a:pt x="73528" y="161310"/>
                    </a:lnTo>
                    <a:lnTo>
                      <a:pt x="74926" y="160641"/>
                    </a:lnTo>
                    <a:lnTo>
                      <a:pt x="78178" y="169821"/>
                    </a:lnTo>
                    <a:lnTo>
                      <a:pt x="75139" y="169881"/>
                    </a:lnTo>
                    <a:lnTo>
                      <a:pt x="63497" y="154744"/>
                    </a:lnTo>
                    <a:lnTo>
                      <a:pt x="65047" y="151857"/>
                    </a:lnTo>
                    <a:close/>
                    <a:moveTo>
                      <a:pt x="63406" y="154896"/>
                    </a:moveTo>
                    <a:lnTo>
                      <a:pt x="74956" y="169821"/>
                    </a:lnTo>
                    <a:lnTo>
                      <a:pt x="55351" y="170033"/>
                    </a:lnTo>
                    <a:lnTo>
                      <a:pt x="63406" y="154896"/>
                    </a:lnTo>
                    <a:close/>
                    <a:moveTo>
                      <a:pt x="78270" y="170033"/>
                    </a:moveTo>
                    <a:lnTo>
                      <a:pt x="80823" y="177207"/>
                    </a:lnTo>
                    <a:lnTo>
                      <a:pt x="75291" y="170064"/>
                    </a:lnTo>
                    <a:lnTo>
                      <a:pt x="78270" y="170033"/>
                    </a:lnTo>
                    <a:close/>
                    <a:moveTo>
                      <a:pt x="109030" y="169760"/>
                    </a:moveTo>
                    <a:lnTo>
                      <a:pt x="112130" y="194380"/>
                    </a:lnTo>
                    <a:lnTo>
                      <a:pt x="81340" y="177724"/>
                    </a:lnTo>
                    <a:lnTo>
                      <a:pt x="81218" y="177663"/>
                    </a:lnTo>
                    <a:lnTo>
                      <a:pt x="81188" y="177724"/>
                    </a:lnTo>
                    <a:lnTo>
                      <a:pt x="78452" y="170033"/>
                    </a:lnTo>
                    <a:lnTo>
                      <a:pt x="109030" y="169760"/>
                    </a:lnTo>
                    <a:close/>
                    <a:moveTo>
                      <a:pt x="144958" y="1"/>
                    </a:moveTo>
                    <a:lnTo>
                      <a:pt x="172618" y="27509"/>
                    </a:lnTo>
                    <a:lnTo>
                      <a:pt x="194867" y="71035"/>
                    </a:lnTo>
                    <a:lnTo>
                      <a:pt x="140915" y="110458"/>
                    </a:lnTo>
                    <a:lnTo>
                      <a:pt x="148332" y="90640"/>
                    </a:lnTo>
                    <a:lnTo>
                      <a:pt x="126751" y="95899"/>
                    </a:lnTo>
                    <a:lnTo>
                      <a:pt x="137906" y="83193"/>
                    </a:lnTo>
                    <a:lnTo>
                      <a:pt x="164289" y="85990"/>
                    </a:lnTo>
                    <a:lnTo>
                      <a:pt x="164350" y="85990"/>
                    </a:lnTo>
                    <a:lnTo>
                      <a:pt x="169305" y="47327"/>
                    </a:lnTo>
                    <a:lnTo>
                      <a:pt x="137845" y="83011"/>
                    </a:lnTo>
                    <a:lnTo>
                      <a:pt x="131796" y="82373"/>
                    </a:lnTo>
                    <a:lnTo>
                      <a:pt x="139426" y="78087"/>
                    </a:lnTo>
                    <a:lnTo>
                      <a:pt x="125808" y="73527"/>
                    </a:lnTo>
                    <a:lnTo>
                      <a:pt x="134654" y="38907"/>
                    </a:lnTo>
                    <a:lnTo>
                      <a:pt x="134684" y="38816"/>
                    </a:lnTo>
                    <a:lnTo>
                      <a:pt x="119456" y="32949"/>
                    </a:lnTo>
                    <a:lnTo>
                      <a:pt x="119365" y="32889"/>
                    </a:lnTo>
                    <a:lnTo>
                      <a:pt x="111006" y="46567"/>
                    </a:lnTo>
                    <a:lnTo>
                      <a:pt x="96507" y="19180"/>
                    </a:lnTo>
                    <a:lnTo>
                      <a:pt x="96416" y="19059"/>
                    </a:lnTo>
                    <a:lnTo>
                      <a:pt x="80884" y="39029"/>
                    </a:lnTo>
                    <a:lnTo>
                      <a:pt x="80884" y="39059"/>
                    </a:lnTo>
                    <a:lnTo>
                      <a:pt x="81066" y="66111"/>
                    </a:lnTo>
                    <a:lnTo>
                      <a:pt x="63832" y="38299"/>
                    </a:lnTo>
                    <a:lnTo>
                      <a:pt x="13679" y="3982"/>
                    </a:lnTo>
                    <a:lnTo>
                      <a:pt x="13587" y="3952"/>
                    </a:lnTo>
                    <a:lnTo>
                      <a:pt x="1" y="18116"/>
                    </a:lnTo>
                    <a:lnTo>
                      <a:pt x="13679" y="43497"/>
                    </a:lnTo>
                    <a:lnTo>
                      <a:pt x="13709" y="43588"/>
                    </a:lnTo>
                    <a:lnTo>
                      <a:pt x="40336" y="27053"/>
                    </a:lnTo>
                    <a:lnTo>
                      <a:pt x="31825" y="83801"/>
                    </a:lnTo>
                    <a:lnTo>
                      <a:pt x="53345" y="85078"/>
                    </a:lnTo>
                    <a:lnTo>
                      <a:pt x="41369" y="98847"/>
                    </a:lnTo>
                    <a:lnTo>
                      <a:pt x="59789" y="109394"/>
                    </a:lnTo>
                    <a:lnTo>
                      <a:pt x="55321" y="109941"/>
                    </a:lnTo>
                    <a:lnTo>
                      <a:pt x="45138" y="131127"/>
                    </a:lnTo>
                    <a:lnTo>
                      <a:pt x="45077" y="131158"/>
                    </a:lnTo>
                    <a:lnTo>
                      <a:pt x="63284" y="154744"/>
                    </a:lnTo>
                    <a:lnTo>
                      <a:pt x="55108" y="170094"/>
                    </a:lnTo>
                    <a:lnTo>
                      <a:pt x="55047" y="170216"/>
                    </a:lnTo>
                    <a:lnTo>
                      <a:pt x="55412" y="170216"/>
                    </a:lnTo>
                    <a:lnTo>
                      <a:pt x="75017" y="170064"/>
                    </a:lnTo>
                    <a:lnTo>
                      <a:pt x="81157" y="177967"/>
                    </a:lnTo>
                    <a:lnTo>
                      <a:pt x="78725" y="217025"/>
                    </a:lnTo>
                    <a:lnTo>
                      <a:pt x="55412" y="170216"/>
                    </a:lnTo>
                    <a:lnTo>
                      <a:pt x="55260" y="170277"/>
                    </a:lnTo>
                    <a:lnTo>
                      <a:pt x="78877" y="217663"/>
                    </a:lnTo>
                    <a:lnTo>
                      <a:pt x="81431" y="178240"/>
                    </a:lnTo>
                    <a:lnTo>
                      <a:pt x="81431" y="177997"/>
                    </a:lnTo>
                    <a:lnTo>
                      <a:pt x="112222" y="194654"/>
                    </a:lnTo>
                    <a:lnTo>
                      <a:pt x="112374" y="194715"/>
                    </a:lnTo>
                    <a:lnTo>
                      <a:pt x="109243" y="169669"/>
                    </a:lnTo>
                    <a:lnTo>
                      <a:pt x="109243" y="169608"/>
                    </a:lnTo>
                    <a:lnTo>
                      <a:pt x="78452" y="169881"/>
                    </a:lnTo>
                    <a:lnTo>
                      <a:pt x="75139" y="160611"/>
                    </a:lnTo>
                    <a:lnTo>
                      <a:pt x="97753" y="149577"/>
                    </a:lnTo>
                    <a:lnTo>
                      <a:pt x="85139" y="130398"/>
                    </a:lnTo>
                    <a:lnTo>
                      <a:pt x="85109" y="130367"/>
                    </a:lnTo>
                    <a:lnTo>
                      <a:pt x="63224" y="127388"/>
                    </a:lnTo>
                    <a:lnTo>
                      <a:pt x="63072" y="127358"/>
                    </a:lnTo>
                    <a:lnTo>
                      <a:pt x="74865" y="160489"/>
                    </a:lnTo>
                    <a:lnTo>
                      <a:pt x="73558" y="161128"/>
                    </a:lnTo>
                    <a:lnTo>
                      <a:pt x="64987" y="151553"/>
                    </a:lnTo>
                    <a:lnTo>
                      <a:pt x="63406" y="154593"/>
                    </a:lnTo>
                    <a:lnTo>
                      <a:pt x="45321" y="131158"/>
                    </a:lnTo>
                    <a:lnTo>
                      <a:pt x="55412" y="110093"/>
                    </a:lnTo>
                    <a:lnTo>
                      <a:pt x="60032" y="109546"/>
                    </a:lnTo>
                    <a:lnTo>
                      <a:pt x="100519" y="132647"/>
                    </a:lnTo>
                    <a:lnTo>
                      <a:pt x="100550" y="132677"/>
                    </a:lnTo>
                    <a:lnTo>
                      <a:pt x="100702" y="132738"/>
                    </a:lnTo>
                    <a:lnTo>
                      <a:pt x="100671" y="132647"/>
                    </a:lnTo>
                    <a:lnTo>
                      <a:pt x="122495" y="124075"/>
                    </a:lnTo>
                    <a:lnTo>
                      <a:pt x="122678" y="123984"/>
                    </a:lnTo>
                    <a:lnTo>
                      <a:pt x="130429" y="138057"/>
                    </a:lnTo>
                    <a:lnTo>
                      <a:pt x="130520" y="138209"/>
                    </a:lnTo>
                    <a:lnTo>
                      <a:pt x="140794" y="110701"/>
                    </a:lnTo>
                    <a:lnTo>
                      <a:pt x="195019" y="71096"/>
                    </a:lnTo>
                    <a:lnTo>
                      <a:pt x="195111" y="71035"/>
                    </a:lnTo>
                    <a:lnTo>
                      <a:pt x="172770" y="27417"/>
                    </a:lnTo>
                    <a:lnTo>
                      <a:pt x="145474" y="244"/>
                    </a:lnTo>
                    <a:lnTo>
                      <a:pt x="169791" y="3952"/>
                    </a:lnTo>
                    <a:lnTo>
                      <a:pt x="199092" y="12706"/>
                    </a:lnTo>
                    <a:lnTo>
                      <a:pt x="222497" y="36111"/>
                    </a:lnTo>
                    <a:lnTo>
                      <a:pt x="228181" y="57631"/>
                    </a:lnTo>
                    <a:lnTo>
                      <a:pt x="228212" y="57752"/>
                    </a:lnTo>
                    <a:lnTo>
                      <a:pt x="261951" y="33436"/>
                    </a:lnTo>
                    <a:lnTo>
                      <a:pt x="252528" y="84227"/>
                    </a:lnTo>
                    <a:lnTo>
                      <a:pt x="252498" y="84409"/>
                    </a:lnTo>
                    <a:lnTo>
                      <a:pt x="303411" y="57144"/>
                    </a:lnTo>
                    <a:lnTo>
                      <a:pt x="303502" y="57083"/>
                    </a:lnTo>
                    <a:lnTo>
                      <a:pt x="284413" y="33831"/>
                    </a:lnTo>
                    <a:lnTo>
                      <a:pt x="290675" y="6262"/>
                    </a:lnTo>
                    <a:lnTo>
                      <a:pt x="315052" y="13679"/>
                    </a:lnTo>
                    <a:lnTo>
                      <a:pt x="348305" y="49241"/>
                    </a:lnTo>
                    <a:lnTo>
                      <a:pt x="348366" y="49363"/>
                    </a:lnTo>
                    <a:lnTo>
                      <a:pt x="359795" y="22980"/>
                    </a:lnTo>
                    <a:lnTo>
                      <a:pt x="359825" y="22888"/>
                    </a:lnTo>
                    <a:lnTo>
                      <a:pt x="336846" y="6870"/>
                    </a:lnTo>
                    <a:lnTo>
                      <a:pt x="336755" y="7022"/>
                    </a:lnTo>
                    <a:lnTo>
                      <a:pt x="359612" y="22980"/>
                    </a:lnTo>
                    <a:lnTo>
                      <a:pt x="348335" y="48998"/>
                    </a:lnTo>
                    <a:lnTo>
                      <a:pt x="315174" y="13527"/>
                    </a:lnTo>
                    <a:lnTo>
                      <a:pt x="290614" y="6110"/>
                    </a:lnTo>
                    <a:lnTo>
                      <a:pt x="290553" y="6080"/>
                    </a:lnTo>
                    <a:lnTo>
                      <a:pt x="284231" y="33892"/>
                    </a:lnTo>
                    <a:lnTo>
                      <a:pt x="284231" y="33922"/>
                    </a:lnTo>
                    <a:lnTo>
                      <a:pt x="303228" y="57053"/>
                    </a:lnTo>
                    <a:lnTo>
                      <a:pt x="252741" y="84105"/>
                    </a:lnTo>
                    <a:lnTo>
                      <a:pt x="262224" y="33101"/>
                    </a:lnTo>
                    <a:lnTo>
                      <a:pt x="228333" y="57509"/>
                    </a:lnTo>
                    <a:lnTo>
                      <a:pt x="222649" y="36141"/>
                    </a:lnTo>
                    <a:lnTo>
                      <a:pt x="222649" y="36080"/>
                    </a:lnTo>
                    <a:lnTo>
                      <a:pt x="199153" y="12554"/>
                    </a:lnTo>
                    <a:lnTo>
                      <a:pt x="169791" y="3739"/>
                    </a:lnTo>
                    <a:lnTo>
                      <a:pt x="144958"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20"/>
              <p:cNvSpPr/>
              <p:nvPr/>
            </p:nvSpPr>
            <p:spPr>
              <a:xfrm>
                <a:off x="592225" y="1896225"/>
                <a:ext cx="389850" cy="1123900"/>
              </a:xfrm>
              <a:custGeom>
                <a:rect b="b" l="l" r="r" t="t"/>
                <a:pathLst>
                  <a:path extrusionOk="0" h="44956" w="15594">
                    <a:moveTo>
                      <a:pt x="4529" y="973"/>
                    </a:moveTo>
                    <a:lnTo>
                      <a:pt x="9210" y="26505"/>
                    </a:lnTo>
                    <a:lnTo>
                      <a:pt x="183" y="25532"/>
                    </a:lnTo>
                    <a:lnTo>
                      <a:pt x="4529" y="973"/>
                    </a:lnTo>
                    <a:close/>
                    <a:moveTo>
                      <a:pt x="9423" y="26718"/>
                    </a:moveTo>
                    <a:lnTo>
                      <a:pt x="15411" y="27326"/>
                    </a:lnTo>
                    <a:lnTo>
                      <a:pt x="12584" y="43922"/>
                    </a:lnTo>
                    <a:lnTo>
                      <a:pt x="9423" y="26718"/>
                    </a:lnTo>
                    <a:close/>
                    <a:moveTo>
                      <a:pt x="4560" y="0"/>
                    </a:moveTo>
                    <a:lnTo>
                      <a:pt x="0" y="25624"/>
                    </a:lnTo>
                    <a:lnTo>
                      <a:pt x="0" y="25684"/>
                    </a:lnTo>
                    <a:lnTo>
                      <a:pt x="9241" y="26687"/>
                    </a:lnTo>
                    <a:lnTo>
                      <a:pt x="12584" y="44955"/>
                    </a:lnTo>
                    <a:lnTo>
                      <a:pt x="15593" y="27174"/>
                    </a:lnTo>
                    <a:lnTo>
                      <a:pt x="9393" y="26535"/>
                    </a:lnTo>
                    <a:lnTo>
                      <a:pt x="4560" y="0"/>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20"/>
              <p:cNvSpPr/>
              <p:nvPr/>
            </p:nvSpPr>
            <p:spPr>
              <a:xfrm>
                <a:off x="2694850" y="-419175"/>
                <a:ext cx="752325" cy="1469650"/>
              </a:xfrm>
              <a:custGeom>
                <a:rect b="b" l="l" r="r" t="t"/>
                <a:pathLst>
                  <a:path extrusionOk="0" h="58786" w="30093">
                    <a:moveTo>
                      <a:pt x="29879" y="335"/>
                    </a:moveTo>
                    <a:lnTo>
                      <a:pt x="25776" y="58391"/>
                    </a:lnTo>
                    <a:lnTo>
                      <a:pt x="183" y="35138"/>
                    </a:lnTo>
                    <a:lnTo>
                      <a:pt x="3496" y="15199"/>
                    </a:lnTo>
                    <a:lnTo>
                      <a:pt x="29879" y="335"/>
                    </a:lnTo>
                    <a:close/>
                    <a:moveTo>
                      <a:pt x="30092" y="1"/>
                    </a:moveTo>
                    <a:lnTo>
                      <a:pt x="3374" y="15047"/>
                    </a:lnTo>
                    <a:lnTo>
                      <a:pt x="3344" y="15077"/>
                    </a:lnTo>
                    <a:lnTo>
                      <a:pt x="0" y="35138"/>
                    </a:lnTo>
                    <a:lnTo>
                      <a:pt x="0" y="35168"/>
                    </a:lnTo>
                    <a:lnTo>
                      <a:pt x="25776" y="58664"/>
                    </a:lnTo>
                    <a:lnTo>
                      <a:pt x="25928" y="58786"/>
                    </a:lnTo>
                    <a:lnTo>
                      <a:pt x="30092"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20"/>
              <p:cNvSpPr/>
              <p:nvPr/>
            </p:nvSpPr>
            <p:spPr>
              <a:xfrm>
                <a:off x="-738350" y="-736050"/>
                <a:ext cx="4917300" cy="4249325"/>
              </a:xfrm>
              <a:custGeom>
                <a:rect b="b" l="l" r="r" t="t"/>
                <a:pathLst>
                  <a:path extrusionOk="0" h="169973" w="196692">
                    <a:moveTo>
                      <a:pt x="113498" y="305"/>
                    </a:moveTo>
                    <a:lnTo>
                      <a:pt x="102677" y="38846"/>
                    </a:lnTo>
                    <a:lnTo>
                      <a:pt x="92221" y="60549"/>
                    </a:lnTo>
                    <a:lnTo>
                      <a:pt x="87631" y="33193"/>
                    </a:lnTo>
                    <a:lnTo>
                      <a:pt x="65108" y="19576"/>
                    </a:lnTo>
                    <a:lnTo>
                      <a:pt x="113498" y="305"/>
                    </a:lnTo>
                    <a:close/>
                    <a:moveTo>
                      <a:pt x="140733" y="27904"/>
                    </a:moveTo>
                    <a:lnTo>
                      <a:pt x="196326" y="57874"/>
                    </a:lnTo>
                    <a:lnTo>
                      <a:pt x="163195" y="71187"/>
                    </a:lnTo>
                    <a:lnTo>
                      <a:pt x="124015" y="72464"/>
                    </a:lnTo>
                    <a:lnTo>
                      <a:pt x="102920" y="39150"/>
                    </a:lnTo>
                    <a:lnTo>
                      <a:pt x="140733" y="27904"/>
                    </a:lnTo>
                    <a:close/>
                    <a:moveTo>
                      <a:pt x="102708" y="39150"/>
                    </a:moveTo>
                    <a:lnTo>
                      <a:pt x="123802" y="72433"/>
                    </a:lnTo>
                    <a:lnTo>
                      <a:pt x="94379" y="73437"/>
                    </a:lnTo>
                    <a:lnTo>
                      <a:pt x="92282" y="60853"/>
                    </a:lnTo>
                    <a:lnTo>
                      <a:pt x="102708" y="39150"/>
                    </a:lnTo>
                    <a:close/>
                    <a:moveTo>
                      <a:pt x="37387" y="67540"/>
                    </a:moveTo>
                    <a:lnTo>
                      <a:pt x="52646" y="72130"/>
                    </a:lnTo>
                    <a:lnTo>
                      <a:pt x="42585" y="79607"/>
                    </a:lnTo>
                    <a:lnTo>
                      <a:pt x="37387" y="67540"/>
                    </a:lnTo>
                    <a:close/>
                    <a:moveTo>
                      <a:pt x="73832" y="55716"/>
                    </a:moveTo>
                    <a:lnTo>
                      <a:pt x="67023" y="79212"/>
                    </a:lnTo>
                    <a:lnTo>
                      <a:pt x="67023" y="79242"/>
                    </a:lnTo>
                    <a:lnTo>
                      <a:pt x="44348" y="83680"/>
                    </a:lnTo>
                    <a:lnTo>
                      <a:pt x="42676" y="79820"/>
                    </a:lnTo>
                    <a:lnTo>
                      <a:pt x="53071" y="72099"/>
                    </a:lnTo>
                    <a:lnTo>
                      <a:pt x="37539" y="67388"/>
                    </a:lnTo>
                    <a:lnTo>
                      <a:pt x="37539" y="67388"/>
                    </a:lnTo>
                    <a:lnTo>
                      <a:pt x="73832" y="55716"/>
                    </a:lnTo>
                    <a:close/>
                    <a:moveTo>
                      <a:pt x="42524" y="79911"/>
                    </a:moveTo>
                    <a:lnTo>
                      <a:pt x="44196" y="83710"/>
                    </a:lnTo>
                    <a:lnTo>
                      <a:pt x="35016" y="85504"/>
                    </a:lnTo>
                    <a:lnTo>
                      <a:pt x="42524" y="79911"/>
                    </a:lnTo>
                    <a:close/>
                    <a:moveTo>
                      <a:pt x="162800" y="71339"/>
                    </a:moveTo>
                    <a:lnTo>
                      <a:pt x="132495" y="85808"/>
                    </a:lnTo>
                    <a:lnTo>
                      <a:pt x="124137" y="72616"/>
                    </a:lnTo>
                    <a:lnTo>
                      <a:pt x="162800" y="71339"/>
                    </a:lnTo>
                    <a:close/>
                    <a:moveTo>
                      <a:pt x="48907" y="39637"/>
                    </a:moveTo>
                    <a:lnTo>
                      <a:pt x="37144" y="67266"/>
                    </a:lnTo>
                    <a:lnTo>
                      <a:pt x="37053" y="67236"/>
                    </a:lnTo>
                    <a:lnTo>
                      <a:pt x="37114" y="67388"/>
                    </a:lnTo>
                    <a:lnTo>
                      <a:pt x="37053" y="67540"/>
                    </a:lnTo>
                    <a:lnTo>
                      <a:pt x="37053" y="67540"/>
                    </a:lnTo>
                    <a:lnTo>
                      <a:pt x="37144" y="67509"/>
                    </a:lnTo>
                    <a:lnTo>
                      <a:pt x="42494" y="79728"/>
                    </a:lnTo>
                    <a:lnTo>
                      <a:pt x="34256" y="85808"/>
                    </a:lnTo>
                    <a:lnTo>
                      <a:pt x="44226" y="83862"/>
                    </a:lnTo>
                    <a:lnTo>
                      <a:pt x="49333" y="95625"/>
                    </a:lnTo>
                    <a:lnTo>
                      <a:pt x="9910" y="98878"/>
                    </a:lnTo>
                    <a:lnTo>
                      <a:pt x="213" y="84014"/>
                    </a:lnTo>
                    <a:lnTo>
                      <a:pt x="48907" y="39637"/>
                    </a:lnTo>
                    <a:close/>
                    <a:moveTo>
                      <a:pt x="113772" y="1"/>
                    </a:moveTo>
                    <a:lnTo>
                      <a:pt x="64895" y="19454"/>
                    </a:lnTo>
                    <a:lnTo>
                      <a:pt x="64743" y="19545"/>
                    </a:lnTo>
                    <a:lnTo>
                      <a:pt x="87510" y="33345"/>
                    </a:lnTo>
                    <a:lnTo>
                      <a:pt x="92100" y="60853"/>
                    </a:lnTo>
                    <a:lnTo>
                      <a:pt x="89364" y="66476"/>
                    </a:lnTo>
                    <a:lnTo>
                      <a:pt x="67236" y="78999"/>
                    </a:lnTo>
                    <a:lnTo>
                      <a:pt x="74075" y="55412"/>
                    </a:lnTo>
                    <a:lnTo>
                      <a:pt x="37387" y="67236"/>
                    </a:lnTo>
                    <a:lnTo>
                      <a:pt x="37387" y="67236"/>
                    </a:lnTo>
                    <a:lnTo>
                      <a:pt x="49394" y="38998"/>
                    </a:lnTo>
                    <a:lnTo>
                      <a:pt x="49394" y="38998"/>
                    </a:lnTo>
                    <a:lnTo>
                      <a:pt x="31" y="83953"/>
                    </a:lnTo>
                    <a:lnTo>
                      <a:pt x="1" y="83984"/>
                    </a:lnTo>
                    <a:lnTo>
                      <a:pt x="9758" y="99030"/>
                    </a:lnTo>
                    <a:lnTo>
                      <a:pt x="9788" y="99060"/>
                    </a:lnTo>
                    <a:lnTo>
                      <a:pt x="49424" y="95777"/>
                    </a:lnTo>
                    <a:lnTo>
                      <a:pt x="49546" y="95777"/>
                    </a:lnTo>
                    <a:lnTo>
                      <a:pt x="44409" y="83832"/>
                    </a:lnTo>
                    <a:lnTo>
                      <a:pt x="66962" y="79424"/>
                    </a:lnTo>
                    <a:lnTo>
                      <a:pt x="76719" y="95716"/>
                    </a:lnTo>
                    <a:lnTo>
                      <a:pt x="76750" y="95747"/>
                    </a:lnTo>
                    <a:lnTo>
                      <a:pt x="94592" y="96324"/>
                    </a:lnTo>
                    <a:lnTo>
                      <a:pt x="68725" y="132738"/>
                    </a:lnTo>
                    <a:lnTo>
                      <a:pt x="68664" y="132860"/>
                    </a:lnTo>
                    <a:lnTo>
                      <a:pt x="98452" y="137754"/>
                    </a:lnTo>
                    <a:lnTo>
                      <a:pt x="77297" y="169791"/>
                    </a:lnTo>
                    <a:lnTo>
                      <a:pt x="41886" y="161371"/>
                    </a:lnTo>
                    <a:lnTo>
                      <a:pt x="53588" y="130580"/>
                    </a:lnTo>
                    <a:lnTo>
                      <a:pt x="53588" y="130580"/>
                    </a:lnTo>
                    <a:lnTo>
                      <a:pt x="33193" y="152343"/>
                    </a:lnTo>
                    <a:lnTo>
                      <a:pt x="33193" y="152343"/>
                    </a:lnTo>
                    <a:lnTo>
                      <a:pt x="33314" y="152465"/>
                    </a:lnTo>
                    <a:lnTo>
                      <a:pt x="33314" y="152465"/>
                    </a:lnTo>
                    <a:lnTo>
                      <a:pt x="53071" y="131340"/>
                    </a:lnTo>
                    <a:lnTo>
                      <a:pt x="53071" y="131340"/>
                    </a:lnTo>
                    <a:lnTo>
                      <a:pt x="41673" y="161432"/>
                    </a:lnTo>
                    <a:lnTo>
                      <a:pt x="41643" y="161493"/>
                    </a:lnTo>
                    <a:lnTo>
                      <a:pt x="77236" y="169973"/>
                    </a:lnTo>
                    <a:lnTo>
                      <a:pt x="77327" y="169973"/>
                    </a:lnTo>
                    <a:lnTo>
                      <a:pt x="98635" y="137754"/>
                    </a:lnTo>
                    <a:lnTo>
                      <a:pt x="98726" y="137632"/>
                    </a:lnTo>
                    <a:lnTo>
                      <a:pt x="68938" y="132738"/>
                    </a:lnTo>
                    <a:lnTo>
                      <a:pt x="94805" y="96294"/>
                    </a:lnTo>
                    <a:lnTo>
                      <a:pt x="94866" y="96142"/>
                    </a:lnTo>
                    <a:lnTo>
                      <a:pt x="76780" y="95534"/>
                    </a:lnTo>
                    <a:lnTo>
                      <a:pt x="67114" y="79303"/>
                    </a:lnTo>
                    <a:lnTo>
                      <a:pt x="89485" y="66537"/>
                    </a:lnTo>
                    <a:lnTo>
                      <a:pt x="89516" y="66537"/>
                    </a:lnTo>
                    <a:lnTo>
                      <a:pt x="92130" y="61066"/>
                    </a:lnTo>
                    <a:lnTo>
                      <a:pt x="94227" y="73497"/>
                    </a:lnTo>
                    <a:lnTo>
                      <a:pt x="94227" y="73558"/>
                    </a:lnTo>
                    <a:lnTo>
                      <a:pt x="123893" y="72585"/>
                    </a:lnTo>
                    <a:lnTo>
                      <a:pt x="132374" y="85990"/>
                    </a:lnTo>
                    <a:lnTo>
                      <a:pt x="163195" y="71278"/>
                    </a:lnTo>
                    <a:lnTo>
                      <a:pt x="196509" y="57904"/>
                    </a:lnTo>
                    <a:lnTo>
                      <a:pt x="196691" y="57844"/>
                    </a:lnTo>
                    <a:lnTo>
                      <a:pt x="140824" y="27722"/>
                    </a:lnTo>
                    <a:lnTo>
                      <a:pt x="140763" y="27722"/>
                    </a:lnTo>
                    <a:lnTo>
                      <a:pt x="102829" y="38998"/>
                    </a:lnTo>
                    <a:lnTo>
                      <a:pt x="102860" y="38907"/>
                    </a:lnTo>
                    <a:lnTo>
                      <a:pt x="113711" y="214"/>
                    </a:lnTo>
                    <a:lnTo>
                      <a:pt x="113772"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20"/>
              <p:cNvSpPr/>
              <p:nvPr/>
            </p:nvSpPr>
            <p:spPr>
              <a:xfrm>
                <a:off x="-1196575" y="-631175"/>
                <a:ext cx="3773650" cy="4345075"/>
              </a:xfrm>
              <a:custGeom>
                <a:rect b="b" l="l" r="r" t="t"/>
                <a:pathLst>
                  <a:path extrusionOk="0" h="173803" w="150946">
                    <a:moveTo>
                      <a:pt x="214" y="213"/>
                    </a:moveTo>
                    <a:lnTo>
                      <a:pt x="82677" y="15320"/>
                    </a:lnTo>
                    <a:lnTo>
                      <a:pt x="50671" y="34195"/>
                    </a:lnTo>
                    <a:lnTo>
                      <a:pt x="50671" y="34195"/>
                    </a:lnTo>
                    <a:lnTo>
                      <a:pt x="26780" y="22797"/>
                    </a:lnTo>
                    <a:lnTo>
                      <a:pt x="52737" y="81430"/>
                    </a:lnTo>
                    <a:lnTo>
                      <a:pt x="52737" y="81430"/>
                    </a:lnTo>
                    <a:lnTo>
                      <a:pt x="43619" y="101947"/>
                    </a:lnTo>
                    <a:lnTo>
                      <a:pt x="18755" y="79971"/>
                    </a:lnTo>
                    <a:lnTo>
                      <a:pt x="18816" y="79971"/>
                    </a:lnTo>
                    <a:lnTo>
                      <a:pt x="426" y="39849"/>
                    </a:lnTo>
                    <a:lnTo>
                      <a:pt x="214" y="213"/>
                    </a:lnTo>
                    <a:close/>
                    <a:moveTo>
                      <a:pt x="52889" y="81461"/>
                    </a:moveTo>
                    <a:lnTo>
                      <a:pt x="71400" y="126416"/>
                    </a:lnTo>
                    <a:lnTo>
                      <a:pt x="43740" y="102008"/>
                    </a:lnTo>
                    <a:lnTo>
                      <a:pt x="52889" y="81461"/>
                    </a:lnTo>
                    <a:close/>
                    <a:moveTo>
                      <a:pt x="18603" y="80062"/>
                    </a:moveTo>
                    <a:lnTo>
                      <a:pt x="43528" y="102008"/>
                    </a:lnTo>
                    <a:lnTo>
                      <a:pt x="43528" y="102008"/>
                    </a:lnTo>
                    <a:lnTo>
                      <a:pt x="41765" y="106020"/>
                    </a:lnTo>
                    <a:lnTo>
                      <a:pt x="49941" y="123406"/>
                    </a:lnTo>
                    <a:lnTo>
                      <a:pt x="31886" y="127479"/>
                    </a:lnTo>
                    <a:lnTo>
                      <a:pt x="31825" y="127145"/>
                    </a:lnTo>
                    <a:lnTo>
                      <a:pt x="18603" y="80062"/>
                    </a:lnTo>
                    <a:close/>
                    <a:moveTo>
                      <a:pt x="32008" y="127966"/>
                    </a:moveTo>
                    <a:lnTo>
                      <a:pt x="51917" y="147905"/>
                    </a:lnTo>
                    <a:lnTo>
                      <a:pt x="51947" y="147936"/>
                    </a:lnTo>
                    <a:lnTo>
                      <a:pt x="84106" y="145656"/>
                    </a:lnTo>
                    <a:lnTo>
                      <a:pt x="95535" y="165656"/>
                    </a:lnTo>
                    <a:lnTo>
                      <a:pt x="67662" y="173650"/>
                    </a:lnTo>
                    <a:lnTo>
                      <a:pt x="41734" y="166386"/>
                    </a:lnTo>
                    <a:lnTo>
                      <a:pt x="32008" y="127966"/>
                    </a:lnTo>
                    <a:close/>
                    <a:moveTo>
                      <a:pt x="1" y="0"/>
                    </a:moveTo>
                    <a:lnTo>
                      <a:pt x="214" y="39849"/>
                    </a:lnTo>
                    <a:lnTo>
                      <a:pt x="18482" y="79758"/>
                    </a:lnTo>
                    <a:lnTo>
                      <a:pt x="18482" y="79758"/>
                    </a:lnTo>
                    <a:lnTo>
                      <a:pt x="18238" y="79576"/>
                    </a:lnTo>
                    <a:lnTo>
                      <a:pt x="31612" y="127236"/>
                    </a:lnTo>
                    <a:lnTo>
                      <a:pt x="31704" y="127571"/>
                    </a:lnTo>
                    <a:lnTo>
                      <a:pt x="31612" y="127571"/>
                    </a:lnTo>
                    <a:lnTo>
                      <a:pt x="31734" y="127692"/>
                    </a:lnTo>
                    <a:lnTo>
                      <a:pt x="41552" y="166447"/>
                    </a:lnTo>
                    <a:lnTo>
                      <a:pt x="41552" y="166507"/>
                    </a:lnTo>
                    <a:lnTo>
                      <a:pt x="67601" y="173802"/>
                    </a:lnTo>
                    <a:lnTo>
                      <a:pt x="95656" y="165747"/>
                    </a:lnTo>
                    <a:lnTo>
                      <a:pt x="95778" y="165687"/>
                    </a:lnTo>
                    <a:lnTo>
                      <a:pt x="84197" y="145474"/>
                    </a:lnTo>
                    <a:lnTo>
                      <a:pt x="84167" y="145443"/>
                    </a:lnTo>
                    <a:lnTo>
                      <a:pt x="52038" y="147723"/>
                    </a:lnTo>
                    <a:lnTo>
                      <a:pt x="32008" y="127662"/>
                    </a:lnTo>
                    <a:lnTo>
                      <a:pt x="50063" y="123589"/>
                    </a:lnTo>
                    <a:lnTo>
                      <a:pt x="50154" y="123558"/>
                    </a:lnTo>
                    <a:lnTo>
                      <a:pt x="41947" y="106051"/>
                    </a:lnTo>
                    <a:lnTo>
                      <a:pt x="43680" y="102221"/>
                    </a:lnTo>
                    <a:lnTo>
                      <a:pt x="71613" y="126780"/>
                    </a:lnTo>
                    <a:lnTo>
                      <a:pt x="71856" y="127054"/>
                    </a:lnTo>
                    <a:lnTo>
                      <a:pt x="53163" y="81704"/>
                    </a:lnTo>
                    <a:lnTo>
                      <a:pt x="53163" y="81704"/>
                    </a:lnTo>
                    <a:lnTo>
                      <a:pt x="67692" y="91582"/>
                    </a:lnTo>
                    <a:lnTo>
                      <a:pt x="76233" y="101522"/>
                    </a:lnTo>
                    <a:lnTo>
                      <a:pt x="117116" y="134197"/>
                    </a:lnTo>
                    <a:lnTo>
                      <a:pt x="113134" y="92038"/>
                    </a:lnTo>
                    <a:lnTo>
                      <a:pt x="106325" y="29332"/>
                    </a:lnTo>
                    <a:lnTo>
                      <a:pt x="150581" y="81704"/>
                    </a:lnTo>
                    <a:lnTo>
                      <a:pt x="135140" y="86476"/>
                    </a:lnTo>
                    <a:lnTo>
                      <a:pt x="135171" y="86628"/>
                    </a:lnTo>
                    <a:lnTo>
                      <a:pt x="150946" y="81795"/>
                    </a:lnTo>
                    <a:lnTo>
                      <a:pt x="106082" y="28785"/>
                    </a:lnTo>
                    <a:lnTo>
                      <a:pt x="112982" y="92069"/>
                    </a:lnTo>
                    <a:lnTo>
                      <a:pt x="116933" y="133832"/>
                    </a:lnTo>
                    <a:lnTo>
                      <a:pt x="76385" y="101400"/>
                    </a:lnTo>
                    <a:lnTo>
                      <a:pt x="67875" y="91430"/>
                    </a:lnTo>
                    <a:lnTo>
                      <a:pt x="52920" y="81278"/>
                    </a:lnTo>
                    <a:lnTo>
                      <a:pt x="27144" y="23131"/>
                    </a:lnTo>
                    <a:lnTo>
                      <a:pt x="50671" y="34347"/>
                    </a:lnTo>
                    <a:lnTo>
                      <a:pt x="50701" y="34378"/>
                    </a:lnTo>
                    <a:lnTo>
                      <a:pt x="83012" y="15350"/>
                    </a:lnTo>
                    <a:lnTo>
                      <a:pt x="83194" y="15229"/>
                    </a:lnTo>
                    <a:lnTo>
                      <a:pt x="122" y="31"/>
                    </a:lnTo>
                    <a:lnTo>
                      <a:pt x="1" y="0"/>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20"/>
              <p:cNvSpPr/>
              <p:nvPr/>
            </p:nvSpPr>
            <p:spPr>
              <a:xfrm>
                <a:off x="2697125" y="-581025"/>
                <a:ext cx="3357225" cy="1294875"/>
              </a:xfrm>
              <a:custGeom>
                <a:rect b="b" l="l" r="r" t="t"/>
                <a:pathLst>
                  <a:path extrusionOk="0" h="51795" w="134289">
                    <a:moveTo>
                      <a:pt x="121492" y="1"/>
                    </a:moveTo>
                    <a:lnTo>
                      <a:pt x="92859" y="27174"/>
                    </a:lnTo>
                    <a:lnTo>
                      <a:pt x="29940" y="6566"/>
                    </a:lnTo>
                    <a:lnTo>
                      <a:pt x="29697" y="6505"/>
                    </a:lnTo>
                    <a:lnTo>
                      <a:pt x="29697" y="6505"/>
                    </a:lnTo>
                    <a:lnTo>
                      <a:pt x="58907" y="51521"/>
                    </a:lnTo>
                    <a:lnTo>
                      <a:pt x="0" y="41521"/>
                    </a:lnTo>
                    <a:lnTo>
                      <a:pt x="0" y="41734"/>
                    </a:lnTo>
                    <a:lnTo>
                      <a:pt x="59059" y="51764"/>
                    </a:lnTo>
                    <a:lnTo>
                      <a:pt x="59272" y="51795"/>
                    </a:lnTo>
                    <a:lnTo>
                      <a:pt x="30092" y="6809"/>
                    </a:lnTo>
                    <a:lnTo>
                      <a:pt x="92859" y="27357"/>
                    </a:lnTo>
                    <a:lnTo>
                      <a:pt x="92920" y="27357"/>
                    </a:lnTo>
                    <a:lnTo>
                      <a:pt x="121371" y="335"/>
                    </a:lnTo>
                    <a:lnTo>
                      <a:pt x="134046" y="51004"/>
                    </a:lnTo>
                    <a:lnTo>
                      <a:pt x="53041" y="30092"/>
                    </a:lnTo>
                    <a:lnTo>
                      <a:pt x="53011" y="30244"/>
                    </a:lnTo>
                    <a:lnTo>
                      <a:pt x="134289" y="51217"/>
                    </a:lnTo>
                    <a:lnTo>
                      <a:pt x="121523" y="153"/>
                    </a:lnTo>
                    <a:lnTo>
                      <a:pt x="121492"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20"/>
              <p:cNvSpPr/>
              <p:nvPr/>
            </p:nvSpPr>
            <p:spPr>
              <a:xfrm>
                <a:off x="6048250" y="-555950"/>
                <a:ext cx="1418750" cy="1255375"/>
              </a:xfrm>
              <a:custGeom>
                <a:rect b="b" l="l" r="r" t="t"/>
                <a:pathLst>
                  <a:path extrusionOk="0" h="50215" w="56750">
                    <a:moveTo>
                      <a:pt x="33770" y="213"/>
                    </a:moveTo>
                    <a:lnTo>
                      <a:pt x="36810" y="11764"/>
                    </a:lnTo>
                    <a:lnTo>
                      <a:pt x="12189" y="6596"/>
                    </a:lnTo>
                    <a:lnTo>
                      <a:pt x="33770" y="213"/>
                    </a:lnTo>
                    <a:close/>
                    <a:moveTo>
                      <a:pt x="37053" y="12007"/>
                    </a:moveTo>
                    <a:lnTo>
                      <a:pt x="56233" y="15989"/>
                    </a:lnTo>
                    <a:lnTo>
                      <a:pt x="40640" y="25472"/>
                    </a:lnTo>
                    <a:lnTo>
                      <a:pt x="37053" y="12007"/>
                    </a:lnTo>
                    <a:close/>
                    <a:moveTo>
                      <a:pt x="11916" y="6718"/>
                    </a:moveTo>
                    <a:lnTo>
                      <a:pt x="36871" y="11976"/>
                    </a:lnTo>
                    <a:lnTo>
                      <a:pt x="40488" y="25563"/>
                    </a:lnTo>
                    <a:lnTo>
                      <a:pt x="274" y="49910"/>
                    </a:lnTo>
                    <a:lnTo>
                      <a:pt x="11916" y="6718"/>
                    </a:lnTo>
                    <a:close/>
                    <a:moveTo>
                      <a:pt x="40518" y="25715"/>
                    </a:moveTo>
                    <a:lnTo>
                      <a:pt x="44834" y="42129"/>
                    </a:lnTo>
                    <a:lnTo>
                      <a:pt x="578" y="49910"/>
                    </a:lnTo>
                    <a:lnTo>
                      <a:pt x="40518" y="25715"/>
                    </a:lnTo>
                    <a:close/>
                    <a:moveTo>
                      <a:pt x="33861" y="1"/>
                    </a:moveTo>
                    <a:lnTo>
                      <a:pt x="11490" y="6627"/>
                    </a:lnTo>
                    <a:lnTo>
                      <a:pt x="11764" y="6688"/>
                    </a:lnTo>
                    <a:lnTo>
                      <a:pt x="1" y="50214"/>
                    </a:lnTo>
                    <a:lnTo>
                      <a:pt x="45047" y="42311"/>
                    </a:lnTo>
                    <a:lnTo>
                      <a:pt x="45108" y="42311"/>
                    </a:lnTo>
                    <a:lnTo>
                      <a:pt x="40700" y="25685"/>
                    </a:lnTo>
                    <a:lnTo>
                      <a:pt x="56749" y="15958"/>
                    </a:lnTo>
                    <a:lnTo>
                      <a:pt x="37023" y="11794"/>
                    </a:lnTo>
                    <a:lnTo>
                      <a:pt x="33892" y="61"/>
                    </a:lnTo>
                    <a:lnTo>
                      <a:pt x="33861"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20"/>
              <p:cNvSpPr/>
              <p:nvPr/>
            </p:nvSpPr>
            <p:spPr>
              <a:xfrm>
                <a:off x="-1532425" y="-639525"/>
                <a:ext cx="8705350" cy="2009150"/>
              </a:xfrm>
              <a:custGeom>
                <a:rect b="b" l="l" r="r" t="t"/>
                <a:pathLst>
                  <a:path extrusionOk="0" h="80366" w="348214">
                    <a:moveTo>
                      <a:pt x="56202" y="45715"/>
                    </a:moveTo>
                    <a:lnTo>
                      <a:pt x="68846" y="63496"/>
                    </a:lnTo>
                    <a:lnTo>
                      <a:pt x="32098" y="79940"/>
                    </a:lnTo>
                    <a:lnTo>
                      <a:pt x="56202" y="45715"/>
                    </a:lnTo>
                    <a:close/>
                    <a:moveTo>
                      <a:pt x="169790" y="0"/>
                    </a:moveTo>
                    <a:lnTo>
                      <a:pt x="134349" y="35289"/>
                    </a:lnTo>
                    <a:lnTo>
                      <a:pt x="169000" y="44013"/>
                    </a:lnTo>
                    <a:lnTo>
                      <a:pt x="139182" y="74348"/>
                    </a:lnTo>
                    <a:lnTo>
                      <a:pt x="121583" y="62645"/>
                    </a:lnTo>
                    <a:lnTo>
                      <a:pt x="84956" y="68117"/>
                    </a:lnTo>
                    <a:lnTo>
                      <a:pt x="105899" y="51673"/>
                    </a:lnTo>
                    <a:lnTo>
                      <a:pt x="81035" y="35593"/>
                    </a:lnTo>
                    <a:lnTo>
                      <a:pt x="81005" y="35593"/>
                    </a:lnTo>
                    <a:lnTo>
                      <a:pt x="63861" y="34529"/>
                    </a:lnTo>
                    <a:lnTo>
                      <a:pt x="63831" y="34529"/>
                    </a:lnTo>
                    <a:lnTo>
                      <a:pt x="56202" y="45411"/>
                    </a:lnTo>
                    <a:lnTo>
                      <a:pt x="40426" y="23192"/>
                    </a:lnTo>
                    <a:lnTo>
                      <a:pt x="30" y="14468"/>
                    </a:lnTo>
                    <a:lnTo>
                      <a:pt x="0" y="14651"/>
                    </a:lnTo>
                    <a:lnTo>
                      <a:pt x="40335" y="23405"/>
                    </a:lnTo>
                    <a:lnTo>
                      <a:pt x="56110" y="45533"/>
                    </a:lnTo>
                    <a:lnTo>
                      <a:pt x="31794" y="80092"/>
                    </a:lnTo>
                    <a:lnTo>
                      <a:pt x="31612" y="80366"/>
                    </a:lnTo>
                    <a:lnTo>
                      <a:pt x="68998" y="63588"/>
                    </a:lnTo>
                    <a:lnTo>
                      <a:pt x="69120" y="63557"/>
                    </a:lnTo>
                    <a:lnTo>
                      <a:pt x="56293" y="45563"/>
                    </a:lnTo>
                    <a:lnTo>
                      <a:pt x="63953" y="34742"/>
                    </a:lnTo>
                    <a:lnTo>
                      <a:pt x="80974" y="35776"/>
                    </a:lnTo>
                    <a:lnTo>
                      <a:pt x="105564" y="51703"/>
                    </a:lnTo>
                    <a:lnTo>
                      <a:pt x="84318" y="68390"/>
                    </a:lnTo>
                    <a:lnTo>
                      <a:pt x="84318" y="68390"/>
                    </a:lnTo>
                    <a:lnTo>
                      <a:pt x="121552" y="62797"/>
                    </a:lnTo>
                    <a:lnTo>
                      <a:pt x="139212" y="74530"/>
                    </a:lnTo>
                    <a:lnTo>
                      <a:pt x="169334" y="43922"/>
                    </a:lnTo>
                    <a:lnTo>
                      <a:pt x="134683" y="35168"/>
                    </a:lnTo>
                    <a:lnTo>
                      <a:pt x="169699" y="365"/>
                    </a:lnTo>
                    <a:lnTo>
                      <a:pt x="172526" y="23800"/>
                    </a:lnTo>
                    <a:lnTo>
                      <a:pt x="172526" y="23891"/>
                    </a:lnTo>
                    <a:lnTo>
                      <a:pt x="222588" y="32554"/>
                    </a:lnTo>
                    <a:lnTo>
                      <a:pt x="262102" y="29697"/>
                    </a:lnTo>
                    <a:lnTo>
                      <a:pt x="284321" y="30335"/>
                    </a:lnTo>
                    <a:lnTo>
                      <a:pt x="348183" y="45624"/>
                    </a:lnTo>
                    <a:lnTo>
                      <a:pt x="348213" y="45441"/>
                    </a:lnTo>
                    <a:lnTo>
                      <a:pt x="284261" y="30183"/>
                    </a:lnTo>
                    <a:lnTo>
                      <a:pt x="262041" y="29545"/>
                    </a:lnTo>
                    <a:lnTo>
                      <a:pt x="222527" y="32402"/>
                    </a:lnTo>
                    <a:lnTo>
                      <a:pt x="172678" y="23739"/>
                    </a:lnTo>
                    <a:lnTo>
                      <a:pt x="169851" y="182"/>
                    </a:lnTo>
                    <a:lnTo>
                      <a:pt x="169790" y="0"/>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20"/>
              <p:cNvSpPr/>
              <p:nvPr/>
            </p:nvSpPr>
            <p:spPr>
              <a:xfrm>
                <a:off x="3441050" y="-416900"/>
                <a:ext cx="2911175" cy="1799450"/>
              </a:xfrm>
              <a:custGeom>
                <a:rect b="b" l="l" r="r" t="t"/>
                <a:pathLst>
                  <a:path extrusionOk="0" h="71978" w="116447">
                    <a:moveTo>
                      <a:pt x="305" y="153"/>
                    </a:moveTo>
                    <a:lnTo>
                      <a:pt x="115809" y="1156"/>
                    </a:lnTo>
                    <a:lnTo>
                      <a:pt x="85291" y="21308"/>
                    </a:lnTo>
                    <a:lnTo>
                      <a:pt x="53801" y="71674"/>
                    </a:lnTo>
                    <a:lnTo>
                      <a:pt x="305" y="153"/>
                    </a:lnTo>
                    <a:close/>
                    <a:moveTo>
                      <a:pt x="1" y="1"/>
                    </a:moveTo>
                    <a:lnTo>
                      <a:pt x="42950" y="57388"/>
                    </a:lnTo>
                    <a:lnTo>
                      <a:pt x="53832" y="71978"/>
                    </a:lnTo>
                    <a:lnTo>
                      <a:pt x="85504" y="21430"/>
                    </a:lnTo>
                    <a:lnTo>
                      <a:pt x="116234" y="1156"/>
                    </a:lnTo>
                    <a:lnTo>
                      <a:pt x="116447" y="1004"/>
                    </a:lnTo>
                    <a:lnTo>
                      <a:pt x="1"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20"/>
              <p:cNvSpPr/>
              <p:nvPr/>
            </p:nvSpPr>
            <p:spPr>
              <a:xfrm>
                <a:off x="7180500" y="503350"/>
                <a:ext cx="25" cy="25"/>
              </a:xfrm>
              <a:custGeom>
                <a:rect b="b" l="l" r="r" t="t"/>
                <a:pathLst>
                  <a:path extrusionOk="0" fill="none" h="1" w="1">
                    <a:moveTo>
                      <a:pt x="0" y="0"/>
                    </a:moveTo>
                    <a:close/>
                  </a:path>
                </a:pathLst>
              </a:custGeom>
              <a:gradFill>
                <a:gsLst>
                  <a:gs pos="0">
                    <a:schemeClr val="dk2"/>
                  </a:gs>
                  <a:gs pos="100000">
                    <a:schemeClr val="lt1"/>
                  </a:gs>
                </a:gsLst>
                <a:lin ang="5400700" scaled="0"/>
              </a:gradFill>
              <a:ln cap="flat" cmpd="sng" w="4550">
                <a:solidFill>
                  <a:srgbClr val="589C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20"/>
              <p:cNvSpPr/>
              <p:nvPr/>
            </p:nvSpPr>
            <p:spPr>
              <a:xfrm>
                <a:off x="-174575" y="3502975"/>
                <a:ext cx="49625" cy="35050"/>
              </a:xfrm>
              <a:custGeom>
                <a:rect b="b" l="l" r="r" t="t"/>
                <a:pathLst>
                  <a:path extrusionOk="0" h="1402" w="1985">
                    <a:moveTo>
                      <a:pt x="1012" y="0"/>
                    </a:moveTo>
                    <a:cubicBezTo>
                      <a:pt x="962" y="0"/>
                      <a:pt x="909" y="5"/>
                      <a:pt x="854" y="17"/>
                    </a:cubicBezTo>
                    <a:cubicBezTo>
                      <a:pt x="0" y="216"/>
                      <a:pt x="213" y="1402"/>
                      <a:pt x="992" y="1402"/>
                    </a:cubicBezTo>
                    <a:cubicBezTo>
                      <a:pt x="1045" y="1402"/>
                      <a:pt x="1100" y="1396"/>
                      <a:pt x="1158" y="1385"/>
                    </a:cubicBezTo>
                    <a:cubicBezTo>
                      <a:pt x="1985" y="1214"/>
                      <a:pt x="1769" y="0"/>
                      <a:pt x="101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20"/>
              <p:cNvSpPr/>
              <p:nvPr/>
            </p:nvSpPr>
            <p:spPr>
              <a:xfrm>
                <a:off x="-156275" y="3514650"/>
                <a:ext cx="12950" cy="11950"/>
              </a:xfrm>
              <a:custGeom>
                <a:rect b="b" l="l" r="r" t="t"/>
                <a:pathLst>
                  <a:path extrusionOk="0" h="478" w="518">
                    <a:moveTo>
                      <a:pt x="245" y="1"/>
                    </a:moveTo>
                    <a:cubicBezTo>
                      <a:pt x="226" y="1"/>
                      <a:pt x="205" y="2"/>
                      <a:pt x="183" y="6"/>
                    </a:cubicBezTo>
                    <a:cubicBezTo>
                      <a:pt x="31" y="66"/>
                      <a:pt x="1" y="158"/>
                      <a:pt x="31" y="279"/>
                    </a:cubicBezTo>
                    <a:cubicBezTo>
                      <a:pt x="81" y="379"/>
                      <a:pt x="110" y="478"/>
                      <a:pt x="218" y="478"/>
                    </a:cubicBezTo>
                    <a:cubicBezTo>
                      <a:pt x="243" y="478"/>
                      <a:pt x="271" y="473"/>
                      <a:pt x="305" y="462"/>
                    </a:cubicBezTo>
                    <a:cubicBezTo>
                      <a:pt x="396" y="431"/>
                      <a:pt x="426" y="401"/>
                      <a:pt x="457" y="401"/>
                    </a:cubicBezTo>
                    <a:cubicBezTo>
                      <a:pt x="517" y="340"/>
                      <a:pt x="517" y="279"/>
                      <a:pt x="457" y="218"/>
                    </a:cubicBezTo>
                    <a:cubicBezTo>
                      <a:pt x="429" y="110"/>
                      <a:pt x="402" y="1"/>
                      <a:pt x="24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20"/>
              <p:cNvSpPr/>
              <p:nvPr/>
            </p:nvSpPr>
            <p:spPr>
              <a:xfrm>
                <a:off x="70025" y="3046275"/>
                <a:ext cx="48950" cy="35050"/>
              </a:xfrm>
              <a:custGeom>
                <a:rect b="b" l="l" r="r" t="t"/>
                <a:pathLst>
                  <a:path extrusionOk="0" h="1402" w="1958">
                    <a:moveTo>
                      <a:pt x="985" y="0"/>
                    </a:moveTo>
                    <a:cubicBezTo>
                      <a:pt x="935" y="0"/>
                      <a:pt x="882" y="6"/>
                      <a:pt x="827" y="17"/>
                    </a:cubicBezTo>
                    <a:cubicBezTo>
                      <a:pt x="1" y="188"/>
                      <a:pt x="216" y="1401"/>
                      <a:pt x="973" y="1401"/>
                    </a:cubicBezTo>
                    <a:cubicBezTo>
                      <a:pt x="1024" y="1401"/>
                      <a:pt x="1076" y="1396"/>
                      <a:pt x="1131" y="1385"/>
                    </a:cubicBezTo>
                    <a:cubicBezTo>
                      <a:pt x="1958" y="1214"/>
                      <a:pt x="1742" y="0"/>
                      <a:pt x="98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20"/>
              <p:cNvSpPr/>
              <p:nvPr/>
            </p:nvSpPr>
            <p:spPr>
              <a:xfrm>
                <a:off x="89175" y="3057975"/>
                <a:ext cx="12175" cy="11650"/>
              </a:xfrm>
              <a:custGeom>
                <a:rect b="b" l="l" r="r" t="t"/>
                <a:pathLst>
                  <a:path extrusionOk="0" h="466" w="487">
                    <a:moveTo>
                      <a:pt x="229" y="0"/>
                    </a:moveTo>
                    <a:cubicBezTo>
                      <a:pt x="214" y="0"/>
                      <a:pt x="199" y="2"/>
                      <a:pt x="183" y="5"/>
                    </a:cubicBezTo>
                    <a:cubicBezTo>
                      <a:pt x="31" y="35"/>
                      <a:pt x="0" y="157"/>
                      <a:pt x="31" y="278"/>
                    </a:cubicBezTo>
                    <a:cubicBezTo>
                      <a:pt x="58" y="360"/>
                      <a:pt x="85" y="466"/>
                      <a:pt x="242" y="466"/>
                    </a:cubicBezTo>
                    <a:cubicBezTo>
                      <a:pt x="261" y="466"/>
                      <a:pt x="282" y="464"/>
                      <a:pt x="304" y="461"/>
                    </a:cubicBezTo>
                    <a:cubicBezTo>
                      <a:pt x="365" y="430"/>
                      <a:pt x="396" y="370"/>
                      <a:pt x="456" y="370"/>
                    </a:cubicBezTo>
                    <a:cubicBezTo>
                      <a:pt x="487" y="339"/>
                      <a:pt x="487" y="278"/>
                      <a:pt x="456" y="187"/>
                    </a:cubicBezTo>
                    <a:cubicBezTo>
                      <a:pt x="402" y="106"/>
                      <a:pt x="348" y="0"/>
                      <a:pt x="22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20"/>
              <p:cNvSpPr/>
              <p:nvPr/>
            </p:nvSpPr>
            <p:spPr>
              <a:xfrm>
                <a:off x="-422325" y="2539275"/>
                <a:ext cx="48750" cy="35200"/>
              </a:xfrm>
              <a:custGeom>
                <a:rect b="b" l="l" r="r" t="t"/>
                <a:pathLst>
                  <a:path extrusionOk="0" h="1408" w="1950">
                    <a:moveTo>
                      <a:pt x="1030" y="1"/>
                    </a:moveTo>
                    <a:cubicBezTo>
                      <a:pt x="975" y="1"/>
                      <a:pt x="916" y="8"/>
                      <a:pt x="855" y="23"/>
                    </a:cubicBezTo>
                    <a:cubicBezTo>
                      <a:pt x="0" y="194"/>
                      <a:pt x="214" y="1408"/>
                      <a:pt x="996" y="1408"/>
                    </a:cubicBezTo>
                    <a:cubicBezTo>
                      <a:pt x="1048" y="1408"/>
                      <a:pt x="1102" y="1402"/>
                      <a:pt x="1159" y="1391"/>
                    </a:cubicBezTo>
                    <a:cubicBezTo>
                      <a:pt x="1949" y="1193"/>
                      <a:pt x="1744" y="1"/>
                      <a:pt x="103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20"/>
              <p:cNvSpPr/>
              <p:nvPr/>
            </p:nvSpPr>
            <p:spPr>
              <a:xfrm>
                <a:off x="-404000" y="2550825"/>
                <a:ext cx="12175" cy="11950"/>
              </a:xfrm>
              <a:custGeom>
                <a:rect b="b" l="l" r="r" t="t"/>
                <a:pathLst>
                  <a:path extrusionOk="0" h="478" w="487">
                    <a:moveTo>
                      <a:pt x="283" y="1"/>
                    </a:moveTo>
                    <a:cubicBezTo>
                      <a:pt x="255" y="1"/>
                      <a:pt x="222" y="6"/>
                      <a:pt x="183" y="17"/>
                    </a:cubicBezTo>
                    <a:cubicBezTo>
                      <a:pt x="31" y="47"/>
                      <a:pt x="1" y="169"/>
                      <a:pt x="31" y="260"/>
                    </a:cubicBezTo>
                    <a:cubicBezTo>
                      <a:pt x="58" y="369"/>
                      <a:pt x="110" y="478"/>
                      <a:pt x="251" y="478"/>
                    </a:cubicBezTo>
                    <a:cubicBezTo>
                      <a:pt x="267" y="478"/>
                      <a:pt x="285" y="476"/>
                      <a:pt x="305" y="473"/>
                    </a:cubicBezTo>
                    <a:cubicBezTo>
                      <a:pt x="396" y="412"/>
                      <a:pt x="426" y="382"/>
                      <a:pt x="457" y="382"/>
                    </a:cubicBezTo>
                    <a:cubicBezTo>
                      <a:pt x="487" y="351"/>
                      <a:pt x="487" y="260"/>
                      <a:pt x="457" y="199"/>
                    </a:cubicBezTo>
                    <a:cubicBezTo>
                      <a:pt x="432" y="100"/>
                      <a:pt x="407" y="1"/>
                      <a:pt x="28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20"/>
              <p:cNvSpPr/>
              <p:nvPr/>
            </p:nvSpPr>
            <p:spPr>
              <a:xfrm>
                <a:off x="26000" y="2438350"/>
                <a:ext cx="48950" cy="35075"/>
              </a:xfrm>
              <a:custGeom>
                <a:rect b="b" l="l" r="r" t="t"/>
                <a:pathLst>
                  <a:path extrusionOk="0" h="1403" w="1958">
                    <a:moveTo>
                      <a:pt x="1008" y="1"/>
                    </a:moveTo>
                    <a:cubicBezTo>
                      <a:pt x="960" y="1"/>
                      <a:pt x="909" y="6"/>
                      <a:pt x="856" y="18"/>
                    </a:cubicBezTo>
                    <a:cubicBezTo>
                      <a:pt x="1" y="189"/>
                      <a:pt x="241" y="1402"/>
                      <a:pt x="1002" y="1402"/>
                    </a:cubicBezTo>
                    <a:cubicBezTo>
                      <a:pt x="1052" y="1402"/>
                      <a:pt x="1105" y="1397"/>
                      <a:pt x="1160" y="1385"/>
                    </a:cubicBezTo>
                    <a:cubicBezTo>
                      <a:pt x="1958" y="1214"/>
                      <a:pt x="1740"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20"/>
              <p:cNvSpPr/>
              <p:nvPr/>
            </p:nvSpPr>
            <p:spPr>
              <a:xfrm>
                <a:off x="44350" y="2450050"/>
                <a:ext cx="12175" cy="11700"/>
              </a:xfrm>
              <a:custGeom>
                <a:rect b="b" l="l" r="r" t="t"/>
                <a:pathLst>
                  <a:path extrusionOk="0" h="468" w="487">
                    <a:moveTo>
                      <a:pt x="246" y="1"/>
                    </a:moveTo>
                    <a:cubicBezTo>
                      <a:pt x="226" y="1"/>
                      <a:pt x="205" y="2"/>
                      <a:pt x="182" y="5"/>
                    </a:cubicBezTo>
                    <a:cubicBezTo>
                      <a:pt x="30" y="36"/>
                      <a:pt x="0" y="157"/>
                      <a:pt x="30" y="279"/>
                    </a:cubicBezTo>
                    <a:cubicBezTo>
                      <a:pt x="83" y="385"/>
                      <a:pt x="113" y="467"/>
                      <a:pt x="240" y="467"/>
                    </a:cubicBezTo>
                    <a:cubicBezTo>
                      <a:pt x="259" y="467"/>
                      <a:pt x="280" y="465"/>
                      <a:pt x="304" y="461"/>
                    </a:cubicBezTo>
                    <a:cubicBezTo>
                      <a:pt x="456" y="431"/>
                      <a:pt x="486" y="309"/>
                      <a:pt x="456" y="188"/>
                    </a:cubicBezTo>
                    <a:cubicBezTo>
                      <a:pt x="456" y="106"/>
                      <a:pt x="408" y="1"/>
                      <a:pt x="24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20"/>
              <p:cNvSpPr/>
              <p:nvPr/>
            </p:nvSpPr>
            <p:spPr>
              <a:xfrm>
                <a:off x="277475" y="3278025"/>
                <a:ext cx="48950" cy="35075"/>
              </a:xfrm>
              <a:custGeom>
                <a:rect b="b" l="l" r="r" t="t"/>
                <a:pathLst>
                  <a:path extrusionOk="0" h="1403" w="1958">
                    <a:moveTo>
                      <a:pt x="985" y="1"/>
                    </a:moveTo>
                    <a:cubicBezTo>
                      <a:pt x="935" y="1"/>
                      <a:pt x="882" y="6"/>
                      <a:pt x="827" y="18"/>
                    </a:cubicBezTo>
                    <a:cubicBezTo>
                      <a:pt x="1" y="189"/>
                      <a:pt x="216" y="1402"/>
                      <a:pt x="973" y="1402"/>
                    </a:cubicBezTo>
                    <a:cubicBezTo>
                      <a:pt x="1024" y="1402"/>
                      <a:pt x="1076" y="1397"/>
                      <a:pt x="1131" y="1385"/>
                    </a:cubicBezTo>
                    <a:cubicBezTo>
                      <a:pt x="1958" y="1214"/>
                      <a:pt x="1742" y="1"/>
                      <a:pt x="98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20"/>
              <p:cNvSpPr/>
              <p:nvPr/>
            </p:nvSpPr>
            <p:spPr>
              <a:xfrm>
                <a:off x="295875" y="3289725"/>
                <a:ext cx="12925" cy="11700"/>
              </a:xfrm>
              <a:custGeom>
                <a:rect b="b" l="l" r="r" t="t"/>
                <a:pathLst>
                  <a:path extrusionOk="0" h="468" w="517">
                    <a:moveTo>
                      <a:pt x="259" y="1"/>
                    </a:moveTo>
                    <a:cubicBezTo>
                      <a:pt x="244" y="1"/>
                      <a:pt x="229" y="2"/>
                      <a:pt x="213" y="6"/>
                    </a:cubicBezTo>
                    <a:cubicBezTo>
                      <a:pt x="30" y="36"/>
                      <a:pt x="0" y="158"/>
                      <a:pt x="30" y="279"/>
                    </a:cubicBezTo>
                    <a:cubicBezTo>
                      <a:pt x="83" y="385"/>
                      <a:pt x="113" y="467"/>
                      <a:pt x="240" y="467"/>
                    </a:cubicBezTo>
                    <a:cubicBezTo>
                      <a:pt x="259" y="467"/>
                      <a:pt x="280" y="466"/>
                      <a:pt x="304" y="462"/>
                    </a:cubicBezTo>
                    <a:cubicBezTo>
                      <a:pt x="395" y="431"/>
                      <a:pt x="426" y="401"/>
                      <a:pt x="456" y="401"/>
                    </a:cubicBezTo>
                    <a:cubicBezTo>
                      <a:pt x="517" y="340"/>
                      <a:pt x="517" y="279"/>
                      <a:pt x="456" y="188"/>
                    </a:cubicBezTo>
                    <a:cubicBezTo>
                      <a:pt x="429" y="107"/>
                      <a:pt x="377"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20"/>
              <p:cNvSpPr/>
              <p:nvPr/>
            </p:nvSpPr>
            <p:spPr>
              <a:xfrm>
                <a:off x="569475" y="2515100"/>
                <a:ext cx="48000" cy="35200"/>
              </a:xfrm>
              <a:custGeom>
                <a:rect b="b" l="l" r="r" t="t"/>
                <a:pathLst>
                  <a:path extrusionOk="0" h="1408" w="1920">
                    <a:moveTo>
                      <a:pt x="972" y="1"/>
                    </a:moveTo>
                    <a:cubicBezTo>
                      <a:pt x="923" y="1"/>
                      <a:pt x="872" y="6"/>
                      <a:pt x="819" y="17"/>
                    </a:cubicBezTo>
                    <a:cubicBezTo>
                      <a:pt x="1" y="215"/>
                      <a:pt x="204" y="1408"/>
                      <a:pt x="918" y="1408"/>
                    </a:cubicBezTo>
                    <a:cubicBezTo>
                      <a:pt x="973" y="1408"/>
                      <a:pt x="1032" y="1401"/>
                      <a:pt x="1093" y="1385"/>
                    </a:cubicBezTo>
                    <a:cubicBezTo>
                      <a:pt x="1919" y="1214"/>
                      <a:pt x="1704" y="1"/>
                      <a:pt x="97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20"/>
              <p:cNvSpPr/>
              <p:nvPr/>
            </p:nvSpPr>
            <p:spPr>
              <a:xfrm>
                <a:off x="587675" y="2526800"/>
                <a:ext cx="12175" cy="11950"/>
              </a:xfrm>
              <a:custGeom>
                <a:rect b="b" l="l" r="r" t="t"/>
                <a:pathLst>
                  <a:path extrusionOk="0" h="478" w="487">
                    <a:moveTo>
                      <a:pt x="229" y="1"/>
                    </a:moveTo>
                    <a:cubicBezTo>
                      <a:pt x="214" y="1"/>
                      <a:pt x="198" y="2"/>
                      <a:pt x="182" y="5"/>
                    </a:cubicBezTo>
                    <a:cubicBezTo>
                      <a:pt x="122" y="66"/>
                      <a:pt x="91" y="97"/>
                      <a:pt x="30" y="97"/>
                    </a:cubicBezTo>
                    <a:cubicBezTo>
                      <a:pt x="0" y="127"/>
                      <a:pt x="0" y="218"/>
                      <a:pt x="30" y="279"/>
                    </a:cubicBezTo>
                    <a:cubicBezTo>
                      <a:pt x="80" y="378"/>
                      <a:pt x="109" y="478"/>
                      <a:pt x="218" y="478"/>
                    </a:cubicBezTo>
                    <a:cubicBezTo>
                      <a:pt x="242" y="478"/>
                      <a:pt x="271" y="473"/>
                      <a:pt x="304" y="461"/>
                    </a:cubicBezTo>
                    <a:cubicBezTo>
                      <a:pt x="395" y="431"/>
                      <a:pt x="426" y="401"/>
                      <a:pt x="456" y="401"/>
                    </a:cubicBezTo>
                    <a:cubicBezTo>
                      <a:pt x="486" y="370"/>
                      <a:pt x="486" y="279"/>
                      <a:pt x="456" y="218"/>
                    </a:cubicBezTo>
                    <a:cubicBezTo>
                      <a:pt x="429" y="109"/>
                      <a:pt x="353" y="1"/>
                      <a:pt x="22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20"/>
              <p:cNvSpPr/>
              <p:nvPr/>
            </p:nvSpPr>
            <p:spPr>
              <a:xfrm>
                <a:off x="956225" y="2560700"/>
                <a:ext cx="48025" cy="35200"/>
              </a:xfrm>
              <a:custGeom>
                <a:rect b="b" l="l" r="r" t="t"/>
                <a:pathLst>
                  <a:path extrusionOk="0" h="1408" w="1921">
                    <a:moveTo>
                      <a:pt x="948" y="1"/>
                    </a:moveTo>
                    <a:cubicBezTo>
                      <a:pt x="898" y="1"/>
                      <a:pt x="845" y="6"/>
                      <a:pt x="790" y="17"/>
                    </a:cubicBezTo>
                    <a:cubicBezTo>
                      <a:pt x="0" y="215"/>
                      <a:pt x="205" y="1407"/>
                      <a:pt x="920" y="1407"/>
                    </a:cubicBezTo>
                    <a:cubicBezTo>
                      <a:pt x="975" y="1407"/>
                      <a:pt x="1033" y="1400"/>
                      <a:pt x="1094" y="1385"/>
                    </a:cubicBezTo>
                    <a:cubicBezTo>
                      <a:pt x="1921" y="1214"/>
                      <a:pt x="1705" y="1"/>
                      <a:pt x="94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20"/>
              <p:cNvSpPr/>
              <p:nvPr/>
            </p:nvSpPr>
            <p:spPr>
              <a:xfrm>
                <a:off x="974450" y="2572400"/>
                <a:ext cx="12175" cy="11950"/>
              </a:xfrm>
              <a:custGeom>
                <a:rect b="b" l="l" r="r" t="t"/>
                <a:pathLst>
                  <a:path extrusionOk="0" h="478" w="487">
                    <a:moveTo>
                      <a:pt x="236" y="0"/>
                    </a:moveTo>
                    <a:cubicBezTo>
                      <a:pt x="220" y="0"/>
                      <a:pt x="202" y="2"/>
                      <a:pt x="183" y="5"/>
                    </a:cubicBezTo>
                    <a:cubicBezTo>
                      <a:pt x="31" y="66"/>
                      <a:pt x="0" y="157"/>
                      <a:pt x="31" y="279"/>
                    </a:cubicBezTo>
                    <a:cubicBezTo>
                      <a:pt x="56" y="378"/>
                      <a:pt x="101" y="477"/>
                      <a:pt x="216" y="477"/>
                    </a:cubicBezTo>
                    <a:cubicBezTo>
                      <a:pt x="242" y="477"/>
                      <a:pt x="271" y="472"/>
                      <a:pt x="304" y="461"/>
                    </a:cubicBezTo>
                    <a:cubicBezTo>
                      <a:pt x="365" y="431"/>
                      <a:pt x="396" y="400"/>
                      <a:pt x="456" y="400"/>
                    </a:cubicBezTo>
                    <a:cubicBezTo>
                      <a:pt x="487" y="370"/>
                      <a:pt x="487" y="279"/>
                      <a:pt x="456" y="218"/>
                    </a:cubicBezTo>
                    <a:cubicBezTo>
                      <a:pt x="402" y="109"/>
                      <a:pt x="372" y="0"/>
                      <a:pt x="23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20"/>
              <p:cNvSpPr/>
              <p:nvPr/>
            </p:nvSpPr>
            <p:spPr>
              <a:xfrm>
                <a:off x="878575" y="2990050"/>
                <a:ext cx="48925" cy="35050"/>
              </a:xfrm>
              <a:custGeom>
                <a:rect b="b" l="l" r="r" t="t"/>
                <a:pathLst>
                  <a:path extrusionOk="0" h="1402" w="1957">
                    <a:moveTo>
                      <a:pt x="984" y="0"/>
                    </a:moveTo>
                    <a:cubicBezTo>
                      <a:pt x="934" y="0"/>
                      <a:pt x="881" y="5"/>
                      <a:pt x="826" y="17"/>
                    </a:cubicBezTo>
                    <a:cubicBezTo>
                      <a:pt x="1" y="216"/>
                      <a:pt x="215" y="1402"/>
                      <a:pt x="969" y="1402"/>
                    </a:cubicBezTo>
                    <a:cubicBezTo>
                      <a:pt x="1021" y="1402"/>
                      <a:pt x="1074" y="1396"/>
                      <a:pt x="1130" y="1385"/>
                    </a:cubicBezTo>
                    <a:cubicBezTo>
                      <a:pt x="1957" y="1214"/>
                      <a:pt x="1741" y="0"/>
                      <a:pt x="98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20"/>
              <p:cNvSpPr/>
              <p:nvPr/>
            </p:nvSpPr>
            <p:spPr>
              <a:xfrm>
                <a:off x="897700" y="3001725"/>
                <a:ext cx="12175" cy="11950"/>
              </a:xfrm>
              <a:custGeom>
                <a:rect b="b" l="l" r="r" t="t"/>
                <a:pathLst>
                  <a:path extrusionOk="0" h="478" w="487">
                    <a:moveTo>
                      <a:pt x="228" y="1"/>
                    </a:moveTo>
                    <a:cubicBezTo>
                      <a:pt x="214" y="1"/>
                      <a:pt x="199" y="2"/>
                      <a:pt x="183" y="6"/>
                    </a:cubicBezTo>
                    <a:cubicBezTo>
                      <a:pt x="92" y="66"/>
                      <a:pt x="61" y="97"/>
                      <a:pt x="31" y="97"/>
                    </a:cubicBezTo>
                    <a:cubicBezTo>
                      <a:pt x="0" y="127"/>
                      <a:pt x="0" y="218"/>
                      <a:pt x="31" y="279"/>
                    </a:cubicBezTo>
                    <a:cubicBezTo>
                      <a:pt x="56" y="378"/>
                      <a:pt x="81" y="478"/>
                      <a:pt x="205" y="478"/>
                    </a:cubicBezTo>
                    <a:cubicBezTo>
                      <a:pt x="232" y="478"/>
                      <a:pt x="265" y="473"/>
                      <a:pt x="304" y="462"/>
                    </a:cubicBezTo>
                    <a:cubicBezTo>
                      <a:pt x="365" y="431"/>
                      <a:pt x="396" y="401"/>
                      <a:pt x="456" y="401"/>
                    </a:cubicBezTo>
                    <a:cubicBezTo>
                      <a:pt x="487" y="340"/>
                      <a:pt x="487" y="279"/>
                      <a:pt x="456" y="218"/>
                    </a:cubicBezTo>
                    <a:cubicBezTo>
                      <a:pt x="402" y="110"/>
                      <a:pt x="348" y="1"/>
                      <a:pt x="22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20"/>
              <p:cNvSpPr/>
              <p:nvPr/>
            </p:nvSpPr>
            <p:spPr>
              <a:xfrm>
                <a:off x="1504975" y="2350200"/>
                <a:ext cx="49450" cy="35200"/>
              </a:xfrm>
              <a:custGeom>
                <a:rect b="b" l="l" r="r" t="t"/>
                <a:pathLst>
                  <a:path extrusionOk="0" h="1408" w="1978">
                    <a:moveTo>
                      <a:pt x="1004" y="1"/>
                    </a:moveTo>
                    <a:cubicBezTo>
                      <a:pt x="954" y="1"/>
                      <a:pt x="902" y="6"/>
                      <a:pt x="847" y="18"/>
                    </a:cubicBezTo>
                    <a:cubicBezTo>
                      <a:pt x="0" y="215"/>
                      <a:pt x="228" y="1408"/>
                      <a:pt x="970" y="1408"/>
                    </a:cubicBezTo>
                    <a:cubicBezTo>
                      <a:pt x="1027" y="1408"/>
                      <a:pt x="1087" y="1401"/>
                      <a:pt x="1151" y="1385"/>
                    </a:cubicBezTo>
                    <a:cubicBezTo>
                      <a:pt x="1977" y="1214"/>
                      <a:pt x="1761" y="1"/>
                      <a:pt x="100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20"/>
              <p:cNvSpPr/>
              <p:nvPr/>
            </p:nvSpPr>
            <p:spPr>
              <a:xfrm>
                <a:off x="1523100" y="2361925"/>
                <a:ext cx="12925" cy="11650"/>
              </a:xfrm>
              <a:custGeom>
                <a:rect b="b" l="l" r="r" t="t"/>
                <a:pathLst>
                  <a:path extrusionOk="0" h="466" w="517">
                    <a:moveTo>
                      <a:pt x="259" y="1"/>
                    </a:moveTo>
                    <a:cubicBezTo>
                      <a:pt x="245" y="1"/>
                      <a:pt x="229" y="2"/>
                      <a:pt x="213" y="5"/>
                    </a:cubicBezTo>
                    <a:cubicBezTo>
                      <a:pt x="122" y="35"/>
                      <a:pt x="91" y="65"/>
                      <a:pt x="61" y="65"/>
                    </a:cubicBezTo>
                    <a:cubicBezTo>
                      <a:pt x="0" y="96"/>
                      <a:pt x="0" y="187"/>
                      <a:pt x="61" y="278"/>
                    </a:cubicBezTo>
                    <a:cubicBezTo>
                      <a:pt x="88" y="360"/>
                      <a:pt x="115" y="465"/>
                      <a:pt x="251" y="465"/>
                    </a:cubicBezTo>
                    <a:cubicBezTo>
                      <a:pt x="267" y="465"/>
                      <a:pt x="285" y="464"/>
                      <a:pt x="304" y="461"/>
                    </a:cubicBezTo>
                    <a:cubicBezTo>
                      <a:pt x="395" y="430"/>
                      <a:pt x="426" y="369"/>
                      <a:pt x="456" y="369"/>
                    </a:cubicBezTo>
                    <a:cubicBezTo>
                      <a:pt x="517" y="339"/>
                      <a:pt x="517" y="278"/>
                      <a:pt x="456" y="187"/>
                    </a:cubicBezTo>
                    <a:cubicBezTo>
                      <a:pt x="456" y="132"/>
                      <a:pt x="406"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20"/>
              <p:cNvSpPr/>
              <p:nvPr/>
            </p:nvSpPr>
            <p:spPr>
              <a:xfrm>
                <a:off x="476200" y="1637425"/>
                <a:ext cx="48575" cy="35350"/>
              </a:xfrm>
              <a:custGeom>
                <a:rect b="b" l="l" r="r" t="t"/>
                <a:pathLst>
                  <a:path extrusionOk="0" h="1414" w="1943">
                    <a:moveTo>
                      <a:pt x="969" y="1"/>
                    </a:moveTo>
                    <a:cubicBezTo>
                      <a:pt x="919" y="1"/>
                      <a:pt x="866" y="6"/>
                      <a:pt x="812" y="18"/>
                    </a:cubicBezTo>
                    <a:cubicBezTo>
                      <a:pt x="0" y="213"/>
                      <a:pt x="193" y="1414"/>
                      <a:pt x="916" y="1414"/>
                    </a:cubicBezTo>
                    <a:cubicBezTo>
                      <a:pt x="979" y="1414"/>
                      <a:pt x="1045" y="1405"/>
                      <a:pt x="1115" y="1385"/>
                    </a:cubicBezTo>
                    <a:cubicBezTo>
                      <a:pt x="1942" y="1214"/>
                      <a:pt x="1726" y="1"/>
                      <a:pt x="9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20"/>
              <p:cNvSpPr/>
              <p:nvPr/>
            </p:nvSpPr>
            <p:spPr>
              <a:xfrm>
                <a:off x="494950" y="1649125"/>
                <a:ext cx="12200" cy="11950"/>
              </a:xfrm>
              <a:custGeom>
                <a:rect b="b" l="l" r="r" t="t"/>
                <a:pathLst>
                  <a:path extrusionOk="0" h="478" w="488">
                    <a:moveTo>
                      <a:pt x="228" y="1"/>
                    </a:moveTo>
                    <a:cubicBezTo>
                      <a:pt x="214" y="1"/>
                      <a:pt x="199" y="2"/>
                      <a:pt x="183" y="6"/>
                    </a:cubicBezTo>
                    <a:cubicBezTo>
                      <a:pt x="31" y="36"/>
                      <a:pt x="1" y="158"/>
                      <a:pt x="31" y="279"/>
                    </a:cubicBezTo>
                    <a:cubicBezTo>
                      <a:pt x="56" y="378"/>
                      <a:pt x="81" y="478"/>
                      <a:pt x="205" y="478"/>
                    </a:cubicBezTo>
                    <a:cubicBezTo>
                      <a:pt x="233" y="478"/>
                      <a:pt x="266" y="473"/>
                      <a:pt x="305" y="461"/>
                    </a:cubicBezTo>
                    <a:cubicBezTo>
                      <a:pt x="365" y="431"/>
                      <a:pt x="396" y="401"/>
                      <a:pt x="457" y="401"/>
                    </a:cubicBezTo>
                    <a:cubicBezTo>
                      <a:pt x="487" y="370"/>
                      <a:pt x="487" y="279"/>
                      <a:pt x="457" y="218"/>
                    </a:cubicBezTo>
                    <a:cubicBezTo>
                      <a:pt x="402" y="110"/>
                      <a:pt x="348" y="1"/>
                      <a:pt x="22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20"/>
              <p:cNvSpPr/>
              <p:nvPr/>
            </p:nvSpPr>
            <p:spPr>
              <a:xfrm>
                <a:off x="-173625" y="1998375"/>
                <a:ext cx="49450" cy="35200"/>
              </a:xfrm>
              <a:custGeom>
                <a:rect b="b" l="l" r="r" t="t"/>
                <a:pathLst>
                  <a:path extrusionOk="0" h="1408" w="1978">
                    <a:moveTo>
                      <a:pt x="1004" y="1"/>
                    </a:moveTo>
                    <a:cubicBezTo>
                      <a:pt x="954" y="1"/>
                      <a:pt x="901" y="6"/>
                      <a:pt x="847" y="18"/>
                    </a:cubicBezTo>
                    <a:cubicBezTo>
                      <a:pt x="0" y="215"/>
                      <a:pt x="228" y="1408"/>
                      <a:pt x="970" y="1408"/>
                    </a:cubicBezTo>
                    <a:cubicBezTo>
                      <a:pt x="1027" y="1408"/>
                      <a:pt x="1087" y="1401"/>
                      <a:pt x="1151" y="1385"/>
                    </a:cubicBezTo>
                    <a:cubicBezTo>
                      <a:pt x="1977" y="1214"/>
                      <a:pt x="1761" y="1"/>
                      <a:pt x="100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20"/>
              <p:cNvSpPr/>
              <p:nvPr/>
            </p:nvSpPr>
            <p:spPr>
              <a:xfrm>
                <a:off x="-155500" y="2010075"/>
                <a:ext cx="12925" cy="11700"/>
              </a:xfrm>
              <a:custGeom>
                <a:rect b="b" l="l" r="r" t="t"/>
                <a:pathLst>
                  <a:path extrusionOk="0" h="468" w="517">
                    <a:moveTo>
                      <a:pt x="267" y="1"/>
                    </a:moveTo>
                    <a:cubicBezTo>
                      <a:pt x="250" y="1"/>
                      <a:pt x="232" y="2"/>
                      <a:pt x="213" y="5"/>
                    </a:cubicBezTo>
                    <a:cubicBezTo>
                      <a:pt x="61" y="36"/>
                      <a:pt x="0" y="157"/>
                      <a:pt x="61" y="279"/>
                    </a:cubicBezTo>
                    <a:cubicBezTo>
                      <a:pt x="87" y="385"/>
                      <a:pt x="114" y="467"/>
                      <a:pt x="259" y="467"/>
                    </a:cubicBezTo>
                    <a:cubicBezTo>
                      <a:pt x="282" y="467"/>
                      <a:pt x="306" y="465"/>
                      <a:pt x="334" y="461"/>
                    </a:cubicBezTo>
                    <a:cubicBezTo>
                      <a:pt x="395" y="431"/>
                      <a:pt x="426" y="401"/>
                      <a:pt x="486" y="401"/>
                    </a:cubicBezTo>
                    <a:cubicBezTo>
                      <a:pt x="517" y="370"/>
                      <a:pt x="517" y="279"/>
                      <a:pt x="486" y="218"/>
                    </a:cubicBezTo>
                    <a:cubicBezTo>
                      <a:pt x="459" y="109"/>
                      <a:pt x="408" y="1"/>
                      <a:pt x="26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20"/>
              <p:cNvSpPr/>
              <p:nvPr/>
            </p:nvSpPr>
            <p:spPr>
              <a:xfrm>
                <a:off x="-519600" y="1723300"/>
                <a:ext cx="49675" cy="35050"/>
              </a:xfrm>
              <a:custGeom>
                <a:rect b="b" l="l" r="r" t="t"/>
                <a:pathLst>
                  <a:path extrusionOk="0" h="1402" w="1987">
                    <a:moveTo>
                      <a:pt x="1013" y="1"/>
                    </a:moveTo>
                    <a:cubicBezTo>
                      <a:pt x="963" y="1"/>
                      <a:pt x="910" y="6"/>
                      <a:pt x="856" y="17"/>
                    </a:cubicBezTo>
                    <a:cubicBezTo>
                      <a:pt x="0" y="188"/>
                      <a:pt x="215" y="1402"/>
                      <a:pt x="996" y="1402"/>
                    </a:cubicBezTo>
                    <a:cubicBezTo>
                      <a:pt x="1048" y="1402"/>
                      <a:pt x="1103" y="1396"/>
                      <a:pt x="1160" y="1385"/>
                    </a:cubicBezTo>
                    <a:cubicBezTo>
                      <a:pt x="1986" y="1214"/>
                      <a:pt x="1770" y="1"/>
                      <a:pt x="101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20"/>
              <p:cNvSpPr/>
              <p:nvPr/>
            </p:nvSpPr>
            <p:spPr>
              <a:xfrm>
                <a:off x="-501275" y="1734975"/>
                <a:ext cx="12950" cy="11675"/>
              </a:xfrm>
              <a:custGeom>
                <a:rect b="b" l="l" r="r" t="t"/>
                <a:pathLst>
                  <a:path extrusionOk="0" h="467" w="518">
                    <a:moveTo>
                      <a:pt x="278" y="0"/>
                    </a:moveTo>
                    <a:cubicBezTo>
                      <a:pt x="259" y="0"/>
                      <a:pt x="238" y="2"/>
                      <a:pt x="214" y="6"/>
                    </a:cubicBezTo>
                    <a:cubicBezTo>
                      <a:pt x="62" y="37"/>
                      <a:pt x="1" y="158"/>
                      <a:pt x="62" y="249"/>
                    </a:cubicBezTo>
                    <a:cubicBezTo>
                      <a:pt x="89" y="358"/>
                      <a:pt x="116" y="467"/>
                      <a:pt x="252" y="467"/>
                    </a:cubicBezTo>
                    <a:cubicBezTo>
                      <a:pt x="268" y="467"/>
                      <a:pt x="286" y="465"/>
                      <a:pt x="305" y="462"/>
                    </a:cubicBezTo>
                    <a:cubicBezTo>
                      <a:pt x="396" y="401"/>
                      <a:pt x="427" y="371"/>
                      <a:pt x="487" y="371"/>
                    </a:cubicBezTo>
                    <a:cubicBezTo>
                      <a:pt x="518" y="341"/>
                      <a:pt x="518" y="249"/>
                      <a:pt x="487" y="189"/>
                    </a:cubicBezTo>
                    <a:cubicBezTo>
                      <a:pt x="435" y="83"/>
                      <a:pt x="405" y="0"/>
                      <a:pt x="27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20"/>
              <p:cNvSpPr/>
              <p:nvPr/>
            </p:nvSpPr>
            <p:spPr>
              <a:xfrm>
                <a:off x="-759350" y="1347925"/>
                <a:ext cx="47825" cy="35350"/>
              </a:xfrm>
              <a:custGeom>
                <a:rect b="b" l="l" r="r" t="t"/>
                <a:pathLst>
                  <a:path extrusionOk="0" h="1414" w="1913">
                    <a:moveTo>
                      <a:pt x="963" y="0"/>
                    </a:moveTo>
                    <a:cubicBezTo>
                      <a:pt x="914" y="0"/>
                      <a:pt x="863" y="6"/>
                      <a:pt x="810" y="17"/>
                    </a:cubicBezTo>
                    <a:cubicBezTo>
                      <a:pt x="0" y="240"/>
                      <a:pt x="191" y="1414"/>
                      <a:pt x="911" y="1414"/>
                    </a:cubicBezTo>
                    <a:cubicBezTo>
                      <a:pt x="975" y="1414"/>
                      <a:pt x="1043" y="1404"/>
                      <a:pt x="1114" y="1385"/>
                    </a:cubicBezTo>
                    <a:cubicBezTo>
                      <a:pt x="1912" y="1214"/>
                      <a:pt x="1695" y="0"/>
                      <a:pt x="96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20"/>
              <p:cNvSpPr/>
              <p:nvPr/>
            </p:nvSpPr>
            <p:spPr>
              <a:xfrm>
                <a:off x="-741400" y="1359625"/>
                <a:ext cx="12200" cy="11675"/>
              </a:xfrm>
              <a:custGeom>
                <a:rect b="b" l="l" r="r" t="t"/>
                <a:pathLst>
                  <a:path extrusionOk="0" h="467" w="488">
                    <a:moveTo>
                      <a:pt x="230" y="0"/>
                    </a:moveTo>
                    <a:cubicBezTo>
                      <a:pt x="215" y="0"/>
                      <a:pt x="200" y="2"/>
                      <a:pt x="183" y="5"/>
                    </a:cubicBezTo>
                    <a:cubicBezTo>
                      <a:pt x="31" y="35"/>
                      <a:pt x="1" y="157"/>
                      <a:pt x="31" y="278"/>
                    </a:cubicBezTo>
                    <a:cubicBezTo>
                      <a:pt x="84" y="384"/>
                      <a:pt x="114" y="467"/>
                      <a:pt x="240" y="467"/>
                    </a:cubicBezTo>
                    <a:cubicBezTo>
                      <a:pt x="260" y="467"/>
                      <a:pt x="281" y="465"/>
                      <a:pt x="305" y="461"/>
                    </a:cubicBezTo>
                    <a:cubicBezTo>
                      <a:pt x="457" y="430"/>
                      <a:pt x="487" y="309"/>
                      <a:pt x="457" y="187"/>
                    </a:cubicBezTo>
                    <a:cubicBezTo>
                      <a:pt x="430" y="106"/>
                      <a:pt x="354" y="0"/>
                      <a:pt x="23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20"/>
              <p:cNvSpPr/>
              <p:nvPr/>
            </p:nvSpPr>
            <p:spPr>
              <a:xfrm>
                <a:off x="165500" y="930750"/>
                <a:ext cx="49225" cy="35350"/>
              </a:xfrm>
              <a:custGeom>
                <a:rect b="b" l="l" r="r" t="t"/>
                <a:pathLst>
                  <a:path extrusionOk="0" h="1414" w="1969">
                    <a:moveTo>
                      <a:pt x="996" y="0"/>
                    </a:moveTo>
                    <a:cubicBezTo>
                      <a:pt x="946" y="0"/>
                      <a:pt x="893" y="5"/>
                      <a:pt x="838" y="17"/>
                    </a:cubicBezTo>
                    <a:cubicBezTo>
                      <a:pt x="0" y="240"/>
                      <a:pt x="240" y="1413"/>
                      <a:pt x="945" y="1413"/>
                    </a:cubicBezTo>
                    <a:cubicBezTo>
                      <a:pt x="1007" y="1413"/>
                      <a:pt x="1073" y="1404"/>
                      <a:pt x="1142" y="1385"/>
                    </a:cubicBezTo>
                    <a:cubicBezTo>
                      <a:pt x="1969" y="1213"/>
                      <a:pt x="1753" y="0"/>
                      <a:pt x="99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20"/>
              <p:cNvSpPr/>
              <p:nvPr/>
            </p:nvSpPr>
            <p:spPr>
              <a:xfrm>
                <a:off x="184150" y="942425"/>
                <a:ext cx="12200" cy="11950"/>
              </a:xfrm>
              <a:custGeom>
                <a:rect b="b" l="l" r="r" t="t"/>
                <a:pathLst>
                  <a:path extrusionOk="0" h="478" w="488">
                    <a:moveTo>
                      <a:pt x="238" y="1"/>
                    </a:moveTo>
                    <a:cubicBezTo>
                      <a:pt x="221" y="1"/>
                      <a:pt x="203" y="2"/>
                      <a:pt x="183" y="6"/>
                    </a:cubicBezTo>
                    <a:cubicBezTo>
                      <a:pt x="31" y="66"/>
                      <a:pt x="1" y="158"/>
                      <a:pt x="31" y="279"/>
                    </a:cubicBezTo>
                    <a:cubicBezTo>
                      <a:pt x="56" y="378"/>
                      <a:pt x="81" y="478"/>
                      <a:pt x="205" y="478"/>
                    </a:cubicBezTo>
                    <a:cubicBezTo>
                      <a:pt x="233" y="478"/>
                      <a:pt x="266" y="473"/>
                      <a:pt x="305" y="462"/>
                    </a:cubicBezTo>
                    <a:cubicBezTo>
                      <a:pt x="366" y="431"/>
                      <a:pt x="396" y="401"/>
                      <a:pt x="457" y="401"/>
                    </a:cubicBezTo>
                    <a:cubicBezTo>
                      <a:pt x="487" y="370"/>
                      <a:pt x="487" y="279"/>
                      <a:pt x="457" y="218"/>
                    </a:cubicBezTo>
                    <a:cubicBezTo>
                      <a:pt x="457" y="110"/>
                      <a:pt x="384" y="1"/>
                      <a:pt x="23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20"/>
              <p:cNvSpPr/>
              <p:nvPr/>
            </p:nvSpPr>
            <p:spPr>
              <a:xfrm>
                <a:off x="100150" y="1385900"/>
                <a:ext cx="49225" cy="35375"/>
              </a:xfrm>
              <a:custGeom>
                <a:rect b="b" l="l" r="r" t="t"/>
                <a:pathLst>
                  <a:path extrusionOk="0" h="1415" w="1969">
                    <a:moveTo>
                      <a:pt x="996" y="1"/>
                    </a:moveTo>
                    <a:cubicBezTo>
                      <a:pt x="946" y="1"/>
                      <a:pt x="893" y="6"/>
                      <a:pt x="838" y="18"/>
                    </a:cubicBezTo>
                    <a:cubicBezTo>
                      <a:pt x="0" y="241"/>
                      <a:pt x="215" y="1414"/>
                      <a:pt x="939" y="1414"/>
                    </a:cubicBezTo>
                    <a:cubicBezTo>
                      <a:pt x="1003" y="1414"/>
                      <a:pt x="1071" y="1405"/>
                      <a:pt x="1142" y="1385"/>
                    </a:cubicBezTo>
                    <a:cubicBezTo>
                      <a:pt x="1969" y="1214"/>
                      <a:pt x="1753" y="1"/>
                      <a:pt x="99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20"/>
              <p:cNvSpPr/>
              <p:nvPr/>
            </p:nvSpPr>
            <p:spPr>
              <a:xfrm>
                <a:off x="118050" y="1397625"/>
                <a:ext cx="12950" cy="11675"/>
              </a:xfrm>
              <a:custGeom>
                <a:rect b="b" l="l" r="r" t="t"/>
                <a:pathLst>
                  <a:path extrusionOk="0" h="467" w="518">
                    <a:moveTo>
                      <a:pt x="259" y="1"/>
                    </a:moveTo>
                    <a:cubicBezTo>
                      <a:pt x="245" y="1"/>
                      <a:pt x="230" y="2"/>
                      <a:pt x="213" y="5"/>
                    </a:cubicBezTo>
                    <a:cubicBezTo>
                      <a:pt x="61" y="35"/>
                      <a:pt x="0" y="157"/>
                      <a:pt x="61" y="278"/>
                    </a:cubicBezTo>
                    <a:cubicBezTo>
                      <a:pt x="88" y="384"/>
                      <a:pt x="114" y="466"/>
                      <a:pt x="240" y="466"/>
                    </a:cubicBezTo>
                    <a:cubicBezTo>
                      <a:pt x="259" y="466"/>
                      <a:pt x="280" y="465"/>
                      <a:pt x="304" y="461"/>
                    </a:cubicBezTo>
                    <a:cubicBezTo>
                      <a:pt x="456" y="430"/>
                      <a:pt x="517" y="309"/>
                      <a:pt x="456" y="187"/>
                    </a:cubicBezTo>
                    <a:cubicBezTo>
                      <a:pt x="456" y="132"/>
                      <a:pt x="406"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20"/>
              <p:cNvSpPr/>
              <p:nvPr/>
            </p:nvSpPr>
            <p:spPr>
              <a:xfrm>
                <a:off x="683500" y="1892000"/>
                <a:ext cx="49475" cy="35175"/>
              </a:xfrm>
              <a:custGeom>
                <a:rect b="b" l="l" r="r" t="t"/>
                <a:pathLst>
                  <a:path extrusionOk="0" h="1407" w="1979">
                    <a:moveTo>
                      <a:pt x="1006" y="0"/>
                    </a:moveTo>
                    <a:cubicBezTo>
                      <a:pt x="955" y="0"/>
                      <a:pt x="903" y="6"/>
                      <a:pt x="848" y="17"/>
                    </a:cubicBezTo>
                    <a:cubicBezTo>
                      <a:pt x="0" y="187"/>
                      <a:pt x="230" y="1407"/>
                      <a:pt x="974" y="1407"/>
                    </a:cubicBezTo>
                    <a:cubicBezTo>
                      <a:pt x="1031" y="1407"/>
                      <a:pt x="1090" y="1400"/>
                      <a:pt x="1152" y="1385"/>
                    </a:cubicBezTo>
                    <a:cubicBezTo>
                      <a:pt x="1979" y="1214"/>
                      <a:pt x="1763" y="0"/>
                      <a:pt x="100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20"/>
              <p:cNvSpPr/>
              <p:nvPr/>
            </p:nvSpPr>
            <p:spPr>
              <a:xfrm>
                <a:off x="701650" y="1903700"/>
                <a:ext cx="12175" cy="11675"/>
              </a:xfrm>
              <a:custGeom>
                <a:rect b="b" l="l" r="r" t="t"/>
                <a:pathLst>
                  <a:path extrusionOk="0" h="467" w="487">
                    <a:moveTo>
                      <a:pt x="245" y="0"/>
                    </a:moveTo>
                    <a:cubicBezTo>
                      <a:pt x="226" y="0"/>
                      <a:pt x="205" y="2"/>
                      <a:pt x="183" y="5"/>
                    </a:cubicBezTo>
                    <a:cubicBezTo>
                      <a:pt x="31" y="66"/>
                      <a:pt x="0" y="157"/>
                      <a:pt x="31" y="279"/>
                    </a:cubicBezTo>
                    <a:cubicBezTo>
                      <a:pt x="84" y="384"/>
                      <a:pt x="113" y="467"/>
                      <a:pt x="240" y="467"/>
                    </a:cubicBezTo>
                    <a:cubicBezTo>
                      <a:pt x="259" y="467"/>
                      <a:pt x="280" y="465"/>
                      <a:pt x="304" y="461"/>
                    </a:cubicBezTo>
                    <a:cubicBezTo>
                      <a:pt x="396" y="431"/>
                      <a:pt x="426" y="400"/>
                      <a:pt x="456" y="400"/>
                    </a:cubicBezTo>
                    <a:cubicBezTo>
                      <a:pt x="487" y="370"/>
                      <a:pt x="487" y="279"/>
                      <a:pt x="456" y="218"/>
                    </a:cubicBezTo>
                    <a:cubicBezTo>
                      <a:pt x="456" y="109"/>
                      <a:pt x="408" y="0"/>
                      <a:pt x="24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20"/>
              <p:cNvSpPr/>
              <p:nvPr/>
            </p:nvSpPr>
            <p:spPr>
              <a:xfrm>
                <a:off x="910025" y="1227100"/>
                <a:ext cx="49450" cy="35200"/>
              </a:xfrm>
              <a:custGeom>
                <a:rect b="b" l="l" r="r" t="t"/>
                <a:pathLst>
                  <a:path extrusionOk="0" h="1408" w="1978">
                    <a:moveTo>
                      <a:pt x="1028" y="0"/>
                    </a:moveTo>
                    <a:cubicBezTo>
                      <a:pt x="979" y="0"/>
                      <a:pt x="928" y="6"/>
                      <a:pt x="875" y="17"/>
                    </a:cubicBezTo>
                    <a:cubicBezTo>
                      <a:pt x="1" y="214"/>
                      <a:pt x="226" y="1407"/>
                      <a:pt x="992" y="1407"/>
                    </a:cubicBezTo>
                    <a:cubicBezTo>
                      <a:pt x="1051" y="1407"/>
                      <a:pt x="1114" y="1400"/>
                      <a:pt x="1179" y="1385"/>
                    </a:cubicBezTo>
                    <a:cubicBezTo>
                      <a:pt x="1977" y="1214"/>
                      <a:pt x="1760" y="0"/>
                      <a:pt x="102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20"/>
              <p:cNvSpPr/>
              <p:nvPr/>
            </p:nvSpPr>
            <p:spPr>
              <a:xfrm>
                <a:off x="928850" y="1238800"/>
                <a:ext cx="12200" cy="11950"/>
              </a:xfrm>
              <a:custGeom>
                <a:rect b="b" l="l" r="r" t="t"/>
                <a:pathLst>
                  <a:path extrusionOk="0" h="478" w="488">
                    <a:moveTo>
                      <a:pt x="237" y="0"/>
                    </a:moveTo>
                    <a:cubicBezTo>
                      <a:pt x="220" y="0"/>
                      <a:pt x="202" y="2"/>
                      <a:pt x="183" y="5"/>
                    </a:cubicBezTo>
                    <a:cubicBezTo>
                      <a:pt x="31" y="66"/>
                      <a:pt x="1" y="157"/>
                      <a:pt x="31" y="278"/>
                    </a:cubicBezTo>
                    <a:cubicBezTo>
                      <a:pt x="56" y="378"/>
                      <a:pt x="101" y="477"/>
                      <a:pt x="216" y="477"/>
                    </a:cubicBezTo>
                    <a:cubicBezTo>
                      <a:pt x="242" y="477"/>
                      <a:pt x="271" y="472"/>
                      <a:pt x="305" y="461"/>
                    </a:cubicBezTo>
                    <a:cubicBezTo>
                      <a:pt x="365" y="430"/>
                      <a:pt x="426" y="400"/>
                      <a:pt x="457" y="400"/>
                    </a:cubicBezTo>
                    <a:cubicBezTo>
                      <a:pt x="487" y="370"/>
                      <a:pt x="487" y="278"/>
                      <a:pt x="457" y="218"/>
                    </a:cubicBezTo>
                    <a:cubicBezTo>
                      <a:pt x="429" y="109"/>
                      <a:pt x="378" y="0"/>
                      <a:pt x="23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20"/>
              <p:cNvSpPr/>
              <p:nvPr/>
            </p:nvSpPr>
            <p:spPr>
              <a:xfrm>
                <a:off x="557925" y="1051550"/>
                <a:ext cx="49675" cy="35075"/>
              </a:xfrm>
              <a:custGeom>
                <a:rect b="b" l="l" r="r" t="t"/>
                <a:pathLst>
                  <a:path extrusionOk="0" h="1403" w="1987">
                    <a:moveTo>
                      <a:pt x="1008" y="1"/>
                    </a:moveTo>
                    <a:cubicBezTo>
                      <a:pt x="960" y="1"/>
                      <a:pt x="909" y="6"/>
                      <a:pt x="856" y="18"/>
                    </a:cubicBezTo>
                    <a:cubicBezTo>
                      <a:pt x="1" y="189"/>
                      <a:pt x="215" y="1402"/>
                      <a:pt x="997" y="1402"/>
                    </a:cubicBezTo>
                    <a:cubicBezTo>
                      <a:pt x="1048" y="1402"/>
                      <a:pt x="1103" y="1397"/>
                      <a:pt x="1160" y="1385"/>
                    </a:cubicBezTo>
                    <a:cubicBezTo>
                      <a:pt x="1986" y="1214"/>
                      <a:pt x="1744"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20"/>
              <p:cNvSpPr/>
              <p:nvPr/>
            </p:nvSpPr>
            <p:spPr>
              <a:xfrm>
                <a:off x="576275" y="1063250"/>
                <a:ext cx="12175" cy="11700"/>
              </a:xfrm>
              <a:custGeom>
                <a:rect b="b" l="l" r="r" t="t"/>
                <a:pathLst>
                  <a:path extrusionOk="0" h="468" w="487">
                    <a:moveTo>
                      <a:pt x="245" y="1"/>
                    </a:moveTo>
                    <a:cubicBezTo>
                      <a:pt x="226" y="1"/>
                      <a:pt x="205" y="2"/>
                      <a:pt x="182" y="6"/>
                    </a:cubicBezTo>
                    <a:cubicBezTo>
                      <a:pt x="30" y="36"/>
                      <a:pt x="0" y="158"/>
                      <a:pt x="30" y="279"/>
                    </a:cubicBezTo>
                    <a:cubicBezTo>
                      <a:pt x="83" y="385"/>
                      <a:pt x="113" y="467"/>
                      <a:pt x="240" y="467"/>
                    </a:cubicBezTo>
                    <a:cubicBezTo>
                      <a:pt x="259" y="467"/>
                      <a:pt x="280" y="465"/>
                      <a:pt x="304" y="461"/>
                    </a:cubicBezTo>
                    <a:cubicBezTo>
                      <a:pt x="395" y="431"/>
                      <a:pt x="426" y="401"/>
                      <a:pt x="456" y="401"/>
                    </a:cubicBezTo>
                    <a:cubicBezTo>
                      <a:pt x="486" y="340"/>
                      <a:pt x="486" y="279"/>
                      <a:pt x="456" y="188"/>
                    </a:cubicBezTo>
                    <a:cubicBezTo>
                      <a:pt x="429" y="106"/>
                      <a:pt x="402" y="1"/>
                      <a:pt x="24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20"/>
              <p:cNvSpPr/>
              <p:nvPr/>
            </p:nvSpPr>
            <p:spPr>
              <a:xfrm>
                <a:off x="1153750" y="1635925"/>
                <a:ext cx="48075" cy="35175"/>
              </a:xfrm>
              <a:custGeom>
                <a:rect b="b" l="l" r="r" t="t"/>
                <a:pathLst>
                  <a:path extrusionOk="0" h="1407" w="1923">
                    <a:moveTo>
                      <a:pt x="950" y="0"/>
                    </a:moveTo>
                    <a:cubicBezTo>
                      <a:pt x="900" y="0"/>
                      <a:pt x="847" y="5"/>
                      <a:pt x="792" y="17"/>
                    </a:cubicBezTo>
                    <a:cubicBezTo>
                      <a:pt x="1" y="186"/>
                      <a:pt x="208" y="1407"/>
                      <a:pt x="925" y="1407"/>
                    </a:cubicBezTo>
                    <a:cubicBezTo>
                      <a:pt x="979" y="1407"/>
                      <a:pt x="1036" y="1400"/>
                      <a:pt x="1096" y="1385"/>
                    </a:cubicBezTo>
                    <a:cubicBezTo>
                      <a:pt x="1923" y="1214"/>
                      <a:pt x="1707" y="0"/>
                      <a:pt x="95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20"/>
              <p:cNvSpPr/>
              <p:nvPr/>
            </p:nvSpPr>
            <p:spPr>
              <a:xfrm>
                <a:off x="1172025" y="1647575"/>
                <a:ext cx="12175" cy="11700"/>
              </a:xfrm>
              <a:custGeom>
                <a:rect b="b" l="l" r="r" t="t"/>
                <a:pathLst>
                  <a:path extrusionOk="0" h="468" w="487">
                    <a:moveTo>
                      <a:pt x="239" y="1"/>
                    </a:moveTo>
                    <a:cubicBezTo>
                      <a:pt x="222" y="1"/>
                      <a:pt x="203" y="3"/>
                      <a:pt x="183" y="7"/>
                    </a:cubicBezTo>
                    <a:cubicBezTo>
                      <a:pt x="31" y="37"/>
                      <a:pt x="0" y="159"/>
                      <a:pt x="31" y="280"/>
                    </a:cubicBezTo>
                    <a:cubicBezTo>
                      <a:pt x="58" y="362"/>
                      <a:pt x="109" y="467"/>
                      <a:pt x="250" y="467"/>
                    </a:cubicBezTo>
                    <a:cubicBezTo>
                      <a:pt x="267" y="467"/>
                      <a:pt x="285" y="466"/>
                      <a:pt x="304" y="463"/>
                    </a:cubicBezTo>
                    <a:cubicBezTo>
                      <a:pt x="365" y="432"/>
                      <a:pt x="426" y="371"/>
                      <a:pt x="456" y="371"/>
                    </a:cubicBezTo>
                    <a:cubicBezTo>
                      <a:pt x="487" y="341"/>
                      <a:pt x="487" y="280"/>
                      <a:pt x="456" y="189"/>
                    </a:cubicBezTo>
                    <a:cubicBezTo>
                      <a:pt x="430" y="84"/>
                      <a:pt x="358" y="1"/>
                      <a:pt x="23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20"/>
              <p:cNvSpPr/>
              <p:nvPr/>
            </p:nvSpPr>
            <p:spPr>
              <a:xfrm>
                <a:off x="1476250" y="907950"/>
                <a:ext cx="48525" cy="35350"/>
              </a:xfrm>
              <a:custGeom>
                <a:rect b="b" l="l" r="r" t="t"/>
                <a:pathLst>
                  <a:path extrusionOk="0" h="1414" w="1941">
                    <a:moveTo>
                      <a:pt x="968" y="0"/>
                    </a:moveTo>
                    <a:cubicBezTo>
                      <a:pt x="918" y="0"/>
                      <a:pt x="865" y="6"/>
                      <a:pt x="810" y="17"/>
                    </a:cubicBezTo>
                    <a:cubicBezTo>
                      <a:pt x="0" y="240"/>
                      <a:pt x="217" y="1413"/>
                      <a:pt x="918" y="1413"/>
                    </a:cubicBezTo>
                    <a:cubicBezTo>
                      <a:pt x="980" y="1413"/>
                      <a:pt x="1045" y="1404"/>
                      <a:pt x="1114" y="1385"/>
                    </a:cubicBezTo>
                    <a:cubicBezTo>
                      <a:pt x="1941" y="1214"/>
                      <a:pt x="1725" y="0"/>
                      <a:pt x="96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20"/>
              <p:cNvSpPr/>
              <p:nvPr/>
            </p:nvSpPr>
            <p:spPr>
              <a:xfrm>
                <a:off x="1494975" y="919650"/>
                <a:ext cx="12175" cy="11925"/>
              </a:xfrm>
              <a:custGeom>
                <a:rect b="b" l="l" r="r" t="t"/>
                <a:pathLst>
                  <a:path extrusionOk="0" h="477" w="487">
                    <a:moveTo>
                      <a:pt x="222" y="1"/>
                    </a:moveTo>
                    <a:cubicBezTo>
                      <a:pt x="209" y="1"/>
                      <a:pt x="196" y="2"/>
                      <a:pt x="183" y="5"/>
                    </a:cubicBezTo>
                    <a:cubicBezTo>
                      <a:pt x="31" y="66"/>
                      <a:pt x="0" y="157"/>
                      <a:pt x="31" y="278"/>
                    </a:cubicBezTo>
                    <a:cubicBezTo>
                      <a:pt x="56" y="378"/>
                      <a:pt x="101" y="477"/>
                      <a:pt x="216" y="477"/>
                    </a:cubicBezTo>
                    <a:cubicBezTo>
                      <a:pt x="242" y="477"/>
                      <a:pt x="271" y="472"/>
                      <a:pt x="304" y="461"/>
                    </a:cubicBezTo>
                    <a:cubicBezTo>
                      <a:pt x="365" y="430"/>
                      <a:pt x="426" y="400"/>
                      <a:pt x="456" y="400"/>
                    </a:cubicBezTo>
                    <a:cubicBezTo>
                      <a:pt x="487" y="370"/>
                      <a:pt x="487" y="278"/>
                      <a:pt x="456" y="218"/>
                    </a:cubicBezTo>
                    <a:cubicBezTo>
                      <a:pt x="429" y="134"/>
                      <a:pt x="351" y="1"/>
                      <a:pt x="22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20"/>
              <p:cNvSpPr/>
              <p:nvPr/>
            </p:nvSpPr>
            <p:spPr>
              <a:xfrm>
                <a:off x="1090575" y="636650"/>
                <a:ext cx="48950" cy="35075"/>
              </a:xfrm>
              <a:custGeom>
                <a:rect b="b" l="l" r="r" t="t"/>
                <a:pathLst>
                  <a:path extrusionOk="0" h="1403" w="1958">
                    <a:moveTo>
                      <a:pt x="984" y="1"/>
                    </a:moveTo>
                    <a:cubicBezTo>
                      <a:pt x="934" y="1"/>
                      <a:pt x="882" y="6"/>
                      <a:pt x="827" y="18"/>
                    </a:cubicBezTo>
                    <a:cubicBezTo>
                      <a:pt x="0" y="189"/>
                      <a:pt x="216" y="1402"/>
                      <a:pt x="973" y="1402"/>
                    </a:cubicBezTo>
                    <a:cubicBezTo>
                      <a:pt x="1023" y="1402"/>
                      <a:pt x="1076" y="1397"/>
                      <a:pt x="1131" y="1385"/>
                    </a:cubicBezTo>
                    <a:cubicBezTo>
                      <a:pt x="1957" y="1214"/>
                      <a:pt x="1741" y="1"/>
                      <a:pt x="98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20"/>
              <p:cNvSpPr/>
              <p:nvPr/>
            </p:nvSpPr>
            <p:spPr>
              <a:xfrm>
                <a:off x="1108950" y="648325"/>
                <a:ext cx="12950" cy="11700"/>
              </a:xfrm>
              <a:custGeom>
                <a:rect b="b" l="l" r="r" t="t"/>
                <a:pathLst>
                  <a:path extrusionOk="0" h="468" w="518">
                    <a:moveTo>
                      <a:pt x="269" y="1"/>
                    </a:moveTo>
                    <a:cubicBezTo>
                      <a:pt x="252" y="1"/>
                      <a:pt x="233" y="3"/>
                      <a:pt x="213" y="7"/>
                    </a:cubicBezTo>
                    <a:cubicBezTo>
                      <a:pt x="61" y="37"/>
                      <a:pt x="0" y="159"/>
                      <a:pt x="61" y="250"/>
                    </a:cubicBezTo>
                    <a:cubicBezTo>
                      <a:pt x="88" y="358"/>
                      <a:pt x="116" y="467"/>
                      <a:pt x="252" y="467"/>
                    </a:cubicBezTo>
                    <a:cubicBezTo>
                      <a:pt x="268" y="467"/>
                      <a:pt x="285" y="466"/>
                      <a:pt x="304" y="462"/>
                    </a:cubicBezTo>
                    <a:cubicBezTo>
                      <a:pt x="396" y="402"/>
                      <a:pt x="426" y="371"/>
                      <a:pt x="456" y="371"/>
                    </a:cubicBezTo>
                    <a:cubicBezTo>
                      <a:pt x="517" y="341"/>
                      <a:pt x="517" y="250"/>
                      <a:pt x="456" y="189"/>
                    </a:cubicBezTo>
                    <a:cubicBezTo>
                      <a:pt x="430" y="83"/>
                      <a:pt x="381" y="1"/>
                      <a:pt x="2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20"/>
              <p:cNvSpPr/>
              <p:nvPr/>
            </p:nvSpPr>
            <p:spPr>
              <a:xfrm>
                <a:off x="1591325" y="1085750"/>
                <a:ext cx="48250" cy="35050"/>
              </a:xfrm>
              <a:custGeom>
                <a:rect b="b" l="l" r="r" t="t"/>
                <a:pathLst>
                  <a:path extrusionOk="0" h="1402" w="1930">
                    <a:moveTo>
                      <a:pt x="980" y="1"/>
                    </a:moveTo>
                    <a:cubicBezTo>
                      <a:pt x="931" y="1"/>
                      <a:pt x="880" y="6"/>
                      <a:pt x="827" y="17"/>
                    </a:cubicBezTo>
                    <a:cubicBezTo>
                      <a:pt x="1" y="188"/>
                      <a:pt x="217" y="1402"/>
                      <a:pt x="974" y="1402"/>
                    </a:cubicBezTo>
                    <a:cubicBezTo>
                      <a:pt x="1024" y="1402"/>
                      <a:pt x="1077" y="1397"/>
                      <a:pt x="1131" y="1385"/>
                    </a:cubicBezTo>
                    <a:cubicBezTo>
                      <a:pt x="1929" y="1214"/>
                      <a:pt x="1712" y="1"/>
                      <a:pt x="98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20"/>
              <p:cNvSpPr/>
              <p:nvPr/>
            </p:nvSpPr>
            <p:spPr>
              <a:xfrm>
                <a:off x="1609725" y="1097450"/>
                <a:ext cx="12175" cy="11700"/>
              </a:xfrm>
              <a:custGeom>
                <a:rect b="b" l="l" r="r" t="t"/>
                <a:pathLst>
                  <a:path extrusionOk="0" h="468" w="487">
                    <a:moveTo>
                      <a:pt x="229" y="1"/>
                    </a:moveTo>
                    <a:cubicBezTo>
                      <a:pt x="214" y="1"/>
                      <a:pt x="199" y="2"/>
                      <a:pt x="183" y="5"/>
                    </a:cubicBezTo>
                    <a:cubicBezTo>
                      <a:pt x="31" y="36"/>
                      <a:pt x="0" y="157"/>
                      <a:pt x="31" y="279"/>
                    </a:cubicBezTo>
                    <a:cubicBezTo>
                      <a:pt x="83" y="385"/>
                      <a:pt x="113" y="467"/>
                      <a:pt x="240" y="467"/>
                    </a:cubicBezTo>
                    <a:cubicBezTo>
                      <a:pt x="259" y="467"/>
                      <a:pt x="280" y="465"/>
                      <a:pt x="304" y="461"/>
                    </a:cubicBezTo>
                    <a:cubicBezTo>
                      <a:pt x="365" y="431"/>
                      <a:pt x="426" y="400"/>
                      <a:pt x="456" y="400"/>
                    </a:cubicBezTo>
                    <a:cubicBezTo>
                      <a:pt x="487" y="340"/>
                      <a:pt x="487" y="279"/>
                      <a:pt x="456" y="188"/>
                    </a:cubicBezTo>
                    <a:cubicBezTo>
                      <a:pt x="429" y="106"/>
                      <a:pt x="353" y="1"/>
                      <a:pt x="22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20"/>
              <p:cNvSpPr/>
              <p:nvPr/>
            </p:nvSpPr>
            <p:spPr>
              <a:xfrm>
                <a:off x="1606575" y="1644275"/>
                <a:ext cx="49675" cy="35050"/>
              </a:xfrm>
              <a:custGeom>
                <a:rect b="b" l="l" r="r" t="t"/>
                <a:pathLst>
                  <a:path extrusionOk="0" h="1402" w="1987">
                    <a:moveTo>
                      <a:pt x="1013" y="0"/>
                    </a:moveTo>
                    <a:cubicBezTo>
                      <a:pt x="963" y="0"/>
                      <a:pt x="911" y="6"/>
                      <a:pt x="856" y="17"/>
                    </a:cubicBezTo>
                    <a:cubicBezTo>
                      <a:pt x="1" y="188"/>
                      <a:pt x="241" y="1402"/>
                      <a:pt x="1002" y="1402"/>
                    </a:cubicBezTo>
                    <a:cubicBezTo>
                      <a:pt x="1052" y="1402"/>
                      <a:pt x="1105" y="1396"/>
                      <a:pt x="1160" y="1385"/>
                    </a:cubicBezTo>
                    <a:cubicBezTo>
                      <a:pt x="1986" y="1214"/>
                      <a:pt x="1770" y="0"/>
                      <a:pt x="101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20"/>
              <p:cNvSpPr/>
              <p:nvPr/>
            </p:nvSpPr>
            <p:spPr>
              <a:xfrm>
                <a:off x="1624925" y="1655975"/>
                <a:ext cx="12175" cy="11675"/>
              </a:xfrm>
              <a:custGeom>
                <a:rect b="b" l="l" r="r" t="t"/>
                <a:pathLst>
                  <a:path extrusionOk="0" h="467" w="487">
                    <a:moveTo>
                      <a:pt x="246" y="0"/>
                    </a:moveTo>
                    <a:cubicBezTo>
                      <a:pt x="226" y="0"/>
                      <a:pt x="205" y="2"/>
                      <a:pt x="183" y="5"/>
                    </a:cubicBezTo>
                    <a:cubicBezTo>
                      <a:pt x="31" y="35"/>
                      <a:pt x="0" y="157"/>
                      <a:pt x="31" y="279"/>
                    </a:cubicBezTo>
                    <a:cubicBezTo>
                      <a:pt x="57" y="384"/>
                      <a:pt x="106" y="467"/>
                      <a:pt x="238" y="467"/>
                    </a:cubicBezTo>
                    <a:cubicBezTo>
                      <a:pt x="258" y="467"/>
                      <a:pt x="280" y="465"/>
                      <a:pt x="304" y="461"/>
                    </a:cubicBezTo>
                    <a:cubicBezTo>
                      <a:pt x="365" y="431"/>
                      <a:pt x="426" y="400"/>
                      <a:pt x="456" y="400"/>
                    </a:cubicBezTo>
                    <a:cubicBezTo>
                      <a:pt x="486" y="339"/>
                      <a:pt x="486" y="279"/>
                      <a:pt x="456" y="187"/>
                    </a:cubicBezTo>
                    <a:cubicBezTo>
                      <a:pt x="456" y="106"/>
                      <a:pt x="408" y="0"/>
                      <a:pt x="24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20"/>
              <p:cNvSpPr/>
              <p:nvPr/>
            </p:nvSpPr>
            <p:spPr>
              <a:xfrm>
                <a:off x="1919025" y="1202625"/>
                <a:ext cx="48575" cy="35350"/>
              </a:xfrm>
              <a:custGeom>
                <a:rect b="b" l="l" r="r" t="t"/>
                <a:pathLst>
                  <a:path extrusionOk="0" h="1414" w="1943">
                    <a:moveTo>
                      <a:pt x="1001" y="1"/>
                    </a:moveTo>
                    <a:cubicBezTo>
                      <a:pt x="944" y="1"/>
                      <a:pt x="883" y="8"/>
                      <a:pt x="820" y="23"/>
                    </a:cubicBezTo>
                    <a:cubicBezTo>
                      <a:pt x="1" y="193"/>
                      <a:pt x="206" y="1413"/>
                      <a:pt x="947" y="1413"/>
                    </a:cubicBezTo>
                    <a:cubicBezTo>
                      <a:pt x="1003" y="1413"/>
                      <a:pt x="1062" y="1406"/>
                      <a:pt x="1124" y="1391"/>
                    </a:cubicBezTo>
                    <a:cubicBezTo>
                      <a:pt x="1942" y="1194"/>
                      <a:pt x="1739" y="1"/>
                      <a:pt x="100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20"/>
              <p:cNvSpPr/>
              <p:nvPr/>
            </p:nvSpPr>
            <p:spPr>
              <a:xfrm>
                <a:off x="1937225" y="1214450"/>
                <a:ext cx="12950" cy="11675"/>
              </a:xfrm>
              <a:custGeom>
                <a:rect b="b" l="l" r="r" t="t"/>
                <a:pathLst>
                  <a:path extrusionOk="0" h="467" w="518">
                    <a:moveTo>
                      <a:pt x="269" y="0"/>
                    </a:moveTo>
                    <a:cubicBezTo>
                      <a:pt x="252" y="0"/>
                      <a:pt x="234" y="2"/>
                      <a:pt x="214" y="6"/>
                    </a:cubicBezTo>
                    <a:cubicBezTo>
                      <a:pt x="62" y="37"/>
                      <a:pt x="1" y="158"/>
                      <a:pt x="62" y="280"/>
                    </a:cubicBezTo>
                    <a:cubicBezTo>
                      <a:pt x="89" y="361"/>
                      <a:pt x="116" y="467"/>
                      <a:pt x="251" y="467"/>
                    </a:cubicBezTo>
                    <a:cubicBezTo>
                      <a:pt x="268" y="467"/>
                      <a:pt x="285" y="465"/>
                      <a:pt x="305" y="462"/>
                    </a:cubicBezTo>
                    <a:cubicBezTo>
                      <a:pt x="396" y="432"/>
                      <a:pt x="426" y="371"/>
                      <a:pt x="457" y="371"/>
                    </a:cubicBezTo>
                    <a:cubicBezTo>
                      <a:pt x="518" y="341"/>
                      <a:pt x="518" y="280"/>
                      <a:pt x="457" y="189"/>
                    </a:cubicBezTo>
                    <a:cubicBezTo>
                      <a:pt x="430" y="83"/>
                      <a:pt x="381" y="0"/>
                      <a:pt x="26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20"/>
              <p:cNvSpPr/>
              <p:nvPr/>
            </p:nvSpPr>
            <p:spPr>
              <a:xfrm>
                <a:off x="2146050" y="1517225"/>
                <a:ext cx="48050" cy="35200"/>
              </a:xfrm>
              <a:custGeom>
                <a:rect b="b" l="l" r="r" t="t"/>
                <a:pathLst>
                  <a:path extrusionOk="0" h="1408" w="1922">
                    <a:moveTo>
                      <a:pt x="1002" y="1"/>
                    </a:moveTo>
                    <a:cubicBezTo>
                      <a:pt x="947" y="1"/>
                      <a:pt x="888" y="8"/>
                      <a:pt x="827" y="23"/>
                    </a:cubicBezTo>
                    <a:cubicBezTo>
                      <a:pt x="1" y="194"/>
                      <a:pt x="217" y="1408"/>
                      <a:pt x="974" y="1408"/>
                    </a:cubicBezTo>
                    <a:cubicBezTo>
                      <a:pt x="1024" y="1408"/>
                      <a:pt x="1076" y="1402"/>
                      <a:pt x="1131" y="1391"/>
                    </a:cubicBezTo>
                    <a:cubicBezTo>
                      <a:pt x="1921" y="1193"/>
                      <a:pt x="1716" y="1"/>
                      <a:pt x="100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20"/>
              <p:cNvSpPr/>
              <p:nvPr/>
            </p:nvSpPr>
            <p:spPr>
              <a:xfrm>
                <a:off x="2164450" y="1528775"/>
                <a:ext cx="12175" cy="11950"/>
              </a:xfrm>
              <a:custGeom>
                <a:rect b="b" l="l" r="r" t="t"/>
                <a:pathLst>
                  <a:path extrusionOk="0" h="478" w="487">
                    <a:moveTo>
                      <a:pt x="282" y="1"/>
                    </a:moveTo>
                    <a:cubicBezTo>
                      <a:pt x="254" y="1"/>
                      <a:pt x="222" y="6"/>
                      <a:pt x="182" y="17"/>
                    </a:cubicBezTo>
                    <a:cubicBezTo>
                      <a:pt x="31" y="47"/>
                      <a:pt x="0" y="169"/>
                      <a:pt x="31" y="260"/>
                    </a:cubicBezTo>
                    <a:cubicBezTo>
                      <a:pt x="85" y="369"/>
                      <a:pt x="115" y="478"/>
                      <a:pt x="251" y="478"/>
                    </a:cubicBezTo>
                    <a:cubicBezTo>
                      <a:pt x="267" y="478"/>
                      <a:pt x="285" y="476"/>
                      <a:pt x="304" y="473"/>
                    </a:cubicBezTo>
                    <a:cubicBezTo>
                      <a:pt x="395" y="412"/>
                      <a:pt x="426" y="382"/>
                      <a:pt x="456" y="382"/>
                    </a:cubicBezTo>
                    <a:cubicBezTo>
                      <a:pt x="486" y="351"/>
                      <a:pt x="486" y="260"/>
                      <a:pt x="456" y="199"/>
                    </a:cubicBezTo>
                    <a:cubicBezTo>
                      <a:pt x="431" y="100"/>
                      <a:pt x="406" y="1"/>
                      <a:pt x="28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20"/>
              <p:cNvSpPr/>
              <p:nvPr/>
            </p:nvSpPr>
            <p:spPr>
              <a:xfrm>
                <a:off x="1428925" y="78900"/>
                <a:ext cx="48750" cy="35200"/>
              </a:xfrm>
              <a:custGeom>
                <a:rect b="b" l="l" r="r" t="t"/>
                <a:pathLst>
                  <a:path extrusionOk="0" h="1408" w="1950">
                    <a:moveTo>
                      <a:pt x="976" y="1"/>
                    </a:moveTo>
                    <a:cubicBezTo>
                      <a:pt x="926" y="1"/>
                      <a:pt x="874" y="6"/>
                      <a:pt x="819" y="17"/>
                    </a:cubicBezTo>
                    <a:cubicBezTo>
                      <a:pt x="1" y="215"/>
                      <a:pt x="204" y="1407"/>
                      <a:pt x="942" y="1407"/>
                    </a:cubicBezTo>
                    <a:cubicBezTo>
                      <a:pt x="999" y="1407"/>
                      <a:pt x="1059" y="1400"/>
                      <a:pt x="1123" y="1385"/>
                    </a:cubicBezTo>
                    <a:cubicBezTo>
                      <a:pt x="1949" y="1214"/>
                      <a:pt x="1733" y="1"/>
                      <a:pt x="97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20"/>
              <p:cNvSpPr/>
              <p:nvPr/>
            </p:nvSpPr>
            <p:spPr>
              <a:xfrm>
                <a:off x="1447100" y="90600"/>
                <a:ext cx="12950" cy="11650"/>
              </a:xfrm>
              <a:custGeom>
                <a:rect b="b" l="l" r="r" t="t"/>
                <a:pathLst>
                  <a:path extrusionOk="0" h="466" w="518">
                    <a:moveTo>
                      <a:pt x="251" y="0"/>
                    </a:moveTo>
                    <a:cubicBezTo>
                      <a:pt x="239" y="0"/>
                      <a:pt x="226" y="2"/>
                      <a:pt x="213" y="5"/>
                    </a:cubicBezTo>
                    <a:cubicBezTo>
                      <a:pt x="61" y="36"/>
                      <a:pt x="1" y="157"/>
                      <a:pt x="61" y="279"/>
                    </a:cubicBezTo>
                    <a:cubicBezTo>
                      <a:pt x="89" y="360"/>
                      <a:pt x="116" y="466"/>
                      <a:pt x="251" y="466"/>
                    </a:cubicBezTo>
                    <a:cubicBezTo>
                      <a:pt x="267" y="466"/>
                      <a:pt x="285" y="464"/>
                      <a:pt x="305" y="461"/>
                    </a:cubicBezTo>
                    <a:cubicBezTo>
                      <a:pt x="457" y="431"/>
                      <a:pt x="517" y="309"/>
                      <a:pt x="457" y="188"/>
                    </a:cubicBezTo>
                    <a:cubicBezTo>
                      <a:pt x="429" y="106"/>
                      <a:pt x="354" y="0"/>
                      <a:pt x="25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20"/>
              <p:cNvSpPr/>
              <p:nvPr/>
            </p:nvSpPr>
            <p:spPr>
              <a:xfrm>
                <a:off x="467050" y="231650"/>
                <a:ext cx="47875" cy="35325"/>
              </a:xfrm>
              <a:custGeom>
                <a:rect b="b" l="l" r="r" t="t"/>
                <a:pathLst>
                  <a:path extrusionOk="0" h="1413" w="1915">
                    <a:moveTo>
                      <a:pt x="965" y="0"/>
                    </a:moveTo>
                    <a:cubicBezTo>
                      <a:pt x="917" y="0"/>
                      <a:pt x="866" y="5"/>
                      <a:pt x="813" y="17"/>
                    </a:cubicBezTo>
                    <a:cubicBezTo>
                      <a:pt x="0" y="185"/>
                      <a:pt x="195" y="1412"/>
                      <a:pt x="921" y="1412"/>
                    </a:cubicBezTo>
                    <a:cubicBezTo>
                      <a:pt x="983" y="1412"/>
                      <a:pt x="1048" y="1404"/>
                      <a:pt x="1117" y="1385"/>
                    </a:cubicBezTo>
                    <a:cubicBezTo>
                      <a:pt x="1915" y="1214"/>
                      <a:pt x="1697" y="0"/>
                      <a:pt x="96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20"/>
              <p:cNvSpPr/>
              <p:nvPr/>
            </p:nvSpPr>
            <p:spPr>
              <a:xfrm>
                <a:off x="485075" y="243325"/>
                <a:ext cx="12175" cy="11700"/>
              </a:xfrm>
              <a:custGeom>
                <a:rect b="b" l="l" r="r" t="t"/>
                <a:pathLst>
                  <a:path extrusionOk="0" h="468" w="487">
                    <a:moveTo>
                      <a:pt x="230" y="1"/>
                    </a:moveTo>
                    <a:cubicBezTo>
                      <a:pt x="215" y="1"/>
                      <a:pt x="199" y="2"/>
                      <a:pt x="183" y="6"/>
                    </a:cubicBezTo>
                    <a:cubicBezTo>
                      <a:pt x="31" y="67"/>
                      <a:pt x="1" y="158"/>
                      <a:pt x="31" y="279"/>
                    </a:cubicBezTo>
                    <a:cubicBezTo>
                      <a:pt x="84" y="385"/>
                      <a:pt x="114" y="468"/>
                      <a:pt x="240" y="468"/>
                    </a:cubicBezTo>
                    <a:cubicBezTo>
                      <a:pt x="259" y="468"/>
                      <a:pt x="281" y="466"/>
                      <a:pt x="305" y="462"/>
                    </a:cubicBezTo>
                    <a:cubicBezTo>
                      <a:pt x="396" y="431"/>
                      <a:pt x="426" y="401"/>
                      <a:pt x="457" y="401"/>
                    </a:cubicBezTo>
                    <a:cubicBezTo>
                      <a:pt x="487" y="340"/>
                      <a:pt x="487" y="279"/>
                      <a:pt x="457" y="188"/>
                    </a:cubicBezTo>
                    <a:cubicBezTo>
                      <a:pt x="429" y="107"/>
                      <a:pt x="354" y="1"/>
                      <a:pt x="23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20"/>
              <p:cNvSpPr/>
              <p:nvPr/>
            </p:nvSpPr>
            <p:spPr>
              <a:xfrm>
                <a:off x="851950" y="-266100"/>
                <a:ext cx="48950" cy="35075"/>
              </a:xfrm>
              <a:custGeom>
                <a:rect b="b" l="l" r="r" t="t"/>
                <a:pathLst>
                  <a:path extrusionOk="0" h="1403" w="1958">
                    <a:moveTo>
                      <a:pt x="985" y="1"/>
                    </a:moveTo>
                    <a:cubicBezTo>
                      <a:pt x="935" y="1"/>
                      <a:pt x="882" y="6"/>
                      <a:pt x="827" y="18"/>
                    </a:cubicBezTo>
                    <a:cubicBezTo>
                      <a:pt x="1" y="189"/>
                      <a:pt x="217" y="1402"/>
                      <a:pt x="974" y="1402"/>
                    </a:cubicBezTo>
                    <a:cubicBezTo>
                      <a:pt x="1024" y="1402"/>
                      <a:pt x="1077" y="1397"/>
                      <a:pt x="1131" y="1385"/>
                    </a:cubicBezTo>
                    <a:cubicBezTo>
                      <a:pt x="1958" y="1214"/>
                      <a:pt x="1742" y="1"/>
                      <a:pt x="98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20"/>
              <p:cNvSpPr/>
              <p:nvPr/>
            </p:nvSpPr>
            <p:spPr>
              <a:xfrm>
                <a:off x="870350" y="-254400"/>
                <a:ext cx="12925" cy="11700"/>
              </a:xfrm>
              <a:custGeom>
                <a:rect b="b" l="l" r="r" t="t"/>
                <a:pathLst>
                  <a:path extrusionOk="0" h="468" w="517">
                    <a:moveTo>
                      <a:pt x="266" y="1"/>
                    </a:moveTo>
                    <a:cubicBezTo>
                      <a:pt x="250" y="1"/>
                      <a:pt x="232" y="2"/>
                      <a:pt x="213" y="6"/>
                    </a:cubicBezTo>
                    <a:cubicBezTo>
                      <a:pt x="61" y="36"/>
                      <a:pt x="0" y="158"/>
                      <a:pt x="61" y="279"/>
                    </a:cubicBezTo>
                    <a:cubicBezTo>
                      <a:pt x="87" y="385"/>
                      <a:pt x="114" y="467"/>
                      <a:pt x="240" y="467"/>
                    </a:cubicBezTo>
                    <a:cubicBezTo>
                      <a:pt x="259" y="467"/>
                      <a:pt x="280" y="466"/>
                      <a:pt x="304" y="462"/>
                    </a:cubicBezTo>
                    <a:cubicBezTo>
                      <a:pt x="395" y="431"/>
                      <a:pt x="426" y="401"/>
                      <a:pt x="487" y="401"/>
                    </a:cubicBezTo>
                    <a:cubicBezTo>
                      <a:pt x="517" y="370"/>
                      <a:pt x="517" y="279"/>
                      <a:pt x="487" y="188"/>
                    </a:cubicBezTo>
                    <a:cubicBezTo>
                      <a:pt x="432" y="107"/>
                      <a:pt x="402" y="1"/>
                      <a:pt x="26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20"/>
              <p:cNvSpPr/>
              <p:nvPr/>
            </p:nvSpPr>
            <p:spPr>
              <a:xfrm>
                <a:off x="2071975" y="-744050"/>
                <a:ext cx="48575" cy="35325"/>
              </a:xfrm>
              <a:custGeom>
                <a:rect b="b" l="l" r="r" t="t"/>
                <a:pathLst>
                  <a:path extrusionOk="0" h="1413" w="1943">
                    <a:moveTo>
                      <a:pt x="969" y="0"/>
                    </a:moveTo>
                    <a:cubicBezTo>
                      <a:pt x="919" y="0"/>
                      <a:pt x="866" y="6"/>
                      <a:pt x="812" y="17"/>
                    </a:cubicBezTo>
                    <a:cubicBezTo>
                      <a:pt x="0" y="213"/>
                      <a:pt x="193" y="1413"/>
                      <a:pt x="916" y="1413"/>
                    </a:cubicBezTo>
                    <a:cubicBezTo>
                      <a:pt x="979" y="1413"/>
                      <a:pt x="1045" y="1404"/>
                      <a:pt x="1115" y="1385"/>
                    </a:cubicBezTo>
                    <a:cubicBezTo>
                      <a:pt x="1942" y="1214"/>
                      <a:pt x="1726" y="0"/>
                      <a:pt x="96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20"/>
              <p:cNvSpPr/>
              <p:nvPr/>
            </p:nvSpPr>
            <p:spPr>
              <a:xfrm>
                <a:off x="2090725" y="-732350"/>
                <a:ext cx="12200" cy="11925"/>
              </a:xfrm>
              <a:custGeom>
                <a:rect b="b" l="l" r="r" t="t"/>
                <a:pathLst>
                  <a:path extrusionOk="0" h="477" w="488">
                    <a:moveTo>
                      <a:pt x="228" y="0"/>
                    </a:moveTo>
                    <a:cubicBezTo>
                      <a:pt x="214" y="0"/>
                      <a:pt x="199" y="2"/>
                      <a:pt x="183" y="5"/>
                    </a:cubicBezTo>
                    <a:cubicBezTo>
                      <a:pt x="31" y="66"/>
                      <a:pt x="1" y="187"/>
                      <a:pt x="31" y="278"/>
                    </a:cubicBezTo>
                    <a:cubicBezTo>
                      <a:pt x="56" y="378"/>
                      <a:pt x="81" y="477"/>
                      <a:pt x="205" y="477"/>
                    </a:cubicBezTo>
                    <a:cubicBezTo>
                      <a:pt x="233" y="477"/>
                      <a:pt x="266" y="472"/>
                      <a:pt x="305" y="461"/>
                    </a:cubicBezTo>
                    <a:cubicBezTo>
                      <a:pt x="365" y="430"/>
                      <a:pt x="396" y="400"/>
                      <a:pt x="457" y="400"/>
                    </a:cubicBezTo>
                    <a:cubicBezTo>
                      <a:pt x="487" y="370"/>
                      <a:pt x="487" y="278"/>
                      <a:pt x="457" y="218"/>
                    </a:cubicBezTo>
                    <a:cubicBezTo>
                      <a:pt x="402" y="109"/>
                      <a:pt x="348" y="0"/>
                      <a:pt x="22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20"/>
              <p:cNvSpPr/>
              <p:nvPr/>
            </p:nvSpPr>
            <p:spPr>
              <a:xfrm>
                <a:off x="1808100" y="219475"/>
                <a:ext cx="48050" cy="35200"/>
              </a:xfrm>
              <a:custGeom>
                <a:rect b="b" l="l" r="r" t="t"/>
                <a:pathLst>
                  <a:path extrusionOk="0" h="1408" w="1922">
                    <a:moveTo>
                      <a:pt x="972" y="1"/>
                    </a:moveTo>
                    <a:cubicBezTo>
                      <a:pt x="923" y="1"/>
                      <a:pt x="872" y="6"/>
                      <a:pt x="819" y="17"/>
                    </a:cubicBezTo>
                    <a:cubicBezTo>
                      <a:pt x="1" y="215"/>
                      <a:pt x="204" y="1408"/>
                      <a:pt x="943" y="1408"/>
                    </a:cubicBezTo>
                    <a:cubicBezTo>
                      <a:pt x="1000" y="1408"/>
                      <a:pt x="1060" y="1401"/>
                      <a:pt x="1123" y="1385"/>
                    </a:cubicBezTo>
                    <a:cubicBezTo>
                      <a:pt x="1921" y="1214"/>
                      <a:pt x="1704" y="1"/>
                      <a:pt x="97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20"/>
              <p:cNvSpPr/>
              <p:nvPr/>
            </p:nvSpPr>
            <p:spPr>
              <a:xfrm>
                <a:off x="1826300" y="231150"/>
                <a:ext cx="12175" cy="11700"/>
              </a:xfrm>
              <a:custGeom>
                <a:rect b="b" l="l" r="r" t="t"/>
                <a:pathLst>
                  <a:path extrusionOk="0" h="468" w="487">
                    <a:moveTo>
                      <a:pt x="239" y="1"/>
                    </a:moveTo>
                    <a:cubicBezTo>
                      <a:pt x="221" y="1"/>
                      <a:pt x="202" y="2"/>
                      <a:pt x="182" y="6"/>
                    </a:cubicBezTo>
                    <a:cubicBezTo>
                      <a:pt x="30" y="37"/>
                      <a:pt x="0" y="158"/>
                      <a:pt x="30" y="280"/>
                    </a:cubicBezTo>
                    <a:cubicBezTo>
                      <a:pt x="58" y="361"/>
                      <a:pt x="109" y="467"/>
                      <a:pt x="250" y="467"/>
                    </a:cubicBezTo>
                    <a:cubicBezTo>
                      <a:pt x="266" y="467"/>
                      <a:pt x="284" y="466"/>
                      <a:pt x="304" y="462"/>
                    </a:cubicBezTo>
                    <a:cubicBezTo>
                      <a:pt x="365" y="432"/>
                      <a:pt x="426" y="371"/>
                      <a:pt x="456" y="371"/>
                    </a:cubicBezTo>
                    <a:cubicBezTo>
                      <a:pt x="486" y="341"/>
                      <a:pt x="486" y="280"/>
                      <a:pt x="456" y="189"/>
                    </a:cubicBezTo>
                    <a:cubicBezTo>
                      <a:pt x="430" y="83"/>
                      <a:pt x="357" y="1"/>
                      <a:pt x="23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20"/>
              <p:cNvSpPr/>
              <p:nvPr/>
            </p:nvSpPr>
            <p:spPr>
              <a:xfrm>
                <a:off x="2758575" y="-57875"/>
                <a:ext cx="49675" cy="35050"/>
              </a:xfrm>
              <a:custGeom>
                <a:rect b="b" l="l" r="r" t="t"/>
                <a:pathLst>
                  <a:path extrusionOk="0" h="1402" w="1987">
                    <a:moveTo>
                      <a:pt x="1013" y="0"/>
                    </a:moveTo>
                    <a:cubicBezTo>
                      <a:pt x="963" y="0"/>
                      <a:pt x="910" y="6"/>
                      <a:pt x="856" y="17"/>
                    </a:cubicBezTo>
                    <a:cubicBezTo>
                      <a:pt x="1" y="188"/>
                      <a:pt x="241" y="1402"/>
                      <a:pt x="1002" y="1402"/>
                    </a:cubicBezTo>
                    <a:cubicBezTo>
                      <a:pt x="1052" y="1402"/>
                      <a:pt x="1105" y="1396"/>
                      <a:pt x="1160" y="1385"/>
                    </a:cubicBezTo>
                    <a:cubicBezTo>
                      <a:pt x="1986" y="1214"/>
                      <a:pt x="1770" y="0"/>
                      <a:pt x="101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20"/>
              <p:cNvSpPr/>
              <p:nvPr/>
            </p:nvSpPr>
            <p:spPr>
              <a:xfrm>
                <a:off x="2776925" y="-46200"/>
                <a:ext cx="12925" cy="11675"/>
              </a:xfrm>
              <a:custGeom>
                <a:rect b="b" l="l" r="r" t="t"/>
                <a:pathLst>
                  <a:path extrusionOk="0" h="467" w="517">
                    <a:moveTo>
                      <a:pt x="279" y="0"/>
                    </a:moveTo>
                    <a:cubicBezTo>
                      <a:pt x="259" y="0"/>
                      <a:pt x="237" y="2"/>
                      <a:pt x="213" y="6"/>
                    </a:cubicBezTo>
                    <a:cubicBezTo>
                      <a:pt x="61" y="36"/>
                      <a:pt x="0" y="158"/>
                      <a:pt x="61" y="280"/>
                    </a:cubicBezTo>
                    <a:cubicBezTo>
                      <a:pt x="88" y="361"/>
                      <a:pt x="115" y="467"/>
                      <a:pt x="251" y="467"/>
                    </a:cubicBezTo>
                    <a:cubicBezTo>
                      <a:pt x="267" y="467"/>
                      <a:pt x="285" y="465"/>
                      <a:pt x="304" y="462"/>
                    </a:cubicBezTo>
                    <a:cubicBezTo>
                      <a:pt x="395" y="432"/>
                      <a:pt x="426" y="371"/>
                      <a:pt x="456" y="371"/>
                    </a:cubicBezTo>
                    <a:cubicBezTo>
                      <a:pt x="517" y="340"/>
                      <a:pt x="517" y="280"/>
                      <a:pt x="456" y="188"/>
                    </a:cubicBezTo>
                    <a:cubicBezTo>
                      <a:pt x="456" y="83"/>
                      <a:pt x="410" y="0"/>
                      <a:pt x="27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20"/>
              <p:cNvSpPr/>
              <p:nvPr/>
            </p:nvSpPr>
            <p:spPr>
              <a:xfrm>
                <a:off x="2682725" y="-655300"/>
                <a:ext cx="48550" cy="35325"/>
              </a:xfrm>
              <a:custGeom>
                <a:rect b="b" l="l" r="r" t="t"/>
                <a:pathLst>
                  <a:path extrusionOk="0" h="1413" w="1942">
                    <a:moveTo>
                      <a:pt x="1000" y="1"/>
                    </a:moveTo>
                    <a:cubicBezTo>
                      <a:pt x="943" y="1"/>
                      <a:pt x="883" y="8"/>
                      <a:pt x="820" y="23"/>
                    </a:cubicBezTo>
                    <a:cubicBezTo>
                      <a:pt x="0" y="193"/>
                      <a:pt x="205" y="1413"/>
                      <a:pt x="946" y="1413"/>
                    </a:cubicBezTo>
                    <a:cubicBezTo>
                      <a:pt x="1002" y="1413"/>
                      <a:pt x="1062" y="1406"/>
                      <a:pt x="1124" y="1391"/>
                    </a:cubicBezTo>
                    <a:cubicBezTo>
                      <a:pt x="1942" y="1193"/>
                      <a:pt x="1739" y="1"/>
                      <a:pt x="100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20"/>
              <p:cNvSpPr/>
              <p:nvPr/>
            </p:nvSpPr>
            <p:spPr>
              <a:xfrm>
                <a:off x="2700925" y="-643750"/>
                <a:ext cx="12950" cy="11950"/>
              </a:xfrm>
              <a:custGeom>
                <a:rect b="b" l="l" r="r" t="t"/>
                <a:pathLst>
                  <a:path extrusionOk="0" h="478" w="518">
                    <a:moveTo>
                      <a:pt x="288" y="1"/>
                    </a:moveTo>
                    <a:cubicBezTo>
                      <a:pt x="266" y="1"/>
                      <a:pt x="241" y="6"/>
                      <a:pt x="213" y="17"/>
                    </a:cubicBezTo>
                    <a:cubicBezTo>
                      <a:pt x="61" y="47"/>
                      <a:pt x="0" y="169"/>
                      <a:pt x="61" y="260"/>
                    </a:cubicBezTo>
                    <a:cubicBezTo>
                      <a:pt x="88" y="369"/>
                      <a:pt x="116" y="478"/>
                      <a:pt x="252" y="478"/>
                    </a:cubicBezTo>
                    <a:cubicBezTo>
                      <a:pt x="268" y="478"/>
                      <a:pt x="285" y="476"/>
                      <a:pt x="304" y="473"/>
                    </a:cubicBezTo>
                    <a:cubicBezTo>
                      <a:pt x="456" y="443"/>
                      <a:pt x="517" y="321"/>
                      <a:pt x="456" y="199"/>
                    </a:cubicBezTo>
                    <a:cubicBezTo>
                      <a:pt x="432" y="100"/>
                      <a:pt x="387" y="1"/>
                      <a:pt x="28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20"/>
              <p:cNvSpPr/>
              <p:nvPr/>
            </p:nvSpPr>
            <p:spPr>
              <a:xfrm>
                <a:off x="2669750" y="442750"/>
                <a:ext cx="47875" cy="35325"/>
              </a:xfrm>
              <a:custGeom>
                <a:rect b="b" l="l" r="r" t="t"/>
                <a:pathLst>
                  <a:path extrusionOk="0" h="1413" w="1915">
                    <a:moveTo>
                      <a:pt x="969" y="1"/>
                    </a:moveTo>
                    <a:cubicBezTo>
                      <a:pt x="913" y="1"/>
                      <a:pt x="854" y="8"/>
                      <a:pt x="792" y="23"/>
                    </a:cubicBezTo>
                    <a:cubicBezTo>
                      <a:pt x="0" y="192"/>
                      <a:pt x="207" y="1413"/>
                      <a:pt x="924" y="1413"/>
                    </a:cubicBezTo>
                    <a:cubicBezTo>
                      <a:pt x="978" y="1413"/>
                      <a:pt x="1036" y="1406"/>
                      <a:pt x="1095" y="1391"/>
                    </a:cubicBezTo>
                    <a:cubicBezTo>
                      <a:pt x="1915" y="1221"/>
                      <a:pt x="1710" y="1"/>
                      <a:pt x="9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20"/>
              <p:cNvSpPr/>
              <p:nvPr/>
            </p:nvSpPr>
            <p:spPr>
              <a:xfrm>
                <a:off x="2688000" y="454300"/>
                <a:ext cx="12200" cy="11950"/>
              </a:xfrm>
              <a:custGeom>
                <a:rect b="b" l="l" r="r" t="t"/>
                <a:pathLst>
                  <a:path extrusionOk="0" h="478" w="488">
                    <a:moveTo>
                      <a:pt x="261" y="1"/>
                    </a:moveTo>
                    <a:cubicBezTo>
                      <a:pt x="237" y="1"/>
                      <a:pt x="211" y="6"/>
                      <a:pt x="183" y="17"/>
                    </a:cubicBezTo>
                    <a:cubicBezTo>
                      <a:pt x="31" y="47"/>
                      <a:pt x="1" y="169"/>
                      <a:pt x="31" y="260"/>
                    </a:cubicBezTo>
                    <a:cubicBezTo>
                      <a:pt x="58" y="369"/>
                      <a:pt x="110" y="477"/>
                      <a:pt x="251" y="477"/>
                    </a:cubicBezTo>
                    <a:cubicBezTo>
                      <a:pt x="268" y="477"/>
                      <a:pt x="285" y="476"/>
                      <a:pt x="305" y="473"/>
                    </a:cubicBezTo>
                    <a:cubicBezTo>
                      <a:pt x="365" y="412"/>
                      <a:pt x="426" y="381"/>
                      <a:pt x="457" y="381"/>
                    </a:cubicBezTo>
                    <a:cubicBezTo>
                      <a:pt x="487" y="351"/>
                      <a:pt x="487" y="260"/>
                      <a:pt x="457" y="199"/>
                    </a:cubicBezTo>
                    <a:cubicBezTo>
                      <a:pt x="432" y="100"/>
                      <a:pt x="367" y="1"/>
                      <a:pt x="26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20"/>
              <p:cNvSpPr/>
              <p:nvPr/>
            </p:nvSpPr>
            <p:spPr>
              <a:xfrm>
                <a:off x="3316500" y="1027100"/>
                <a:ext cx="47825" cy="35350"/>
              </a:xfrm>
              <a:custGeom>
                <a:rect b="b" l="l" r="r" t="t"/>
                <a:pathLst>
                  <a:path extrusionOk="0" h="1414" w="1913">
                    <a:moveTo>
                      <a:pt x="993" y="1"/>
                    </a:moveTo>
                    <a:cubicBezTo>
                      <a:pt x="938" y="1"/>
                      <a:pt x="880" y="8"/>
                      <a:pt x="819" y="23"/>
                    </a:cubicBezTo>
                    <a:cubicBezTo>
                      <a:pt x="0" y="220"/>
                      <a:pt x="204" y="1413"/>
                      <a:pt x="942" y="1413"/>
                    </a:cubicBezTo>
                    <a:cubicBezTo>
                      <a:pt x="999" y="1413"/>
                      <a:pt x="1059" y="1406"/>
                      <a:pt x="1123" y="1391"/>
                    </a:cubicBezTo>
                    <a:cubicBezTo>
                      <a:pt x="1913" y="1193"/>
                      <a:pt x="1707" y="1"/>
                      <a:pt x="99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20"/>
              <p:cNvSpPr/>
              <p:nvPr/>
            </p:nvSpPr>
            <p:spPr>
              <a:xfrm>
                <a:off x="3334675" y="1038650"/>
                <a:ext cx="12175" cy="11950"/>
              </a:xfrm>
              <a:custGeom>
                <a:rect b="b" l="l" r="r" t="t"/>
                <a:pathLst>
                  <a:path extrusionOk="0" h="478" w="487">
                    <a:moveTo>
                      <a:pt x="283" y="1"/>
                    </a:moveTo>
                    <a:cubicBezTo>
                      <a:pt x="255" y="1"/>
                      <a:pt x="222" y="6"/>
                      <a:pt x="183" y="17"/>
                    </a:cubicBezTo>
                    <a:cubicBezTo>
                      <a:pt x="122" y="47"/>
                      <a:pt x="92" y="78"/>
                      <a:pt x="31" y="78"/>
                    </a:cubicBezTo>
                    <a:cubicBezTo>
                      <a:pt x="0" y="108"/>
                      <a:pt x="0" y="199"/>
                      <a:pt x="31" y="260"/>
                    </a:cubicBezTo>
                    <a:cubicBezTo>
                      <a:pt x="85" y="369"/>
                      <a:pt x="115" y="478"/>
                      <a:pt x="252" y="478"/>
                    </a:cubicBezTo>
                    <a:cubicBezTo>
                      <a:pt x="268" y="478"/>
                      <a:pt x="285" y="476"/>
                      <a:pt x="304" y="473"/>
                    </a:cubicBezTo>
                    <a:cubicBezTo>
                      <a:pt x="396" y="412"/>
                      <a:pt x="426" y="382"/>
                      <a:pt x="456" y="382"/>
                    </a:cubicBezTo>
                    <a:cubicBezTo>
                      <a:pt x="487" y="351"/>
                      <a:pt x="487" y="260"/>
                      <a:pt x="456" y="199"/>
                    </a:cubicBezTo>
                    <a:cubicBezTo>
                      <a:pt x="432" y="100"/>
                      <a:pt x="407" y="1"/>
                      <a:pt x="28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20"/>
              <p:cNvSpPr/>
              <p:nvPr/>
            </p:nvSpPr>
            <p:spPr>
              <a:xfrm>
                <a:off x="4005500" y="154125"/>
                <a:ext cx="48975" cy="35050"/>
              </a:xfrm>
              <a:custGeom>
                <a:rect b="b" l="l" r="r" t="t"/>
                <a:pathLst>
                  <a:path extrusionOk="0" h="1402" w="1959">
                    <a:moveTo>
                      <a:pt x="985" y="1"/>
                    </a:moveTo>
                    <a:cubicBezTo>
                      <a:pt x="935" y="1"/>
                      <a:pt x="882" y="6"/>
                      <a:pt x="828" y="17"/>
                    </a:cubicBezTo>
                    <a:cubicBezTo>
                      <a:pt x="1" y="188"/>
                      <a:pt x="217" y="1402"/>
                      <a:pt x="974" y="1402"/>
                    </a:cubicBezTo>
                    <a:cubicBezTo>
                      <a:pt x="1024" y="1402"/>
                      <a:pt x="1077" y="1397"/>
                      <a:pt x="1132" y="1385"/>
                    </a:cubicBezTo>
                    <a:cubicBezTo>
                      <a:pt x="1958" y="1214"/>
                      <a:pt x="1742" y="1"/>
                      <a:pt x="98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20"/>
              <p:cNvSpPr/>
              <p:nvPr/>
            </p:nvSpPr>
            <p:spPr>
              <a:xfrm>
                <a:off x="4024650" y="165550"/>
                <a:ext cx="12200" cy="11950"/>
              </a:xfrm>
              <a:custGeom>
                <a:rect b="b" l="l" r="r" t="t"/>
                <a:pathLst>
                  <a:path extrusionOk="0" h="478" w="488">
                    <a:moveTo>
                      <a:pt x="269" y="0"/>
                    </a:moveTo>
                    <a:cubicBezTo>
                      <a:pt x="245" y="0"/>
                      <a:pt x="217" y="5"/>
                      <a:pt x="183" y="16"/>
                    </a:cubicBezTo>
                    <a:cubicBezTo>
                      <a:pt x="31" y="47"/>
                      <a:pt x="1" y="168"/>
                      <a:pt x="31" y="260"/>
                    </a:cubicBezTo>
                    <a:cubicBezTo>
                      <a:pt x="58" y="368"/>
                      <a:pt x="86" y="477"/>
                      <a:pt x="243" y="477"/>
                    </a:cubicBezTo>
                    <a:cubicBezTo>
                      <a:pt x="262" y="477"/>
                      <a:pt x="282" y="476"/>
                      <a:pt x="305" y="472"/>
                    </a:cubicBezTo>
                    <a:cubicBezTo>
                      <a:pt x="366" y="412"/>
                      <a:pt x="396" y="381"/>
                      <a:pt x="457" y="381"/>
                    </a:cubicBezTo>
                    <a:cubicBezTo>
                      <a:pt x="487" y="351"/>
                      <a:pt x="487" y="260"/>
                      <a:pt x="457" y="199"/>
                    </a:cubicBezTo>
                    <a:cubicBezTo>
                      <a:pt x="407" y="99"/>
                      <a:pt x="378" y="0"/>
                      <a:pt x="26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20"/>
              <p:cNvSpPr/>
              <p:nvPr/>
            </p:nvSpPr>
            <p:spPr>
              <a:xfrm>
                <a:off x="3421950" y="-433275"/>
                <a:ext cx="48975" cy="35075"/>
              </a:xfrm>
              <a:custGeom>
                <a:rect b="b" l="l" r="r" t="t"/>
                <a:pathLst>
                  <a:path extrusionOk="0" h="1403" w="1959">
                    <a:moveTo>
                      <a:pt x="1008" y="1"/>
                    </a:moveTo>
                    <a:cubicBezTo>
                      <a:pt x="960" y="1"/>
                      <a:pt x="909" y="6"/>
                      <a:pt x="856" y="18"/>
                    </a:cubicBezTo>
                    <a:cubicBezTo>
                      <a:pt x="1" y="189"/>
                      <a:pt x="215" y="1402"/>
                      <a:pt x="997" y="1402"/>
                    </a:cubicBezTo>
                    <a:cubicBezTo>
                      <a:pt x="1049" y="1402"/>
                      <a:pt x="1103" y="1397"/>
                      <a:pt x="1160" y="1385"/>
                    </a:cubicBezTo>
                    <a:cubicBezTo>
                      <a:pt x="1958" y="1214"/>
                      <a:pt x="1741"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20"/>
              <p:cNvSpPr/>
              <p:nvPr/>
            </p:nvSpPr>
            <p:spPr>
              <a:xfrm>
                <a:off x="3440300" y="-421575"/>
                <a:ext cx="12175" cy="11700"/>
              </a:xfrm>
              <a:custGeom>
                <a:rect b="b" l="l" r="r" t="t"/>
                <a:pathLst>
                  <a:path extrusionOk="0" h="468" w="487">
                    <a:moveTo>
                      <a:pt x="237" y="1"/>
                    </a:moveTo>
                    <a:cubicBezTo>
                      <a:pt x="220" y="1"/>
                      <a:pt x="202" y="2"/>
                      <a:pt x="183" y="6"/>
                    </a:cubicBezTo>
                    <a:cubicBezTo>
                      <a:pt x="31" y="36"/>
                      <a:pt x="0" y="158"/>
                      <a:pt x="31" y="279"/>
                    </a:cubicBezTo>
                    <a:cubicBezTo>
                      <a:pt x="57" y="385"/>
                      <a:pt x="107" y="467"/>
                      <a:pt x="239" y="467"/>
                    </a:cubicBezTo>
                    <a:cubicBezTo>
                      <a:pt x="259" y="467"/>
                      <a:pt x="280" y="466"/>
                      <a:pt x="304" y="462"/>
                    </a:cubicBezTo>
                    <a:cubicBezTo>
                      <a:pt x="456" y="431"/>
                      <a:pt x="487" y="310"/>
                      <a:pt x="456" y="188"/>
                    </a:cubicBezTo>
                    <a:cubicBezTo>
                      <a:pt x="429" y="107"/>
                      <a:pt x="378" y="1"/>
                      <a:pt x="23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20"/>
              <p:cNvSpPr/>
              <p:nvPr/>
            </p:nvSpPr>
            <p:spPr>
              <a:xfrm>
                <a:off x="4144575" y="690625"/>
                <a:ext cx="48250" cy="35050"/>
              </a:xfrm>
              <a:custGeom>
                <a:rect b="b" l="l" r="r" t="t"/>
                <a:pathLst>
                  <a:path extrusionOk="0" h="1402" w="1930">
                    <a:moveTo>
                      <a:pt x="979" y="0"/>
                    </a:moveTo>
                    <a:cubicBezTo>
                      <a:pt x="931" y="0"/>
                      <a:pt x="880" y="5"/>
                      <a:pt x="827" y="17"/>
                    </a:cubicBezTo>
                    <a:cubicBezTo>
                      <a:pt x="0" y="188"/>
                      <a:pt x="216" y="1401"/>
                      <a:pt x="973" y="1401"/>
                    </a:cubicBezTo>
                    <a:cubicBezTo>
                      <a:pt x="1023" y="1401"/>
                      <a:pt x="1076" y="1396"/>
                      <a:pt x="1131" y="1385"/>
                    </a:cubicBezTo>
                    <a:cubicBezTo>
                      <a:pt x="1929" y="1213"/>
                      <a:pt x="1711" y="0"/>
                      <a:pt x="97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20"/>
              <p:cNvSpPr/>
              <p:nvPr/>
            </p:nvSpPr>
            <p:spPr>
              <a:xfrm>
                <a:off x="4162950" y="702300"/>
                <a:ext cx="12200" cy="11700"/>
              </a:xfrm>
              <a:custGeom>
                <a:rect b="b" l="l" r="r" t="t"/>
                <a:pathLst>
                  <a:path extrusionOk="0" h="468" w="488">
                    <a:moveTo>
                      <a:pt x="230" y="1"/>
                    </a:moveTo>
                    <a:cubicBezTo>
                      <a:pt x="215" y="1"/>
                      <a:pt x="199" y="2"/>
                      <a:pt x="183" y="6"/>
                    </a:cubicBezTo>
                    <a:cubicBezTo>
                      <a:pt x="31" y="36"/>
                      <a:pt x="1" y="158"/>
                      <a:pt x="31" y="279"/>
                    </a:cubicBezTo>
                    <a:cubicBezTo>
                      <a:pt x="84" y="385"/>
                      <a:pt x="114" y="467"/>
                      <a:pt x="240" y="467"/>
                    </a:cubicBezTo>
                    <a:cubicBezTo>
                      <a:pt x="259" y="467"/>
                      <a:pt x="281" y="466"/>
                      <a:pt x="305" y="462"/>
                    </a:cubicBezTo>
                    <a:cubicBezTo>
                      <a:pt x="396" y="431"/>
                      <a:pt x="426" y="401"/>
                      <a:pt x="457" y="401"/>
                    </a:cubicBezTo>
                    <a:cubicBezTo>
                      <a:pt x="487" y="340"/>
                      <a:pt x="487" y="279"/>
                      <a:pt x="457" y="188"/>
                    </a:cubicBezTo>
                    <a:cubicBezTo>
                      <a:pt x="430" y="107"/>
                      <a:pt x="354" y="1"/>
                      <a:pt x="23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20"/>
              <p:cNvSpPr/>
              <p:nvPr/>
            </p:nvSpPr>
            <p:spPr>
              <a:xfrm>
                <a:off x="4757800" y="1357650"/>
                <a:ext cx="48750" cy="35200"/>
              </a:xfrm>
              <a:custGeom>
                <a:rect b="b" l="l" r="r" t="t"/>
                <a:pathLst>
                  <a:path extrusionOk="0" h="1408" w="1950">
                    <a:moveTo>
                      <a:pt x="1008" y="1"/>
                    </a:moveTo>
                    <a:cubicBezTo>
                      <a:pt x="951" y="1"/>
                      <a:pt x="891" y="8"/>
                      <a:pt x="827" y="23"/>
                    </a:cubicBezTo>
                    <a:cubicBezTo>
                      <a:pt x="1" y="194"/>
                      <a:pt x="217" y="1408"/>
                      <a:pt x="974" y="1408"/>
                    </a:cubicBezTo>
                    <a:cubicBezTo>
                      <a:pt x="1024" y="1408"/>
                      <a:pt x="1076" y="1402"/>
                      <a:pt x="1131" y="1391"/>
                    </a:cubicBezTo>
                    <a:cubicBezTo>
                      <a:pt x="1950" y="1193"/>
                      <a:pt x="1746"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20"/>
              <p:cNvSpPr/>
              <p:nvPr/>
            </p:nvSpPr>
            <p:spPr>
              <a:xfrm>
                <a:off x="4776950" y="1369200"/>
                <a:ext cx="12175" cy="11950"/>
              </a:xfrm>
              <a:custGeom>
                <a:rect b="b" l="l" r="r" t="t"/>
                <a:pathLst>
                  <a:path extrusionOk="0" h="478" w="487">
                    <a:moveTo>
                      <a:pt x="258" y="1"/>
                    </a:moveTo>
                    <a:cubicBezTo>
                      <a:pt x="236" y="1"/>
                      <a:pt x="211" y="6"/>
                      <a:pt x="183" y="17"/>
                    </a:cubicBezTo>
                    <a:cubicBezTo>
                      <a:pt x="31" y="47"/>
                      <a:pt x="1" y="169"/>
                      <a:pt x="31" y="260"/>
                    </a:cubicBezTo>
                    <a:cubicBezTo>
                      <a:pt x="58" y="369"/>
                      <a:pt x="85" y="478"/>
                      <a:pt x="243" y="478"/>
                    </a:cubicBezTo>
                    <a:cubicBezTo>
                      <a:pt x="262" y="478"/>
                      <a:pt x="282" y="476"/>
                      <a:pt x="304" y="473"/>
                    </a:cubicBezTo>
                    <a:cubicBezTo>
                      <a:pt x="456" y="412"/>
                      <a:pt x="487" y="321"/>
                      <a:pt x="456" y="199"/>
                    </a:cubicBezTo>
                    <a:cubicBezTo>
                      <a:pt x="407" y="100"/>
                      <a:pt x="357" y="1"/>
                      <a:pt x="25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20"/>
              <p:cNvSpPr/>
              <p:nvPr/>
            </p:nvSpPr>
            <p:spPr>
              <a:xfrm>
                <a:off x="5551950" y="100800"/>
                <a:ext cx="49475" cy="35200"/>
              </a:xfrm>
              <a:custGeom>
                <a:rect b="b" l="l" r="r" t="t"/>
                <a:pathLst>
                  <a:path extrusionOk="0" h="1408" w="1979">
                    <a:moveTo>
                      <a:pt x="1033" y="1"/>
                    </a:moveTo>
                    <a:cubicBezTo>
                      <a:pt x="976" y="1"/>
                      <a:pt x="917" y="8"/>
                      <a:pt x="855" y="23"/>
                    </a:cubicBezTo>
                    <a:cubicBezTo>
                      <a:pt x="0" y="194"/>
                      <a:pt x="268" y="1407"/>
                      <a:pt x="1006" y="1407"/>
                    </a:cubicBezTo>
                    <a:cubicBezTo>
                      <a:pt x="1055" y="1407"/>
                      <a:pt x="1106" y="1402"/>
                      <a:pt x="1159" y="1391"/>
                    </a:cubicBezTo>
                    <a:cubicBezTo>
                      <a:pt x="1979" y="1221"/>
                      <a:pt x="1774" y="1"/>
                      <a:pt x="103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20"/>
              <p:cNvSpPr/>
              <p:nvPr/>
            </p:nvSpPr>
            <p:spPr>
              <a:xfrm>
                <a:off x="5571050" y="112600"/>
                <a:ext cx="12175" cy="11700"/>
              </a:xfrm>
              <a:custGeom>
                <a:rect b="b" l="l" r="r" t="t"/>
                <a:pathLst>
                  <a:path extrusionOk="0" h="468" w="487">
                    <a:moveTo>
                      <a:pt x="250" y="1"/>
                    </a:moveTo>
                    <a:cubicBezTo>
                      <a:pt x="229" y="1"/>
                      <a:pt x="206" y="3"/>
                      <a:pt x="182" y="7"/>
                    </a:cubicBezTo>
                    <a:cubicBezTo>
                      <a:pt x="30" y="37"/>
                      <a:pt x="0" y="159"/>
                      <a:pt x="30" y="250"/>
                    </a:cubicBezTo>
                    <a:cubicBezTo>
                      <a:pt x="58" y="359"/>
                      <a:pt x="85" y="467"/>
                      <a:pt x="243" y="467"/>
                    </a:cubicBezTo>
                    <a:cubicBezTo>
                      <a:pt x="261" y="467"/>
                      <a:pt x="282" y="466"/>
                      <a:pt x="304" y="463"/>
                    </a:cubicBezTo>
                    <a:cubicBezTo>
                      <a:pt x="365" y="402"/>
                      <a:pt x="395" y="371"/>
                      <a:pt x="456" y="371"/>
                    </a:cubicBezTo>
                    <a:cubicBezTo>
                      <a:pt x="486" y="341"/>
                      <a:pt x="486" y="250"/>
                      <a:pt x="456" y="189"/>
                    </a:cubicBezTo>
                    <a:cubicBezTo>
                      <a:pt x="456" y="83"/>
                      <a:pt x="387" y="1"/>
                      <a:pt x="25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20"/>
              <p:cNvSpPr/>
              <p:nvPr/>
            </p:nvSpPr>
            <p:spPr>
              <a:xfrm>
                <a:off x="4992125" y="81800"/>
                <a:ext cx="49250" cy="35350"/>
              </a:xfrm>
              <a:custGeom>
                <a:rect b="b" l="l" r="r" t="t"/>
                <a:pathLst>
                  <a:path extrusionOk="0" h="1414" w="1970">
                    <a:moveTo>
                      <a:pt x="1024" y="1"/>
                    </a:moveTo>
                    <a:cubicBezTo>
                      <a:pt x="968" y="1"/>
                      <a:pt x="909" y="8"/>
                      <a:pt x="847" y="23"/>
                    </a:cubicBezTo>
                    <a:cubicBezTo>
                      <a:pt x="0" y="220"/>
                      <a:pt x="228" y="1413"/>
                      <a:pt x="969" y="1413"/>
                    </a:cubicBezTo>
                    <a:cubicBezTo>
                      <a:pt x="1027" y="1413"/>
                      <a:pt x="1087" y="1406"/>
                      <a:pt x="1151" y="1391"/>
                    </a:cubicBezTo>
                    <a:cubicBezTo>
                      <a:pt x="1970" y="1221"/>
                      <a:pt x="1765" y="1"/>
                      <a:pt x="102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20"/>
              <p:cNvSpPr/>
              <p:nvPr/>
            </p:nvSpPr>
            <p:spPr>
              <a:xfrm>
                <a:off x="5010250" y="93600"/>
                <a:ext cx="12175" cy="11700"/>
              </a:xfrm>
              <a:custGeom>
                <a:rect b="b" l="l" r="r" t="t"/>
                <a:pathLst>
                  <a:path extrusionOk="0" h="468" w="487">
                    <a:moveTo>
                      <a:pt x="259" y="1"/>
                    </a:moveTo>
                    <a:cubicBezTo>
                      <a:pt x="236" y="1"/>
                      <a:pt x="210" y="3"/>
                      <a:pt x="182" y="7"/>
                    </a:cubicBezTo>
                    <a:cubicBezTo>
                      <a:pt x="30" y="37"/>
                      <a:pt x="0" y="159"/>
                      <a:pt x="30" y="250"/>
                    </a:cubicBezTo>
                    <a:cubicBezTo>
                      <a:pt x="85" y="359"/>
                      <a:pt x="115" y="467"/>
                      <a:pt x="251" y="467"/>
                    </a:cubicBezTo>
                    <a:cubicBezTo>
                      <a:pt x="267" y="467"/>
                      <a:pt x="285" y="466"/>
                      <a:pt x="304" y="463"/>
                    </a:cubicBezTo>
                    <a:cubicBezTo>
                      <a:pt x="395" y="402"/>
                      <a:pt x="426" y="372"/>
                      <a:pt x="456" y="372"/>
                    </a:cubicBezTo>
                    <a:cubicBezTo>
                      <a:pt x="486" y="341"/>
                      <a:pt x="486" y="250"/>
                      <a:pt x="456" y="189"/>
                    </a:cubicBezTo>
                    <a:cubicBezTo>
                      <a:pt x="456" y="84"/>
                      <a:pt x="410"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20"/>
              <p:cNvSpPr/>
              <p:nvPr/>
            </p:nvSpPr>
            <p:spPr>
              <a:xfrm>
                <a:off x="5708425" y="-594500"/>
                <a:ext cx="48750" cy="35200"/>
              </a:xfrm>
              <a:custGeom>
                <a:rect b="b" l="l" r="r" t="t"/>
                <a:pathLst>
                  <a:path extrusionOk="0" h="1408" w="1950">
                    <a:moveTo>
                      <a:pt x="1008" y="0"/>
                    </a:moveTo>
                    <a:cubicBezTo>
                      <a:pt x="951" y="0"/>
                      <a:pt x="891" y="8"/>
                      <a:pt x="827" y="23"/>
                    </a:cubicBezTo>
                    <a:cubicBezTo>
                      <a:pt x="1" y="194"/>
                      <a:pt x="243" y="1407"/>
                      <a:pt x="979" y="1407"/>
                    </a:cubicBezTo>
                    <a:cubicBezTo>
                      <a:pt x="1027" y="1407"/>
                      <a:pt x="1078" y="1402"/>
                      <a:pt x="1131" y="1391"/>
                    </a:cubicBezTo>
                    <a:cubicBezTo>
                      <a:pt x="1950" y="1193"/>
                      <a:pt x="1746" y="0"/>
                      <a:pt x="100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20"/>
              <p:cNvSpPr/>
              <p:nvPr/>
            </p:nvSpPr>
            <p:spPr>
              <a:xfrm>
                <a:off x="5727575" y="-582950"/>
                <a:ext cx="12175" cy="11950"/>
              </a:xfrm>
              <a:custGeom>
                <a:rect b="b" l="l" r="r" t="t"/>
                <a:pathLst>
                  <a:path extrusionOk="0" h="478" w="487">
                    <a:moveTo>
                      <a:pt x="260" y="1"/>
                    </a:moveTo>
                    <a:cubicBezTo>
                      <a:pt x="237" y="1"/>
                      <a:pt x="211" y="6"/>
                      <a:pt x="183" y="17"/>
                    </a:cubicBezTo>
                    <a:cubicBezTo>
                      <a:pt x="92" y="47"/>
                      <a:pt x="61" y="78"/>
                      <a:pt x="31" y="78"/>
                    </a:cubicBezTo>
                    <a:cubicBezTo>
                      <a:pt x="1" y="108"/>
                      <a:pt x="1" y="199"/>
                      <a:pt x="31" y="260"/>
                    </a:cubicBezTo>
                    <a:cubicBezTo>
                      <a:pt x="58" y="369"/>
                      <a:pt x="110" y="477"/>
                      <a:pt x="251" y="477"/>
                    </a:cubicBezTo>
                    <a:cubicBezTo>
                      <a:pt x="267" y="477"/>
                      <a:pt x="285" y="476"/>
                      <a:pt x="305" y="473"/>
                    </a:cubicBezTo>
                    <a:cubicBezTo>
                      <a:pt x="365" y="412"/>
                      <a:pt x="426" y="381"/>
                      <a:pt x="456" y="381"/>
                    </a:cubicBezTo>
                    <a:cubicBezTo>
                      <a:pt x="487" y="351"/>
                      <a:pt x="487" y="260"/>
                      <a:pt x="456" y="199"/>
                    </a:cubicBezTo>
                    <a:cubicBezTo>
                      <a:pt x="432" y="100"/>
                      <a:pt x="366" y="1"/>
                      <a:pt x="26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20"/>
              <p:cNvSpPr/>
              <p:nvPr/>
            </p:nvSpPr>
            <p:spPr>
              <a:xfrm>
                <a:off x="6318625" y="-407425"/>
                <a:ext cx="48950" cy="35050"/>
              </a:xfrm>
              <a:custGeom>
                <a:rect b="b" l="l" r="r" t="t"/>
                <a:pathLst>
                  <a:path extrusionOk="0" h="1402" w="1958">
                    <a:moveTo>
                      <a:pt x="980" y="0"/>
                    </a:moveTo>
                    <a:cubicBezTo>
                      <a:pt x="931" y="0"/>
                      <a:pt x="880" y="6"/>
                      <a:pt x="827" y="17"/>
                    </a:cubicBezTo>
                    <a:cubicBezTo>
                      <a:pt x="0" y="188"/>
                      <a:pt x="216" y="1402"/>
                      <a:pt x="973" y="1402"/>
                    </a:cubicBezTo>
                    <a:cubicBezTo>
                      <a:pt x="1024" y="1402"/>
                      <a:pt x="1076" y="1396"/>
                      <a:pt x="1131" y="1385"/>
                    </a:cubicBezTo>
                    <a:cubicBezTo>
                      <a:pt x="1958" y="1214"/>
                      <a:pt x="1715" y="0"/>
                      <a:pt x="98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20"/>
              <p:cNvSpPr/>
              <p:nvPr/>
            </p:nvSpPr>
            <p:spPr>
              <a:xfrm>
                <a:off x="6337000" y="-395750"/>
                <a:ext cx="12950" cy="11675"/>
              </a:xfrm>
              <a:custGeom>
                <a:rect b="b" l="l" r="r" t="t"/>
                <a:pathLst>
                  <a:path extrusionOk="0" h="467" w="518">
                    <a:moveTo>
                      <a:pt x="278" y="0"/>
                    </a:moveTo>
                    <a:cubicBezTo>
                      <a:pt x="259" y="0"/>
                      <a:pt x="238" y="2"/>
                      <a:pt x="214" y="6"/>
                    </a:cubicBezTo>
                    <a:cubicBezTo>
                      <a:pt x="122" y="36"/>
                      <a:pt x="92" y="67"/>
                      <a:pt x="62" y="67"/>
                    </a:cubicBezTo>
                    <a:cubicBezTo>
                      <a:pt x="1" y="128"/>
                      <a:pt x="1" y="188"/>
                      <a:pt x="62" y="280"/>
                    </a:cubicBezTo>
                    <a:cubicBezTo>
                      <a:pt x="89" y="361"/>
                      <a:pt x="116" y="467"/>
                      <a:pt x="251" y="467"/>
                    </a:cubicBezTo>
                    <a:cubicBezTo>
                      <a:pt x="268" y="467"/>
                      <a:pt x="285" y="465"/>
                      <a:pt x="305" y="462"/>
                    </a:cubicBezTo>
                    <a:cubicBezTo>
                      <a:pt x="396" y="432"/>
                      <a:pt x="426" y="371"/>
                      <a:pt x="457" y="371"/>
                    </a:cubicBezTo>
                    <a:cubicBezTo>
                      <a:pt x="518" y="340"/>
                      <a:pt x="518" y="280"/>
                      <a:pt x="457" y="188"/>
                    </a:cubicBezTo>
                    <a:cubicBezTo>
                      <a:pt x="430" y="83"/>
                      <a:pt x="404" y="0"/>
                      <a:pt x="27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20"/>
              <p:cNvSpPr/>
              <p:nvPr/>
            </p:nvSpPr>
            <p:spPr>
              <a:xfrm>
                <a:off x="6866150" y="-570050"/>
                <a:ext cx="48550" cy="35375"/>
              </a:xfrm>
              <a:custGeom>
                <a:rect b="b" l="l" r="r" t="t"/>
                <a:pathLst>
                  <a:path extrusionOk="0" h="1415" w="1942">
                    <a:moveTo>
                      <a:pt x="969" y="1"/>
                    </a:moveTo>
                    <a:cubicBezTo>
                      <a:pt x="919" y="1"/>
                      <a:pt x="866" y="6"/>
                      <a:pt x="811" y="17"/>
                    </a:cubicBezTo>
                    <a:cubicBezTo>
                      <a:pt x="1" y="241"/>
                      <a:pt x="192" y="1414"/>
                      <a:pt x="912" y="1414"/>
                    </a:cubicBezTo>
                    <a:cubicBezTo>
                      <a:pt x="976" y="1414"/>
                      <a:pt x="1044" y="1405"/>
                      <a:pt x="1115" y="1385"/>
                    </a:cubicBezTo>
                    <a:cubicBezTo>
                      <a:pt x="1942" y="1214"/>
                      <a:pt x="1726" y="1"/>
                      <a:pt x="9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20"/>
              <p:cNvSpPr/>
              <p:nvPr/>
            </p:nvSpPr>
            <p:spPr>
              <a:xfrm>
                <a:off x="6884125" y="-558350"/>
                <a:ext cx="12950" cy="11700"/>
              </a:xfrm>
              <a:custGeom>
                <a:rect b="b" l="l" r="r" t="t"/>
                <a:pathLst>
                  <a:path extrusionOk="0" h="468" w="518">
                    <a:moveTo>
                      <a:pt x="259" y="1"/>
                    </a:moveTo>
                    <a:cubicBezTo>
                      <a:pt x="245" y="1"/>
                      <a:pt x="230" y="2"/>
                      <a:pt x="214" y="5"/>
                    </a:cubicBezTo>
                    <a:cubicBezTo>
                      <a:pt x="122" y="36"/>
                      <a:pt x="92" y="97"/>
                      <a:pt x="62" y="97"/>
                    </a:cubicBezTo>
                    <a:cubicBezTo>
                      <a:pt x="1" y="127"/>
                      <a:pt x="1" y="188"/>
                      <a:pt x="62" y="279"/>
                    </a:cubicBezTo>
                    <a:cubicBezTo>
                      <a:pt x="88" y="385"/>
                      <a:pt x="114" y="467"/>
                      <a:pt x="240" y="467"/>
                    </a:cubicBezTo>
                    <a:cubicBezTo>
                      <a:pt x="259" y="467"/>
                      <a:pt x="281" y="465"/>
                      <a:pt x="305" y="461"/>
                    </a:cubicBezTo>
                    <a:cubicBezTo>
                      <a:pt x="396" y="431"/>
                      <a:pt x="426" y="401"/>
                      <a:pt x="457" y="401"/>
                    </a:cubicBezTo>
                    <a:cubicBezTo>
                      <a:pt x="518" y="340"/>
                      <a:pt x="518" y="279"/>
                      <a:pt x="457" y="188"/>
                    </a:cubicBezTo>
                    <a:cubicBezTo>
                      <a:pt x="430" y="106"/>
                      <a:pt x="378"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20"/>
              <p:cNvSpPr/>
              <p:nvPr/>
            </p:nvSpPr>
            <p:spPr>
              <a:xfrm>
                <a:off x="7434100" y="-171850"/>
                <a:ext cx="48250" cy="35050"/>
              </a:xfrm>
              <a:custGeom>
                <a:rect b="b" l="l" r="r" t="t"/>
                <a:pathLst>
                  <a:path extrusionOk="0" h="1402" w="1930">
                    <a:moveTo>
                      <a:pt x="956" y="0"/>
                    </a:moveTo>
                    <a:cubicBezTo>
                      <a:pt x="906" y="0"/>
                      <a:pt x="853" y="5"/>
                      <a:pt x="799" y="17"/>
                    </a:cubicBezTo>
                    <a:cubicBezTo>
                      <a:pt x="1" y="188"/>
                      <a:pt x="218" y="1401"/>
                      <a:pt x="950" y="1401"/>
                    </a:cubicBezTo>
                    <a:cubicBezTo>
                      <a:pt x="999" y="1401"/>
                      <a:pt x="1050" y="1396"/>
                      <a:pt x="1103" y="1385"/>
                    </a:cubicBezTo>
                    <a:cubicBezTo>
                      <a:pt x="1929" y="1214"/>
                      <a:pt x="1713" y="0"/>
                      <a:pt x="95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20"/>
              <p:cNvSpPr/>
              <p:nvPr/>
            </p:nvSpPr>
            <p:spPr>
              <a:xfrm>
                <a:off x="7452525" y="-160200"/>
                <a:ext cx="12200" cy="11700"/>
              </a:xfrm>
              <a:custGeom>
                <a:rect b="b" l="l" r="r" t="t"/>
                <a:pathLst>
                  <a:path extrusionOk="0" h="468" w="488">
                    <a:moveTo>
                      <a:pt x="249" y="1"/>
                    </a:moveTo>
                    <a:cubicBezTo>
                      <a:pt x="229" y="1"/>
                      <a:pt x="207" y="3"/>
                      <a:pt x="183" y="7"/>
                    </a:cubicBezTo>
                    <a:cubicBezTo>
                      <a:pt x="31" y="37"/>
                      <a:pt x="1" y="159"/>
                      <a:pt x="31" y="280"/>
                    </a:cubicBezTo>
                    <a:cubicBezTo>
                      <a:pt x="58" y="362"/>
                      <a:pt x="110" y="467"/>
                      <a:pt x="250" y="467"/>
                    </a:cubicBezTo>
                    <a:cubicBezTo>
                      <a:pt x="267" y="467"/>
                      <a:pt x="285" y="466"/>
                      <a:pt x="305" y="463"/>
                    </a:cubicBezTo>
                    <a:cubicBezTo>
                      <a:pt x="366" y="432"/>
                      <a:pt x="426" y="371"/>
                      <a:pt x="457" y="371"/>
                    </a:cubicBezTo>
                    <a:cubicBezTo>
                      <a:pt x="487" y="341"/>
                      <a:pt x="487" y="280"/>
                      <a:pt x="457" y="189"/>
                    </a:cubicBezTo>
                    <a:cubicBezTo>
                      <a:pt x="430" y="83"/>
                      <a:pt x="381" y="1"/>
                      <a:pt x="24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20"/>
              <p:cNvSpPr/>
              <p:nvPr/>
            </p:nvSpPr>
            <p:spPr>
              <a:xfrm>
                <a:off x="7147875" y="479975"/>
                <a:ext cx="48525" cy="34575"/>
              </a:xfrm>
              <a:custGeom>
                <a:rect b="b" l="l" r="r" t="t"/>
                <a:pathLst>
                  <a:path extrusionOk="0" h="1383" w="1941">
                    <a:moveTo>
                      <a:pt x="1000" y="1"/>
                    </a:moveTo>
                    <a:cubicBezTo>
                      <a:pt x="942" y="1"/>
                      <a:pt x="882" y="8"/>
                      <a:pt x="819" y="23"/>
                    </a:cubicBezTo>
                    <a:cubicBezTo>
                      <a:pt x="1" y="192"/>
                      <a:pt x="204" y="1383"/>
                      <a:pt x="942" y="1383"/>
                    </a:cubicBezTo>
                    <a:cubicBezTo>
                      <a:pt x="999" y="1383"/>
                      <a:pt x="1059" y="1376"/>
                      <a:pt x="1123" y="1361"/>
                    </a:cubicBezTo>
                    <a:cubicBezTo>
                      <a:pt x="1941" y="1191"/>
                      <a:pt x="1738" y="1"/>
                      <a:pt x="100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20"/>
              <p:cNvSpPr/>
              <p:nvPr/>
            </p:nvSpPr>
            <p:spPr>
              <a:xfrm>
                <a:off x="7166825" y="491525"/>
                <a:ext cx="12175" cy="11950"/>
              </a:xfrm>
              <a:custGeom>
                <a:rect b="b" l="l" r="r" t="t"/>
                <a:pathLst>
                  <a:path extrusionOk="0" h="478" w="487">
                    <a:moveTo>
                      <a:pt x="269" y="1"/>
                    </a:moveTo>
                    <a:cubicBezTo>
                      <a:pt x="244" y="1"/>
                      <a:pt x="216" y="6"/>
                      <a:pt x="182" y="17"/>
                    </a:cubicBezTo>
                    <a:cubicBezTo>
                      <a:pt x="30" y="47"/>
                      <a:pt x="0" y="169"/>
                      <a:pt x="30" y="260"/>
                    </a:cubicBezTo>
                    <a:cubicBezTo>
                      <a:pt x="58" y="369"/>
                      <a:pt x="85" y="478"/>
                      <a:pt x="242" y="478"/>
                    </a:cubicBezTo>
                    <a:cubicBezTo>
                      <a:pt x="261" y="478"/>
                      <a:pt x="282" y="476"/>
                      <a:pt x="304" y="473"/>
                    </a:cubicBezTo>
                    <a:cubicBezTo>
                      <a:pt x="365" y="412"/>
                      <a:pt x="395" y="382"/>
                      <a:pt x="456" y="382"/>
                    </a:cubicBezTo>
                    <a:cubicBezTo>
                      <a:pt x="486" y="351"/>
                      <a:pt x="486" y="260"/>
                      <a:pt x="456" y="199"/>
                    </a:cubicBezTo>
                    <a:cubicBezTo>
                      <a:pt x="406" y="100"/>
                      <a:pt x="377" y="1"/>
                      <a:pt x="2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20"/>
              <p:cNvSpPr/>
              <p:nvPr/>
            </p:nvSpPr>
            <p:spPr>
              <a:xfrm>
                <a:off x="41900" y="209600"/>
                <a:ext cx="48250" cy="35825"/>
              </a:xfrm>
              <a:custGeom>
                <a:rect b="b" l="l" r="r" t="t"/>
                <a:pathLst>
                  <a:path extrusionOk="0" h="1433" w="1930">
                    <a:moveTo>
                      <a:pt x="980" y="1"/>
                    </a:moveTo>
                    <a:cubicBezTo>
                      <a:pt x="931" y="1"/>
                      <a:pt x="881" y="6"/>
                      <a:pt x="828" y="17"/>
                    </a:cubicBezTo>
                    <a:cubicBezTo>
                      <a:pt x="1" y="217"/>
                      <a:pt x="217" y="1432"/>
                      <a:pt x="974" y="1432"/>
                    </a:cubicBezTo>
                    <a:cubicBezTo>
                      <a:pt x="1024" y="1432"/>
                      <a:pt x="1077" y="1427"/>
                      <a:pt x="1132" y="1416"/>
                    </a:cubicBezTo>
                    <a:cubicBezTo>
                      <a:pt x="1930" y="1216"/>
                      <a:pt x="1712" y="1"/>
                      <a:pt x="98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20"/>
              <p:cNvSpPr/>
              <p:nvPr/>
            </p:nvSpPr>
            <p:spPr>
              <a:xfrm>
                <a:off x="60300" y="221300"/>
                <a:ext cx="12950" cy="11950"/>
              </a:xfrm>
              <a:custGeom>
                <a:rect b="b" l="l" r="r" t="t"/>
                <a:pathLst>
                  <a:path extrusionOk="0" h="478" w="518">
                    <a:moveTo>
                      <a:pt x="244" y="1"/>
                    </a:moveTo>
                    <a:cubicBezTo>
                      <a:pt x="226" y="1"/>
                      <a:pt x="205" y="2"/>
                      <a:pt x="183" y="5"/>
                    </a:cubicBezTo>
                    <a:cubicBezTo>
                      <a:pt x="61" y="66"/>
                      <a:pt x="0" y="157"/>
                      <a:pt x="61" y="279"/>
                    </a:cubicBezTo>
                    <a:cubicBezTo>
                      <a:pt x="86" y="378"/>
                      <a:pt x="111" y="477"/>
                      <a:pt x="218" y="477"/>
                    </a:cubicBezTo>
                    <a:cubicBezTo>
                      <a:pt x="243" y="477"/>
                      <a:pt x="271" y="472"/>
                      <a:pt x="304" y="461"/>
                    </a:cubicBezTo>
                    <a:cubicBezTo>
                      <a:pt x="396" y="431"/>
                      <a:pt x="426" y="400"/>
                      <a:pt x="456" y="400"/>
                    </a:cubicBezTo>
                    <a:cubicBezTo>
                      <a:pt x="517" y="370"/>
                      <a:pt x="517" y="279"/>
                      <a:pt x="456" y="218"/>
                    </a:cubicBezTo>
                    <a:cubicBezTo>
                      <a:pt x="429" y="109"/>
                      <a:pt x="402" y="1"/>
                      <a:pt x="24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20"/>
              <p:cNvSpPr/>
              <p:nvPr/>
            </p:nvSpPr>
            <p:spPr>
              <a:xfrm>
                <a:off x="-1218000" y="-649825"/>
                <a:ext cx="48975" cy="35050"/>
              </a:xfrm>
              <a:custGeom>
                <a:rect b="b" l="l" r="r" t="t"/>
                <a:pathLst>
                  <a:path extrusionOk="0" h="1402" w="1959">
                    <a:moveTo>
                      <a:pt x="985" y="0"/>
                    </a:moveTo>
                    <a:cubicBezTo>
                      <a:pt x="935" y="0"/>
                      <a:pt x="882" y="6"/>
                      <a:pt x="828" y="17"/>
                    </a:cubicBezTo>
                    <a:cubicBezTo>
                      <a:pt x="1" y="188"/>
                      <a:pt x="217" y="1401"/>
                      <a:pt x="974" y="1401"/>
                    </a:cubicBezTo>
                    <a:cubicBezTo>
                      <a:pt x="1024" y="1401"/>
                      <a:pt x="1077" y="1396"/>
                      <a:pt x="1131" y="1385"/>
                    </a:cubicBezTo>
                    <a:cubicBezTo>
                      <a:pt x="1958" y="1214"/>
                      <a:pt x="1742" y="0"/>
                      <a:pt x="98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20"/>
              <p:cNvSpPr/>
              <p:nvPr/>
            </p:nvSpPr>
            <p:spPr>
              <a:xfrm>
                <a:off x="-1198850" y="-638125"/>
                <a:ext cx="12200" cy="11675"/>
              </a:xfrm>
              <a:custGeom>
                <a:rect b="b" l="l" r="r" t="t"/>
                <a:pathLst>
                  <a:path extrusionOk="0" h="467" w="488">
                    <a:moveTo>
                      <a:pt x="230" y="0"/>
                    </a:moveTo>
                    <a:cubicBezTo>
                      <a:pt x="215" y="0"/>
                      <a:pt x="199" y="2"/>
                      <a:pt x="183" y="5"/>
                    </a:cubicBezTo>
                    <a:cubicBezTo>
                      <a:pt x="31" y="35"/>
                      <a:pt x="1" y="157"/>
                      <a:pt x="31" y="278"/>
                    </a:cubicBezTo>
                    <a:cubicBezTo>
                      <a:pt x="58" y="384"/>
                      <a:pt x="84" y="467"/>
                      <a:pt x="230" y="467"/>
                    </a:cubicBezTo>
                    <a:cubicBezTo>
                      <a:pt x="252" y="467"/>
                      <a:pt x="277" y="465"/>
                      <a:pt x="305" y="461"/>
                    </a:cubicBezTo>
                    <a:cubicBezTo>
                      <a:pt x="365" y="430"/>
                      <a:pt x="396" y="400"/>
                      <a:pt x="457" y="400"/>
                    </a:cubicBezTo>
                    <a:cubicBezTo>
                      <a:pt x="487" y="339"/>
                      <a:pt x="487" y="278"/>
                      <a:pt x="457" y="187"/>
                    </a:cubicBezTo>
                    <a:cubicBezTo>
                      <a:pt x="430" y="106"/>
                      <a:pt x="354" y="0"/>
                      <a:pt x="23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20"/>
              <p:cNvSpPr/>
              <p:nvPr/>
            </p:nvSpPr>
            <p:spPr>
              <a:xfrm>
                <a:off x="-1554275" y="-296475"/>
                <a:ext cx="47850" cy="35350"/>
              </a:xfrm>
              <a:custGeom>
                <a:rect b="b" l="l" r="r" t="t"/>
                <a:pathLst>
                  <a:path extrusionOk="0" h="1414" w="1914">
                    <a:moveTo>
                      <a:pt x="941" y="0"/>
                    </a:moveTo>
                    <a:cubicBezTo>
                      <a:pt x="890" y="0"/>
                      <a:pt x="838" y="6"/>
                      <a:pt x="783" y="17"/>
                    </a:cubicBezTo>
                    <a:cubicBezTo>
                      <a:pt x="1" y="240"/>
                      <a:pt x="194" y="1414"/>
                      <a:pt x="891" y="1414"/>
                    </a:cubicBezTo>
                    <a:cubicBezTo>
                      <a:pt x="952" y="1414"/>
                      <a:pt x="1018" y="1404"/>
                      <a:pt x="1087" y="1385"/>
                    </a:cubicBezTo>
                    <a:cubicBezTo>
                      <a:pt x="1913" y="1214"/>
                      <a:pt x="1698" y="0"/>
                      <a:pt x="94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20"/>
              <p:cNvSpPr/>
              <p:nvPr/>
            </p:nvSpPr>
            <p:spPr>
              <a:xfrm>
                <a:off x="-1536225" y="-284775"/>
                <a:ext cx="12175" cy="11675"/>
              </a:xfrm>
              <a:custGeom>
                <a:rect b="b" l="l" r="r" t="t"/>
                <a:pathLst>
                  <a:path extrusionOk="0" h="467" w="487">
                    <a:moveTo>
                      <a:pt x="222" y="1"/>
                    </a:moveTo>
                    <a:cubicBezTo>
                      <a:pt x="209" y="1"/>
                      <a:pt x="196" y="2"/>
                      <a:pt x="182" y="5"/>
                    </a:cubicBezTo>
                    <a:cubicBezTo>
                      <a:pt x="30" y="35"/>
                      <a:pt x="0" y="157"/>
                      <a:pt x="30" y="278"/>
                    </a:cubicBezTo>
                    <a:cubicBezTo>
                      <a:pt x="57" y="384"/>
                      <a:pt x="106" y="467"/>
                      <a:pt x="238" y="467"/>
                    </a:cubicBezTo>
                    <a:cubicBezTo>
                      <a:pt x="258" y="467"/>
                      <a:pt x="280" y="465"/>
                      <a:pt x="304" y="461"/>
                    </a:cubicBezTo>
                    <a:cubicBezTo>
                      <a:pt x="365" y="430"/>
                      <a:pt x="426" y="400"/>
                      <a:pt x="456" y="400"/>
                    </a:cubicBezTo>
                    <a:cubicBezTo>
                      <a:pt x="486" y="370"/>
                      <a:pt x="486" y="278"/>
                      <a:pt x="456" y="187"/>
                    </a:cubicBezTo>
                    <a:cubicBezTo>
                      <a:pt x="428" y="132"/>
                      <a:pt x="350" y="1"/>
                      <a:pt x="22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20"/>
              <p:cNvSpPr/>
              <p:nvPr/>
            </p:nvSpPr>
            <p:spPr>
              <a:xfrm>
                <a:off x="-1211675" y="337275"/>
                <a:ext cx="49475" cy="35175"/>
              </a:xfrm>
              <a:custGeom>
                <a:rect b="b" l="l" r="r" t="t"/>
                <a:pathLst>
                  <a:path extrusionOk="0" h="1407" w="1979">
                    <a:moveTo>
                      <a:pt x="1006" y="0"/>
                    </a:moveTo>
                    <a:cubicBezTo>
                      <a:pt x="956" y="0"/>
                      <a:pt x="903" y="5"/>
                      <a:pt x="848" y="17"/>
                    </a:cubicBezTo>
                    <a:cubicBezTo>
                      <a:pt x="0" y="186"/>
                      <a:pt x="230" y="1407"/>
                      <a:pt x="974" y="1407"/>
                    </a:cubicBezTo>
                    <a:cubicBezTo>
                      <a:pt x="1031" y="1407"/>
                      <a:pt x="1090" y="1400"/>
                      <a:pt x="1152" y="1385"/>
                    </a:cubicBezTo>
                    <a:cubicBezTo>
                      <a:pt x="1979" y="1214"/>
                      <a:pt x="1763" y="0"/>
                      <a:pt x="100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20"/>
              <p:cNvSpPr/>
              <p:nvPr/>
            </p:nvSpPr>
            <p:spPr>
              <a:xfrm>
                <a:off x="-1193525" y="348925"/>
                <a:ext cx="12175" cy="11700"/>
              </a:xfrm>
              <a:custGeom>
                <a:rect b="b" l="l" r="r" t="t"/>
                <a:pathLst>
                  <a:path extrusionOk="0" h="468" w="487">
                    <a:moveTo>
                      <a:pt x="279" y="1"/>
                    </a:moveTo>
                    <a:cubicBezTo>
                      <a:pt x="259" y="1"/>
                      <a:pt x="237" y="3"/>
                      <a:pt x="213" y="7"/>
                    </a:cubicBezTo>
                    <a:cubicBezTo>
                      <a:pt x="31" y="37"/>
                      <a:pt x="0" y="159"/>
                      <a:pt x="31" y="280"/>
                    </a:cubicBezTo>
                    <a:cubicBezTo>
                      <a:pt x="85" y="362"/>
                      <a:pt x="115" y="467"/>
                      <a:pt x="251" y="467"/>
                    </a:cubicBezTo>
                    <a:cubicBezTo>
                      <a:pt x="267" y="467"/>
                      <a:pt x="285" y="466"/>
                      <a:pt x="304" y="463"/>
                    </a:cubicBezTo>
                    <a:cubicBezTo>
                      <a:pt x="396" y="432"/>
                      <a:pt x="426" y="371"/>
                      <a:pt x="456" y="371"/>
                    </a:cubicBezTo>
                    <a:cubicBezTo>
                      <a:pt x="487" y="341"/>
                      <a:pt x="487" y="280"/>
                      <a:pt x="456" y="189"/>
                    </a:cubicBezTo>
                    <a:cubicBezTo>
                      <a:pt x="456" y="83"/>
                      <a:pt x="411" y="1"/>
                      <a:pt x="27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20"/>
              <p:cNvSpPr/>
              <p:nvPr/>
            </p:nvSpPr>
            <p:spPr>
              <a:xfrm>
                <a:off x="1698650" y="2695050"/>
                <a:ext cx="48575" cy="35350"/>
              </a:xfrm>
              <a:custGeom>
                <a:rect b="b" l="l" r="r" t="t"/>
                <a:pathLst>
                  <a:path extrusionOk="0" h="1414" w="1943">
                    <a:moveTo>
                      <a:pt x="1001" y="1"/>
                    </a:moveTo>
                    <a:cubicBezTo>
                      <a:pt x="944" y="1"/>
                      <a:pt x="883" y="8"/>
                      <a:pt x="820" y="23"/>
                    </a:cubicBezTo>
                    <a:cubicBezTo>
                      <a:pt x="1" y="193"/>
                      <a:pt x="206" y="1413"/>
                      <a:pt x="947" y="1413"/>
                    </a:cubicBezTo>
                    <a:cubicBezTo>
                      <a:pt x="1003" y="1413"/>
                      <a:pt x="1062" y="1406"/>
                      <a:pt x="1124" y="1391"/>
                    </a:cubicBezTo>
                    <a:cubicBezTo>
                      <a:pt x="1942" y="1194"/>
                      <a:pt x="1739" y="1"/>
                      <a:pt x="100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20"/>
              <p:cNvSpPr/>
              <p:nvPr/>
            </p:nvSpPr>
            <p:spPr>
              <a:xfrm>
                <a:off x="1716875" y="2706625"/>
                <a:ext cx="12175" cy="11925"/>
              </a:xfrm>
              <a:custGeom>
                <a:rect b="b" l="l" r="r" t="t"/>
                <a:pathLst>
                  <a:path extrusionOk="0" h="477" w="487">
                    <a:moveTo>
                      <a:pt x="282" y="0"/>
                    </a:moveTo>
                    <a:cubicBezTo>
                      <a:pt x="254" y="0"/>
                      <a:pt x="221" y="5"/>
                      <a:pt x="182" y="16"/>
                    </a:cubicBezTo>
                    <a:cubicBezTo>
                      <a:pt x="30" y="47"/>
                      <a:pt x="0" y="168"/>
                      <a:pt x="30" y="259"/>
                    </a:cubicBezTo>
                    <a:cubicBezTo>
                      <a:pt x="85" y="368"/>
                      <a:pt x="115" y="477"/>
                      <a:pt x="251" y="477"/>
                    </a:cubicBezTo>
                    <a:cubicBezTo>
                      <a:pt x="267" y="477"/>
                      <a:pt x="285" y="475"/>
                      <a:pt x="304" y="472"/>
                    </a:cubicBezTo>
                    <a:cubicBezTo>
                      <a:pt x="395" y="411"/>
                      <a:pt x="426" y="381"/>
                      <a:pt x="456" y="381"/>
                    </a:cubicBezTo>
                    <a:cubicBezTo>
                      <a:pt x="486" y="351"/>
                      <a:pt x="486" y="259"/>
                      <a:pt x="456" y="199"/>
                    </a:cubicBezTo>
                    <a:cubicBezTo>
                      <a:pt x="431" y="99"/>
                      <a:pt x="406" y="0"/>
                      <a:pt x="28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20"/>
              <p:cNvSpPr/>
              <p:nvPr/>
            </p:nvSpPr>
            <p:spPr>
              <a:xfrm>
                <a:off x="1167350" y="3494600"/>
                <a:ext cx="49675" cy="35050"/>
              </a:xfrm>
              <a:custGeom>
                <a:rect b="b" l="l" r="r" t="t"/>
                <a:pathLst>
                  <a:path extrusionOk="0" h="1402" w="1987">
                    <a:moveTo>
                      <a:pt x="1014" y="1"/>
                    </a:moveTo>
                    <a:cubicBezTo>
                      <a:pt x="964" y="1"/>
                      <a:pt x="911" y="6"/>
                      <a:pt x="856" y="17"/>
                    </a:cubicBezTo>
                    <a:cubicBezTo>
                      <a:pt x="1" y="188"/>
                      <a:pt x="268" y="1402"/>
                      <a:pt x="1007" y="1402"/>
                    </a:cubicBezTo>
                    <a:cubicBezTo>
                      <a:pt x="1056" y="1402"/>
                      <a:pt x="1107" y="1397"/>
                      <a:pt x="1160" y="1385"/>
                    </a:cubicBezTo>
                    <a:cubicBezTo>
                      <a:pt x="1987" y="1214"/>
                      <a:pt x="1771" y="1"/>
                      <a:pt x="101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20"/>
              <p:cNvSpPr/>
              <p:nvPr/>
            </p:nvSpPr>
            <p:spPr>
              <a:xfrm>
                <a:off x="1186450" y="3506300"/>
                <a:ext cx="12200" cy="11700"/>
              </a:xfrm>
              <a:custGeom>
                <a:rect b="b" l="l" r="r" t="t"/>
                <a:pathLst>
                  <a:path extrusionOk="0" h="468" w="488">
                    <a:moveTo>
                      <a:pt x="237" y="1"/>
                    </a:moveTo>
                    <a:cubicBezTo>
                      <a:pt x="220" y="1"/>
                      <a:pt x="203" y="2"/>
                      <a:pt x="183" y="5"/>
                    </a:cubicBezTo>
                    <a:cubicBezTo>
                      <a:pt x="92" y="36"/>
                      <a:pt x="62" y="97"/>
                      <a:pt x="31" y="97"/>
                    </a:cubicBezTo>
                    <a:cubicBezTo>
                      <a:pt x="1" y="127"/>
                      <a:pt x="1" y="188"/>
                      <a:pt x="31" y="279"/>
                    </a:cubicBezTo>
                    <a:cubicBezTo>
                      <a:pt x="58" y="384"/>
                      <a:pt x="84" y="467"/>
                      <a:pt x="230" y="467"/>
                    </a:cubicBezTo>
                    <a:cubicBezTo>
                      <a:pt x="252" y="467"/>
                      <a:pt x="277" y="465"/>
                      <a:pt x="305" y="461"/>
                    </a:cubicBezTo>
                    <a:cubicBezTo>
                      <a:pt x="366" y="431"/>
                      <a:pt x="396" y="400"/>
                      <a:pt x="457" y="400"/>
                    </a:cubicBezTo>
                    <a:cubicBezTo>
                      <a:pt x="487" y="340"/>
                      <a:pt x="487" y="279"/>
                      <a:pt x="457" y="188"/>
                    </a:cubicBezTo>
                    <a:cubicBezTo>
                      <a:pt x="402" y="106"/>
                      <a:pt x="372" y="1"/>
                      <a:pt x="23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20"/>
              <p:cNvSpPr/>
              <p:nvPr/>
            </p:nvSpPr>
            <p:spPr>
              <a:xfrm>
                <a:off x="1245300" y="4110125"/>
                <a:ext cx="48525" cy="35350"/>
              </a:xfrm>
              <a:custGeom>
                <a:rect b="b" l="l" r="r" t="t"/>
                <a:pathLst>
                  <a:path extrusionOk="0" h="1414" w="1941">
                    <a:moveTo>
                      <a:pt x="991" y="0"/>
                    </a:moveTo>
                    <a:cubicBezTo>
                      <a:pt x="942" y="0"/>
                      <a:pt x="891" y="5"/>
                      <a:pt x="838" y="17"/>
                    </a:cubicBezTo>
                    <a:cubicBezTo>
                      <a:pt x="0" y="240"/>
                      <a:pt x="215" y="1413"/>
                      <a:pt x="939" y="1413"/>
                    </a:cubicBezTo>
                    <a:cubicBezTo>
                      <a:pt x="1003" y="1413"/>
                      <a:pt x="1071" y="1404"/>
                      <a:pt x="1142" y="1385"/>
                    </a:cubicBezTo>
                    <a:cubicBezTo>
                      <a:pt x="1940" y="1214"/>
                      <a:pt x="1723" y="0"/>
                      <a:pt x="99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20"/>
              <p:cNvSpPr/>
              <p:nvPr/>
            </p:nvSpPr>
            <p:spPr>
              <a:xfrm>
                <a:off x="1263200" y="4121800"/>
                <a:ext cx="12200" cy="11700"/>
              </a:xfrm>
              <a:custGeom>
                <a:rect b="b" l="l" r="r" t="t"/>
                <a:pathLst>
                  <a:path extrusionOk="0" h="468" w="488">
                    <a:moveTo>
                      <a:pt x="238" y="1"/>
                    </a:moveTo>
                    <a:cubicBezTo>
                      <a:pt x="221" y="1"/>
                      <a:pt x="203" y="2"/>
                      <a:pt x="183" y="6"/>
                    </a:cubicBezTo>
                    <a:cubicBezTo>
                      <a:pt x="31" y="36"/>
                      <a:pt x="1" y="158"/>
                      <a:pt x="31" y="279"/>
                    </a:cubicBezTo>
                    <a:cubicBezTo>
                      <a:pt x="58" y="385"/>
                      <a:pt x="107" y="468"/>
                      <a:pt x="239" y="468"/>
                    </a:cubicBezTo>
                    <a:cubicBezTo>
                      <a:pt x="259" y="468"/>
                      <a:pt x="281" y="466"/>
                      <a:pt x="305" y="462"/>
                    </a:cubicBezTo>
                    <a:cubicBezTo>
                      <a:pt x="366" y="431"/>
                      <a:pt x="426" y="401"/>
                      <a:pt x="457" y="401"/>
                    </a:cubicBezTo>
                    <a:cubicBezTo>
                      <a:pt x="487" y="340"/>
                      <a:pt x="487" y="279"/>
                      <a:pt x="457" y="188"/>
                    </a:cubicBezTo>
                    <a:cubicBezTo>
                      <a:pt x="430" y="107"/>
                      <a:pt x="378" y="1"/>
                      <a:pt x="23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20"/>
              <p:cNvSpPr/>
              <p:nvPr/>
            </p:nvSpPr>
            <p:spPr>
              <a:xfrm>
                <a:off x="416500" y="4683825"/>
                <a:ext cx="48225" cy="35050"/>
              </a:xfrm>
              <a:custGeom>
                <a:rect b="b" l="l" r="r" t="t"/>
                <a:pathLst>
                  <a:path extrusionOk="0" h="1402" w="1929">
                    <a:moveTo>
                      <a:pt x="956" y="1"/>
                    </a:moveTo>
                    <a:cubicBezTo>
                      <a:pt x="906" y="1"/>
                      <a:pt x="853" y="6"/>
                      <a:pt x="798" y="17"/>
                    </a:cubicBezTo>
                    <a:cubicBezTo>
                      <a:pt x="0" y="188"/>
                      <a:pt x="191" y="1402"/>
                      <a:pt x="945" y="1402"/>
                    </a:cubicBezTo>
                    <a:cubicBezTo>
                      <a:pt x="995" y="1402"/>
                      <a:pt x="1047" y="1397"/>
                      <a:pt x="1102" y="1385"/>
                    </a:cubicBezTo>
                    <a:cubicBezTo>
                      <a:pt x="1929" y="1214"/>
                      <a:pt x="1713" y="1"/>
                      <a:pt x="95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20"/>
              <p:cNvSpPr/>
              <p:nvPr/>
            </p:nvSpPr>
            <p:spPr>
              <a:xfrm>
                <a:off x="434925" y="4695525"/>
                <a:ext cx="12175" cy="11700"/>
              </a:xfrm>
              <a:custGeom>
                <a:rect b="b" l="l" r="r" t="t"/>
                <a:pathLst>
                  <a:path extrusionOk="0" h="468" w="487">
                    <a:moveTo>
                      <a:pt x="229" y="1"/>
                    </a:moveTo>
                    <a:cubicBezTo>
                      <a:pt x="215" y="1"/>
                      <a:pt x="199" y="2"/>
                      <a:pt x="183" y="5"/>
                    </a:cubicBezTo>
                    <a:cubicBezTo>
                      <a:pt x="31" y="36"/>
                      <a:pt x="0" y="157"/>
                      <a:pt x="31" y="279"/>
                    </a:cubicBezTo>
                    <a:cubicBezTo>
                      <a:pt x="57" y="385"/>
                      <a:pt x="107" y="467"/>
                      <a:pt x="239" y="467"/>
                    </a:cubicBezTo>
                    <a:cubicBezTo>
                      <a:pt x="259" y="467"/>
                      <a:pt x="280" y="465"/>
                      <a:pt x="304" y="461"/>
                    </a:cubicBezTo>
                    <a:cubicBezTo>
                      <a:pt x="365" y="431"/>
                      <a:pt x="426" y="401"/>
                      <a:pt x="456" y="401"/>
                    </a:cubicBezTo>
                    <a:cubicBezTo>
                      <a:pt x="487" y="340"/>
                      <a:pt x="487" y="279"/>
                      <a:pt x="456" y="188"/>
                    </a:cubicBezTo>
                    <a:cubicBezTo>
                      <a:pt x="429" y="106"/>
                      <a:pt x="354" y="1"/>
                      <a:pt x="22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20"/>
              <p:cNvSpPr/>
              <p:nvPr/>
            </p:nvSpPr>
            <p:spPr>
              <a:xfrm>
                <a:off x="472425" y="3696725"/>
                <a:ext cx="48550" cy="35375"/>
              </a:xfrm>
              <a:custGeom>
                <a:rect b="b" l="l" r="r" t="t"/>
                <a:pathLst>
                  <a:path extrusionOk="0" h="1415" w="1942">
                    <a:moveTo>
                      <a:pt x="968" y="1"/>
                    </a:moveTo>
                    <a:cubicBezTo>
                      <a:pt x="918" y="1"/>
                      <a:pt x="865" y="6"/>
                      <a:pt x="811" y="18"/>
                    </a:cubicBezTo>
                    <a:cubicBezTo>
                      <a:pt x="1" y="241"/>
                      <a:pt x="192" y="1414"/>
                      <a:pt x="912" y="1414"/>
                    </a:cubicBezTo>
                    <a:cubicBezTo>
                      <a:pt x="975" y="1414"/>
                      <a:pt x="1043" y="1405"/>
                      <a:pt x="1115" y="1385"/>
                    </a:cubicBezTo>
                    <a:cubicBezTo>
                      <a:pt x="1941" y="1214"/>
                      <a:pt x="1725" y="1"/>
                      <a:pt x="96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20"/>
              <p:cNvSpPr/>
              <p:nvPr/>
            </p:nvSpPr>
            <p:spPr>
              <a:xfrm>
                <a:off x="491150" y="3709675"/>
                <a:ext cx="12200" cy="11925"/>
              </a:xfrm>
              <a:custGeom>
                <a:rect b="b" l="l" r="r" t="t"/>
                <a:pathLst>
                  <a:path extrusionOk="0" h="477" w="488">
                    <a:moveTo>
                      <a:pt x="258" y="0"/>
                    </a:moveTo>
                    <a:cubicBezTo>
                      <a:pt x="236" y="0"/>
                      <a:pt x="211" y="5"/>
                      <a:pt x="183" y="16"/>
                    </a:cubicBezTo>
                    <a:cubicBezTo>
                      <a:pt x="31" y="47"/>
                      <a:pt x="1" y="168"/>
                      <a:pt x="31" y="260"/>
                    </a:cubicBezTo>
                    <a:cubicBezTo>
                      <a:pt x="58" y="368"/>
                      <a:pt x="86" y="477"/>
                      <a:pt x="243" y="477"/>
                    </a:cubicBezTo>
                    <a:cubicBezTo>
                      <a:pt x="262" y="477"/>
                      <a:pt x="282" y="475"/>
                      <a:pt x="305" y="472"/>
                    </a:cubicBezTo>
                    <a:cubicBezTo>
                      <a:pt x="457" y="411"/>
                      <a:pt x="487" y="320"/>
                      <a:pt x="457" y="199"/>
                    </a:cubicBezTo>
                    <a:cubicBezTo>
                      <a:pt x="407" y="99"/>
                      <a:pt x="357" y="0"/>
                      <a:pt x="25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20"/>
              <p:cNvSpPr/>
              <p:nvPr/>
            </p:nvSpPr>
            <p:spPr>
              <a:xfrm>
                <a:off x="2548800" y="1391850"/>
                <a:ext cx="48025" cy="35200"/>
              </a:xfrm>
              <a:custGeom>
                <a:rect b="b" l="l" r="r" t="t"/>
                <a:pathLst>
                  <a:path extrusionOk="0" h="1408" w="1921">
                    <a:moveTo>
                      <a:pt x="1002" y="0"/>
                    </a:moveTo>
                    <a:cubicBezTo>
                      <a:pt x="946" y="0"/>
                      <a:pt x="888" y="8"/>
                      <a:pt x="827" y="23"/>
                    </a:cubicBezTo>
                    <a:cubicBezTo>
                      <a:pt x="0" y="194"/>
                      <a:pt x="216" y="1407"/>
                      <a:pt x="973" y="1407"/>
                    </a:cubicBezTo>
                    <a:cubicBezTo>
                      <a:pt x="1023" y="1407"/>
                      <a:pt x="1076" y="1402"/>
                      <a:pt x="1131" y="1391"/>
                    </a:cubicBezTo>
                    <a:cubicBezTo>
                      <a:pt x="1921" y="1193"/>
                      <a:pt x="1716" y="0"/>
                      <a:pt x="100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20"/>
              <p:cNvSpPr/>
              <p:nvPr/>
            </p:nvSpPr>
            <p:spPr>
              <a:xfrm>
                <a:off x="2567175" y="1403400"/>
                <a:ext cx="12200" cy="11950"/>
              </a:xfrm>
              <a:custGeom>
                <a:rect b="b" l="l" r="r" t="t"/>
                <a:pathLst>
                  <a:path extrusionOk="0" h="478" w="488">
                    <a:moveTo>
                      <a:pt x="261" y="1"/>
                    </a:moveTo>
                    <a:cubicBezTo>
                      <a:pt x="237" y="1"/>
                      <a:pt x="211" y="6"/>
                      <a:pt x="183" y="17"/>
                    </a:cubicBezTo>
                    <a:cubicBezTo>
                      <a:pt x="31" y="47"/>
                      <a:pt x="1" y="169"/>
                      <a:pt x="31" y="260"/>
                    </a:cubicBezTo>
                    <a:cubicBezTo>
                      <a:pt x="58" y="369"/>
                      <a:pt x="110" y="477"/>
                      <a:pt x="251" y="477"/>
                    </a:cubicBezTo>
                    <a:cubicBezTo>
                      <a:pt x="268" y="477"/>
                      <a:pt x="286" y="476"/>
                      <a:pt x="305" y="473"/>
                    </a:cubicBezTo>
                    <a:cubicBezTo>
                      <a:pt x="457" y="412"/>
                      <a:pt x="487" y="321"/>
                      <a:pt x="457" y="199"/>
                    </a:cubicBezTo>
                    <a:cubicBezTo>
                      <a:pt x="432" y="100"/>
                      <a:pt x="367" y="1"/>
                      <a:pt x="26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20"/>
              <p:cNvSpPr/>
              <p:nvPr/>
            </p:nvSpPr>
            <p:spPr>
              <a:xfrm>
                <a:off x="-546600" y="-75350"/>
                <a:ext cx="47825" cy="35350"/>
              </a:xfrm>
              <a:custGeom>
                <a:rect b="b" l="l" r="r" t="t"/>
                <a:pathLst>
                  <a:path extrusionOk="0" h="1414" w="1913">
                    <a:moveTo>
                      <a:pt x="963" y="0"/>
                    </a:moveTo>
                    <a:cubicBezTo>
                      <a:pt x="915" y="0"/>
                      <a:pt x="864" y="6"/>
                      <a:pt x="811" y="17"/>
                    </a:cubicBezTo>
                    <a:cubicBezTo>
                      <a:pt x="1" y="240"/>
                      <a:pt x="192" y="1414"/>
                      <a:pt x="912" y="1414"/>
                    </a:cubicBezTo>
                    <a:cubicBezTo>
                      <a:pt x="976" y="1414"/>
                      <a:pt x="1043" y="1404"/>
                      <a:pt x="1115" y="1385"/>
                    </a:cubicBezTo>
                    <a:cubicBezTo>
                      <a:pt x="1913" y="1214"/>
                      <a:pt x="1695" y="0"/>
                      <a:pt x="96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20"/>
              <p:cNvSpPr/>
              <p:nvPr/>
            </p:nvSpPr>
            <p:spPr>
              <a:xfrm>
                <a:off x="-528625" y="-63650"/>
                <a:ext cx="12200" cy="11950"/>
              </a:xfrm>
              <a:custGeom>
                <a:rect b="b" l="l" r="r" t="t"/>
                <a:pathLst>
                  <a:path extrusionOk="0" h="478" w="488">
                    <a:moveTo>
                      <a:pt x="229" y="0"/>
                    </a:moveTo>
                    <a:cubicBezTo>
                      <a:pt x="215" y="0"/>
                      <a:pt x="199" y="2"/>
                      <a:pt x="183" y="5"/>
                    </a:cubicBezTo>
                    <a:cubicBezTo>
                      <a:pt x="31" y="66"/>
                      <a:pt x="1" y="157"/>
                      <a:pt x="31" y="278"/>
                    </a:cubicBezTo>
                    <a:cubicBezTo>
                      <a:pt x="81" y="378"/>
                      <a:pt x="110" y="477"/>
                      <a:pt x="219" y="477"/>
                    </a:cubicBezTo>
                    <a:cubicBezTo>
                      <a:pt x="243" y="477"/>
                      <a:pt x="271" y="472"/>
                      <a:pt x="305" y="461"/>
                    </a:cubicBezTo>
                    <a:cubicBezTo>
                      <a:pt x="396" y="430"/>
                      <a:pt x="426" y="400"/>
                      <a:pt x="457" y="400"/>
                    </a:cubicBezTo>
                    <a:cubicBezTo>
                      <a:pt x="487" y="370"/>
                      <a:pt x="487" y="278"/>
                      <a:pt x="457" y="218"/>
                    </a:cubicBezTo>
                    <a:cubicBezTo>
                      <a:pt x="429" y="109"/>
                      <a:pt x="354" y="0"/>
                      <a:pt x="22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127" name="Google Shape;3127;p20"/>
          <p:cNvGrpSpPr/>
          <p:nvPr/>
        </p:nvGrpSpPr>
        <p:grpSpPr>
          <a:xfrm flipH="1" rot="10800000">
            <a:off x="-2899062" y="795488"/>
            <a:ext cx="9036625" cy="5462925"/>
            <a:chOff x="-1554275" y="-744050"/>
            <a:chExt cx="9036625" cy="5462925"/>
          </a:xfrm>
        </p:grpSpPr>
        <p:sp>
          <p:nvSpPr>
            <p:cNvPr id="3128" name="Google Shape;3128;p20"/>
            <p:cNvSpPr/>
            <p:nvPr/>
          </p:nvSpPr>
          <p:spPr>
            <a:xfrm>
              <a:off x="6024600" y="678450"/>
              <a:ext cx="48900" cy="35050"/>
            </a:xfrm>
            <a:custGeom>
              <a:rect b="b" l="l" r="r" t="t"/>
              <a:pathLst>
                <a:path extrusionOk="0" h="1402" w="1956">
                  <a:moveTo>
                    <a:pt x="1008" y="1"/>
                  </a:moveTo>
                  <a:cubicBezTo>
                    <a:pt x="959" y="1"/>
                    <a:pt x="908" y="6"/>
                    <a:pt x="855" y="17"/>
                  </a:cubicBezTo>
                  <a:cubicBezTo>
                    <a:pt x="0" y="188"/>
                    <a:pt x="188" y="1402"/>
                    <a:pt x="966" y="1402"/>
                  </a:cubicBezTo>
                  <a:cubicBezTo>
                    <a:pt x="1018" y="1402"/>
                    <a:pt x="1072" y="1397"/>
                    <a:pt x="1129" y="1385"/>
                  </a:cubicBezTo>
                  <a:cubicBezTo>
                    <a:pt x="1956" y="1214"/>
                    <a:pt x="1740"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20"/>
            <p:cNvSpPr/>
            <p:nvPr/>
          </p:nvSpPr>
          <p:spPr>
            <a:xfrm>
              <a:off x="6042925" y="690125"/>
              <a:ext cx="12200" cy="11700"/>
            </a:xfrm>
            <a:custGeom>
              <a:rect b="b" l="l" r="r" t="t"/>
              <a:pathLst>
                <a:path extrusionOk="0" h="468" w="488">
                  <a:moveTo>
                    <a:pt x="249" y="0"/>
                  </a:moveTo>
                  <a:cubicBezTo>
                    <a:pt x="229" y="0"/>
                    <a:pt x="207" y="2"/>
                    <a:pt x="183" y="6"/>
                  </a:cubicBezTo>
                  <a:cubicBezTo>
                    <a:pt x="31" y="37"/>
                    <a:pt x="1" y="158"/>
                    <a:pt x="31" y="280"/>
                  </a:cubicBezTo>
                  <a:cubicBezTo>
                    <a:pt x="58" y="361"/>
                    <a:pt x="110" y="467"/>
                    <a:pt x="250" y="467"/>
                  </a:cubicBezTo>
                  <a:cubicBezTo>
                    <a:pt x="267" y="467"/>
                    <a:pt x="285" y="466"/>
                    <a:pt x="305" y="462"/>
                  </a:cubicBezTo>
                  <a:cubicBezTo>
                    <a:pt x="457" y="432"/>
                    <a:pt x="487" y="310"/>
                    <a:pt x="457" y="189"/>
                  </a:cubicBezTo>
                  <a:cubicBezTo>
                    <a:pt x="430" y="83"/>
                    <a:pt x="381" y="0"/>
                    <a:pt x="24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30" name="Google Shape;3130;p20"/>
            <p:cNvGrpSpPr/>
            <p:nvPr/>
          </p:nvGrpSpPr>
          <p:grpSpPr>
            <a:xfrm>
              <a:off x="-1554275" y="-744050"/>
              <a:ext cx="9036625" cy="5462925"/>
              <a:chOff x="-1554275" y="-744050"/>
              <a:chExt cx="9036625" cy="5462925"/>
            </a:xfrm>
          </p:grpSpPr>
          <p:sp>
            <p:nvSpPr>
              <p:cNvPr id="3131" name="Google Shape;3131;p20"/>
              <p:cNvSpPr/>
              <p:nvPr/>
            </p:nvSpPr>
            <p:spPr>
              <a:xfrm>
                <a:off x="-1533200" y="-730725"/>
                <a:ext cx="8995625" cy="5441600"/>
              </a:xfrm>
              <a:custGeom>
                <a:rect b="b" l="l" r="r" t="t"/>
                <a:pathLst>
                  <a:path extrusionOk="0" h="217664" w="359825">
                    <a:moveTo>
                      <a:pt x="110975" y="46962"/>
                    </a:moveTo>
                    <a:lnTo>
                      <a:pt x="121158" y="66233"/>
                    </a:lnTo>
                    <a:lnTo>
                      <a:pt x="105899" y="55321"/>
                    </a:lnTo>
                    <a:lnTo>
                      <a:pt x="110975" y="46962"/>
                    </a:lnTo>
                    <a:close/>
                    <a:moveTo>
                      <a:pt x="96385" y="19393"/>
                    </a:moveTo>
                    <a:lnTo>
                      <a:pt x="110915" y="46779"/>
                    </a:lnTo>
                    <a:lnTo>
                      <a:pt x="105686" y="55290"/>
                    </a:lnTo>
                    <a:lnTo>
                      <a:pt x="105656" y="55351"/>
                    </a:lnTo>
                    <a:lnTo>
                      <a:pt x="121644" y="66780"/>
                    </a:lnTo>
                    <a:lnTo>
                      <a:pt x="111097" y="46810"/>
                    </a:lnTo>
                    <a:lnTo>
                      <a:pt x="119365" y="33162"/>
                    </a:lnTo>
                    <a:lnTo>
                      <a:pt x="134471" y="38937"/>
                    </a:lnTo>
                    <a:lnTo>
                      <a:pt x="125626" y="73588"/>
                    </a:lnTo>
                    <a:lnTo>
                      <a:pt x="125596" y="73679"/>
                    </a:lnTo>
                    <a:lnTo>
                      <a:pt x="139000" y="78148"/>
                    </a:lnTo>
                    <a:lnTo>
                      <a:pt x="131523" y="82373"/>
                    </a:lnTo>
                    <a:lnTo>
                      <a:pt x="98817" y="78908"/>
                    </a:lnTo>
                    <a:lnTo>
                      <a:pt x="98847" y="79029"/>
                    </a:lnTo>
                    <a:lnTo>
                      <a:pt x="98847" y="79029"/>
                    </a:lnTo>
                    <a:lnTo>
                      <a:pt x="84713" y="72038"/>
                    </a:lnTo>
                    <a:lnTo>
                      <a:pt x="81218" y="66415"/>
                    </a:lnTo>
                    <a:lnTo>
                      <a:pt x="81036" y="39120"/>
                    </a:lnTo>
                    <a:lnTo>
                      <a:pt x="96385" y="19393"/>
                    </a:lnTo>
                    <a:close/>
                    <a:moveTo>
                      <a:pt x="68877" y="67448"/>
                    </a:moveTo>
                    <a:lnTo>
                      <a:pt x="66263" y="85686"/>
                    </a:lnTo>
                    <a:lnTo>
                      <a:pt x="53679" y="84956"/>
                    </a:lnTo>
                    <a:lnTo>
                      <a:pt x="68877" y="67448"/>
                    </a:lnTo>
                    <a:close/>
                    <a:moveTo>
                      <a:pt x="169062" y="47874"/>
                    </a:moveTo>
                    <a:lnTo>
                      <a:pt x="164198" y="85747"/>
                    </a:lnTo>
                    <a:lnTo>
                      <a:pt x="138058" y="83011"/>
                    </a:lnTo>
                    <a:lnTo>
                      <a:pt x="169062" y="47874"/>
                    </a:lnTo>
                    <a:close/>
                    <a:moveTo>
                      <a:pt x="81188" y="66749"/>
                    </a:moveTo>
                    <a:lnTo>
                      <a:pt x="84561" y="72160"/>
                    </a:lnTo>
                    <a:lnTo>
                      <a:pt x="84561" y="72190"/>
                    </a:lnTo>
                    <a:lnTo>
                      <a:pt x="98635" y="79151"/>
                    </a:lnTo>
                    <a:lnTo>
                      <a:pt x="81370" y="95412"/>
                    </a:lnTo>
                    <a:lnTo>
                      <a:pt x="81188" y="66749"/>
                    </a:lnTo>
                    <a:close/>
                    <a:moveTo>
                      <a:pt x="131584" y="82525"/>
                    </a:moveTo>
                    <a:lnTo>
                      <a:pt x="137724" y="83163"/>
                    </a:lnTo>
                    <a:lnTo>
                      <a:pt x="126234" y="96172"/>
                    </a:lnTo>
                    <a:lnTo>
                      <a:pt x="148058" y="90883"/>
                    </a:lnTo>
                    <a:lnTo>
                      <a:pt x="140642" y="110610"/>
                    </a:lnTo>
                    <a:lnTo>
                      <a:pt x="122708" y="123711"/>
                    </a:lnTo>
                    <a:lnTo>
                      <a:pt x="108665" y="95473"/>
                    </a:lnTo>
                    <a:lnTo>
                      <a:pt x="131584" y="82525"/>
                    </a:lnTo>
                    <a:close/>
                    <a:moveTo>
                      <a:pt x="13587" y="4195"/>
                    </a:moveTo>
                    <a:lnTo>
                      <a:pt x="63619" y="38451"/>
                    </a:lnTo>
                    <a:lnTo>
                      <a:pt x="81005" y="66476"/>
                    </a:lnTo>
                    <a:lnTo>
                      <a:pt x="81188" y="95807"/>
                    </a:lnTo>
                    <a:lnTo>
                      <a:pt x="98817" y="79211"/>
                    </a:lnTo>
                    <a:lnTo>
                      <a:pt x="100519" y="132343"/>
                    </a:lnTo>
                    <a:lnTo>
                      <a:pt x="89850" y="105716"/>
                    </a:lnTo>
                    <a:lnTo>
                      <a:pt x="89820" y="105656"/>
                    </a:lnTo>
                    <a:lnTo>
                      <a:pt x="60032" y="109364"/>
                    </a:lnTo>
                    <a:lnTo>
                      <a:pt x="41582" y="98847"/>
                    </a:lnTo>
                    <a:lnTo>
                      <a:pt x="53527" y="85169"/>
                    </a:lnTo>
                    <a:lnTo>
                      <a:pt x="66415" y="85898"/>
                    </a:lnTo>
                    <a:lnTo>
                      <a:pt x="69151" y="66901"/>
                    </a:lnTo>
                    <a:lnTo>
                      <a:pt x="53467" y="84956"/>
                    </a:lnTo>
                    <a:lnTo>
                      <a:pt x="31977" y="83740"/>
                    </a:lnTo>
                    <a:lnTo>
                      <a:pt x="40488" y="26961"/>
                    </a:lnTo>
                    <a:lnTo>
                      <a:pt x="40518" y="26779"/>
                    </a:lnTo>
                    <a:lnTo>
                      <a:pt x="13739" y="43375"/>
                    </a:lnTo>
                    <a:lnTo>
                      <a:pt x="183" y="18208"/>
                    </a:lnTo>
                    <a:lnTo>
                      <a:pt x="13587" y="4195"/>
                    </a:lnTo>
                    <a:close/>
                    <a:moveTo>
                      <a:pt x="89698" y="105838"/>
                    </a:moveTo>
                    <a:lnTo>
                      <a:pt x="100367" y="132373"/>
                    </a:lnTo>
                    <a:lnTo>
                      <a:pt x="60275" y="109485"/>
                    </a:lnTo>
                    <a:lnTo>
                      <a:pt x="89698" y="105838"/>
                    </a:lnTo>
                    <a:close/>
                    <a:moveTo>
                      <a:pt x="98999" y="79090"/>
                    </a:moveTo>
                    <a:lnTo>
                      <a:pt x="131280" y="82494"/>
                    </a:lnTo>
                    <a:lnTo>
                      <a:pt x="108513" y="95412"/>
                    </a:lnTo>
                    <a:lnTo>
                      <a:pt x="108422" y="95443"/>
                    </a:lnTo>
                    <a:lnTo>
                      <a:pt x="122556" y="123771"/>
                    </a:lnTo>
                    <a:lnTo>
                      <a:pt x="122586" y="123832"/>
                    </a:lnTo>
                    <a:lnTo>
                      <a:pt x="122404" y="123923"/>
                    </a:lnTo>
                    <a:lnTo>
                      <a:pt x="100702" y="132434"/>
                    </a:lnTo>
                    <a:lnTo>
                      <a:pt x="98999" y="79090"/>
                    </a:lnTo>
                    <a:close/>
                    <a:moveTo>
                      <a:pt x="140520" y="110884"/>
                    </a:moveTo>
                    <a:lnTo>
                      <a:pt x="130459" y="137814"/>
                    </a:lnTo>
                    <a:lnTo>
                      <a:pt x="122799" y="123863"/>
                    </a:lnTo>
                    <a:lnTo>
                      <a:pt x="140520" y="110884"/>
                    </a:lnTo>
                    <a:close/>
                    <a:moveTo>
                      <a:pt x="63315" y="127540"/>
                    </a:moveTo>
                    <a:lnTo>
                      <a:pt x="84987" y="130519"/>
                    </a:lnTo>
                    <a:lnTo>
                      <a:pt x="97449" y="149516"/>
                    </a:lnTo>
                    <a:lnTo>
                      <a:pt x="75048" y="160398"/>
                    </a:lnTo>
                    <a:lnTo>
                      <a:pt x="63315" y="127540"/>
                    </a:lnTo>
                    <a:close/>
                    <a:moveTo>
                      <a:pt x="65047" y="151857"/>
                    </a:moveTo>
                    <a:lnTo>
                      <a:pt x="73467" y="161280"/>
                    </a:lnTo>
                    <a:lnTo>
                      <a:pt x="73528" y="161310"/>
                    </a:lnTo>
                    <a:lnTo>
                      <a:pt x="74926" y="160641"/>
                    </a:lnTo>
                    <a:lnTo>
                      <a:pt x="78178" y="169821"/>
                    </a:lnTo>
                    <a:lnTo>
                      <a:pt x="75139" y="169881"/>
                    </a:lnTo>
                    <a:lnTo>
                      <a:pt x="63497" y="154744"/>
                    </a:lnTo>
                    <a:lnTo>
                      <a:pt x="65047" y="151857"/>
                    </a:lnTo>
                    <a:close/>
                    <a:moveTo>
                      <a:pt x="63406" y="154896"/>
                    </a:moveTo>
                    <a:lnTo>
                      <a:pt x="74956" y="169821"/>
                    </a:lnTo>
                    <a:lnTo>
                      <a:pt x="55351" y="170033"/>
                    </a:lnTo>
                    <a:lnTo>
                      <a:pt x="63406" y="154896"/>
                    </a:lnTo>
                    <a:close/>
                    <a:moveTo>
                      <a:pt x="78270" y="170033"/>
                    </a:moveTo>
                    <a:lnTo>
                      <a:pt x="80823" y="177207"/>
                    </a:lnTo>
                    <a:lnTo>
                      <a:pt x="75291" y="170064"/>
                    </a:lnTo>
                    <a:lnTo>
                      <a:pt x="78270" y="170033"/>
                    </a:lnTo>
                    <a:close/>
                    <a:moveTo>
                      <a:pt x="109030" y="169760"/>
                    </a:moveTo>
                    <a:lnTo>
                      <a:pt x="112130" y="194380"/>
                    </a:lnTo>
                    <a:lnTo>
                      <a:pt x="81340" y="177724"/>
                    </a:lnTo>
                    <a:lnTo>
                      <a:pt x="81218" y="177663"/>
                    </a:lnTo>
                    <a:lnTo>
                      <a:pt x="81188" y="177724"/>
                    </a:lnTo>
                    <a:lnTo>
                      <a:pt x="78452" y="170033"/>
                    </a:lnTo>
                    <a:lnTo>
                      <a:pt x="109030" y="169760"/>
                    </a:lnTo>
                    <a:close/>
                    <a:moveTo>
                      <a:pt x="144958" y="1"/>
                    </a:moveTo>
                    <a:lnTo>
                      <a:pt x="172618" y="27509"/>
                    </a:lnTo>
                    <a:lnTo>
                      <a:pt x="194867" y="71035"/>
                    </a:lnTo>
                    <a:lnTo>
                      <a:pt x="140915" y="110458"/>
                    </a:lnTo>
                    <a:lnTo>
                      <a:pt x="148332" y="90640"/>
                    </a:lnTo>
                    <a:lnTo>
                      <a:pt x="126751" y="95899"/>
                    </a:lnTo>
                    <a:lnTo>
                      <a:pt x="137906" y="83193"/>
                    </a:lnTo>
                    <a:lnTo>
                      <a:pt x="164289" y="85990"/>
                    </a:lnTo>
                    <a:lnTo>
                      <a:pt x="164350" y="85990"/>
                    </a:lnTo>
                    <a:lnTo>
                      <a:pt x="169305" y="47327"/>
                    </a:lnTo>
                    <a:lnTo>
                      <a:pt x="137845" y="83011"/>
                    </a:lnTo>
                    <a:lnTo>
                      <a:pt x="131796" y="82373"/>
                    </a:lnTo>
                    <a:lnTo>
                      <a:pt x="139426" y="78087"/>
                    </a:lnTo>
                    <a:lnTo>
                      <a:pt x="125808" y="73527"/>
                    </a:lnTo>
                    <a:lnTo>
                      <a:pt x="134654" y="38907"/>
                    </a:lnTo>
                    <a:lnTo>
                      <a:pt x="134684" y="38816"/>
                    </a:lnTo>
                    <a:lnTo>
                      <a:pt x="119456" y="32949"/>
                    </a:lnTo>
                    <a:lnTo>
                      <a:pt x="119365" y="32889"/>
                    </a:lnTo>
                    <a:lnTo>
                      <a:pt x="111006" y="46567"/>
                    </a:lnTo>
                    <a:lnTo>
                      <a:pt x="96507" y="19180"/>
                    </a:lnTo>
                    <a:lnTo>
                      <a:pt x="96416" y="19059"/>
                    </a:lnTo>
                    <a:lnTo>
                      <a:pt x="80884" y="39029"/>
                    </a:lnTo>
                    <a:lnTo>
                      <a:pt x="80884" y="39059"/>
                    </a:lnTo>
                    <a:lnTo>
                      <a:pt x="81066" y="66111"/>
                    </a:lnTo>
                    <a:lnTo>
                      <a:pt x="63832" y="38299"/>
                    </a:lnTo>
                    <a:lnTo>
                      <a:pt x="13679" y="3982"/>
                    </a:lnTo>
                    <a:lnTo>
                      <a:pt x="13587" y="3952"/>
                    </a:lnTo>
                    <a:lnTo>
                      <a:pt x="1" y="18116"/>
                    </a:lnTo>
                    <a:lnTo>
                      <a:pt x="13679" y="43497"/>
                    </a:lnTo>
                    <a:lnTo>
                      <a:pt x="13709" y="43588"/>
                    </a:lnTo>
                    <a:lnTo>
                      <a:pt x="40336" y="27053"/>
                    </a:lnTo>
                    <a:lnTo>
                      <a:pt x="31825" y="83801"/>
                    </a:lnTo>
                    <a:lnTo>
                      <a:pt x="53345" y="85078"/>
                    </a:lnTo>
                    <a:lnTo>
                      <a:pt x="41369" y="98847"/>
                    </a:lnTo>
                    <a:lnTo>
                      <a:pt x="59789" y="109394"/>
                    </a:lnTo>
                    <a:lnTo>
                      <a:pt x="55321" y="109941"/>
                    </a:lnTo>
                    <a:lnTo>
                      <a:pt x="45138" y="131127"/>
                    </a:lnTo>
                    <a:lnTo>
                      <a:pt x="45077" y="131158"/>
                    </a:lnTo>
                    <a:lnTo>
                      <a:pt x="63284" y="154744"/>
                    </a:lnTo>
                    <a:lnTo>
                      <a:pt x="55108" y="170094"/>
                    </a:lnTo>
                    <a:lnTo>
                      <a:pt x="55047" y="170216"/>
                    </a:lnTo>
                    <a:lnTo>
                      <a:pt x="55412" y="170216"/>
                    </a:lnTo>
                    <a:lnTo>
                      <a:pt x="75017" y="170064"/>
                    </a:lnTo>
                    <a:lnTo>
                      <a:pt x="81157" y="177967"/>
                    </a:lnTo>
                    <a:lnTo>
                      <a:pt x="78725" y="217025"/>
                    </a:lnTo>
                    <a:lnTo>
                      <a:pt x="55412" y="170216"/>
                    </a:lnTo>
                    <a:lnTo>
                      <a:pt x="55260" y="170277"/>
                    </a:lnTo>
                    <a:lnTo>
                      <a:pt x="78877" y="217663"/>
                    </a:lnTo>
                    <a:lnTo>
                      <a:pt x="81431" y="178240"/>
                    </a:lnTo>
                    <a:lnTo>
                      <a:pt x="81431" y="177997"/>
                    </a:lnTo>
                    <a:lnTo>
                      <a:pt x="112222" y="194654"/>
                    </a:lnTo>
                    <a:lnTo>
                      <a:pt x="112374" y="194715"/>
                    </a:lnTo>
                    <a:lnTo>
                      <a:pt x="109243" y="169669"/>
                    </a:lnTo>
                    <a:lnTo>
                      <a:pt x="109243" y="169608"/>
                    </a:lnTo>
                    <a:lnTo>
                      <a:pt x="78452" y="169881"/>
                    </a:lnTo>
                    <a:lnTo>
                      <a:pt x="75139" y="160611"/>
                    </a:lnTo>
                    <a:lnTo>
                      <a:pt x="97753" y="149577"/>
                    </a:lnTo>
                    <a:lnTo>
                      <a:pt x="85139" y="130398"/>
                    </a:lnTo>
                    <a:lnTo>
                      <a:pt x="85109" y="130367"/>
                    </a:lnTo>
                    <a:lnTo>
                      <a:pt x="63224" y="127388"/>
                    </a:lnTo>
                    <a:lnTo>
                      <a:pt x="63072" y="127358"/>
                    </a:lnTo>
                    <a:lnTo>
                      <a:pt x="74865" y="160489"/>
                    </a:lnTo>
                    <a:lnTo>
                      <a:pt x="73558" y="161128"/>
                    </a:lnTo>
                    <a:lnTo>
                      <a:pt x="64987" y="151553"/>
                    </a:lnTo>
                    <a:lnTo>
                      <a:pt x="63406" y="154593"/>
                    </a:lnTo>
                    <a:lnTo>
                      <a:pt x="45321" y="131158"/>
                    </a:lnTo>
                    <a:lnTo>
                      <a:pt x="55412" y="110093"/>
                    </a:lnTo>
                    <a:lnTo>
                      <a:pt x="60032" y="109546"/>
                    </a:lnTo>
                    <a:lnTo>
                      <a:pt x="100519" y="132647"/>
                    </a:lnTo>
                    <a:lnTo>
                      <a:pt x="100550" y="132677"/>
                    </a:lnTo>
                    <a:lnTo>
                      <a:pt x="100702" y="132738"/>
                    </a:lnTo>
                    <a:lnTo>
                      <a:pt x="100671" y="132647"/>
                    </a:lnTo>
                    <a:lnTo>
                      <a:pt x="122495" y="124075"/>
                    </a:lnTo>
                    <a:lnTo>
                      <a:pt x="122678" y="123984"/>
                    </a:lnTo>
                    <a:lnTo>
                      <a:pt x="130429" y="138057"/>
                    </a:lnTo>
                    <a:lnTo>
                      <a:pt x="130520" y="138209"/>
                    </a:lnTo>
                    <a:lnTo>
                      <a:pt x="140794" y="110701"/>
                    </a:lnTo>
                    <a:lnTo>
                      <a:pt x="195019" y="71096"/>
                    </a:lnTo>
                    <a:lnTo>
                      <a:pt x="195111" y="71035"/>
                    </a:lnTo>
                    <a:lnTo>
                      <a:pt x="172770" y="27417"/>
                    </a:lnTo>
                    <a:lnTo>
                      <a:pt x="145474" y="244"/>
                    </a:lnTo>
                    <a:lnTo>
                      <a:pt x="169791" y="3952"/>
                    </a:lnTo>
                    <a:lnTo>
                      <a:pt x="199092" y="12706"/>
                    </a:lnTo>
                    <a:lnTo>
                      <a:pt x="222497" y="36111"/>
                    </a:lnTo>
                    <a:lnTo>
                      <a:pt x="228181" y="57631"/>
                    </a:lnTo>
                    <a:lnTo>
                      <a:pt x="228212" y="57752"/>
                    </a:lnTo>
                    <a:lnTo>
                      <a:pt x="261951" y="33436"/>
                    </a:lnTo>
                    <a:lnTo>
                      <a:pt x="252528" y="84227"/>
                    </a:lnTo>
                    <a:lnTo>
                      <a:pt x="252498" y="84409"/>
                    </a:lnTo>
                    <a:lnTo>
                      <a:pt x="303411" y="57144"/>
                    </a:lnTo>
                    <a:lnTo>
                      <a:pt x="303502" y="57083"/>
                    </a:lnTo>
                    <a:lnTo>
                      <a:pt x="284413" y="33831"/>
                    </a:lnTo>
                    <a:lnTo>
                      <a:pt x="290675" y="6262"/>
                    </a:lnTo>
                    <a:lnTo>
                      <a:pt x="315052" y="13679"/>
                    </a:lnTo>
                    <a:lnTo>
                      <a:pt x="348305" y="49241"/>
                    </a:lnTo>
                    <a:lnTo>
                      <a:pt x="348366" y="49363"/>
                    </a:lnTo>
                    <a:lnTo>
                      <a:pt x="359795" y="22980"/>
                    </a:lnTo>
                    <a:lnTo>
                      <a:pt x="359825" y="22888"/>
                    </a:lnTo>
                    <a:lnTo>
                      <a:pt x="336846" y="6870"/>
                    </a:lnTo>
                    <a:lnTo>
                      <a:pt x="336755" y="7022"/>
                    </a:lnTo>
                    <a:lnTo>
                      <a:pt x="359612" y="22980"/>
                    </a:lnTo>
                    <a:lnTo>
                      <a:pt x="348335" y="48998"/>
                    </a:lnTo>
                    <a:lnTo>
                      <a:pt x="315174" y="13527"/>
                    </a:lnTo>
                    <a:lnTo>
                      <a:pt x="290614" y="6110"/>
                    </a:lnTo>
                    <a:lnTo>
                      <a:pt x="290553" y="6080"/>
                    </a:lnTo>
                    <a:lnTo>
                      <a:pt x="284231" y="33892"/>
                    </a:lnTo>
                    <a:lnTo>
                      <a:pt x="284231" y="33922"/>
                    </a:lnTo>
                    <a:lnTo>
                      <a:pt x="303228" y="57053"/>
                    </a:lnTo>
                    <a:lnTo>
                      <a:pt x="252741" y="84105"/>
                    </a:lnTo>
                    <a:lnTo>
                      <a:pt x="262224" y="33101"/>
                    </a:lnTo>
                    <a:lnTo>
                      <a:pt x="228333" y="57509"/>
                    </a:lnTo>
                    <a:lnTo>
                      <a:pt x="222649" y="36141"/>
                    </a:lnTo>
                    <a:lnTo>
                      <a:pt x="222649" y="36080"/>
                    </a:lnTo>
                    <a:lnTo>
                      <a:pt x="199153" y="12554"/>
                    </a:lnTo>
                    <a:lnTo>
                      <a:pt x="169791" y="3739"/>
                    </a:lnTo>
                    <a:lnTo>
                      <a:pt x="144958"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20"/>
              <p:cNvSpPr/>
              <p:nvPr/>
            </p:nvSpPr>
            <p:spPr>
              <a:xfrm>
                <a:off x="592225" y="1896225"/>
                <a:ext cx="389850" cy="1123900"/>
              </a:xfrm>
              <a:custGeom>
                <a:rect b="b" l="l" r="r" t="t"/>
                <a:pathLst>
                  <a:path extrusionOk="0" h="44956" w="15594">
                    <a:moveTo>
                      <a:pt x="4529" y="973"/>
                    </a:moveTo>
                    <a:lnTo>
                      <a:pt x="9210" y="26505"/>
                    </a:lnTo>
                    <a:lnTo>
                      <a:pt x="183" y="25532"/>
                    </a:lnTo>
                    <a:lnTo>
                      <a:pt x="4529" y="973"/>
                    </a:lnTo>
                    <a:close/>
                    <a:moveTo>
                      <a:pt x="9423" y="26718"/>
                    </a:moveTo>
                    <a:lnTo>
                      <a:pt x="15411" y="27326"/>
                    </a:lnTo>
                    <a:lnTo>
                      <a:pt x="12584" y="43922"/>
                    </a:lnTo>
                    <a:lnTo>
                      <a:pt x="9423" y="26718"/>
                    </a:lnTo>
                    <a:close/>
                    <a:moveTo>
                      <a:pt x="4560" y="0"/>
                    </a:moveTo>
                    <a:lnTo>
                      <a:pt x="0" y="25624"/>
                    </a:lnTo>
                    <a:lnTo>
                      <a:pt x="0" y="25684"/>
                    </a:lnTo>
                    <a:lnTo>
                      <a:pt x="9241" y="26687"/>
                    </a:lnTo>
                    <a:lnTo>
                      <a:pt x="12584" y="44955"/>
                    </a:lnTo>
                    <a:lnTo>
                      <a:pt x="15593" y="27174"/>
                    </a:lnTo>
                    <a:lnTo>
                      <a:pt x="9393" y="26535"/>
                    </a:lnTo>
                    <a:lnTo>
                      <a:pt x="4560" y="0"/>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20"/>
              <p:cNvSpPr/>
              <p:nvPr/>
            </p:nvSpPr>
            <p:spPr>
              <a:xfrm>
                <a:off x="2694850" y="-419175"/>
                <a:ext cx="752325" cy="1469650"/>
              </a:xfrm>
              <a:custGeom>
                <a:rect b="b" l="l" r="r" t="t"/>
                <a:pathLst>
                  <a:path extrusionOk="0" h="58786" w="30093">
                    <a:moveTo>
                      <a:pt x="29879" y="335"/>
                    </a:moveTo>
                    <a:lnTo>
                      <a:pt x="25776" y="58391"/>
                    </a:lnTo>
                    <a:lnTo>
                      <a:pt x="183" y="35138"/>
                    </a:lnTo>
                    <a:lnTo>
                      <a:pt x="3496" y="15199"/>
                    </a:lnTo>
                    <a:lnTo>
                      <a:pt x="29879" y="335"/>
                    </a:lnTo>
                    <a:close/>
                    <a:moveTo>
                      <a:pt x="30092" y="1"/>
                    </a:moveTo>
                    <a:lnTo>
                      <a:pt x="3374" y="15047"/>
                    </a:lnTo>
                    <a:lnTo>
                      <a:pt x="3344" y="15077"/>
                    </a:lnTo>
                    <a:lnTo>
                      <a:pt x="0" y="35138"/>
                    </a:lnTo>
                    <a:lnTo>
                      <a:pt x="0" y="35168"/>
                    </a:lnTo>
                    <a:lnTo>
                      <a:pt x="25776" y="58664"/>
                    </a:lnTo>
                    <a:lnTo>
                      <a:pt x="25928" y="58786"/>
                    </a:lnTo>
                    <a:lnTo>
                      <a:pt x="30092"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20"/>
              <p:cNvSpPr/>
              <p:nvPr/>
            </p:nvSpPr>
            <p:spPr>
              <a:xfrm>
                <a:off x="-738350" y="-736050"/>
                <a:ext cx="4917300" cy="4249325"/>
              </a:xfrm>
              <a:custGeom>
                <a:rect b="b" l="l" r="r" t="t"/>
                <a:pathLst>
                  <a:path extrusionOk="0" h="169973" w="196692">
                    <a:moveTo>
                      <a:pt x="113498" y="305"/>
                    </a:moveTo>
                    <a:lnTo>
                      <a:pt x="102677" y="38846"/>
                    </a:lnTo>
                    <a:lnTo>
                      <a:pt x="92221" y="60549"/>
                    </a:lnTo>
                    <a:lnTo>
                      <a:pt x="87631" y="33193"/>
                    </a:lnTo>
                    <a:lnTo>
                      <a:pt x="65108" y="19576"/>
                    </a:lnTo>
                    <a:lnTo>
                      <a:pt x="113498" y="305"/>
                    </a:lnTo>
                    <a:close/>
                    <a:moveTo>
                      <a:pt x="140733" y="27904"/>
                    </a:moveTo>
                    <a:lnTo>
                      <a:pt x="196326" y="57874"/>
                    </a:lnTo>
                    <a:lnTo>
                      <a:pt x="163195" y="71187"/>
                    </a:lnTo>
                    <a:lnTo>
                      <a:pt x="124015" y="72464"/>
                    </a:lnTo>
                    <a:lnTo>
                      <a:pt x="102920" y="39150"/>
                    </a:lnTo>
                    <a:lnTo>
                      <a:pt x="140733" y="27904"/>
                    </a:lnTo>
                    <a:close/>
                    <a:moveTo>
                      <a:pt x="102708" y="39150"/>
                    </a:moveTo>
                    <a:lnTo>
                      <a:pt x="123802" y="72433"/>
                    </a:lnTo>
                    <a:lnTo>
                      <a:pt x="94379" y="73437"/>
                    </a:lnTo>
                    <a:lnTo>
                      <a:pt x="92282" y="60853"/>
                    </a:lnTo>
                    <a:lnTo>
                      <a:pt x="102708" y="39150"/>
                    </a:lnTo>
                    <a:close/>
                    <a:moveTo>
                      <a:pt x="37387" y="67540"/>
                    </a:moveTo>
                    <a:lnTo>
                      <a:pt x="52646" y="72130"/>
                    </a:lnTo>
                    <a:lnTo>
                      <a:pt x="42585" y="79607"/>
                    </a:lnTo>
                    <a:lnTo>
                      <a:pt x="37387" y="67540"/>
                    </a:lnTo>
                    <a:close/>
                    <a:moveTo>
                      <a:pt x="73832" y="55716"/>
                    </a:moveTo>
                    <a:lnTo>
                      <a:pt x="67023" y="79212"/>
                    </a:lnTo>
                    <a:lnTo>
                      <a:pt x="67023" y="79242"/>
                    </a:lnTo>
                    <a:lnTo>
                      <a:pt x="44348" y="83680"/>
                    </a:lnTo>
                    <a:lnTo>
                      <a:pt x="42676" y="79820"/>
                    </a:lnTo>
                    <a:lnTo>
                      <a:pt x="53071" y="72099"/>
                    </a:lnTo>
                    <a:lnTo>
                      <a:pt x="37539" y="67388"/>
                    </a:lnTo>
                    <a:lnTo>
                      <a:pt x="37539" y="67388"/>
                    </a:lnTo>
                    <a:lnTo>
                      <a:pt x="73832" y="55716"/>
                    </a:lnTo>
                    <a:close/>
                    <a:moveTo>
                      <a:pt x="42524" y="79911"/>
                    </a:moveTo>
                    <a:lnTo>
                      <a:pt x="44196" y="83710"/>
                    </a:lnTo>
                    <a:lnTo>
                      <a:pt x="35016" y="85504"/>
                    </a:lnTo>
                    <a:lnTo>
                      <a:pt x="42524" y="79911"/>
                    </a:lnTo>
                    <a:close/>
                    <a:moveTo>
                      <a:pt x="162800" y="71339"/>
                    </a:moveTo>
                    <a:lnTo>
                      <a:pt x="132495" y="85808"/>
                    </a:lnTo>
                    <a:lnTo>
                      <a:pt x="124137" y="72616"/>
                    </a:lnTo>
                    <a:lnTo>
                      <a:pt x="162800" y="71339"/>
                    </a:lnTo>
                    <a:close/>
                    <a:moveTo>
                      <a:pt x="48907" y="39637"/>
                    </a:moveTo>
                    <a:lnTo>
                      <a:pt x="37144" y="67266"/>
                    </a:lnTo>
                    <a:lnTo>
                      <a:pt x="37053" y="67236"/>
                    </a:lnTo>
                    <a:lnTo>
                      <a:pt x="37114" y="67388"/>
                    </a:lnTo>
                    <a:lnTo>
                      <a:pt x="37053" y="67540"/>
                    </a:lnTo>
                    <a:lnTo>
                      <a:pt x="37053" y="67540"/>
                    </a:lnTo>
                    <a:lnTo>
                      <a:pt x="37144" y="67509"/>
                    </a:lnTo>
                    <a:lnTo>
                      <a:pt x="42494" y="79728"/>
                    </a:lnTo>
                    <a:lnTo>
                      <a:pt x="34256" y="85808"/>
                    </a:lnTo>
                    <a:lnTo>
                      <a:pt x="44226" y="83862"/>
                    </a:lnTo>
                    <a:lnTo>
                      <a:pt x="49333" y="95625"/>
                    </a:lnTo>
                    <a:lnTo>
                      <a:pt x="9910" y="98878"/>
                    </a:lnTo>
                    <a:lnTo>
                      <a:pt x="213" y="84014"/>
                    </a:lnTo>
                    <a:lnTo>
                      <a:pt x="48907" y="39637"/>
                    </a:lnTo>
                    <a:close/>
                    <a:moveTo>
                      <a:pt x="113772" y="1"/>
                    </a:moveTo>
                    <a:lnTo>
                      <a:pt x="64895" y="19454"/>
                    </a:lnTo>
                    <a:lnTo>
                      <a:pt x="64743" y="19545"/>
                    </a:lnTo>
                    <a:lnTo>
                      <a:pt x="87510" y="33345"/>
                    </a:lnTo>
                    <a:lnTo>
                      <a:pt x="92100" y="60853"/>
                    </a:lnTo>
                    <a:lnTo>
                      <a:pt x="89364" y="66476"/>
                    </a:lnTo>
                    <a:lnTo>
                      <a:pt x="67236" y="78999"/>
                    </a:lnTo>
                    <a:lnTo>
                      <a:pt x="74075" y="55412"/>
                    </a:lnTo>
                    <a:lnTo>
                      <a:pt x="37387" y="67236"/>
                    </a:lnTo>
                    <a:lnTo>
                      <a:pt x="37387" y="67236"/>
                    </a:lnTo>
                    <a:lnTo>
                      <a:pt x="49394" y="38998"/>
                    </a:lnTo>
                    <a:lnTo>
                      <a:pt x="49394" y="38998"/>
                    </a:lnTo>
                    <a:lnTo>
                      <a:pt x="31" y="83953"/>
                    </a:lnTo>
                    <a:lnTo>
                      <a:pt x="1" y="83984"/>
                    </a:lnTo>
                    <a:lnTo>
                      <a:pt x="9758" y="99030"/>
                    </a:lnTo>
                    <a:lnTo>
                      <a:pt x="9788" y="99060"/>
                    </a:lnTo>
                    <a:lnTo>
                      <a:pt x="49424" y="95777"/>
                    </a:lnTo>
                    <a:lnTo>
                      <a:pt x="49546" y="95777"/>
                    </a:lnTo>
                    <a:lnTo>
                      <a:pt x="44409" y="83832"/>
                    </a:lnTo>
                    <a:lnTo>
                      <a:pt x="66962" y="79424"/>
                    </a:lnTo>
                    <a:lnTo>
                      <a:pt x="76719" y="95716"/>
                    </a:lnTo>
                    <a:lnTo>
                      <a:pt x="76750" y="95747"/>
                    </a:lnTo>
                    <a:lnTo>
                      <a:pt x="94592" y="96324"/>
                    </a:lnTo>
                    <a:lnTo>
                      <a:pt x="68725" y="132738"/>
                    </a:lnTo>
                    <a:lnTo>
                      <a:pt x="68664" y="132860"/>
                    </a:lnTo>
                    <a:lnTo>
                      <a:pt x="98452" y="137754"/>
                    </a:lnTo>
                    <a:lnTo>
                      <a:pt x="77297" y="169791"/>
                    </a:lnTo>
                    <a:lnTo>
                      <a:pt x="41886" y="161371"/>
                    </a:lnTo>
                    <a:lnTo>
                      <a:pt x="53588" y="130580"/>
                    </a:lnTo>
                    <a:lnTo>
                      <a:pt x="53588" y="130580"/>
                    </a:lnTo>
                    <a:lnTo>
                      <a:pt x="33193" y="152343"/>
                    </a:lnTo>
                    <a:lnTo>
                      <a:pt x="33193" y="152343"/>
                    </a:lnTo>
                    <a:lnTo>
                      <a:pt x="33314" y="152465"/>
                    </a:lnTo>
                    <a:lnTo>
                      <a:pt x="33314" y="152465"/>
                    </a:lnTo>
                    <a:lnTo>
                      <a:pt x="53071" y="131340"/>
                    </a:lnTo>
                    <a:lnTo>
                      <a:pt x="53071" y="131340"/>
                    </a:lnTo>
                    <a:lnTo>
                      <a:pt x="41673" y="161432"/>
                    </a:lnTo>
                    <a:lnTo>
                      <a:pt x="41643" y="161493"/>
                    </a:lnTo>
                    <a:lnTo>
                      <a:pt x="77236" y="169973"/>
                    </a:lnTo>
                    <a:lnTo>
                      <a:pt x="77327" y="169973"/>
                    </a:lnTo>
                    <a:lnTo>
                      <a:pt x="98635" y="137754"/>
                    </a:lnTo>
                    <a:lnTo>
                      <a:pt x="98726" y="137632"/>
                    </a:lnTo>
                    <a:lnTo>
                      <a:pt x="68938" y="132738"/>
                    </a:lnTo>
                    <a:lnTo>
                      <a:pt x="94805" y="96294"/>
                    </a:lnTo>
                    <a:lnTo>
                      <a:pt x="94866" y="96142"/>
                    </a:lnTo>
                    <a:lnTo>
                      <a:pt x="76780" y="95534"/>
                    </a:lnTo>
                    <a:lnTo>
                      <a:pt x="67114" y="79303"/>
                    </a:lnTo>
                    <a:lnTo>
                      <a:pt x="89485" y="66537"/>
                    </a:lnTo>
                    <a:lnTo>
                      <a:pt x="89516" y="66537"/>
                    </a:lnTo>
                    <a:lnTo>
                      <a:pt x="92130" y="61066"/>
                    </a:lnTo>
                    <a:lnTo>
                      <a:pt x="94227" y="73497"/>
                    </a:lnTo>
                    <a:lnTo>
                      <a:pt x="94227" y="73558"/>
                    </a:lnTo>
                    <a:lnTo>
                      <a:pt x="123893" y="72585"/>
                    </a:lnTo>
                    <a:lnTo>
                      <a:pt x="132374" y="85990"/>
                    </a:lnTo>
                    <a:lnTo>
                      <a:pt x="163195" y="71278"/>
                    </a:lnTo>
                    <a:lnTo>
                      <a:pt x="196509" y="57904"/>
                    </a:lnTo>
                    <a:lnTo>
                      <a:pt x="196691" y="57844"/>
                    </a:lnTo>
                    <a:lnTo>
                      <a:pt x="140824" y="27722"/>
                    </a:lnTo>
                    <a:lnTo>
                      <a:pt x="140763" y="27722"/>
                    </a:lnTo>
                    <a:lnTo>
                      <a:pt x="102829" y="38998"/>
                    </a:lnTo>
                    <a:lnTo>
                      <a:pt x="102860" y="38907"/>
                    </a:lnTo>
                    <a:lnTo>
                      <a:pt x="113711" y="214"/>
                    </a:lnTo>
                    <a:lnTo>
                      <a:pt x="113772"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20"/>
              <p:cNvSpPr/>
              <p:nvPr/>
            </p:nvSpPr>
            <p:spPr>
              <a:xfrm>
                <a:off x="-1196575" y="-631175"/>
                <a:ext cx="3773650" cy="4345075"/>
              </a:xfrm>
              <a:custGeom>
                <a:rect b="b" l="l" r="r" t="t"/>
                <a:pathLst>
                  <a:path extrusionOk="0" h="173803" w="150946">
                    <a:moveTo>
                      <a:pt x="214" y="213"/>
                    </a:moveTo>
                    <a:lnTo>
                      <a:pt x="82677" y="15320"/>
                    </a:lnTo>
                    <a:lnTo>
                      <a:pt x="50671" y="34195"/>
                    </a:lnTo>
                    <a:lnTo>
                      <a:pt x="50671" y="34195"/>
                    </a:lnTo>
                    <a:lnTo>
                      <a:pt x="26780" y="22797"/>
                    </a:lnTo>
                    <a:lnTo>
                      <a:pt x="52737" y="81430"/>
                    </a:lnTo>
                    <a:lnTo>
                      <a:pt x="52737" y="81430"/>
                    </a:lnTo>
                    <a:lnTo>
                      <a:pt x="43619" y="101947"/>
                    </a:lnTo>
                    <a:lnTo>
                      <a:pt x="18755" y="79971"/>
                    </a:lnTo>
                    <a:lnTo>
                      <a:pt x="18816" y="79971"/>
                    </a:lnTo>
                    <a:lnTo>
                      <a:pt x="426" y="39849"/>
                    </a:lnTo>
                    <a:lnTo>
                      <a:pt x="214" y="213"/>
                    </a:lnTo>
                    <a:close/>
                    <a:moveTo>
                      <a:pt x="52889" y="81461"/>
                    </a:moveTo>
                    <a:lnTo>
                      <a:pt x="71400" y="126416"/>
                    </a:lnTo>
                    <a:lnTo>
                      <a:pt x="43740" y="102008"/>
                    </a:lnTo>
                    <a:lnTo>
                      <a:pt x="52889" y="81461"/>
                    </a:lnTo>
                    <a:close/>
                    <a:moveTo>
                      <a:pt x="18603" y="80062"/>
                    </a:moveTo>
                    <a:lnTo>
                      <a:pt x="43528" y="102008"/>
                    </a:lnTo>
                    <a:lnTo>
                      <a:pt x="43528" y="102008"/>
                    </a:lnTo>
                    <a:lnTo>
                      <a:pt x="41765" y="106020"/>
                    </a:lnTo>
                    <a:lnTo>
                      <a:pt x="49941" y="123406"/>
                    </a:lnTo>
                    <a:lnTo>
                      <a:pt x="31886" y="127479"/>
                    </a:lnTo>
                    <a:lnTo>
                      <a:pt x="31825" y="127145"/>
                    </a:lnTo>
                    <a:lnTo>
                      <a:pt x="18603" y="80062"/>
                    </a:lnTo>
                    <a:close/>
                    <a:moveTo>
                      <a:pt x="32008" y="127966"/>
                    </a:moveTo>
                    <a:lnTo>
                      <a:pt x="51917" y="147905"/>
                    </a:lnTo>
                    <a:lnTo>
                      <a:pt x="51947" y="147936"/>
                    </a:lnTo>
                    <a:lnTo>
                      <a:pt x="84106" y="145656"/>
                    </a:lnTo>
                    <a:lnTo>
                      <a:pt x="95535" y="165656"/>
                    </a:lnTo>
                    <a:lnTo>
                      <a:pt x="67662" y="173650"/>
                    </a:lnTo>
                    <a:lnTo>
                      <a:pt x="41734" y="166386"/>
                    </a:lnTo>
                    <a:lnTo>
                      <a:pt x="32008" y="127966"/>
                    </a:lnTo>
                    <a:close/>
                    <a:moveTo>
                      <a:pt x="1" y="0"/>
                    </a:moveTo>
                    <a:lnTo>
                      <a:pt x="214" y="39849"/>
                    </a:lnTo>
                    <a:lnTo>
                      <a:pt x="18482" y="79758"/>
                    </a:lnTo>
                    <a:lnTo>
                      <a:pt x="18482" y="79758"/>
                    </a:lnTo>
                    <a:lnTo>
                      <a:pt x="18238" y="79576"/>
                    </a:lnTo>
                    <a:lnTo>
                      <a:pt x="31612" y="127236"/>
                    </a:lnTo>
                    <a:lnTo>
                      <a:pt x="31704" y="127571"/>
                    </a:lnTo>
                    <a:lnTo>
                      <a:pt x="31612" y="127571"/>
                    </a:lnTo>
                    <a:lnTo>
                      <a:pt x="31734" y="127692"/>
                    </a:lnTo>
                    <a:lnTo>
                      <a:pt x="41552" y="166447"/>
                    </a:lnTo>
                    <a:lnTo>
                      <a:pt x="41552" y="166507"/>
                    </a:lnTo>
                    <a:lnTo>
                      <a:pt x="67601" y="173802"/>
                    </a:lnTo>
                    <a:lnTo>
                      <a:pt x="95656" y="165747"/>
                    </a:lnTo>
                    <a:lnTo>
                      <a:pt x="95778" y="165687"/>
                    </a:lnTo>
                    <a:lnTo>
                      <a:pt x="84197" y="145474"/>
                    </a:lnTo>
                    <a:lnTo>
                      <a:pt x="84167" y="145443"/>
                    </a:lnTo>
                    <a:lnTo>
                      <a:pt x="52038" y="147723"/>
                    </a:lnTo>
                    <a:lnTo>
                      <a:pt x="32008" y="127662"/>
                    </a:lnTo>
                    <a:lnTo>
                      <a:pt x="50063" y="123589"/>
                    </a:lnTo>
                    <a:lnTo>
                      <a:pt x="50154" y="123558"/>
                    </a:lnTo>
                    <a:lnTo>
                      <a:pt x="41947" y="106051"/>
                    </a:lnTo>
                    <a:lnTo>
                      <a:pt x="43680" y="102221"/>
                    </a:lnTo>
                    <a:lnTo>
                      <a:pt x="71613" y="126780"/>
                    </a:lnTo>
                    <a:lnTo>
                      <a:pt x="71856" y="127054"/>
                    </a:lnTo>
                    <a:lnTo>
                      <a:pt x="53163" y="81704"/>
                    </a:lnTo>
                    <a:lnTo>
                      <a:pt x="53163" y="81704"/>
                    </a:lnTo>
                    <a:lnTo>
                      <a:pt x="67692" y="91582"/>
                    </a:lnTo>
                    <a:lnTo>
                      <a:pt x="76233" y="101522"/>
                    </a:lnTo>
                    <a:lnTo>
                      <a:pt x="117116" y="134197"/>
                    </a:lnTo>
                    <a:lnTo>
                      <a:pt x="113134" y="92038"/>
                    </a:lnTo>
                    <a:lnTo>
                      <a:pt x="106325" y="29332"/>
                    </a:lnTo>
                    <a:lnTo>
                      <a:pt x="150581" y="81704"/>
                    </a:lnTo>
                    <a:lnTo>
                      <a:pt x="135140" y="86476"/>
                    </a:lnTo>
                    <a:lnTo>
                      <a:pt x="135171" y="86628"/>
                    </a:lnTo>
                    <a:lnTo>
                      <a:pt x="150946" y="81795"/>
                    </a:lnTo>
                    <a:lnTo>
                      <a:pt x="106082" y="28785"/>
                    </a:lnTo>
                    <a:lnTo>
                      <a:pt x="112982" y="92069"/>
                    </a:lnTo>
                    <a:lnTo>
                      <a:pt x="116933" y="133832"/>
                    </a:lnTo>
                    <a:lnTo>
                      <a:pt x="76385" y="101400"/>
                    </a:lnTo>
                    <a:lnTo>
                      <a:pt x="67875" y="91430"/>
                    </a:lnTo>
                    <a:lnTo>
                      <a:pt x="52920" y="81278"/>
                    </a:lnTo>
                    <a:lnTo>
                      <a:pt x="27144" y="23131"/>
                    </a:lnTo>
                    <a:lnTo>
                      <a:pt x="50671" y="34347"/>
                    </a:lnTo>
                    <a:lnTo>
                      <a:pt x="50701" y="34378"/>
                    </a:lnTo>
                    <a:lnTo>
                      <a:pt x="83012" y="15350"/>
                    </a:lnTo>
                    <a:lnTo>
                      <a:pt x="83194" y="15229"/>
                    </a:lnTo>
                    <a:lnTo>
                      <a:pt x="122" y="31"/>
                    </a:lnTo>
                    <a:lnTo>
                      <a:pt x="1" y="0"/>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20"/>
              <p:cNvSpPr/>
              <p:nvPr/>
            </p:nvSpPr>
            <p:spPr>
              <a:xfrm>
                <a:off x="2697125" y="-581025"/>
                <a:ext cx="3357225" cy="1294875"/>
              </a:xfrm>
              <a:custGeom>
                <a:rect b="b" l="l" r="r" t="t"/>
                <a:pathLst>
                  <a:path extrusionOk="0" h="51795" w="134289">
                    <a:moveTo>
                      <a:pt x="121492" y="1"/>
                    </a:moveTo>
                    <a:lnTo>
                      <a:pt x="92859" y="27174"/>
                    </a:lnTo>
                    <a:lnTo>
                      <a:pt x="29940" y="6566"/>
                    </a:lnTo>
                    <a:lnTo>
                      <a:pt x="29697" y="6505"/>
                    </a:lnTo>
                    <a:lnTo>
                      <a:pt x="29697" y="6505"/>
                    </a:lnTo>
                    <a:lnTo>
                      <a:pt x="58907" y="51521"/>
                    </a:lnTo>
                    <a:lnTo>
                      <a:pt x="0" y="41521"/>
                    </a:lnTo>
                    <a:lnTo>
                      <a:pt x="0" y="41734"/>
                    </a:lnTo>
                    <a:lnTo>
                      <a:pt x="59059" y="51764"/>
                    </a:lnTo>
                    <a:lnTo>
                      <a:pt x="59272" y="51795"/>
                    </a:lnTo>
                    <a:lnTo>
                      <a:pt x="30092" y="6809"/>
                    </a:lnTo>
                    <a:lnTo>
                      <a:pt x="92859" y="27357"/>
                    </a:lnTo>
                    <a:lnTo>
                      <a:pt x="92920" y="27357"/>
                    </a:lnTo>
                    <a:lnTo>
                      <a:pt x="121371" y="335"/>
                    </a:lnTo>
                    <a:lnTo>
                      <a:pt x="134046" y="51004"/>
                    </a:lnTo>
                    <a:lnTo>
                      <a:pt x="53041" y="30092"/>
                    </a:lnTo>
                    <a:lnTo>
                      <a:pt x="53011" y="30244"/>
                    </a:lnTo>
                    <a:lnTo>
                      <a:pt x="134289" y="51217"/>
                    </a:lnTo>
                    <a:lnTo>
                      <a:pt x="121523" y="153"/>
                    </a:lnTo>
                    <a:lnTo>
                      <a:pt x="121492"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20"/>
              <p:cNvSpPr/>
              <p:nvPr/>
            </p:nvSpPr>
            <p:spPr>
              <a:xfrm>
                <a:off x="6048250" y="-555950"/>
                <a:ext cx="1418750" cy="1255375"/>
              </a:xfrm>
              <a:custGeom>
                <a:rect b="b" l="l" r="r" t="t"/>
                <a:pathLst>
                  <a:path extrusionOk="0" h="50215" w="56750">
                    <a:moveTo>
                      <a:pt x="33770" y="213"/>
                    </a:moveTo>
                    <a:lnTo>
                      <a:pt x="36810" y="11764"/>
                    </a:lnTo>
                    <a:lnTo>
                      <a:pt x="12189" y="6596"/>
                    </a:lnTo>
                    <a:lnTo>
                      <a:pt x="33770" y="213"/>
                    </a:lnTo>
                    <a:close/>
                    <a:moveTo>
                      <a:pt x="37053" y="12007"/>
                    </a:moveTo>
                    <a:lnTo>
                      <a:pt x="56233" y="15989"/>
                    </a:lnTo>
                    <a:lnTo>
                      <a:pt x="40640" y="25472"/>
                    </a:lnTo>
                    <a:lnTo>
                      <a:pt x="37053" y="12007"/>
                    </a:lnTo>
                    <a:close/>
                    <a:moveTo>
                      <a:pt x="11916" y="6718"/>
                    </a:moveTo>
                    <a:lnTo>
                      <a:pt x="36871" y="11976"/>
                    </a:lnTo>
                    <a:lnTo>
                      <a:pt x="40488" y="25563"/>
                    </a:lnTo>
                    <a:lnTo>
                      <a:pt x="274" y="49910"/>
                    </a:lnTo>
                    <a:lnTo>
                      <a:pt x="11916" y="6718"/>
                    </a:lnTo>
                    <a:close/>
                    <a:moveTo>
                      <a:pt x="40518" y="25715"/>
                    </a:moveTo>
                    <a:lnTo>
                      <a:pt x="44834" y="42129"/>
                    </a:lnTo>
                    <a:lnTo>
                      <a:pt x="578" y="49910"/>
                    </a:lnTo>
                    <a:lnTo>
                      <a:pt x="40518" y="25715"/>
                    </a:lnTo>
                    <a:close/>
                    <a:moveTo>
                      <a:pt x="33861" y="1"/>
                    </a:moveTo>
                    <a:lnTo>
                      <a:pt x="11490" y="6627"/>
                    </a:lnTo>
                    <a:lnTo>
                      <a:pt x="11764" y="6688"/>
                    </a:lnTo>
                    <a:lnTo>
                      <a:pt x="1" y="50214"/>
                    </a:lnTo>
                    <a:lnTo>
                      <a:pt x="45047" y="42311"/>
                    </a:lnTo>
                    <a:lnTo>
                      <a:pt x="45108" y="42311"/>
                    </a:lnTo>
                    <a:lnTo>
                      <a:pt x="40700" y="25685"/>
                    </a:lnTo>
                    <a:lnTo>
                      <a:pt x="56749" y="15958"/>
                    </a:lnTo>
                    <a:lnTo>
                      <a:pt x="37023" y="11794"/>
                    </a:lnTo>
                    <a:lnTo>
                      <a:pt x="33892" y="61"/>
                    </a:lnTo>
                    <a:lnTo>
                      <a:pt x="33861"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20"/>
              <p:cNvSpPr/>
              <p:nvPr/>
            </p:nvSpPr>
            <p:spPr>
              <a:xfrm>
                <a:off x="-1532425" y="-639525"/>
                <a:ext cx="8705350" cy="2009150"/>
              </a:xfrm>
              <a:custGeom>
                <a:rect b="b" l="l" r="r" t="t"/>
                <a:pathLst>
                  <a:path extrusionOk="0" h="80366" w="348214">
                    <a:moveTo>
                      <a:pt x="56202" y="45715"/>
                    </a:moveTo>
                    <a:lnTo>
                      <a:pt x="68846" y="63496"/>
                    </a:lnTo>
                    <a:lnTo>
                      <a:pt x="32098" y="79940"/>
                    </a:lnTo>
                    <a:lnTo>
                      <a:pt x="56202" y="45715"/>
                    </a:lnTo>
                    <a:close/>
                    <a:moveTo>
                      <a:pt x="169790" y="0"/>
                    </a:moveTo>
                    <a:lnTo>
                      <a:pt x="134349" y="35289"/>
                    </a:lnTo>
                    <a:lnTo>
                      <a:pt x="169000" y="44013"/>
                    </a:lnTo>
                    <a:lnTo>
                      <a:pt x="139182" y="74348"/>
                    </a:lnTo>
                    <a:lnTo>
                      <a:pt x="121583" y="62645"/>
                    </a:lnTo>
                    <a:lnTo>
                      <a:pt x="84956" y="68117"/>
                    </a:lnTo>
                    <a:lnTo>
                      <a:pt x="105899" y="51673"/>
                    </a:lnTo>
                    <a:lnTo>
                      <a:pt x="81035" y="35593"/>
                    </a:lnTo>
                    <a:lnTo>
                      <a:pt x="81005" y="35593"/>
                    </a:lnTo>
                    <a:lnTo>
                      <a:pt x="63861" y="34529"/>
                    </a:lnTo>
                    <a:lnTo>
                      <a:pt x="63831" y="34529"/>
                    </a:lnTo>
                    <a:lnTo>
                      <a:pt x="56202" y="45411"/>
                    </a:lnTo>
                    <a:lnTo>
                      <a:pt x="40426" y="23192"/>
                    </a:lnTo>
                    <a:lnTo>
                      <a:pt x="30" y="14468"/>
                    </a:lnTo>
                    <a:lnTo>
                      <a:pt x="0" y="14651"/>
                    </a:lnTo>
                    <a:lnTo>
                      <a:pt x="40335" y="23405"/>
                    </a:lnTo>
                    <a:lnTo>
                      <a:pt x="56110" y="45533"/>
                    </a:lnTo>
                    <a:lnTo>
                      <a:pt x="31794" y="80092"/>
                    </a:lnTo>
                    <a:lnTo>
                      <a:pt x="31612" y="80366"/>
                    </a:lnTo>
                    <a:lnTo>
                      <a:pt x="68998" y="63588"/>
                    </a:lnTo>
                    <a:lnTo>
                      <a:pt x="69120" y="63557"/>
                    </a:lnTo>
                    <a:lnTo>
                      <a:pt x="56293" y="45563"/>
                    </a:lnTo>
                    <a:lnTo>
                      <a:pt x="63953" y="34742"/>
                    </a:lnTo>
                    <a:lnTo>
                      <a:pt x="80974" y="35776"/>
                    </a:lnTo>
                    <a:lnTo>
                      <a:pt x="105564" y="51703"/>
                    </a:lnTo>
                    <a:lnTo>
                      <a:pt x="84318" y="68390"/>
                    </a:lnTo>
                    <a:lnTo>
                      <a:pt x="84318" y="68390"/>
                    </a:lnTo>
                    <a:lnTo>
                      <a:pt x="121552" y="62797"/>
                    </a:lnTo>
                    <a:lnTo>
                      <a:pt x="139212" y="74530"/>
                    </a:lnTo>
                    <a:lnTo>
                      <a:pt x="169334" y="43922"/>
                    </a:lnTo>
                    <a:lnTo>
                      <a:pt x="134683" y="35168"/>
                    </a:lnTo>
                    <a:lnTo>
                      <a:pt x="169699" y="365"/>
                    </a:lnTo>
                    <a:lnTo>
                      <a:pt x="172526" y="23800"/>
                    </a:lnTo>
                    <a:lnTo>
                      <a:pt x="172526" y="23891"/>
                    </a:lnTo>
                    <a:lnTo>
                      <a:pt x="222588" y="32554"/>
                    </a:lnTo>
                    <a:lnTo>
                      <a:pt x="262102" y="29697"/>
                    </a:lnTo>
                    <a:lnTo>
                      <a:pt x="284321" y="30335"/>
                    </a:lnTo>
                    <a:lnTo>
                      <a:pt x="348183" y="45624"/>
                    </a:lnTo>
                    <a:lnTo>
                      <a:pt x="348213" y="45441"/>
                    </a:lnTo>
                    <a:lnTo>
                      <a:pt x="284261" y="30183"/>
                    </a:lnTo>
                    <a:lnTo>
                      <a:pt x="262041" y="29545"/>
                    </a:lnTo>
                    <a:lnTo>
                      <a:pt x="222527" y="32402"/>
                    </a:lnTo>
                    <a:lnTo>
                      <a:pt x="172678" y="23739"/>
                    </a:lnTo>
                    <a:lnTo>
                      <a:pt x="169851" y="182"/>
                    </a:lnTo>
                    <a:lnTo>
                      <a:pt x="169790" y="0"/>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20"/>
              <p:cNvSpPr/>
              <p:nvPr/>
            </p:nvSpPr>
            <p:spPr>
              <a:xfrm>
                <a:off x="3441050" y="-416900"/>
                <a:ext cx="2911175" cy="1799450"/>
              </a:xfrm>
              <a:custGeom>
                <a:rect b="b" l="l" r="r" t="t"/>
                <a:pathLst>
                  <a:path extrusionOk="0" h="71978" w="116447">
                    <a:moveTo>
                      <a:pt x="305" y="153"/>
                    </a:moveTo>
                    <a:lnTo>
                      <a:pt x="115809" y="1156"/>
                    </a:lnTo>
                    <a:lnTo>
                      <a:pt x="85291" y="21308"/>
                    </a:lnTo>
                    <a:lnTo>
                      <a:pt x="53801" y="71674"/>
                    </a:lnTo>
                    <a:lnTo>
                      <a:pt x="305" y="153"/>
                    </a:lnTo>
                    <a:close/>
                    <a:moveTo>
                      <a:pt x="1" y="1"/>
                    </a:moveTo>
                    <a:lnTo>
                      <a:pt x="42950" y="57388"/>
                    </a:lnTo>
                    <a:lnTo>
                      <a:pt x="53832" y="71978"/>
                    </a:lnTo>
                    <a:lnTo>
                      <a:pt x="85504" y="21430"/>
                    </a:lnTo>
                    <a:lnTo>
                      <a:pt x="116234" y="1156"/>
                    </a:lnTo>
                    <a:lnTo>
                      <a:pt x="116447" y="1004"/>
                    </a:lnTo>
                    <a:lnTo>
                      <a:pt x="1"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20"/>
              <p:cNvSpPr/>
              <p:nvPr/>
            </p:nvSpPr>
            <p:spPr>
              <a:xfrm>
                <a:off x="7180500" y="503350"/>
                <a:ext cx="25" cy="25"/>
              </a:xfrm>
              <a:custGeom>
                <a:rect b="b" l="l" r="r" t="t"/>
                <a:pathLst>
                  <a:path extrusionOk="0" fill="none" h="1" w="1">
                    <a:moveTo>
                      <a:pt x="0" y="0"/>
                    </a:moveTo>
                    <a:close/>
                  </a:path>
                </a:pathLst>
              </a:custGeom>
              <a:gradFill>
                <a:gsLst>
                  <a:gs pos="0">
                    <a:schemeClr val="dk2"/>
                  </a:gs>
                  <a:gs pos="100000">
                    <a:schemeClr val="lt1"/>
                  </a:gs>
                </a:gsLst>
                <a:lin ang="5400700" scaled="0"/>
              </a:gradFill>
              <a:ln cap="flat" cmpd="sng" w="4550">
                <a:solidFill>
                  <a:srgbClr val="589C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20"/>
              <p:cNvSpPr/>
              <p:nvPr/>
            </p:nvSpPr>
            <p:spPr>
              <a:xfrm>
                <a:off x="-174575" y="3502975"/>
                <a:ext cx="49625" cy="35050"/>
              </a:xfrm>
              <a:custGeom>
                <a:rect b="b" l="l" r="r" t="t"/>
                <a:pathLst>
                  <a:path extrusionOk="0" h="1402" w="1985">
                    <a:moveTo>
                      <a:pt x="1012" y="0"/>
                    </a:moveTo>
                    <a:cubicBezTo>
                      <a:pt x="962" y="0"/>
                      <a:pt x="909" y="5"/>
                      <a:pt x="854" y="17"/>
                    </a:cubicBezTo>
                    <a:cubicBezTo>
                      <a:pt x="0" y="216"/>
                      <a:pt x="213" y="1402"/>
                      <a:pt x="992" y="1402"/>
                    </a:cubicBezTo>
                    <a:cubicBezTo>
                      <a:pt x="1045" y="1402"/>
                      <a:pt x="1100" y="1396"/>
                      <a:pt x="1158" y="1385"/>
                    </a:cubicBezTo>
                    <a:cubicBezTo>
                      <a:pt x="1985" y="1214"/>
                      <a:pt x="1769" y="0"/>
                      <a:pt x="101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20"/>
              <p:cNvSpPr/>
              <p:nvPr/>
            </p:nvSpPr>
            <p:spPr>
              <a:xfrm>
                <a:off x="-156275" y="3514650"/>
                <a:ext cx="12950" cy="11950"/>
              </a:xfrm>
              <a:custGeom>
                <a:rect b="b" l="l" r="r" t="t"/>
                <a:pathLst>
                  <a:path extrusionOk="0" h="478" w="518">
                    <a:moveTo>
                      <a:pt x="245" y="1"/>
                    </a:moveTo>
                    <a:cubicBezTo>
                      <a:pt x="226" y="1"/>
                      <a:pt x="205" y="2"/>
                      <a:pt x="183" y="6"/>
                    </a:cubicBezTo>
                    <a:cubicBezTo>
                      <a:pt x="31" y="66"/>
                      <a:pt x="1" y="158"/>
                      <a:pt x="31" y="279"/>
                    </a:cubicBezTo>
                    <a:cubicBezTo>
                      <a:pt x="81" y="379"/>
                      <a:pt x="110" y="478"/>
                      <a:pt x="218" y="478"/>
                    </a:cubicBezTo>
                    <a:cubicBezTo>
                      <a:pt x="243" y="478"/>
                      <a:pt x="271" y="473"/>
                      <a:pt x="305" y="462"/>
                    </a:cubicBezTo>
                    <a:cubicBezTo>
                      <a:pt x="396" y="431"/>
                      <a:pt x="426" y="401"/>
                      <a:pt x="457" y="401"/>
                    </a:cubicBezTo>
                    <a:cubicBezTo>
                      <a:pt x="517" y="340"/>
                      <a:pt x="517" y="279"/>
                      <a:pt x="457" y="218"/>
                    </a:cubicBezTo>
                    <a:cubicBezTo>
                      <a:pt x="429" y="110"/>
                      <a:pt x="402" y="1"/>
                      <a:pt x="24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20"/>
              <p:cNvSpPr/>
              <p:nvPr/>
            </p:nvSpPr>
            <p:spPr>
              <a:xfrm>
                <a:off x="70025" y="3046275"/>
                <a:ext cx="48950" cy="35050"/>
              </a:xfrm>
              <a:custGeom>
                <a:rect b="b" l="l" r="r" t="t"/>
                <a:pathLst>
                  <a:path extrusionOk="0" h="1402" w="1958">
                    <a:moveTo>
                      <a:pt x="985" y="0"/>
                    </a:moveTo>
                    <a:cubicBezTo>
                      <a:pt x="935" y="0"/>
                      <a:pt x="882" y="6"/>
                      <a:pt x="827" y="17"/>
                    </a:cubicBezTo>
                    <a:cubicBezTo>
                      <a:pt x="1" y="188"/>
                      <a:pt x="216" y="1401"/>
                      <a:pt x="973" y="1401"/>
                    </a:cubicBezTo>
                    <a:cubicBezTo>
                      <a:pt x="1024" y="1401"/>
                      <a:pt x="1076" y="1396"/>
                      <a:pt x="1131" y="1385"/>
                    </a:cubicBezTo>
                    <a:cubicBezTo>
                      <a:pt x="1958" y="1214"/>
                      <a:pt x="1742" y="0"/>
                      <a:pt x="98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20"/>
              <p:cNvSpPr/>
              <p:nvPr/>
            </p:nvSpPr>
            <p:spPr>
              <a:xfrm>
                <a:off x="89175" y="3057975"/>
                <a:ext cx="12175" cy="11650"/>
              </a:xfrm>
              <a:custGeom>
                <a:rect b="b" l="l" r="r" t="t"/>
                <a:pathLst>
                  <a:path extrusionOk="0" h="466" w="487">
                    <a:moveTo>
                      <a:pt x="229" y="0"/>
                    </a:moveTo>
                    <a:cubicBezTo>
                      <a:pt x="214" y="0"/>
                      <a:pt x="199" y="2"/>
                      <a:pt x="183" y="5"/>
                    </a:cubicBezTo>
                    <a:cubicBezTo>
                      <a:pt x="31" y="35"/>
                      <a:pt x="0" y="157"/>
                      <a:pt x="31" y="278"/>
                    </a:cubicBezTo>
                    <a:cubicBezTo>
                      <a:pt x="58" y="360"/>
                      <a:pt x="85" y="466"/>
                      <a:pt x="242" y="466"/>
                    </a:cubicBezTo>
                    <a:cubicBezTo>
                      <a:pt x="261" y="466"/>
                      <a:pt x="282" y="464"/>
                      <a:pt x="304" y="461"/>
                    </a:cubicBezTo>
                    <a:cubicBezTo>
                      <a:pt x="365" y="430"/>
                      <a:pt x="396" y="370"/>
                      <a:pt x="456" y="370"/>
                    </a:cubicBezTo>
                    <a:cubicBezTo>
                      <a:pt x="487" y="339"/>
                      <a:pt x="487" y="278"/>
                      <a:pt x="456" y="187"/>
                    </a:cubicBezTo>
                    <a:cubicBezTo>
                      <a:pt x="402" y="106"/>
                      <a:pt x="348" y="0"/>
                      <a:pt x="22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20"/>
              <p:cNvSpPr/>
              <p:nvPr/>
            </p:nvSpPr>
            <p:spPr>
              <a:xfrm>
                <a:off x="-422325" y="2539275"/>
                <a:ext cx="48750" cy="35200"/>
              </a:xfrm>
              <a:custGeom>
                <a:rect b="b" l="l" r="r" t="t"/>
                <a:pathLst>
                  <a:path extrusionOk="0" h="1408" w="1950">
                    <a:moveTo>
                      <a:pt x="1030" y="1"/>
                    </a:moveTo>
                    <a:cubicBezTo>
                      <a:pt x="975" y="1"/>
                      <a:pt x="916" y="8"/>
                      <a:pt x="855" y="23"/>
                    </a:cubicBezTo>
                    <a:cubicBezTo>
                      <a:pt x="0" y="194"/>
                      <a:pt x="214" y="1408"/>
                      <a:pt x="996" y="1408"/>
                    </a:cubicBezTo>
                    <a:cubicBezTo>
                      <a:pt x="1048" y="1408"/>
                      <a:pt x="1102" y="1402"/>
                      <a:pt x="1159" y="1391"/>
                    </a:cubicBezTo>
                    <a:cubicBezTo>
                      <a:pt x="1949" y="1193"/>
                      <a:pt x="1744" y="1"/>
                      <a:pt x="103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20"/>
              <p:cNvSpPr/>
              <p:nvPr/>
            </p:nvSpPr>
            <p:spPr>
              <a:xfrm>
                <a:off x="-404000" y="2550825"/>
                <a:ext cx="12175" cy="11950"/>
              </a:xfrm>
              <a:custGeom>
                <a:rect b="b" l="l" r="r" t="t"/>
                <a:pathLst>
                  <a:path extrusionOk="0" h="478" w="487">
                    <a:moveTo>
                      <a:pt x="283" y="1"/>
                    </a:moveTo>
                    <a:cubicBezTo>
                      <a:pt x="255" y="1"/>
                      <a:pt x="222" y="6"/>
                      <a:pt x="183" y="17"/>
                    </a:cubicBezTo>
                    <a:cubicBezTo>
                      <a:pt x="31" y="47"/>
                      <a:pt x="1" y="169"/>
                      <a:pt x="31" y="260"/>
                    </a:cubicBezTo>
                    <a:cubicBezTo>
                      <a:pt x="58" y="369"/>
                      <a:pt x="110" y="478"/>
                      <a:pt x="251" y="478"/>
                    </a:cubicBezTo>
                    <a:cubicBezTo>
                      <a:pt x="267" y="478"/>
                      <a:pt x="285" y="476"/>
                      <a:pt x="305" y="473"/>
                    </a:cubicBezTo>
                    <a:cubicBezTo>
                      <a:pt x="396" y="412"/>
                      <a:pt x="426" y="382"/>
                      <a:pt x="457" y="382"/>
                    </a:cubicBezTo>
                    <a:cubicBezTo>
                      <a:pt x="487" y="351"/>
                      <a:pt x="487" y="260"/>
                      <a:pt x="457" y="199"/>
                    </a:cubicBezTo>
                    <a:cubicBezTo>
                      <a:pt x="432" y="100"/>
                      <a:pt x="407" y="1"/>
                      <a:pt x="28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20"/>
              <p:cNvSpPr/>
              <p:nvPr/>
            </p:nvSpPr>
            <p:spPr>
              <a:xfrm>
                <a:off x="26000" y="2438350"/>
                <a:ext cx="48950" cy="35075"/>
              </a:xfrm>
              <a:custGeom>
                <a:rect b="b" l="l" r="r" t="t"/>
                <a:pathLst>
                  <a:path extrusionOk="0" h="1403" w="1958">
                    <a:moveTo>
                      <a:pt x="1008" y="1"/>
                    </a:moveTo>
                    <a:cubicBezTo>
                      <a:pt x="960" y="1"/>
                      <a:pt x="909" y="6"/>
                      <a:pt x="856" y="18"/>
                    </a:cubicBezTo>
                    <a:cubicBezTo>
                      <a:pt x="1" y="189"/>
                      <a:pt x="241" y="1402"/>
                      <a:pt x="1002" y="1402"/>
                    </a:cubicBezTo>
                    <a:cubicBezTo>
                      <a:pt x="1052" y="1402"/>
                      <a:pt x="1105" y="1397"/>
                      <a:pt x="1160" y="1385"/>
                    </a:cubicBezTo>
                    <a:cubicBezTo>
                      <a:pt x="1958" y="1214"/>
                      <a:pt x="1740"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20"/>
              <p:cNvSpPr/>
              <p:nvPr/>
            </p:nvSpPr>
            <p:spPr>
              <a:xfrm>
                <a:off x="44350" y="2450050"/>
                <a:ext cx="12175" cy="11700"/>
              </a:xfrm>
              <a:custGeom>
                <a:rect b="b" l="l" r="r" t="t"/>
                <a:pathLst>
                  <a:path extrusionOk="0" h="468" w="487">
                    <a:moveTo>
                      <a:pt x="246" y="1"/>
                    </a:moveTo>
                    <a:cubicBezTo>
                      <a:pt x="226" y="1"/>
                      <a:pt x="205" y="2"/>
                      <a:pt x="182" y="5"/>
                    </a:cubicBezTo>
                    <a:cubicBezTo>
                      <a:pt x="30" y="36"/>
                      <a:pt x="0" y="157"/>
                      <a:pt x="30" y="279"/>
                    </a:cubicBezTo>
                    <a:cubicBezTo>
                      <a:pt x="83" y="385"/>
                      <a:pt x="113" y="467"/>
                      <a:pt x="240" y="467"/>
                    </a:cubicBezTo>
                    <a:cubicBezTo>
                      <a:pt x="259" y="467"/>
                      <a:pt x="280" y="465"/>
                      <a:pt x="304" y="461"/>
                    </a:cubicBezTo>
                    <a:cubicBezTo>
                      <a:pt x="456" y="431"/>
                      <a:pt x="486" y="309"/>
                      <a:pt x="456" y="188"/>
                    </a:cubicBezTo>
                    <a:cubicBezTo>
                      <a:pt x="456" y="106"/>
                      <a:pt x="408" y="1"/>
                      <a:pt x="24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20"/>
              <p:cNvSpPr/>
              <p:nvPr/>
            </p:nvSpPr>
            <p:spPr>
              <a:xfrm>
                <a:off x="277475" y="3278025"/>
                <a:ext cx="48950" cy="35075"/>
              </a:xfrm>
              <a:custGeom>
                <a:rect b="b" l="l" r="r" t="t"/>
                <a:pathLst>
                  <a:path extrusionOk="0" h="1403" w="1958">
                    <a:moveTo>
                      <a:pt x="985" y="1"/>
                    </a:moveTo>
                    <a:cubicBezTo>
                      <a:pt x="935" y="1"/>
                      <a:pt x="882" y="6"/>
                      <a:pt x="827" y="18"/>
                    </a:cubicBezTo>
                    <a:cubicBezTo>
                      <a:pt x="1" y="189"/>
                      <a:pt x="216" y="1402"/>
                      <a:pt x="973" y="1402"/>
                    </a:cubicBezTo>
                    <a:cubicBezTo>
                      <a:pt x="1024" y="1402"/>
                      <a:pt x="1076" y="1397"/>
                      <a:pt x="1131" y="1385"/>
                    </a:cubicBezTo>
                    <a:cubicBezTo>
                      <a:pt x="1958" y="1214"/>
                      <a:pt x="1742" y="1"/>
                      <a:pt x="98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20"/>
              <p:cNvSpPr/>
              <p:nvPr/>
            </p:nvSpPr>
            <p:spPr>
              <a:xfrm>
                <a:off x="295875" y="3289725"/>
                <a:ext cx="12925" cy="11700"/>
              </a:xfrm>
              <a:custGeom>
                <a:rect b="b" l="l" r="r" t="t"/>
                <a:pathLst>
                  <a:path extrusionOk="0" h="468" w="517">
                    <a:moveTo>
                      <a:pt x="259" y="1"/>
                    </a:moveTo>
                    <a:cubicBezTo>
                      <a:pt x="244" y="1"/>
                      <a:pt x="229" y="2"/>
                      <a:pt x="213" y="6"/>
                    </a:cubicBezTo>
                    <a:cubicBezTo>
                      <a:pt x="30" y="36"/>
                      <a:pt x="0" y="158"/>
                      <a:pt x="30" y="279"/>
                    </a:cubicBezTo>
                    <a:cubicBezTo>
                      <a:pt x="83" y="385"/>
                      <a:pt x="113" y="467"/>
                      <a:pt x="240" y="467"/>
                    </a:cubicBezTo>
                    <a:cubicBezTo>
                      <a:pt x="259" y="467"/>
                      <a:pt x="280" y="466"/>
                      <a:pt x="304" y="462"/>
                    </a:cubicBezTo>
                    <a:cubicBezTo>
                      <a:pt x="395" y="431"/>
                      <a:pt x="426" y="401"/>
                      <a:pt x="456" y="401"/>
                    </a:cubicBezTo>
                    <a:cubicBezTo>
                      <a:pt x="517" y="340"/>
                      <a:pt x="517" y="279"/>
                      <a:pt x="456" y="188"/>
                    </a:cubicBezTo>
                    <a:cubicBezTo>
                      <a:pt x="429" y="107"/>
                      <a:pt x="377"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20"/>
              <p:cNvSpPr/>
              <p:nvPr/>
            </p:nvSpPr>
            <p:spPr>
              <a:xfrm>
                <a:off x="569475" y="2515100"/>
                <a:ext cx="48000" cy="35200"/>
              </a:xfrm>
              <a:custGeom>
                <a:rect b="b" l="l" r="r" t="t"/>
                <a:pathLst>
                  <a:path extrusionOk="0" h="1408" w="1920">
                    <a:moveTo>
                      <a:pt x="972" y="1"/>
                    </a:moveTo>
                    <a:cubicBezTo>
                      <a:pt x="923" y="1"/>
                      <a:pt x="872" y="6"/>
                      <a:pt x="819" y="17"/>
                    </a:cubicBezTo>
                    <a:cubicBezTo>
                      <a:pt x="1" y="215"/>
                      <a:pt x="204" y="1408"/>
                      <a:pt x="918" y="1408"/>
                    </a:cubicBezTo>
                    <a:cubicBezTo>
                      <a:pt x="973" y="1408"/>
                      <a:pt x="1032" y="1401"/>
                      <a:pt x="1093" y="1385"/>
                    </a:cubicBezTo>
                    <a:cubicBezTo>
                      <a:pt x="1919" y="1214"/>
                      <a:pt x="1704" y="1"/>
                      <a:pt x="97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20"/>
              <p:cNvSpPr/>
              <p:nvPr/>
            </p:nvSpPr>
            <p:spPr>
              <a:xfrm>
                <a:off x="587675" y="2526800"/>
                <a:ext cx="12175" cy="11950"/>
              </a:xfrm>
              <a:custGeom>
                <a:rect b="b" l="l" r="r" t="t"/>
                <a:pathLst>
                  <a:path extrusionOk="0" h="478" w="487">
                    <a:moveTo>
                      <a:pt x="229" y="1"/>
                    </a:moveTo>
                    <a:cubicBezTo>
                      <a:pt x="214" y="1"/>
                      <a:pt x="198" y="2"/>
                      <a:pt x="182" y="5"/>
                    </a:cubicBezTo>
                    <a:cubicBezTo>
                      <a:pt x="122" y="66"/>
                      <a:pt x="91" y="97"/>
                      <a:pt x="30" y="97"/>
                    </a:cubicBezTo>
                    <a:cubicBezTo>
                      <a:pt x="0" y="127"/>
                      <a:pt x="0" y="218"/>
                      <a:pt x="30" y="279"/>
                    </a:cubicBezTo>
                    <a:cubicBezTo>
                      <a:pt x="80" y="378"/>
                      <a:pt x="109" y="478"/>
                      <a:pt x="218" y="478"/>
                    </a:cubicBezTo>
                    <a:cubicBezTo>
                      <a:pt x="242" y="478"/>
                      <a:pt x="271" y="473"/>
                      <a:pt x="304" y="461"/>
                    </a:cubicBezTo>
                    <a:cubicBezTo>
                      <a:pt x="395" y="431"/>
                      <a:pt x="426" y="401"/>
                      <a:pt x="456" y="401"/>
                    </a:cubicBezTo>
                    <a:cubicBezTo>
                      <a:pt x="486" y="370"/>
                      <a:pt x="486" y="279"/>
                      <a:pt x="456" y="218"/>
                    </a:cubicBezTo>
                    <a:cubicBezTo>
                      <a:pt x="429" y="109"/>
                      <a:pt x="353" y="1"/>
                      <a:pt x="22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20"/>
              <p:cNvSpPr/>
              <p:nvPr/>
            </p:nvSpPr>
            <p:spPr>
              <a:xfrm>
                <a:off x="956225" y="2560700"/>
                <a:ext cx="48025" cy="35200"/>
              </a:xfrm>
              <a:custGeom>
                <a:rect b="b" l="l" r="r" t="t"/>
                <a:pathLst>
                  <a:path extrusionOk="0" h="1408" w="1921">
                    <a:moveTo>
                      <a:pt x="948" y="1"/>
                    </a:moveTo>
                    <a:cubicBezTo>
                      <a:pt x="898" y="1"/>
                      <a:pt x="845" y="6"/>
                      <a:pt x="790" y="17"/>
                    </a:cubicBezTo>
                    <a:cubicBezTo>
                      <a:pt x="0" y="215"/>
                      <a:pt x="205" y="1407"/>
                      <a:pt x="920" y="1407"/>
                    </a:cubicBezTo>
                    <a:cubicBezTo>
                      <a:pt x="975" y="1407"/>
                      <a:pt x="1033" y="1400"/>
                      <a:pt x="1094" y="1385"/>
                    </a:cubicBezTo>
                    <a:cubicBezTo>
                      <a:pt x="1921" y="1214"/>
                      <a:pt x="1705" y="1"/>
                      <a:pt x="94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20"/>
              <p:cNvSpPr/>
              <p:nvPr/>
            </p:nvSpPr>
            <p:spPr>
              <a:xfrm>
                <a:off x="974450" y="2572400"/>
                <a:ext cx="12175" cy="11950"/>
              </a:xfrm>
              <a:custGeom>
                <a:rect b="b" l="l" r="r" t="t"/>
                <a:pathLst>
                  <a:path extrusionOk="0" h="478" w="487">
                    <a:moveTo>
                      <a:pt x="236" y="0"/>
                    </a:moveTo>
                    <a:cubicBezTo>
                      <a:pt x="220" y="0"/>
                      <a:pt x="202" y="2"/>
                      <a:pt x="183" y="5"/>
                    </a:cubicBezTo>
                    <a:cubicBezTo>
                      <a:pt x="31" y="66"/>
                      <a:pt x="0" y="157"/>
                      <a:pt x="31" y="279"/>
                    </a:cubicBezTo>
                    <a:cubicBezTo>
                      <a:pt x="56" y="378"/>
                      <a:pt x="101" y="477"/>
                      <a:pt x="216" y="477"/>
                    </a:cubicBezTo>
                    <a:cubicBezTo>
                      <a:pt x="242" y="477"/>
                      <a:pt x="271" y="472"/>
                      <a:pt x="304" y="461"/>
                    </a:cubicBezTo>
                    <a:cubicBezTo>
                      <a:pt x="365" y="431"/>
                      <a:pt x="396" y="400"/>
                      <a:pt x="456" y="400"/>
                    </a:cubicBezTo>
                    <a:cubicBezTo>
                      <a:pt x="487" y="370"/>
                      <a:pt x="487" y="279"/>
                      <a:pt x="456" y="218"/>
                    </a:cubicBezTo>
                    <a:cubicBezTo>
                      <a:pt x="402" y="109"/>
                      <a:pt x="372" y="0"/>
                      <a:pt x="23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20"/>
              <p:cNvSpPr/>
              <p:nvPr/>
            </p:nvSpPr>
            <p:spPr>
              <a:xfrm>
                <a:off x="878575" y="2990050"/>
                <a:ext cx="48925" cy="35050"/>
              </a:xfrm>
              <a:custGeom>
                <a:rect b="b" l="l" r="r" t="t"/>
                <a:pathLst>
                  <a:path extrusionOk="0" h="1402" w="1957">
                    <a:moveTo>
                      <a:pt x="984" y="0"/>
                    </a:moveTo>
                    <a:cubicBezTo>
                      <a:pt x="934" y="0"/>
                      <a:pt x="881" y="5"/>
                      <a:pt x="826" y="17"/>
                    </a:cubicBezTo>
                    <a:cubicBezTo>
                      <a:pt x="1" y="216"/>
                      <a:pt x="215" y="1402"/>
                      <a:pt x="969" y="1402"/>
                    </a:cubicBezTo>
                    <a:cubicBezTo>
                      <a:pt x="1021" y="1402"/>
                      <a:pt x="1074" y="1396"/>
                      <a:pt x="1130" y="1385"/>
                    </a:cubicBezTo>
                    <a:cubicBezTo>
                      <a:pt x="1957" y="1214"/>
                      <a:pt x="1741" y="0"/>
                      <a:pt x="98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20"/>
              <p:cNvSpPr/>
              <p:nvPr/>
            </p:nvSpPr>
            <p:spPr>
              <a:xfrm>
                <a:off x="897700" y="3001725"/>
                <a:ext cx="12175" cy="11950"/>
              </a:xfrm>
              <a:custGeom>
                <a:rect b="b" l="l" r="r" t="t"/>
                <a:pathLst>
                  <a:path extrusionOk="0" h="478" w="487">
                    <a:moveTo>
                      <a:pt x="228" y="1"/>
                    </a:moveTo>
                    <a:cubicBezTo>
                      <a:pt x="214" y="1"/>
                      <a:pt x="199" y="2"/>
                      <a:pt x="183" y="6"/>
                    </a:cubicBezTo>
                    <a:cubicBezTo>
                      <a:pt x="92" y="66"/>
                      <a:pt x="61" y="97"/>
                      <a:pt x="31" y="97"/>
                    </a:cubicBezTo>
                    <a:cubicBezTo>
                      <a:pt x="0" y="127"/>
                      <a:pt x="0" y="218"/>
                      <a:pt x="31" y="279"/>
                    </a:cubicBezTo>
                    <a:cubicBezTo>
                      <a:pt x="56" y="378"/>
                      <a:pt x="81" y="478"/>
                      <a:pt x="205" y="478"/>
                    </a:cubicBezTo>
                    <a:cubicBezTo>
                      <a:pt x="232" y="478"/>
                      <a:pt x="265" y="473"/>
                      <a:pt x="304" y="462"/>
                    </a:cubicBezTo>
                    <a:cubicBezTo>
                      <a:pt x="365" y="431"/>
                      <a:pt x="396" y="401"/>
                      <a:pt x="456" y="401"/>
                    </a:cubicBezTo>
                    <a:cubicBezTo>
                      <a:pt x="487" y="340"/>
                      <a:pt x="487" y="279"/>
                      <a:pt x="456" y="218"/>
                    </a:cubicBezTo>
                    <a:cubicBezTo>
                      <a:pt x="402" y="110"/>
                      <a:pt x="348" y="1"/>
                      <a:pt x="22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20"/>
              <p:cNvSpPr/>
              <p:nvPr/>
            </p:nvSpPr>
            <p:spPr>
              <a:xfrm>
                <a:off x="1504975" y="2350200"/>
                <a:ext cx="49450" cy="35200"/>
              </a:xfrm>
              <a:custGeom>
                <a:rect b="b" l="l" r="r" t="t"/>
                <a:pathLst>
                  <a:path extrusionOk="0" h="1408" w="1978">
                    <a:moveTo>
                      <a:pt x="1004" y="1"/>
                    </a:moveTo>
                    <a:cubicBezTo>
                      <a:pt x="954" y="1"/>
                      <a:pt x="902" y="6"/>
                      <a:pt x="847" y="18"/>
                    </a:cubicBezTo>
                    <a:cubicBezTo>
                      <a:pt x="0" y="215"/>
                      <a:pt x="228" y="1408"/>
                      <a:pt x="970" y="1408"/>
                    </a:cubicBezTo>
                    <a:cubicBezTo>
                      <a:pt x="1027" y="1408"/>
                      <a:pt x="1087" y="1401"/>
                      <a:pt x="1151" y="1385"/>
                    </a:cubicBezTo>
                    <a:cubicBezTo>
                      <a:pt x="1977" y="1214"/>
                      <a:pt x="1761" y="1"/>
                      <a:pt x="100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20"/>
              <p:cNvSpPr/>
              <p:nvPr/>
            </p:nvSpPr>
            <p:spPr>
              <a:xfrm>
                <a:off x="1523100" y="2361925"/>
                <a:ext cx="12925" cy="11650"/>
              </a:xfrm>
              <a:custGeom>
                <a:rect b="b" l="l" r="r" t="t"/>
                <a:pathLst>
                  <a:path extrusionOk="0" h="466" w="517">
                    <a:moveTo>
                      <a:pt x="259" y="1"/>
                    </a:moveTo>
                    <a:cubicBezTo>
                      <a:pt x="245" y="1"/>
                      <a:pt x="229" y="2"/>
                      <a:pt x="213" y="5"/>
                    </a:cubicBezTo>
                    <a:cubicBezTo>
                      <a:pt x="122" y="35"/>
                      <a:pt x="91" y="65"/>
                      <a:pt x="61" y="65"/>
                    </a:cubicBezTo>
                    <a:cubicBezTo>
                      <a:pt x="0" y="96"/>
                      <a:pt x="0" y="187"/>
                      <a:pt x="61" y="278"/>
                    </a:cubicBezTo>
                    <a:cubicBezTo>
                      <a:pt x="88" y="360"/>
                      <a:pt x="115" y="465"/>
                      <a:pt x="251" y="465"/>
                    </a:cubicBezTo>
                    <a:cubicBezTo>
                      <a:pt x="267" y="465"/>
                      <a:pt x="285" y="464"/>
                      <a:pt x="304" y="461"/>
                    </a:cubicBezTo>
                    <a:cubicBezTo>
                      <a:pt x="395" y="430"/>
                      <a:pt x="426" y="369"/>
                      <a:pt x="456" y="369"/>
                    </a:cubicBezTo>
                    <a:cubicBezTo>
                      <a:pt x="517" y="339"/>
                      <a:pt x="517" y="278"/>
                      <a:pt x="456" y="187"/>
                    </a:cubicBezTo>
                    <a:cubicBezTo>
                      <a:pt x="456" y="132"/>
                      <a:pt x="406"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20"/>
              <p:cNvSpPr/>
              <p:nvPr/>
            </p:nvSpPr>
            <p:spPr>
              <a:xfrm>
                <a:off x="476200" y="1637425"/>
                <a:ext cx="48575" cy="35350"/>
              </a:xfrm>
              <a:custGeom>
                <a:rect b="b" l="l" r="r" t="t"/>
                <a:pathLst>
                  <a:path extrusionOk="0" h="1414" w="1943">
                    <a:moveTo>
                      <a:pt x="969" y="1"/>
                    </a:moveTo>
                    <a:cubicBezTo>
                      <a:pt x="919" y="1"/>
                      <a:pt x="866" y="6"/>
                      <a:pt x="812" y="18"/>
                    </a:cubicBezTo>
                    <a:cubicBezTo>
                      <a:pt x="0" y="213"/>
                      <a:pt x="193" y="1414"/>
                      <a:pt x="916" y="1414"/>
                    </a:cubicBezTo>
                    <a:cubicBezTo>
                      <a:pt x="979" y="1414"/>
                      <a:pt x="1045" y="1405"/>
                      <a:pt x="1115" y="1385"/>
                    </a:cubicBezTo>
                    <a:cubicBezTo>
                      <a:pt x="1942" y="1214"/>
                      <a:pt x="1726" y="1"/>
                      <a:pt x="9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20"/>
              <p:cNvSpPr/>
              <p:nvPr/>
            </p:nvSpPr>
            <p:spPr>
              <a:xfrm>
                <a:off x="494950" y="1649125"/>
                <a:ext cx="12200" cy="11950"/>
              </a:xfrm>
              <a:custGeom>
                <a:rect b="b" l="l" r="r" t="t"/>
                <a:pathLst>
                  <a:path extrusionOk="0" h="478" w="488">
                    <a:moveTo>
                      <a:pt x="228" y="1"/>
                    </a:moveTo>
                    <a:cubicBezTo>
                      <a:pt x="214" y="1"/>
                      <a:pt x="199" y="2"/>
                      <a:pt x="183" y="6"/>
                    </a:cubicBezTo>
                    <a:cubicBezTo>
                      <a:pt x="31" y="36"/>
                      <a:pt x="1" y="158"/>
                      <a:pt x="31" y="279"/>
                    </a:cubicBezTo>
                    <a:cubicBezTo>
                      <a:pt x="56" y="378"/>
                      <a:pt x="81" y="478"/>
                      <a:pt x="205" y="478"/>
                    </a:cubicBezTo>
                    <a:cubicBezTo>
                      <a:pt x="233" y="478"/>
                      <a:pt x="266" y="473"/>
                      <a:pt x="305" y="461"/>
                    </a:cubicBezTo>
                    <a:cubicBezTo>
                      <a:pt x="365" y="431"/>
                      <a:pt x="396" y="401"/>
                      <a:pt x="457" y="401"/>
                    </a:cubicBezTo>
                    <a:cubicBezTo>
                      <a:pt x="487" y="370"/>
                      <a:pt x="487" y="279"/>
                      <a:pt x="457" y="218"/>
                    </a:cubicBezTo>
                    <a:cubicBezTo>
                      <a:pt x="402" y="110"/>
                      <a:pt x="348" y="1"/>
                      <a:pt x="22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20"/>
              <p:cNvSpPr/>
              <p:nvPr/>
            </p:nvSpPr>
            <p:spPr>
              <a:xfrm>
                <a:off x="-173625" y="1998375"/>
                <a:ext cx="49450" cy="35200"/>
              </a:xfrm>
              <a:custGeom>
                <a:rect b="b" l="l" r="r" t="t"/>
                <a:pathLst>
                  <a:path extrusionOk="0" h="1408" w="1978">
                    <a:moveTo>
                      <a:pt x="1004" y="1"/>
                    </a:moveTo>
                    <a:cubicBezTo>
                      <a:pt x="954" y="1"/>
                      <a:pt x="901" y="6"/>
                      <a:pt x="847" y="18"/>
                    </a:cubicBezTo>
                    <a:cubicBezTo>
                      <a:pt x="0" y="215"/>
                      <a:pt x="228" y="1408"/>
                      <a:pt x="970" y="1408"/>
                    </a:cubicBezTo>
                    <a:cubicBezTo>
                      <a:pt x="1027" y="1408"/>
                      <a:pt x="1087" y="1401"/>
                      <a:pt x="1151" y="1385"/>
                    </a:cubicBezTo>
                    <a:cubicBezTo>
                      <a:pt x="1977" y="1214"/>
                      <a:pt x="1761" y="1"/>
                      <a:pt x="100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20"/>
              <p:cNvSpPr/>
              <p:nvPr/>
            </p:nvSpPr>
            <p:spPr>
              <a:xfrm>
                <a:off x="-155500" y="2010075"/>
                <a:ext cx="12925" cy="11700"/>
              </a:xfrm>
              <a:custGeom>
                <a:rect b="b" l="l" r="r" t="t"/>
                <a:pathLst>
                  <a:path extrusionOk="0" h="468" w="517">
                    <a:moveTo>
                      <a:pt x="267" y="1"/>
                    </a:moveTo>
                    <a:cubicBezTo>
                      <a:pt x="250" y="1"/>
                      <a:pt x="232" y="2"/>
                      <a:pt x="213" y="5"/>
                    </a:cubicBezTo>
                    <a:cubicBezTo>
                      <a:pt x="61" y="36"/>
                      <a:pt x="0" y="157"/>
                      <a:pt x="61" y="279"/>
                    </a:cubicBezTo>
                    <a:cubicBezTo>
                      <a:pt x="87" y="385"/>
                      <a:pt x="114" y="467"/>
                      <a:pt x="259" y="467"/>
                    </a:cubicBezTo>
                    <a:cubicBezTo>
                      <a:pt x="282" y="467"/>
                      <a:pt x="306" y="465"/>
                      <a:pt x="334" y="461"/>
                    </a:cubicBezTo>
                    <a:cubicBezTo>
                      <a:pt x="395" y="431"/>
                      <a:pt x="426" y="401"/>
                      <a:pt x="486" y="401"/>
                    </a:cubicBezTo>
                    <a:cubicBezTo>
                      <a:pt x="517" y="370"/>
                      <a:pt x="517" y="279"/>
                      <a:pt x="486" y="218"/>
                    </a:cubicBezTo>
                    <a:cubicBezTo>
                      <a:pt x="459" y="109"/>
                      <a:pt x="408" y="1"/>
                      <a:pt x="26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20"/>
              <p:cNvSpPr/>
              <p:nvPr/>
            </p:nvSpPr>
            <p:spPr>
              <a:xfrm>
                <a:off x="-519600" y="1723300"/>
                <a:ext cx="49675" cy="35050"/>
              </a:xfrm>
              <a:custGeom>
                <a:rect b="b" l="l" r="r" t="t"/>
                <a:pathLst>
                  <a:path extrusionOk="0" h="1402" w="1987">
                    <a:moveTo>
                      <a:pt x="1013" y="1"/>
                    </a:moveTo>
                    <a:cubicBezTo>
                      <a:pt x="963" y="1"/>
                      <a:pt x="910" y="6"/>
                      <a:pt x="856" y="17"/>
                    </a:cubicBezTo>
                    <a:cubicBezTo>
                      <a:pt x="0" y="188"/>
                      <a:pt x="215" y="1402"/>
                      <a:pt x="996" y="1402"/>
                    </a:cubicBezTo>
                    <a:cubicBezTo>
                      <a:pt x="1048" y="1402"/>
                      <a:pt x="1103" y="1396"/>
                      <a:pt x="1160" y="1385"/>
                    </a:cubicBezTo>
                    <a:cubicBezTo>
                      <a:pt x="1986" y="1214"/>
                      <a:pt x="1770" y="1"/>
                      <a:pt x="101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20"/>
              <p:cNvSpPr/>
              <p:nvPr/>
            </p:nvSpPr>
            <p:spPr>
              <a:xfrm>
                <a:off x="-501275" y="1734975"/>
                <a:ext cx="12950" cy="11675"/>
              </a:xfrm>
              <a:custGeom>
                <a:rect b="b" l="l" r="r" t="t"/>
                <a:pathLst>
                  <a:path extrusionOk="0" h="467" w="518">
                    <a:moveTo>
                      <a:pt x="278" y="0"/>
                    </a:moveTo>
                    <a:cubicBezTo>
                      <a:pt x="259" y="0"/>
                      <a:pt x="238" y="2"/>
                      <a:pt x="214" y="6"/>
                    </a:cubicBezTo>
                    <a:cubicBezTo>
                      <a:pt x="62" y="37"/>
                      <a:pt x="1" y="158"/>
                      <a:pt x="62" y="249"/>
                    </a:cubicBezTo>
                    <a:cubicBezTo>
                      <a:pt x="89" y="358"/>
                      <a:pt x="116" y="467"/>
                      <a:pt x="252" y="467"/>
                    </a:cubicBezTo>
                    <a:cubicBezTo>
                      <a:pt x="268" y="467"/>
                      <a:pt x="286" y="465"/>
                      <a:pt x="305" y="462"/>
                    </a:cubicBezTo>
                    <a:cubicBezTo>
                      <a:pt x="396" y="401"/>
                      <a:pt x="427" y="371"/>
                      <a:pt x="487" y="371"/>
                    </a:cubicBezTo>
                    <a:cubicBezTo>
                      <a:pt x="518" y="341"/>
                      <a:pt x="518" y="249"/>
                      <a:pt x="487" y="189"/>
                    </a:cubicBezTo>
                    <a:cubicBezTo>
                      <a:pt x="435" y="83"/>
                      <a:pt x="405" y="0"/>
                      <a:pt x="27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20"/>
              <p:cNvSpPr/>
              <p:nvPr/>
            </p:nvSpPr>
            <p:spPr>
              <a:xfrm>
                <a:off x="-759350" y="1347925"/>
                <a:ext cx="47825" cy="35350"/>
              </a:xfrm>
              <a:custGeom>
                <a:rect b="b" l="l" r="r" t="t"/>
                <a:pathLst>
                  <a:path extrusionOk="0" h="1414" w="1913">
                    <a:moveTo>
                      <a:pt x="963" y="0"/>
                    </a:moveTo>
                    <a:cubicBezTo>
                      <a:pt x="914" y="0"/>
                      <a:pt x="863" y="6"/>
                      <a:pt x="810" y="17"/>
                    </a:cubicBezTo>
                    <a:cubicBezTo>
                      <a:pt x="0" y="240"/>
                      <a:pt x="191" y="1414"/>
                      <a:pt x="911" y="1414"/>
                    </a:cubicBezTo>
                    <a:cubicBezTo>
                      <a:pt x="975" y="1414"/>
                      <a:pt x="1043" y="1404"/>
                      <a:pt x="1114" y="1385"/>
                    </a:cubicBezTo>
                    <a:cubicBezTo>
                      <a:pt x="1912" y="1214"/>
                      <a:pt x="1695" y="0"/>
                      <a:pt x="96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20"/>
              <p:cNvSpPr/>
              <p:nvPr/>
            </p:nvSpPr>
            <p:spPr>
              <a:xfrm>
                <a:off x="-741400" y="1359625"/>
                <a:ext cx="12200" cy="11675"/>
              </a:xfrm>
              <a:custGeom>
                <a:rect b="b" l="l" r="r" t="t"/>
                <a:pathLst>
                  <a:path extrusionOk="0" h="467" w="488">
                    <a:moveTo>
                      <a:pt x="230" y="0"/>
                    </a:moveTo>
                    <a:cubicBezTo>
                      <a:pt x="215" y="0"/>
                      <a:pt x="200" y="2"/>
                      <a:pt x="183" y="5"/>
                    </a:cubicBezTo>
                    <a:cubicBezTo>
                      <a:pt x="31" y="35"/>
                      <a:pt x="1" y="157"/>
                      <a:pt x="31" y="278"/>
                    </a:cubicBezTo>
                    <a:cubicBezTo>
                      <a:pt x="84" y="384"/>
                      <a:pt x="114" y="467"/>
                      <a:pt x="240" y="467"/>
                    </a:cubicBezTo>
                    <a:cubicBezTo>
                      <a:pt x="260" y="467"/>
                      <a:pt x="281" y="465"/>
                      <a:pt x="305" y="461"/>
                    </a:cubicBezTo>
                    <a:cubicBezTo>
                      <a:pt x="457" y="430"/>
                      <a:pt x="487" y="309"/>
                      <a:pt x="457" y="187"/>
                    </a:cubicBezTo>
                    <a:cubicBezTo>
                      <a:pt x="430" y="106"/>
                      <a:pt x="354" y="0"/>
                      <a:pt x="23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20"/>
              <p:cNvSpPr/>
              <p:nvPr/>
            </p:nvSpPr>
            <p:spPr>
              <a:xfrm>
                <a:off x="165500" y="930750"/>
                <a:ext cx="49225" cy="35350"/>
              </a:xfrm>
              <a:custGeom>
                <a:rect b="b" l="l" r="r" t="t"/>
                <a:pathLst>
                  <a:path extrusionOk="0" h="1414" w="1969">
                    <a:moveTo>
                      <a:pt x="996" y="0"/>
                    </a:moveTo>
                    <a:cubicBezTo>
                      <a:pt x="946" y="0"/>
                      <a:pt x="893" y="5"/>
                      <a:pt x="838" y="17"/>
                    </a:cubicBezTo>
                    <a:cubicBezTo>
                      <a:pt x="0" y="240"/>
                      <a:pt x="240" y="1413"/>
                      <a:pt x="945" y="1413"/>
                    </a:cubicBezTo>
                    <a:cubicBezTo>
                      <a:pt x="1007" y="1413"/>
                      <a:pt x="1073" y="1404"/>
                      <a:pt x="1142" y="1385"/>
                    </a:cubicBezTo>
                    <a:cubicBezTo>
                      <a:pt x="1969" y="1213"/>
                      <a:pt x="1753" y="0"/>
                      <a:pt x="99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20"/>
              <p:cNvSpPr/>
              <p:nvPr/>
            </p:nvSpPr>
            <p:spPr>
              <a:xfrm>
                <a:off x="184150" y="942425"/>
                <a:ext cx="12200" cy="11950"/>
              </a:xfrm>
              <a:custGeom>
                <a:rect b="b" l="l" r="r" t="t"/>
                <a:pathLst>
                  <a:path extrusionOk="0" h="478" w="488">
                    <a:moveTo>
                      <a:pt x="238" y="1"/>
                    </a:moveTo>
                    <a:cubicBezTo>
                      <a:pt x="221" y="1"/>
                      <a:pt x="203" y="2"/>
                      <a:pt x="183" y="6"/>
                    </a:cubicBezTo>
                    <a:cubicBezTo>
                      <a:pt x="31" y="66"/>
                      <a:pt x="1" y="158"/>
                      <a:pt x="31" y="279"/>
                    </a:cubicBezTo>
                    <a:cubicBezTo>
                      <a:pt x="56" y="378"/>
                      <a:pt x="81" y="478"/>
                      <a:pt x="205" y="478"/>
                    </a:cubicBezTo>
                    <a:cubicBezTo>
                      <a:pt x="233" y="478"/>
                      <a:pt x="266" y="473"/>
                      <a:pt x="305" y="462"/>
                    </a:cubicBezTo>
                    <a:cubicBezTo>
                      <a:pt x="366" y="431"/>
                      <a:pt x="396" y="401"/>
                      <a:pt x="457" y="401"/>
                    </a:cubicBezTo>
                    <a:cubicBezTo>
                      <a:pt x="487" y="370"/>
                      <a:pt x="487" y="279"/>
                      <a:pt x="457" y="218"/>
                    </a:cubicBezTo>
                    <a:cubicBezTo>
                      <a:pt x="457" y="110"/>
                      <a:pt x="384" y="1"/>
                      <a:pt x="23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20"/>
              <p:cNvSpPr/>
              <p:nvPr/>
            </p:nvSpPr>
            <p:spPr>
              <a:xfrm>
                <a:off x="100150" y="1385900"/>
                <a:ext cx="49225" cy="35375"/>
              </a:xfrm>
              <a:custGeom>
                <a:rect b="b" l="l" r="r" t="t"/>
                <a:pathLst>
                  <a:path extrusionOk="0" h="1415" w="1969">
                    <a:moveTo>
                      <a:pt x="996" y="1"/>
                    </a:moveTo>
                    <a:cubicBezTo>
                      <a:pt x="946" y="1"/>
                      <a:pt x="893" y="6"/>
                      <a:pt x="838" y="18"/>
                    </a:cubicBezTo>
                    <a:cubicBezTo>
                      <a:pt x="0" y="241"/>
                      <a:pt x="215" y="1414"/>
                      <a:pt x="939" y="1414"/>
                    </a:cubicBezTo>
                    <a:cubicBezTo>
                      <a:pt x="1003" y="1414"/>
                      <a:pt x="1071" y="1405"/>
                      <a:pt x="1142" y="1385"/>
                    </a:cubicBezTo>
                    <a:cubicBezTo>
                      <a:pt x="1969" y="1214"/>
                      <a:pt x="1753" y="1"/>
                      <a:pt x="99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20"/>
              <p:cNvSpPr/>
              <p:nvPr/>
            </p:nvSpPr>
            <p:spPr>
              <a:xfrm>
                <a:off x="118050" y="1397625"/>
                <a:ext cx="12950" cy="11675"/>
              </a:xfrm>
              <a:custGeom>
                <a:rect b="b" l="l" r="r" t="t"/>
                <a:pathLst>
                  <a:path extrusionOk="0" h="467" w="518">
                    <a:moveTo>
                      <a:pt x="259" y="1"/>
                    </a:moveTo>
                    <a:cubicBezTo>
                      <a:pt x="245" y="1"/>
                      <a:pt x="230" y="2"/>
                      <a:pt x="213" y="5"/>
                    </a:cubicBezTo>
                    <a:cubicBezTo>
                      <a:pt x="61" y="35"/>
                      <a:pt x="0" y="157"/>
                      <a:pt x="61" y="278"/>
                    </a:cubicBezTo>
                    <a:cubicBezTo>
                      <a:pt x="88" y="384"/>
                      <a:pt x="114" y="466"/>
                      <a:pt x="240" y="466"/>
                    </a:cubicBezTo>
                    <a:cubicBezTo>
                      <a:pt x="259" y="466"/>
                      <a:pt x="280" y="465"/>
                      <a:pt x="304" y="461"/>
                    </a:cubicBezTo>
                    <a:cubicBezTo>
                      <a:pt x="456" y="430"/>
                      <a:pt x="517" y="309"/>
                      <a:pt x="456" y="187"/>
                    </a:cubicBezTo>
                    <a:cubicBezTo>
                      <a:pt x="456" y="132"/>
                      <a:pt x="406"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20"/>
              <p:cNvSpPr/>
              <p:nvPr/>
            </p:nvSpPr>
            <p:spPr>
              <a:xfrm>
                <a:off x="683500" y="1892000"/>
                <a:ext cx="49475" cy="35175"/>
              </a:xfrm>
              <a:custGeom>
                <a:rect b="b" l="l" r="r" t="t"/>
                <a:pathLst>
                  <a:path extrusionOk="0" h="1407" w="1979">
                    <a:moveTo>
                      <a:pt x="1006" y="0"/>
                    </a:moveTo>
                    <a:cubicBezTo>
                      <a:pt x="955" y="0"/>
                      <a:pt x="903" y="6"/>
                      <a:pt x="848" y="17"/>
                    </a:cubicBezTo>
                    <a:cubicBezTo>
                      <a:pt x="0" y="187"/>
                      <a:pt x="230" y="1407"/>
                      <a:pt x="974" y="1407"/>
                    </a:cubicBezTo>
                    <a:cubicBezTo>
                      <a:pt x="1031" y="1407"/>
                      <a:pt x="1090" y="1400"/>
                      <a:pt x="1152" y="1385"/>
                    </a:cubicBezTo>
                    <a:cubicBezTo>
                      <a:pt x="1979" y="1214"/>
                      <a:pt x="1763" y="0"/>
                      <a:pt x="100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20"/>
              <p:cNvSpPr/>
              <p:nvPr/>
            </p:nvSpPr>
            <p:spPr>
              <a:xfrm>
                <a:off x="701650" y="1903700"/>
                <a:ext cx="12175" cy="11675"/>
              </a:xfrm>
              <a:custGeom>
                <a:rect b="b" l="l" r="r" t="t"/>
                <a:pathLst>
                  <a:path extrusionOk="0" h="467" w="487">
                    <a:moveTo>
                      <a:pt x="245" y="0"/>
                    </a:moveTo>
                    <a:cubicBezTo>
                      <a:pt x="226" y="0"/>
                      <a:pt x="205" y="2"/>
                      <a:pt x="183" y="5"/>
                    </a:cubicBezTo>
                    <a:cubicBezTo>
                      <a:pt x="31" y="66"/>
                      <a:pt x="0" y="157"/>
                      <a:pt x="31" y="279"/>
                    </a:cubicBezTo>
                    <a:cubicBezTo>
                      <a:pt x="84" y="384"/>
                      <a:pt x="113" y="467"/>
                      <a:pt x="240" y="467"/>
                    </a:cubicBezTo>
                    <a:cubicBezTo>
                      <a:pt x="259" y="467"/>
                      <a:pt x="280" y="465"/>
                      <a:pt x="304" y="461"/>
                    </a:cubicBezTo>
                    <a:cubicBezTo>
                      <a:pt x="396" y="431"/>
                      <a:pt x="426" y="400"/>
                      <a:pt x="456" y="400"/>
                    </a:cubicBezTo>
                    <a:cubicBezTo>
                      <a:pt x="487" y="370"/>
                      <a:pt x="487" y="279"/>
                      <a:pt x="456" y="218"/>
                    </a:cubicBezTo>
                    <a:cubicBezTo>
                      <a:pt x="456" y="109"/>
                      <a:pt x="408" y="0"/>
                      <a:pt x="24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20"/>
              <p:cNvSpPr/>
              <p:nvPr/>
            </p:nvSpPr>
            <p:spPr>
              <a:xfrm>
                <a:off x="910025" y="1227100"/>
                <a:ext cx="49450" cy="35200"/>
              </a:xfrm>
              <a:custGeom>
                <a:rect b="b" l="l" r="r" t="t"/>
                <a:pathLst>
                  <a:path extrusionOk="0" h="1408" w="1978">
                    <a:moveTo>
                      <a:pt x="1028" y="0"/>
                    </a:moveTo>
                    <a:cubicBezTo>
                      <a:pt x="979" y="0"/>
                      <a:pt x="928" y="6"/>
                      <a:pt x="875" y="17"/>
                    </a:cubicBezTo>
                    <a:cubicBezTo>
                      <a:pt x="1" y="214"/>
                      <a:pt x="226" y="1407"/>
                      <a:pt x="992" y="1407"/>
                    </a:cubicBezTo>
                    <a:cubicBezTo>
                      <a:pt x="1051" y="1407"/>
                      <a:pt x="1114" y="1400"/>
                      <a:pt x="1179" y="1385"/>
                    </a:cubicBezTo>
                    <a:cubicBezTo>
                      <a:pt x="1977" y="1214"/>
                      <a:pt x="1760" y="0"/>
                      <a:pt x="102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20"/>
              <p:cNvSpPr/>
              <p:nvPr/>
            </p:nvSpPr>
            <p:spPr>
              <a:xfrm>
                <a:off x="928850" y="1238800"/>
                <a:ext cx="12200" cy="11950"/>
              </a:xfrm>
              <a:custGeom>
                <a:rect b="b" l="l" r="r" t="t"/>
                <a:pathLst>
                  <a:path extrusionOk="0" h="478" w="488">
                    <a:moveTo>
                      <a:pt x="237" y="0"/>
                    </a:moveTo>
                    <a:cubicBezTo>
                      <a:pt x="220" y="0"/>
                      <a:pt x="202" y="2"/>
                      <a:pt x="183" y="5"/>
                    </a:cubicBezTo>
                    <a:cubicBezTo>
                      <a:pt x="31" y="66"/>
                      <a:pt x="1" y="157"/>
                      <a:pt x="31" y="278"/>
                    </a:cubicBezTo>
                    <a:cubicBezTo>
                      <a:pt x="56" y="378"/>
                      <a:pt x="101" y="477"/>
                      <a:pt x="216" y="477"/>
                    </a:cubicBezTo>
                    <a:cubicBezTo>
                      <a:pt x="242" y="477"/>
                      <a:pt x="271" y="472"/>
                      <a:pt x="305" y="461"/>
                    </a:cubicBezTo>
                    <a:cubicBezTo>
                      <a:pt x="365" y="430"/>
                      <a:pt x="426" y="400"/>
                      <a:pt x="457" y="400"/>
                    </a:cubicBezTo>
                    <a:cubicBezTo>
                      <a:pt x="487" y="370"/>
                      <a:pt x="487" y="278"/>
                      <a:pt x="457" y="218"/>
                    </a:cubicBezTo>
                    <a:cubicBezTo>
                      <a:pt x="429" y="109"/>
                      <a:pt x="378" y="0"/>
                      <a:pt x="23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20"/>
              <p:cNvSpPr/>
              <p:nvPr/>
            </p:nvSpPr>
            <p:spPr>
              <a:xfrm>
                <a:off x="557925" y="1051550"/>
                <a:ext cx="49675" cy="35075"/>
              </a:xfrm>
              <a:custGeom>
                <a:rect b="b" l="l" r="r" t="t"/>
                <a:pathLst>
                  <a:path extrusionOk="0" h="1403" w="1987">
                    <a:moveTo>
                      <a:pt x="1008" y="1"/>
                    </a:moveTo>
                    <a:cubicBezTo>
                      <a:pt x="960" y="1"/>
                      <a:pt x="909" y="6"/>
                      <a:pt x="856" y="18"/>
                    </a:cubicBezTo>
                    <a:cubicBezTo>
                      <a:pt x="1" y="189"/>
                      <a:pt x="215" y="1402"/>
                      <a:pt x="997" y="1402"/>
                    </a:cubicBezTo>
                    <a:cubicBezTo>
                      <a:pt x="1048" y="1402"/>
                      <a:pt x="1103" y="1397"/>
                      <a:pt x="1160" y="1385"/>
                    </a:cubicBezTo>
                    <a:cubicBezTo>
                      <a:pt x="1986" y="1214"/>
                      <a:pt x="1744"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20"/>
              <p:cNvSpPr/>
              <p:nvPr/>
            </p:nvSpPr>
            <p:spPr>
              <a:xfrm>
                <a:off x="576275" y="1063250"/>
                <a:ext cx="12175" cy="11700"/>
              </a:xfrm>
              <a:custGeom>
                <a:rect b="b" l="l" r="r" t="t"/>
                <a:pathLst>
                  <a:path extrusionOk="0" h="468" w="487">
                    <a:moveTo>
                      <a:pt x="245" y="1"/>
                    </a:moveTo>
                    <a:cubicBezTo>
                      <a:pt x="226" y="1"/>
                      <a:pt x="205" y="2"/>
                      <a:pt x="182" y="6"/>
                    </a:cubicBezTo>
                    <a:cubicBezTo>
                      <a:pt x="30" y="36"/>
                      <a:pt x="0" y="158"/>
                      <a:pt x="30" y="279"/>
                    </a:cubicBezTo>
                    <a:cubicBezTo>
                      <a:pt x="83" y="385"/>
                      <a:pt x="113" y="467"/>
                      <a:pt x="240" y="467"/>
                    </a:cubicBezTo>
                    <a:cubicBezTo>
                      <a:pt x="259" y="467"/>
                      <a:pt x="280" y="465"/>
                      <a:pt x="304" y="461"/>
                    </a:cubicBezTo>
                    <a:cubicBezTo>
                      <a:pt x="395" y="431"/>
                      <a:pt x="426" y="401"/>
                      <a:pt x="456" y="401"/>
                    </a:cubicBezTo>
                    <a:cubicBezTo>
                      <a:pt x="486" y="340"/>
                      <a:pt x="486" y="279"/>
                      <a:pt x="456" y="188"/>
                    </a:cubicBezTo>
                    <a:cubicBezTo>
                      <a:pt x="429" y="106"/>
                      <a:pt x="402" y="1"/>
                      <a:pt x="24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20"/>
              <p:cNvSpPr/>
              <p:nvPr/>
            </p:nvSpPr>
            <p:spPr>
              <a:xfrm>
                <a:off x="1153750" y="1635925"/>
                <a:ext cx="48075" cy="35175"/>
              </a:xfrm>
              <a:custGeom>
                <a:rect b="b" l="l" r="r" t="t"/>
                <a:pathLst>
                  <a:path extrusionOk="0" h="1407" w="1923">
                    <a:moveTo>
                      <a:pt x="950" y="0"/>
                    </a:moveTo>
                    <a:cubicBezTo>
                      <a:pt x="900" y="0"/>
                      <a:pt x="847" y="5"/>
                      <a:pt x="792" y="17"/>
                    </a:cubicBezTo>
                    <a:cubicBezTo>
                      <a:pt x="1" y="186"/>
                      <a:pt x="208" y="1407"/>
                      <a:pt x="925" y="1407"/>
                    </a:cubicBezTo>
                    <a:cubicBezTo>
                      <a:pt x="979" y="1407"/>
                      <a:pt x="1036" y="1400"/>
                      <a:pt x="1096" y="1385"/>
                    </a:cubicBezTo>
                    <a:cubicBezTo>
                      <a:pt x="1923" y="1214"/>
                      <a:pt x="1707" y="0"/>
                      <a:pt x="95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20"/>
              <p:cNvSpPr/>
              <p:nvPr/>
            </p:nvSpPr>
            <p:spPr>
              <a:xfrm>
                <a:off x="1172025" y="1647575"/>
                <a:ext cx="12175" cy="11700"/>
              </a:xfrm>
              <a:custGeom>
                <a:rect b="b" l="l" r="r" t="t"/>
                <a:pathLst>
                  <a:path extrusionOk="0" h="468" w="487">
                    <a:moveTo>
                      <a:pt x="239" y="1"/>
                    </a:moveTo>
                    <a:cubicBezTo>
                      <a:pt x="222" y="1"/>
                      <a:pt x="203" y="3"/>
                      <a:pt x="183" y="7"/>
                    </a:cubicBezTo>
                    <a:cubicBezTo>
                      <a:pt x="31" y="37"/>
                      <a:pt x="0" y="159"/>
                      <a:pt x="31" y="280"/>
                    </a:cubicBezTo>
                    <a:cubicBezTo>
                      <a:pt x="58" y="362"/>
                      <a:pt x="109" y="467"/>
                      <a:pt x="250" y="467"/>
                    </a:cubicBezTo>
                    <a:cubicBezTo>
                      <a:pt x="267" y="467"/>
                      <a:pt x="285" y="466"/>
                      <a:pt x="304" y="463"/>
                    </a:cubicBezTo>
                    <a:cubicBezTo>
                      <a:pt x="365" y="432"/>
                      <a:pt x="426" y="371"/>
                      <a:pt x="456" y="371"/>
                    </a:cubicBezTo>
                    <a:cubicBezTo>
                      <a:pt x="487" y="341"/>
                      <a:pt x="487" y="280"/>
                      <a:pt x="456" y="189"/>
                    </a:cubicBezTo>
                    <a:cubicBezTo>
                      <a:pt x="430" y="84"/>
                      <a:pt x="358" y="1"/>
                      <a:pt x="23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20"/>
              <p:cNvSpPr/>
              <p:nvPr/>
            </p:nvSpPr>
            <p:spPr>
              <a:xfrm>
                <a:off x="1476250" y="907950"/>
                <a:ext cx="48525" cy="35350"/>
              </a:xfrm>
              <a:custGeom>
                <a:rect b="b" l="l" r="r" t="t"/>
                <a:pathLst>
                  <a:path extrusionOk="0" h="1414" w="1941">
                    <a:moveTo>
                      <a:pt x="968" y="0"/>
                    </a:moveTo>
                    <a:cubicBezTo>
                      <a:pt x="918" y="0"/>
                      <a:pt x="865" y="6"/>
                      <a:pt x="810" y="17"/>
                    </a:cubicBezTo>
                    <a:cubicBezTo>
                      <a:pt x="0" y="240"/>
                      <a:pt x="217" y="1413"/>
                      <a:pt x="918" y="1413"/>
                    </a:cubicBezTo>
                    <a:cubicBezTo>
                      <a:pt x="980" y="1413"/>
                      <a:pt x="1045" y="1404"/>
                      <a:pt x="1114" y="1385"/>
                    </a:cubicBezTo>
                    <a:cubicBezTo>
                      <a:pt x="1941" y="1214"/>
                      <a:pt x="1725" y="0"/>
                      <a:pt x="96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20"/>
              <p:cNvSpPr/>
              <p:nvPr/>
            </p:nvSpPr>
            <p:spPr>
              <a:xfrm>
                <a:off x="1494975" y="919650"/>
                <a:ext cx="12175" cy="11925"/>
              </a:xfrm>
              <a:custGeom>
                <a:rect b="b" l="l" r="r" t="t"/>
                <a:pathLst>
                  <a:path extrusionOk="0" h="477" w="487">
                    <a:moveTo>
                      <a:pt x="222" y="1"/>
                    </a:moveTo>
                    <a:cubicBezTo>
                      <a:pt x="209" y="1"/>
                      <a:pt x="196" y="2"/>
                      <a:pt x="183" y="5"/>
                    </a:cubicBezTo>
                    <a:cubicBezTo>
                      <a:pt x="31" y="66"/>
                      <a:pt x="0" y="157"/>
                      <a:pt x="31" y="278"/>
                    </a:cubicBezTo>
                    <a:cubicBezTo>
                      <a:pt x="56" y="378"/>
                      <a:pt x="101" y="477"/>
                      <a:pt x="216" y="477"/>
                    </a:cubicBezTo>
                    <a:cubicBezTo>
                      <a:pt x="242" y="477"/>
                      <a:pt x="271" y="472"/>
                      <a:pt x="304" y="461"/>
                    </a:cubicBezTo>
                    <a:cubicBezTo>
                      <a:pt x="365" y="430"/>
                      <a:pt x="426" y="400"/>
                      <a:pt x="456" y="400"/>
                    </a:cubicBezTo>
                    <a:cubicBezTo>
                      <a:pt x="487" y="370"/>
                      <a:pt x="487" y="278"/>
                      <a:pt x="456" y="218"/>
                    </a:cubicBezTo>
                    <a:cubicBezTo>
                      <a:pt x="429" y="134"/>
                      <a:pt x="351" y="1"/>
                      <a:pt x="22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20"/>
              <p:cNvSpPr/>
              <p:nvPr/>
            </p:nvSpPr>
            <p:spPr>
              <a:xfrm>
                <a:off x="1090575" y="636650"/>
                <a:ext cx="48950" cy="35075"/>
              </a:xfrm>
              <a:custGeom>
                <a:rect b="b" l="l" r="r" t="t"/>
                <a:pathLst>
                  <a:path extrusionOk="0" h="1403" w="1958">
                    <a:moveTo>
                      <a:pt x="984" y="1"/>
                    </a:moveTo>
                    <a:cubicBezTo>
                      <a:pt x="934" y="1"/>
                      <a:pt x="882" y="6"/>
                      <a:pt x="827" y="18"/>
                    </a:cubicBezTo>
                    <a:cubicBezTo>
                      <a:pt x="0" y="189"/>
                      <a:pt x="216" y="1402"/>
                      <a:pt x="973" y="1402"/>
                    </a:cubicBezTo>
                    <a:cubicBezTo>
                      <a:pt x="1023" y="1402"/>
                      <a:pt x="1076" y="1397"/>
                      <a:pt x="1131" y="1385"/>
                    </a:cubicBezTo>
                    <a:cubicBezTo>
                      <a:pt x="1957" y="1214"/>
                      <a:pt x="1741" y="1"/>
                      <a:pt x="98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20"/>
              <p:cNvSpPr/>
              <p:nvPr/>
            </p:nvSpPr>
            <p:spPr>
              <a:xfrm>
                <a:off x="1108950" y="648325"/>
                <a:ext cx="12950" cy="11700"/>
              </a:xfrm>
              <a:custGeom>
                <a:rect b="b" l="l" r="r" t="t"/>
                <a:pathLst>
                  <a:path extrusionOk="0" h="468" w="518">
                    <a:moveTo>
                      <a:pt x="269" y="1"/>
                    </a:moveTo>
                    <a:cubicBezTo>
                      <a:pt x="252" y="1"/>
                      <a:pt x="233" y="3"/>
                      <a:pt x="213" y="7"/>
                    </a:cubicBezTo>
                    <a:cubicBezTo>
                      <a:pt x="61" y="37"/>
                      <a:pt x="0" y="159"/>
                      <a:pt x="61" y="250"/>
                    </a:cubicBezTo>
                    <a:cubicBezTo>
                      <a:pt x="88" y="358"/>
                      <a:pt x="116" y="467"/>
                      <a:pt x="252" y="467"/>
                    </a:cubicBezTo>
                    <a:cubicBezTo>
                      <a:pt x="268" y="467"/>
                      <a:pt x="285" y="466"/>
                      <a:pt x="304" y="462"/>
                    </a:cubicBezTo>
                    <a:cubicBezTo>
                      <a:pt x="396" y="402"/>
                      <a:pt x="426" y="371"/>
                      <a:pt x="456" y="371"/>
                    </a:cubicBezTo>
                    <a:cubicBezTo>
                      <a:pt x="517" y="341"/>
                      <a:pt x="517" y="250"/>
                      <a:pt x="456" y="189"/>
                    </a:cubicBezTo>
                    <a:cubicBezTo>
                      <a:pt x="430" y="83"/>
                      <a:pt x="381" y="1"/>
                      <a:pt x="2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20"/>
              <p:cNvSpPr/>
              <p:nvPr/>
            </p:nvSpPr>
            <p:spPr>
              <a:xfrm>
                <a:off x="1591325" y="1085750"/>
                <a:ext cx="48250" cy="35050"/>
              </a:xfrm>
              <a:custGeom>
                <a:rect b="b" l="l" r="r" t="t"/>
                <a:pathLst>
                  <a:path extrusionOk="0" h="1402" w="1930">
                    <a:moveTo>
                      <a:pt x="980" y="1"/>
                    </a:moveTo>
                    <a:cubicBezTo>
                      <a:pt x="931" y="1"/>
                      <a:pt x="880" y="6"/>
                      <a:pt x="827" y="17"/>
                    </a:cubicBezTo>
                    <a:cubicBezTo>
                      <a:pt x="1" y="188"/>
                      <a:pt x="217" y="1402"/>
                      <a:pt x="974" y="1402"/>
                    </a:cubicBezTo>
                    <a:cubicBezTo>
                      <a:pt x="1024" y="1402"/>
                      <a:pt x="1077" y="1397"/>
                      <a:pt x="1131" y="1385"/>
                    </a:cubicBezTo>
                    <a:cubicBezTo>
                      <a:pt x="1929" y="1214"/>
                      <a:pt x="1712" y="1"/>
                      <a:pt x="98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20"/>
              <p:cNvSpPr/>
              <p:nvPr/>
            </p:nvSpPr>
            <p:spPr>
              <a:xfrm>
                <a:off x="1609725" y="1097450"/>
                <a:ext cx="12175" cy="11700"/>
              </a:xfrm>
              <a:custGeom>
                <a:rect b="b" l="l" r="r" t="t"/>
                <a:pathLst>
                  <a:path extrusionOk="0" h="468" w="487">
                    <a:moveTo>
                      <a:pt x="229" y="1"/>
                    </a:moveTo>
                    <a:cubicBezTo>
                      <a:pt x="214" y="1"/>
                      <a:pt x="199" y="2"/>
                      <a:pt x="183" y="5"/>
                    </a:cubicBezTo>
                    <a:cubicBezTo>
                      <a:pt x="31" y="36"/>
                      <a:pt x="0" y="157"/>
                      <a:pt x="31" y="279"/>
                    </a:cubicBezTo>
                    <a:cubicBezTo>
                      <a:pt x="83" y="385"/>
                      <a:pt x="113" y="467"/>
                      <a:pt x="240" y="467"/>
                    </a:cubicBezTo>
                    <a:cubicBezTo>
                      <a:pt x="259" y="467"/>
                      <a:pt x="280" y="465"/>
                      <a:pt x="304" y="461"/>
                    </a:cubicBezTo>
                    <a:cubicBezTo>
                      <a:pt x="365" y="431"/>
                      <a:pt x="426" y="400"/>
                      <a:pt x="456" y="400"/>
                    </a:cubicBezTo>
                    <a:cubicBezTo>
                      <a:pt x="487" y="340"/>
                      <a:pt x="487" y="279"/>
                      <a:pt x="456" y="188"/>
                    </a:cubicBezTo>
                    <a:cubicBezTo>
                      <a:pt x="429" y="106"/>
                      <a:pt x="353" y="1"/>
                      <a:pt x="22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20"/>
              <p:cNvSpPr/>
              <p:nvPr/>
            </p:nvSpPr>
            <p:spPr>
              <a:xfrm>
                <a:off x="1606575" y="1644275"/>
                <a:ext cx="49675" cy="35050"/>
              </a:xfrm>
              <a:custGeom>
                <a:rect b="b" l="l" r="r" t="t"/>
                <a:pathLst>
                  <a:path extrusionOk="0" h="1402" w="1987">
                    <a:moveTo>
                      <a:pt x="1013" y="0"/>
                    </a:moveTo>
                    <a:cubicBezTo>
                      <a:pt x="963" y="0"/>
                      <a:pt x="911" y="6"/>
                      <a:pt x="856" y="17"/>
                    </a:cubicBezTo>
                    <a:cubicBezTo>
                      <a:pt x="1" y="188"/>
                      <a:pt x="241" y="1402"/>
                      <a:pt x="1002" y="1402"/>
                    </a:cubicBezTo>
                    <a:cubicBezTo>
                      <a:pt x="1052" y="1402"/>
                      <a:pt x="1105" y="1396"/>
                      <a:pt x="1160" y="1385"/>
                    </a:cubicBezTo>
                    <a:cubicBezTo>
                      <a:pt x="1986" y="1214"/>
                      <a:pt x="1770" y="0"/>
                      <a:pt x="101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20"/>
              <p:cNvSpPr/>
              <p:nvPr/>
            </p:nvSpPr>
            <p:spPr>
              <a:xfrm>
                <a:off x="1624925" y="1655975"/>
                <a:ext cx="12175" cy="11675"/>
              </a:xfrm>
              <a:custGeom>
                <a:rect b="b" l="l" r="r" t="t"/>
                <a:pathLst>
                  <a:path extrusionOk="0" h="467" w="487">
                    <a:moveTo>
                      <a:pt x="246" y="0"/>
                    </a:moveTo>
                    <a:cubicBezTo>
                      <a:pt x="226" y="0"/>
                      <a:pt x="205" y="2"/>
                      <a:pt x="183" y="5"/>
                    </a:cubicBezTo>
                    <a:cubicBezTo>
                      <a:pt x="31" y="35"/>
                      <a:pt x="0" y="157"/>
                      <a:pt x="31" y="279"/>
                    </a:cubicBezTo>
                    <a:cubicBezTo>
                      <a:pt x="57" y="384"/>
                      <a:pt x="106" y="467"/>
                      <a:pt x="238" y="467"/>
                    </a:cubicBezTo>
                    <a:cubicBezTo>
                      <a:pt x="258" y="467"/>
                      <a:pt x="280" y="465"/>
                      <a:pt x="304" y="461"/>
                    </a:cubicBezTo>
                    <a:cubicBezTo>
                      <a:pt x="365" y="431"/>
                      <a:pt x="426" y="400"/>
                      <a:pt x="456" y="400"/>
                    </a:cubicBezTo>
                    <a:cubicBezTo>
                      <a:pt x="486" y="339"/>
                      <a:pt x="486" y="279"/>
                      <a:pt x="456" y="187"/>
                    </a:cubicBezTo>
                    <a:cubicBezTo>
                      <a:pt x="456" y="106"/>
                      <a:pt x="408" y="0"/>
                      <a:pt x="24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20"/>
              <p:cNvSpPr/>
              <p:nvPr/>
            </p:nvSpPr>
            <p:spPr>
              <a:xfrm>
                <a:off x="1919025" y="1202625"/>
                <a:ext cx="48575" cy="35350"/>
              </a:xfrm>
              <a:custGeom>
                <a:rect b="b" l="l" r="r" t="t"/>
                <a:pathLst>
                  <a:path extrusionOk="0" h="1414" w="1943">
                    <a:moveTo>
                      <a:pt x="1001" y="1"/>
                    </a:moveTo>
                    <a:cubicBezTo>
                      <a:pt x="944" y="1"/>
                      <a:pt x="883" y="8"/>
                      <a:pt x="820" y="23"/>
                    </a:cubicBezTo>
                    <a:cubicBezTo>
                      <a:pt x="1" y="193"/>
                      <a:pt x="206" y="1413"/>
                      <a:pt x="947" y="1413"/>
                    </a:cubicBezTo>
                    <a:cubicBezTo>
                      <a:pt x="1003" y="1413"/>
                      <a:pt x="1062" y="1406"/>
                      <a:pt x="1124" y="1391"/>
                    </a:cubicBezTo>
                    <a:cubicBezTo>
                      <a:pt x="1942" y="1194"/>
                      <a:pt x="1739" y="1"/>
                      <a:pt x="100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20"/>
              <p:cNvSpPr/>
              <p:nvPr/>
            </p:nvSpPr>
            <p:spPr>
              <a:xfrm>
                <a:off x="1937225" y="1214450"/>
                <a:ext cx="12950" cy="11675"/>
              </a:xfrm>
              <a:custGeom>
                <a:rect b="b" l="l" r="r" t="t"/>
                <a:pathLst>
                  <a:path extrusionOk="0" h="467" w="518">
                    <a:moveTo>
                      <a:pt x="269" y="0"/>
                    </a:moveTo>
                    <a:cubicBezTo>
                      <a:pt x="252" y="0"/>
                      <a:pt x="234" y="2"/>
                      <a:pt x="214" y="6"/>
                    </a:cubicBezTo>
                    <a:cubicBezTo>
                      <a:pt x="62" y="37"/>
                      <a:pt x="1" y="158"/>
                      <a:pt x="62" y="280"/>
                    </a:cubicBezTo>
                    <a:cubicBezTo>
                      <a:pt x="89" y="361"/>
                      <a:pt x="116" y="467"/>
                      <a:pt x="251" y="467"/>
                    </a:cubicBezTo>
                    <a:cubicBezTo>
                      <a:pt x="268" y="467"/>
                      <a:pt x="285" y="465"/>
                      <a:pt x="305" y="462"/>
                    </a:cubicBezTo>
                    <a:cubicBezTo>
                      <a:pt x="396" y="432"/>
                      <a:pt x="426" y="371"/>
                      <a:pt x="457" y="371"/>
                    </a:cubicBezTo>
                    <a:cubicBezTo>
                      <a:pt x="518" y="341"/>
                      <a:pt x="518" y="280"/>
                      <a:pt x="457" y="189"/>
                    </a:cubicBezTo>
                    <a:cubicBezTo>
                      <a:pt x="430" y="83"/>
                      <a:pt x="381" y="0"/>
                      <a:pt x="26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20"/>
              <p:cNvSpPr/>
              <p:nvPr/>
            </p:nvSpPr>
            <p:spPr>
              <a:xfrm>
                <a:off x="2146050" y="1517225"/>
                <a:ext cx="48050" cy="35200"/>
              </a:xfrm>
              <a:custGeom>
                <a:rect b="b" l="l" r="r" t="t"/>
                <a:pathLst>
                  <a:path extrusionOk="0" h="1408" w="1922">
                    <a:moveTo>
                      <a:pt x="1002" y="1"/>
                    </a:moveTo>
                    <a:cubicBezTo>
                      <a:pt x="947" y="1"/>
                      <a:pt x="888" y="8"/>
                      <a:pt x="827" y="23"/>
                    </a:cubicBezTo>
                    <a:cubicBezTo>
                      <a:pt x="1" y="194"/>
                      <a:pt x="217" y="1408"/>
                      <a:pt x="974" y="1408"/>
                    </a:cubicBezTo>
                    <a:cubicBezTo>
                      <a:pt x="1024" y="1408"/>
                      <a:pt x="1076" y="1402"/>
                      <a:pt x="1131" y="1391"/>
                    </a:cubicBezTo>
                    <a:cubicBezTo>
                      <a:pt x="1921" y="1193"/>
                      <a:pt x="1716" y="1"/>
                      <a:pt x="100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20"/>
              <p:cNvSpPr/>
              <p:nvPr/>
            </p:nvSpPr>
            <p:spPr>
              <a:xfrm>
                <a:off x="2164450" y="1528775"/>
                <a:ext cx="12175" cy="11950"/>
              </a:xfrm>
              <a:custGeom>
                <a:rect b="b" l="l" r="r" t="t"/>
                <a:pathLst>
                  <a:path extrusionOk="0" h="478" w="487">
                    <a:moveTo>
                      <a:pt x="282" y="1"/>
                    </a:moveTo>
                    <a:cubicBezTo>
                      <a:pt x="254" y="1"/>
                      <a:pt x="222" y="6"/>
                      <a:pt x="182" y="17"/>
                    </a:cubicBezTo>
                    <a:cubicBezTo>
                      <a:pt x="31" y="47"/>
                      <a:pt x="0" y="169"/>
                      <a:pt x="31" y="260"/>
                    </a:cubicBezTo>
                    <a:cubicBezTo>
                      <a:pt x="85" y="369"/>
                      <a:pt x="115" y="478"/>
                      <a:pt x="251" y="478"/>
                    </a:cubicBezTo>
                    <a:cubicBezTo>
                      <a:pt x="267" y="478"/>
                      <a:pt x="285" y="476"/>
                      <a:pt x="304" y="473"/>
                    </a:cubicBezTo>
                    <a:cubicBezTo>
                      <a:pt x="395" y="412"/>
                      <a:pt x="426" y="382"/>
                      <a:pt x="456" y="382"/>
                    </a:cubicBezTo>
                    <a:cubicBezTo>
                      <a:pt x="486" y="351"/>
                      <a:pt x="486" y="260"/>
                      <a:pt x="456" y="199"/>
                    </a:cubicBezTo>
                    <a:cubicBezTo>
                      <a:pt x="431" y="100"/>
                      <a:pt x="406" y="1"/>
                      <a:pt x="28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20"/>
              <p:cNvSpPr/>
              <p:nvPr/>
            </p:nvSpPr>
            <p:spPr>
              <a:xfrm>
                <a:off x="1428925" y="78900"/>
                <a:ext cx="48750" cy="35200"/>
              </a:xfrm>
              <a:custGeom>
                <a:rect b="b" l="l" r="r" t="t"/>
                <a:pathLst>
                  <a:path extrusionOk="0" h="1408" w="1950">
                    <a:moveTo>
                      <a:pt x="976" y="1"/>
                    </a:moveTo>
                    <a:cubicBezTo>
                      <a:pt x="926" y="1"/>
                      <a:pt x="874" y="6"/>
                      <a:pt x="819" y="17"/>
                    </a:cubicBezTo>
                    <a:cubicBezTo>
                      <a:pt x="1" y="215"/>
                      <a:pt x="204" y="1407"/>
                      <a:pt x="942" y="1407"/>
                    </a:cubicBezTo>
                    <a:cubicBezTo>
                      <a:pt x="999" y="1407"/>
                      <a:pt x="1059" y="1400"/>
                      <a:pt x="1123" y="1385"/>
                    </a:cubicBezTo>
                    <a:cubicBezTo>
                      <a:pt x="1949" y="1214"/>
                      <a:pt x="1733" y="1"/>
                      <a:pt x="97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20"/>
              <p:cNvSpPr/>
              <p:nvPr/>
            </p:nvSpPr>
            <p:spPr>
              <a:xfrm>
                <a:off x="1447100" y="90600"/>
                <a:ext cx="12950" cy="11650"/>
              </a:xfrm>
              <a:custGeom>
                <a:rect b="b" l="l" r="r" t="t"/>
                <a:pathLst>
                  <a:path extrusionOk="0" h="466" w="518">
                    <a:moveTo>
                      <a:pt x="251" y="0"/>
                    </a:moveTo>
                    <a:cubicBezTo>
                      <a:pt x="239" y="0"/>
                      <a:pt x="226" y="2"/>
                      <a:pt x="213" y="5"/>
                    </a:cubicBezTo>
                    <a:cubicBezTo>
                      <a:pt x="61" y="36"/>
                      <a:pt x="1" y="157"/>
                      <a:pt x="61" y="279"/>
                    </a:cubicBezTo>
                    <a:cubicBezTo>
                      <a:pt x="89" y="360"/>
                      <a:pt x="116" y="466"/>
                      <a:pt x="251" y="466"/>
                    </a:cubicBezTo>
                    <a:cubicBezTo>
                      <a:pt x="267" y="466"/>
                      <a:pt x="285" y="464"/>
                      <a:pt x="305" y="461"/>
                    </a:cubicBezTo>
                    <a:cubicBezTo>
                      <a:pt x="457" y="431"/>
                      <a:pt x="517" y="309"/>
                      <a:pt x="457" y="188"/>
                    </a:cubicBezTo>
                    <a:cubicBezTo>
                      <a:pt x="429" y="106"/>
                      <a:pt x="354" y="0"/>
                      <a:pt x="25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20"/>
              <p:cNvSpPr/>
              <p:nvPr/>
            </p:nvSpPr>
            <p:spPr>
              <a:xfrm>
                <a:off x="467050" y="231650"/>
                <a:ext cx="47875" cy="35325"/>
              </a:xfrm>
              <a:custGeom>
                <a:rect b="b" l="l" r="r" t="t"/>
                <a:pathLst>
                  <a:path extrusionOk="0" h="1413" w="1915">
                    <a:moveTo>
                      <a:pt x="965" y="0"/>
                    </a:moveTo>
                    <a:cubicBezTo>
                      <a:pt x="917" y="0"/>
                      <a:pt x="866" y="5"/>
                      <a:pt x="813" y="17"/>
                    </a:cubicBezTo>
                    <a:cubicBezTo>
                      <a:pt x="0" y="185"/>
                      <a:pt x="195" y="1412"/>
                      <a:pt x="921" y="1412"/>
                    </a:cubicBezTo>
                    <a:cubicBezTo>
                      <a:pt x="983" y="1412"/>
                      <a:pt x="1048" y="1404"/>
                      <a:pt x="1117" y="1385"/>
                    </a:cubicBezTo>
                    <a:cubicBezTo>
                      <a:pt x="1915" y="1214"/>
                      <a:pt x="1697" y="0"/>
                      <a:pt x="96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20"/>
              <p:cNvSpPr/>
              <p:nvPr/>
            </p:nvSpPr>
            <p:spPr>
              <a:xfrm>
                <a:off x="485075" y="243325"/>
                <a:ext cx="12175" cy="11700"/>
              </a:xfrm>
              <a:custGeom>
                <a:rect b="b" l="l" r="r" t="t"/>
                <a:pathLst>
                  <a:path extrusionOk="0" h="468" w="487">
                    <a:moveTo>
                      <a:pt x="230" y="1"/>
                    </a:moveTo>
                    <a:cubicBezTo>
                      <a:pt x="215" y="1"/>
                      <a:pt x="199" y="2"/>
                      <a:pt x="183" y="6"/>
                    </a:cubicBezTo>
                    <a:cubicBezTo>
                      <a:pt x="31" y="67"/>
                      <a:pt x="1" y="158"/>
                      <a:pt x="31" y="279"/>
                    </a:cubicBezTo>
                    <a:cubicBezTo>
                      <a:pt x="84" y="385"/>
                      <a:pt x="114" y="468"/>
                      <a:pt x="240" y="468"/>
                    </a:cubicBezTo>
                    <a:cubicBezTo>
                      <a:pt x="259" y="468"/>
                      <a:pt x="281" y="466"/>
                      <a:pt x="305" y="462"/>
                    </a:cubicBezTo>
                    <a:cubicBezTo>
                      <a:pt x="396" y="431"/>
                      <a:pt x="426" y="401"/>
                      <a:pt x="457" y="401"/>
                    </a:cubicBezTo>
                    <a:cubicBezTo>
                      <a:pt x="487" y="340"/>
                      <a:pt x="487" y="279"/>
                      <a:pt x="457" y="188"/>
                    </a:cubicBezTo>
                    <a:cubicBezTo>
                      <a:pt x="429" y="107"/>
                      <a:pt x="354" y="1"/>
                      <a:pt x="23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20"/>
              <p:cNvSpPr/>
              <p:nvPr/>
            </p:nvSpPr>
            <p:spPr>
              <a:xfrm>
                <a:off x="851950" y="-266100"/>
                <a:ext cx="48950" cy="35075"/>
              </a:xfrm>
              <a:custGeom>
                <a:rect b="b" l="l" r="r" t="t"/>
                <a:pathLst>
                  <a:path extrusionOk="0" h="1403" w="1958">
                    <a:moveTo>
                      <a:pt x="985" y="1"/>
                    </a:moveTo>
                    <a:cubicBezTo>
                      <a:pt x="935" y="1"/>
                      <a:pt x="882" y="6"/>
                      <a:pt x="827" y="18"/>
                    </a:cubicBezTo>
                    <a:cubicBezTo>
                      <a:pt x="1" y="189"/>
                      <a:pt x="217" y="1402"/>
                      <a:pt x="974" y="1402"/>
                    </a:cubicBezTo>
                    <a:cubicBezTo>
                      <a:pt x="1024" y="1402"/>
                      <a:pt x="1077" y="1397"/>
                      <a:pt x="1131" y="1385"/>
                    </a:cubicBezTo>
                    <a:cubicBezTo>
                      <a:pt x="1958" y="1214"/>
                      <a:pt x="1742" y="1"/>
                      <a:pt x="98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20"/>
              <p:cNvSpPr/>
              <p:nvPr/>
            </p:nvSpPr>
            <p:spPr>
              <a:xfrm>
                <a:off x="870350" y="-254400"/>
                <a:ext cx="12925" cy="11700"/>
              </a:xfrm>
              <a:custGeom>
                <a:rect b="b" l="l" r="r" t="t"/>
                <a:pathLst>
                  <a:path extrusionOk="0" h="468" w="517">
                    <a:moveTo>
                      <a:pt x="266" y="1"/>
                    </a:moveTo>
                    <a:cubicBezTo>
                      <a:pt x="250" y="1"/>
                      <a:pt x="232" y="2"/>
                      <a:pt x="213" y="6"/>
                    </a:cubicBezTo>
                    <a:cubicBezTo>
                      <a:pt x="61" y="36"/>
                      <a:pt x="0" y="158"/>
                      <a:pt x="61" y="279"/>
                    </a:cubicBezTo>
                    <a:cubicBezTo>
                      <a:pt x="87" y="385"/>
                      <a:pt x="114" y="467"/>
                      <a:pt x="240" y="467"/>
                    </a:cubicBezTo>
                    <a:cubicBezTo>
                      <a:pt x="259" y="467"/>
                      <a:pt x="280" y="466"/>
                      <a:pt x="304" y="462"/>
                    </a:cubicBezTo>
                    <a:cubicBezTo>
                      <a:pt x="395" y="431"/>
                      <a:pt x="426" y="401"/>
                      <a:pt x="487" y="401"/>
                    </a:cubicBezTo>
                    <a:cubicBezTo>
                      <a:pt x="517" y="370"/>
                      <a:pt x="517" y="279"/>
                      <a:pt x="487" y="188"/>
                    </a:cubicBezTo>
                    <a:cubicBezTo>
                      <a:pt x="432" y="107"/>
                      <a:pt x="402" y="1"/>
                      <a:pt x="26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20"/>
              <p:cNvSpPr/>
              <p:nvPr/>
            </p:nvSpPr>
            <p:spPr>
              <a:xfrm>
                <a:off x="2071975" y="-744050"/>
                <a:ext cx="48575" cy="35325"/>
              </a:xfrm>
              <a:custGeom>
                <a:rect b="b" l="l" r="r" t="t"/>
                <a:pathLst>
                  <a:path extrusionOk="0" h="1413" w="1943">
                    <a:moveTo>
                      <a:pt x="969" y="0"/>
                    </a:moveTo>
                    <a:cubicBezTo>
                      <a:pt x="919" y="0"/>
                      <a:pt x="866" y="6"/>
                      <a:pt x="812" y="17"/>
                    </a:cubicBezTo>
                    <a:cubicBezTo>
                      <a:pt x="0" y="213"/>
                      <a:pt x="193" y="1413"/>
                      <a:pt x="916" y="1413"/>
                    </a:cubicBezTo>
                    <a:cubicBezTo>
                      <a:pt x="979" y="1413"/>
                      <a:pt x="1045" y="1404"/>
                      <a:pt x="1115" y="1385"/>
                    </a:cubicBezTo>
                    <a:cubicBezTo>
                      <a:pt x="1942" y="1214"/>
                      <a:pt x="1726" y="0"/>
                      <a:pt x="96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20"/>
              <p:cNvSpPr/>
              <p:nvPr/>
            </p:nvSpPr>
            <p:spPr>
              <a:xfrm>
                <a:off x="2090725" y="-732350"/>
                <a:ext cx="12200" cy="11925"/>
              </a:xfrm>
              <a:custGeom>
                <a:rect b="b" l="l" r="r" t="t"/>
                <a:pathLst>
                  <a:path extrusionOk="0" h="477" w="488">
                    <a:moveTo>
                      <a:pt x="228" y="0"/>
                    </a:moveTo>
                    <a:cubicBezTo>
                      <a:pt x="214" y="0"/>
                      <a:pt x="199" y="2"/>
                      <a:pt x="183" y="5"/>
                    </a:cubicBezTo>
                    <a:cubicBezTo>
                      <a:pt x="31" y="66"/>
                      <a:pt x="1" y="187"/>
                      <a:pt x="31" y="278"/>
                    </a:cubicBezTo>
                    <a:cubicBezTo>
                      <a:pt x="56" y="378"/>
                      <a:pt x="81" y="477"/>
                      <a:pt x="205" y="477"/>
                    </a:cubicBezTo>
                    <a:cubicBezTo>
                      <a:pt x="233" y="477"/>
                      <a:pt x="266" y="472"/>
                      <a:pt x="305" y="461"/>
                    </a:cubicBezTo>
                    <a:cubicBezTo>
                      <a:pt x="365" y="430"/>
                      <a:pt x="396" y="400"/>
                      <a:pt x="457" y="400"/>
                    </a:cubicBezTo>
                    <a:cubicBezTo>
                      <a:pt x="487" y="370"/>
                      <a:pt x="487" y="278"/>
                      <a:pt x="457" y="218"/>
                    </a:cubicBezTo>
                    <a:cubicBezTo>
                      <a:pt x="402" y="109"/>
                      <a:pt x="348" y="0"/>
                      <a:pt x="22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20"/>
              <p:cNvSpPr/>
              <p:nvPr/>
            </p:nvSpPr>
            <p:spPr>
              <a:xfrm>
                <a:off x="1808100" y="219475"/>
                <a:ext cx="48050" cy="35200"/>
              </a:xfrm>
              <a:custGeom>
                <a:rect b="b" l="l" r="r" t="t"/>
                <a:pathLst>
                  <a:path extrusionOk="0" h="1408" w="1922">
                    <a:moveTo>
                      <a:pt x="972" y="1"/>
                    </a:moveTo>
                    <a:cubicBezTo>
                      <a:pt x="923" y="1"/>
                      <a:pt x="872" y="6"/>
                      <a:pt x="819" y="17"/>
                    </a:cubicBezTo>
                    <a:cubicBezTo>
                      <a:pt x="1" y="215"/>
                      <a:pt x="204" y="1408"/>
                      <a:pt x="943" y="1408"/>
                    </a:cubicBezTo>
                    <a:cubicBezTo>
                      <a:pt x="1000" y="1408"/>
                      <a:pt x="1060" y="1401"/>
                      <a:pt x="1123" y="1385"/>
                    </a:cubicBezTo>
                    <a:cubicBezTo>
                      <a:pt x="1921" y="1214"/>
                      <a:pt x="1704" y="1"/>
                      <a:pt x="97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20"/>
              <p:cNvSpPr/>
              <p:nvPr/>
            </p:nvSpPr>
            <p:spPr>
              <a:xfrm>
                <a:off x="1826300" y="231150"/>
                <a:ext cx="12175" cy="11700"/>
              </a:xfrm>
              <a:custGeom>
                <a:rect b="b" l="l" r="r" t="t"/>
                <a:pathLst>
                  <a:path extrusionOk="0" h="468" w="487">
                    <a:moveTo>
                      <a:pt x="239" y="1"/>
                    </a:moveTo>
                    <a:cubicBezTo>
                      <a:pt x="221" y="1"/>
                      <a:pt x="202" y="2"/>
                      <a:pt x="182" y="6"/>
                    </a:cubicBezTo>
                    <a:cubicBezTo>
                      <a:pt x="30" y="37"/>
                      <a:pt x="0" y="158"/>
                      <a:pt x="30" y="280"/>
                    </a:cubicBezTo>
                    <a:cubicBezTo>
                      <a:pt x="58" y="361"/>
                      <a:pt x="109" y="467"/>
                      <a:pt x="250" y="467"/>
                    </a:cubicBezTo>
                    <a:cubicBezTo>
                      <a:pt x="266" y="467"/>
                      <a:pt x="284" y="466"/>
                      <a:pt x="304" y="462"/>
                    </a:cubicBezTo>
                    <a:cubicBezTo>
                      <a:pt x="365" y="432"/>
                      <a:pt x="426" y="371"/>
                      <a:pt x="456" y="371"/>
                    </a:cubicBezTo>
                    <a:cubicBezTo>
                      <a:pt x="486" y="341"/>
                      <a:pt x="486" y="280"/>
                      <a:pt x="456" y="189"/>
                    </a:cubicBezTo>
                    <a:cubicBezTo>
                      <a:pt x="430" y="83"/>
                      <a:pt x="357" y="1"/>
                      <a:pt x="23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20"/>
              <p:cNvSpPr/>
              <p:nvPr/>
            </p:nvSpPr>
            <p:spPr>
              <a:xfrm>
                <a:off x="2758575" y="-57875"/>
                <a:ext cx="49675" cy="35050"/>
              </a:xfrm>
              <a:custGeom>
                <a:rect b="b" l="l" r="r" t="t"/>
                <a:pathLst>
                  <a:path extrusionOk="0" h="1402" w="1987">
                    <a:moveTo>
                      <a:pt x="1013" y="0"/>
                    </a:moveTo>
                    <a:cubicBezTo>
                      <a:pt x="963" y="0"/>
                      <a:pt x="910" y="6"/>
                      <a:pt x="856" y="17"/>
                    </a:cubicBezTo>
                    <a:cubicBezTo>
                      <a:pt x="1" y="188"/>
                      <a:pt x="241" y="1402"/>
                      <a:pt x="1002" y="1402"/>
                    </a:cubicBezTo>
                    <a:cubicBezTo>
                      <a:pt x="1052" y="1402"/>
                      <a:pt x="1105" y="1396"/>
                      <a:pt x="1160" y="1385"/>
                    </a:cubicBezTo>
                    <a:cubicBezTo>
                      <a:pt x="1986" y="1214"/>
                      <a:pt x="1770" y="0"/>
                      <a:pt x="101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20"/>
              <p:cNvSpPr/>
              <p:nvPr/>
            </p:nvSpPr>
            <p:spPr>
              <a:xfrm>
                <a:off x="2776925" y="-46200"/>
                <a:ext cx="12925" cy="11675"/>
              </a:xfrm>
              <a:custGeom>
                <a:rect b="b" l="l" r="r" t="t"/>
                <a:pathLst>
                  <a:path extrusionOk="0" h="467" w="517">
                    <a:moveTo>
                      <a:pt x="279" y="0"/>
                    </a:moveTo>
                    <a:cubicBezTo>
                      <a:pt x="259" y="0"/>
                      <a:pt x="237" y="2"/>
                      <a:pt x="213" y="6"/>
                    </a:cubicBezTo>
                    <a:cubicBezTo>
                      <a:pt x="61" y="36"/>
                      <a:pt x="0" y="158"/>
                      <a:pt x="61" y="280"/>
                    </a:cubicBezTo>
                    <a:cubicBezTo>
                      <a:pt x="88" y="361"/>
                      <a:pt x="115" y="467"/>
                      <a:pt x="251" y="467"/>
                    </a:cubicBezTo>
                    <a:cubicBezTo>
                      <a:pt x="267" y="467"/>
                      <a:pt x="285" y="465"/>
                      <a:pt x="304" y="462"/>
                    </a:cubicBezTo>
                    <a:cubicBezTo>
                      <a:pt x="395" y="432"/>
                      <a:pt x="426" y="371"/>
                      <a:pt x="456" y="371"/>
                    </a:cubicBezTo>
                    <a:cubicBezTo>
                      <a:pt x="517" y="340"/>
                      <a:pt x="517" y="280"/>
                      <a:pt x="456" y="188"/>
                    </a:cubicBezTo>
                    <a:cubicBezTo>
                      <a:pt x="456" y="83"/>
                      <a:pt x="410" y="0"/>
                      <a:pt x="27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20"/>
              <p:cNvSpPr/>
              <p:nvPr/>
            </p:nvSpPr>
            <p:spPr>
              <a:xfrm>
                <a:off x="2682725" y="-655300"/>
                <a:ext cx="48550" cy="35325"/>
              </a:xfrm>
              <a:custGeom>
                <a:rect b="b" l="l" r="r" t="t"/>
                <a:pathLst>
                  <a:path extrusionOk="0" h="1413" w="1942">
                    <a:moveTo>
                      <a:pt x="1000" y="1"/>
                    </a:moveTo>
                    <a:cubicBezTo>
                      <a:pt x="943" y="1"/>
                      <a:pt x="883" y="8"/>
                      <a:pt x="820" y="23"/>
                    </a:cubicBezTo>
                    <a:cubicBezTo>
                      <a:pt x="0" y="193"/>
                      <a:pt x="205" y="1413"/>
                      <a:pt x="946" y="1413"/>
                    </a:cubicBezTo>
                    <a:cubicBezTo>
                      <a:pt x="1002" y="1413"/>
                      <a:pt x="1062" y="1406"/>
                      <a:pt x="1124" y="1391"/>
                    </a:cubicBezTo>
                    <a:cubicBezTo>
                      <a:pt x="1942" y="1193"/>
                      <a:pt x="1739" y="1"/>
                      <a:pt x="100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20"/>
              <p:cNvSpPr/>
              <p:nvPr/>
            </p:nvSpPr>
            <p:spPr>
              <a:xfrm>
                <a:off x="2700925" y="-643750"/>
                <a:ext cx="12950" cy="11950"/>
              </a:xfrm>
              <a:custGeom>
                <a:rect b="b" l="l" r="r" t="t"/>
                <a:pathLst>
                  <a:path extrusionOk="0" h="478" w="518">
                    <a:moveTo>
                      <a:pt x="288" y="1"/>
                    </a:moveTo>
                    <a:cubicBezTo>
                      <a:pt x="266" y="1"/>
                      <a:pt x="241" y="6"/>
                      <a:pt x="213" y="17"/>
                    </a:cubicBezTo>
                    <a:cubicBezTo>
                      <a:pt x="61" y="47"/>
                      <a:pt x="0" y="169"/>
                      <a:pt x="61" y="260"/>
                    </a:cubicBezTo>
                    <a:cubicBezTo>
                      <a:pt x="88" y="369"/>
                      <a:pt x="116" y="478"/>
                      <a:pt x="252" y="478"/>
                    </a:cubicBezTo>
                    <a:cubicBezTo>
                      <a:pt x="268" y="478"/>
                      <a:pt x="285" y="476"/>
                      <a:pt x="304" y="473"/>
                    </a:cubicBezTo>
                    <a:cubicBezTo>
                      <a:pt x="456" y="443"/>
                      <a:pt x="517" y="321"/>
                      <a:pt x="456" y="199"/>
                    </a:cubicBezTo>
                    <a:cubicBezTo>
                      <a:pt x="432" y="100"/>
                      <a:pt x="387" y="1"/>
                      <a:pt x="28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20"/>
              <p:cNvSpPr/>
              <p:nvPr/>
            </p:nvSpPr>
            <p:spPr>
              <a:xfrm>
                <a:off x="2669750" y="442750"/>
                <a:ext cx="47875" cy="35325"/>
              </a:xfrm>
              <a:custGeom>
                <a:rect b="b" l="l" r="r" t="t"/>
                <a:pathLst>
                  <a:path extrusionOk="0" h="1413" w="1915">
                    <a:moveTo>
                      <a:pt x="969" y="1"/>
                    </a:moveTo>
                    <a:cubicBezTo>
                      <a:pt x="913" y="1"/>
                      <a:pt x="854" y="8"/>
                      <a:pt x="792" y="23"/>
                    </a:cubicBezTo>
                    <a:cubicBezTo>
                      <a:pt x="0" y="192"/>
                      <a:pt x="207" y="1413"/>
                      <a:pt x="924" y="1413"/>
                    </a:cubicBezTo>
                    <a:cubicBezTo>
                      <a:pt x="978" y="1413"/>
                      <a:pt x="1036" y="1406"/>
                      <a:pt x="1095" y="1391"/>
                    </a:cubicBezTo>
                    <a:cubicBezTo>
                      <a:pt x="1915" y="1221"/>
                      <a:pt x="1710" y="1"/>
                      <a:pt x="9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20"/>
              <p:cNvSpPr/>
              <p:nvPr/>
            </p:nvSpPr>
            <p:spPr>
              <a:xfrm>
                <a:off x="2688000" y="454300"/>
                <a:ext cx="12200" cy="11950"/>
              </a:xfrm>
              <a:custGeom>
                <a:rect b="b" l="l" r="r" t="t"/>
                <a:pathLst>
                  <a:path extrusionOk="0" h="478" w="488">
                    <a:moveTo>
                      <a:pt x="261" y="1"/>
                    </a:moveTo>
                    <a:cubicBezTo>
                      <a:pt x="237" y="1"/>
                      <a:pt x="211" y="6"/>
                      <a:pt x="183" y="17"/>
                    </a:cubicBezTo>
                    <a:cubicBezTo>
                      <a:pt x="31" y="47"/>
                      <a:pt x="1" y="169"/>
                      <a:pt x="31" y="260"/>
                    </a:cubicBezTo>
                    <a:cubicBezTo>
                      <a:pt x="58" y="369"/>
                      <a:pt x="110" y="477"/>
                      <a:pt x="251" y="477"/>
                    </a:cubicBezTo>
                    <a:cubicBezTo>
                      <a:pt x="268" y="477"/>
                      <a:pt x="285" y="476"/>
                      <a:pt x="305" y="473"/>
                    </a:cubicBezTo>
                    <a:cubicBezTo>
                      <a:pt x="365" y="412"/>
                      <a:pt x="426" y="381"/>
                      <a:pt x="457" y="381"/>
                    </a:cubicBezTo>
                    <a:cubicBezTo>
                      <a:pt x="487" y="351"/>
                      <a:pt x="487" y="260"/>
                      <a:pt x="457" y="199"/>
                    </a:cubicBezTo>
                    <a:cubicBezTo>
                      <a:pt x="432" y="100"/>
                      <a:pt x="367" y="1"/>
                      <a:pt x="26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20"/>
              <p:cNvSpPr/>
              <p:nvPr/>
            </p:nvSpPr>
            <p:spPr>
              <a:xfrm>
                <a:off x="3316500" y="1027100"/>
                <a:ext cx="47825" cy="35350"/>
              </a:xfrm>
              <a:custGeom>
                <a:rect b="b" l="l" r="r" t="t"/>
                <a:pathLst>
                  <a:path extrusionOk="0" h="1414" w="1913">
                    <a:moveTo>
                      <a:pt x="993" y="1"/>
                    </a:moveTo>
                    <a:cubicBezTo>
                      <a:pt x="938" y="1"/>
                      <a:pt x="880" y="8"/>
                      <a:pt x="819" y="23"/>
                    </a:cubicBezTo>
                    <a:cubicBezTo>
                      <a:pt x="0" y="220"/>
                      <a:pt x="204" y="1413"/>
                      <a:pt x="942" y="1413"/>
                    </a:cubicBezTo>
                    <a:cubicBezTo>
                      <a:pt x="999" y="1413"/>
                      <a:pt x="1059" y="1406"/>
                      <a:pt x="1123" y="1391"/>
                    </a:cubicBezTo>
                    <a:cubicBezTo>
                      <a:pt x="1913" y="1193"/>
                      <a:pt x="1707" y="1"/>
                      <a:pt x="99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20"/>
              <p:cNvSpPr/>
              <p:nvPr/>
            </p:nvSpPr>
            <p:spPr>
              <a:xfrm>
                <a:off x="3334675" y="1038650"/>
                <a:ext cx="12175" cy="11950"/>
              </a:xfrm>
              <a:custGeom>
                <a:rect b="b" l="l" r="r" t="t"/>
                <a:pathLst>
                  <a:path extrusionOk="0" h="478" w="487">
                    <a:moveTo>
                      <a:pt x="283" y="1"/>
                    </a:moveTo>
                    <a:cubicBezTo>
                      <a:pt x="255" y="1"/>
                      <a:pt x="222" y="6"/>
                      <a:pt x="183" y="17"/>
                    </a:cubicBezTo>
                    <a:cubicBezTo>
                      <a:pt x="122" y="47"/>
                      <a:pt x="92" y="78"/>
                      <a:pt x="31" y="78"/>
                    </a:cubicBezTo>
                    <a:cubicBezTo>
                      <a:pt x="0" y="108"/>
                      <a:pt x="0" y="199"/>
                      <a:pt x="31" y="260"/>
                    </a:cubicBezTo>
                    <a:cubicBezTo>
                      <a:pt x="85" y="369"/>
                      <a:pt x="115" y="478"/>
                      <a:pt x="252" y="478"/>
                    </a:cubicBezTo>
                    <a:cubicBezTo>
                      <a:pt x="268" y="478"/>
                      <a:pt x="285" y="476"/>
                      <a:pt x="304" y="473"/>
                    </a:cubicBezTo>
                    <a:cubicBezTo>
                      <a:pt x="396" y="412"/>
                      <a:pt x="426" y="382"/>
                      <a:pt x="456" y="382"/>
                    </a:cubicBezTo>
                    <a:cubicBezTo>
                      <a:pt x="487" y="351"/>
                      <a:pt x="487" y="260"/>
                      <a:pt x="456" y="199"/>
                    </a:cubicBezTo>
                    <a:cubicBezTo>
                      <a:pt x="432" y="100"/>
                      <a:pt x="407" y="1"/>
                      <a:pt x="28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20"/>
              <p:cNvSpPr/>
              <p:nvPr/>
            </p:nvSpPr>
            <p:spPr>
              <a:xfrm>
                <a:off x="4005500" y="154125"/>
                <a:ext cx="48975" cy="35050"/>
              </a:xfrm>
              <a:custGeom>
                <a:rect b="b" l="l" r="r" t="t"/>
                <a:pathLst>
                  <a:path extrusionOk="0" h="1402" w="1959">
                    <a:moveTo>
                      <a:pt x="985" y="1"/>
                    </a:moveTo>
                    <a:cubicBezTo>
                      <a:pt x="935" y="1"/>
                      <a:pt x="882" y="6"/>
                      <a:pt x="828" y="17"/>
                    </a:cubicBezTo>
                    <a:cubicBezTo>
                      <a:pt x="1" y="188"/>
                      <a:pt x="217" y="1402"/>
                      <a:pt x="974" y="1402"/>
                    </a:cubicBezTo>
                    <a:cubicBezTo>
                      <a:pt x="1024" y="1402"/>
                      <a:pt x="1077" y="1397"/>
                      <a:pt x="1132" y="1385"/>
                    </a:cubicBezTo>
                    <a:cubicBezTo>
                      <a:pt x="1958" y="1214"/>
                      <a:pt x="1742" y="1"/>
                      <a:pt x="98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20"/>
              <p:cNvSpPr/>
              <p:nvPr/>
            </p:nvSpPr>
            <p:spPr>
              <a:xfrm>
                <a:off x="4024650" y="165550"/>
                <a:ext cx="12200" cy="11950"/>
              </a:xfrm>
              <a:custGeom>
                <a:rect b="b" l="l" r="r" t="t"/>
                <a:pathLst>
                  <a:path extrusionOk="0" h="478" w="488">
                    <a:moveTo>
                      <a:pt x="269" y="0"/>
                    </a:moveTo>
                    <a:cubicBezTo>
                      <a:pt x="245" y="0"/>
                      <a:pt x="217" y="5"/>
                      <a:pt x="183" y="16"/>
                    </a:cubicBezTo>
                    <a:cubicBezTo>
                      <a:pt x="31" y="47"/>
                      <a:pt x="1" y="168"/>
                      <a:pt x="31" y="260"/>
                    </a:cubicBezTo>
                    <a:cubicBezTo>
                      <a:pt x="58" y="368"/>
                      <a:pt x="86" y="477"/>
                      <a:pt x="243" y="477"/>
                    </a:cubicBezTo>
                    <a:cubicBezTo>
                      <a:pt x="262" y="477"/>
                      <a:pt x="282" y="476"/>
                      <a:pt x="305" y="472"/>
                    </a:cubicBezTo>
                    <a:cubicBezTo>
                      <a:pt x="366" y="412"/>
                      <a:pt x="396" y="381"/>
                      <a:pt x="457" y="381"/>
                    </a:cubicBezTo>
                    <a:cubicBezTo>
                      <a:pt x="487" y="351"/>
                      <a:pt x="487" y="260"/>
                      <a:pt x="457" y="199"/>
                    </a:cubicBezTo>
                    <a:cubicBezTo>
                      <a:pt x="407" y="99"/>
                      <a:pt x="378" y="0"/>
                      <a:pt x="26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20"/>
              <p:cNvSpPr/>
              <p:nvPr/>
            </p:nvSpPr>
            <p:spPr>
              <a:xfrm>
                <a:off x="3421950" y="-433275"/>
                <a:ext cx="48975" cy="35075"/>
              </a:xfrm>
              <a:custGeom>
                <a:rect b="b" l="l" r="r" t="t"/>
                <a:pathLst>
                  <a:path extrusionOk="0" h="1403" w="1959">
                    <a:moveTo>
                      <a:pt x="1008" y="1"/>
                    </a:moveTo>
                    <a:cubicBezTo>
                      <a:pt x="960" y="1"/>
                      <a:pt x="909" y="6"/>
                      <a:pt x="856" y="18"/>
                    </a:cubicBezTo>
                    <a:cubicBezTo>
                      <a:pt x="1" y="189"/>
                      <a:pt x="215" y="1402"/>
                      <a:pt x="997" y="1402"/>
                    </a:cubicBezTo>
                    <a:cubicBezTo>
                      <a:pt x="1049" y="1402"/>
                      <a:pt x="1103" y="1397"/>
                      <a:pt x="1160" y="1385"/>
                    </a:cubicBezTo>
                    <a:cubicBezTo>
                      <a:pt x="1958" y="1214"/>
                      <a:pt x="1741"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20"/>
              <p:cNvSpPr/>
              <p:nvPr/>
            </p:nvSpPr>
            <p:spPr>
              <a:xfrm>
                <a:off x="3440300" y="-421575"/>
                <a:ext cx="12175" cy="11700"/>
              </a:xfrm>
              <a:custGeom>
                <a:rect b="b" l="l" r="r" t="t"/>
                <a:pathLst>
                  <a:path extrusionOk="0" h="468" w="487">
                    <a:moveTo>
                      <a:pt x="237" y="1"/>
                    </a:moveTo>
                    <a:cubicBezTo>
                      <a:pt x="220" y="1"/>
                      <a:pt x="202" y="2"/>
                      <a:pt x="183" y="6"/>
                    </a:cubicBezTo>
                    <a:cubicBezTo>
                      <a:pt x="31" y="36"/>
                      <a:pt x="0" y="158"/>
                      <a:pt x="31" y="279"/>
                    </a:cubicBezTo>
                    <a:cubicBezTo>
                      <a:pt x="57" y="385"/>
                      <a:pt x="107" y="467"/>
                      <a:pt x="239" y="467"/>
                    </a:cubicBezTo>
                    <a:cubicBezTo>
                      <a:pt x="259" y="467"/>
                      <a:pt x="280" y="466"/>
                      <a:pt x="304" y="462"/>
                    </a:cubicBezTo>
                    <a:cubicBezTo>
                      <a:pt x="456" y="431"/>
                      <a:pt x="487" y="310"/>
                      <a:pt x="456" y="188"/>
                    </a:cubicBezTo>
                    <a:cubicBezTo>
                      <a:pt x="429" y="107"/>
                      <a:pt x="378" y="1"/>
                      <a:pt x="23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20"/>
              <p:cNvSpPr/>
              <p:nvPr/>
            </p:nvSpPr>
            <p:spPr>
              <a:xfrm>
                <a:off x="4144575" y="690625"/>
                <a:ext cx="48250" cy="35050"/>
              </a:xfrm>
              <a:custGeom>
                <a:rect b="b" l="l" r="r" t="t"/>
                <a:pathLst>
                  <a:path extrusionOk="0" h="1402" w="1930">
                    <a:moveTo>
                      <a:pt x="979" y="0"/>
                    </a:moveTo>
                    <a:cubicBezTo>
                      <a:pt x="931" y="0"/>
                      <a:pt x="880" y="5"/>
                      <a:pt x="827" y="17"/>
                    </a:cubicBezTo>
                    <a:cubicBezTo>
                      <a:pt x="0" y="188"/>
                      <a:pt x="216" y="1401"/>
                      <a:pt x="973" y="1401"/>
                    </a:cubicBezTo>
                    <a:cubicBezTo>
                      <a:pt x="1023" y="1401"/>
                      <a:pt x="1076" y="1396"/>
                      <a:pt x="1131" y="1385"/>
                    </a:cubicBezTo>
                    <a:cubicBezTo>
                      <a:pt x="1929" y="1213"/>
                      <a:pt x="1711" y="0"/>
                      <a:pt x="97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20"/>
              <p:cNvSpPr/>
              <p:nvPr/>
            </p:nvSpPr>
            <p:spPr>
              <a:xfrm>
                <a:off x="4162950" y="702300"/>
                <a:ext cx="12200" cy="11700"/>
              </a:xfrm>
              <a:custGeom>
                <a:rect b="b" l="l" r="r" t="t"/>
                <a:pathLst>
                  <a:path extrusionOk="0" h="468" w="488">
                    <a:moveTo>
                      <a:pt x="230" y="1"/>
                    </a:moveTo>
                    <a:cubicBezTo>
                      <a:pt x="215" y="1"/>
                      <a:pt x="199" y="2"/>
                      <a:pt x="183" y="6"/>
                    </a:cubicBezTo>
                    <a:cubicBezTo>
                      <a:pt x="31" y="36"/>
                      <a:pt x="1" y="158"/>
                      <a:pt x="31" y="279"/>
                    </a:cubicBezTo>
                    <a:cubicBezTo>
                      <a:pt x="84" y="385"/>
                      <a:pt x="114" y="467"/>
                      <a:pt x="240" y="467"/>
                    </a:cubicBezTo>
                    <a:cubicBezTo>
                      <a:pt x="259" y="467"/>
                      <a:pt x="281" y="466"/>
                      <a:pt x="305" y="462"/>
                    </a:cubicBezTo>
                    <a:cubicBezTo>
                      <a:pt x="396" y="431"/>
                      <a:pt x="426" y="401"/>
                      <a:pt x="457" y="401"/>
                    </a:cubicBezTo>
                    <a:cubicBezTo>
                      <a:pt x="487" y="340"/>
                      <a:pt x="487" y="279"/>
                      <a:pt x="457" y="188"/>
                    </a:cubicBezTo>
                    <a:cubicBezTo>
                      <a:pt x="430" y="107"/>
                      <a:pt x="354" y="1"/>
                      <a:pt x="23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20"/>
              <p:cNvSpPr/>
              <p:nvPr/>
            </p:nvSpPr>
            <p:spPr>
              <a:xfrm>
                <a:off x="4757800" y="1357650"/>
                <a:ext cx="48750" cy="35200"/>
              </a:xfrm>
              <a:custGeom>
                <a:rect b="b" l="l" r="r" t="t"/>
                <a:pathLst>
                  <a:path extrusionOk="0" h="1408" w="1950">
                    <a:moveTo>
                      <a:pt x="1008" y="1"/>
                    </a:moveTo>
                    <a:cubicBezTo>
                      <a:pt x="951" y="1"/>
                      <a:pt x="891" y="8"/>
                      <a:pt x="827" y="23"/>
                    </a:cubicBezTo>
                    <a:cubicBezTo>
                      <a:pt x="1" y="194"/>
                      <a:pt x="217" y="1408"/>
                      <a:pt x="974" y="1408"/>
                    </a:cubicBezTo>
                    <a:cubicBezTo>
                      <a:pt x="1024" y="1408"/>
                      <a:pt x="1076" y="1402"/>
                      <a:pt x="1131" y="1391"/>
                    </a:cubicBezTo>
                    <a:cubicBezTo>
                      <a:pt x="1950" y="1193"/>
                      <a:pt x="1746"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20"/>
              <p:cNvSpPr/>
              <p:nvPr/>
            </p:nvSpPr>
            <p:spPr>
              <a:xfrm>
                <a:off x="4776950" y="1369200"/>
                <a:ext cx="12175" cy="11950"/>
              </a:xfrm>
              <a:custGeom>
                <a:rect b="b" l="l" r="r" t="t"/>
                <a:pathLst>
                  <a:path extrusionOk="0" h="478" w="487">
                    <a:moveTo>
                      <a:pt x="258" y="1"/>
                    </a:moveTo>
                    <a:cubicBezTo>
                      <a:pt x="236" y="1"/>
                      <a:pt x="211" y="6"/>
                      <a:pt x="183" y="17"/>
                    </a:cubicBezTo>
                    <a:cubicBezTo>
                      <a:pt x="31" y="47"/>
                      <a:pt x="1" y="169"/>
                      <a:pt x="31" y="260"/>
                    </a:cubicBezTo>
                    <a:cubicBezTo>
                      <a:pt x="58" y="369"/>
                      <a:pt x="85" y="478"/>
                      <a:pt x="243" y="478"/>
                    </a:cubicBezTo>
                    <a:cubicBezTo>
                      <a:pt x="262" y="478"/>
                      <a:pt x="282" y="476"/>
                      <a:pt x="304" y="473"/>
                    </a:cubicBezTo>
                    <a:cubicBezTo>
                      <a:pt x="456" y="412"/>
                      <a:pt x="487" y="321"/>
                      <a:pt x="456" y="199"/>
                    </a:cubicBezTo>
                    <a:cubicBezTo>
                      <a:pt x="407" y="100"/>
                      <a:pt x="357" y="1"/>
                      <a:pt x="25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20"/>
              <p:cNvSpPr/>
              <p:nvPr/>
            </p:nvSpPr>
            <p:spPr>
              <a:xfrm>
                <a:off x="5551950" y="100800"/>
                <a:ext cx="49475" cy="35200"/>
              </a:xfrm>
              <a:custGeom>
                <a:rect b="b" l="l" r="r" t="t"/>
                <a:pathLst>
                  <a:path extrusionOk="0" h="1408" w="1979">
                    <a:moveTo>
                      <a:pt x="1033" y="1"/>
                    </a:moveTo>
                    <a:cubicBezTo>
                      <a:pt x="976" y="1"/>
                      <a:pt x="917" y="8"/>
                      <a:pt x="855" y="23"/>
                    </a:cubicBezTo>
                    <a:cubicBezTo>
                      <a:pt x="0" y="194"/>
                      <a:pt x="268" y="1407"/>
                      <a:pt x="1006" y="1407"/>
                    </a:cubicBezTo>
                    <a:cubicBezTo>
                      <a:pt x="1055" y="1407"/>
                      <a:pt x="1106" y="1402"/>
                      <a:pt x="1159" y="1391"/>
                    </a:cubicBezTo>
                    <a:cubicBezTo>
                      <a:pt x="1979" y="1221"/>
                      <a:pt x="1774" y="1"/>
                      <a:pt x="103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20"/>
              <p:cNvSpPr/>
              <p:nvPr/>
            </p:nvSpPr>
            <p:spPr>
              <a:xfrm>
                <a:off x="5571050" y="112600"/>
                <a:ext cx="12175" cy="11700"/>
              </a:xfrm>
              <a:custGeom>
                <a:rect b="b" l="l" r="r" t="t"/>
                <a:pathLst>
                  <a:path extrusionOk="0" h="468" w="487">
                    <a:moveTo>
                      <a:pt x="250" y="1"/>
                    </a:moveTo>
                    <a:cubicBezTo>
                      <a:pt x="229" y="1"/>
                      <a:pt x="206" y="3"/>
                      <a:pt x="182" y="7"/>
                    </a:cubicBezTo>
                    <a:cubicBezTo>
                      <a:pt x="30" y="37"/>
                      <a:pt x="0" y="159"/>
                      <a:pt x="30" y="250"/>
                    </a:cubicBezTo>
                    <a:cubicBezTo>
                      <a:pt x="58" y="359"/>
                      <a:pt x="85" y="467"/>
                      <a:pt x="243" y="467"/>
                    </a:cubicBezTo>
                    <a:cubicBezTo>
                      <a:pt x="261" y="467"/>
                      <a:pt x="282" y="466"/>
                      <a:pt x="304" y="463"/>
                    </a:cubicBezTo>
                    <a:cubicBezTo>
                      <a:pt x="365" y="402"/>
                      <a:pt x="395" y="371"/>
                      <a:pt x="456" y="371"/>
                    </a:cubicBezTo>
                    <a:cubicBezTo>
                      <a:pt x="486" y="341"/>
                      <a:pt x="486" y="250"/>
                      <a:pt x="456" y="189"/>
                    </a:cubicBezTo>
                    <a:cubicBezTo>
                      <a:pt x="456" y="83"/>
                      <a:pt x="387" y="1"/>
                      <a:pt x="25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20"/>
              <p:cNvSpPr/>
              <p:nvPr/>
            </p:nvSpPr>
            <p:spPr>
              <a:xfrm>
                <a:off x="4992125" y="81800"/>
                <a:ext cx="49250" cy="35350"/>
              </a:xfrm>
              <a:custGeom>
                <a:rect b="b" l="l" r="r" t="t"/>
                <a:pathLst>
                  <a:path extrusionOk="0" h="1414" w="1970">
                    <a:moveTo>
                      <a:pt x="1024" y="1"/>
                    </a:moveTo>
                    <a:cubicBezTo>
                      <a:pt x="968" y="1"/>
                      <a:pt x="909" y="8"/>
                      <a:pt x="847" y="23"/>
                    </a:cubicBezTo>
                    <a:cubicBezTo>
                      <a:pt x="0" y="220"/>
                      <a:pt x="228" y="1413"/>
                      <a:pt x="969" y="1413"/>
                    </a:cubicBezTo>
                    <a:cubicBezTo>
                      <a:pt x="1027" y="1413"/>
                      <a:pt x="1087" y="1406"/>
                      <a:pt x="1151" y="1391"/>
                    </a:cubicBezTo>
                    <a:cubicBezTo>
                      <a:pt x="1970" y="1221"/>
                      <a:pt x="1765" y="1"/>
                      <a:pt x="102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20"/>
              <p:cNvSpPr/>
              <p:nvPr/>
            </p:nvSpPr>
            <p:spPr>
              <a:xfrm>
                <a:off x="5010250" y="93600"/>
                <a:ext cx="12175" cy="11700"/>
              </a:xfrm>
              <a:custGeom>
                <a:rect b="b" l="l" r="r" t="t"/>
                <a:pathLst>
                  <a:path extrusionOk="0" h="468" w="487">
                    <a:moveTo>
                      <a:pt x="259" y="1"/>
                    </a:moveTo>
                    <a:cubicBezTo>
                      <a:pt x="236" y="1"/>
                      <a:pt x="210" y="3"/>
                      <a:pt x="182" y="7"/>
                    </a:cubicBezTo>
                    <a:cubicBezTo>
                      <a:pt x="30" y="37"/>
                      <a:pt x="0" y="159"/>
                      <a:pt x="30" y="250"/>
                    </a:cubicBezTo>
                    <a:cubicBezTo>
                      <a:pt x="85" y="359"/>
                      <a:pt x="115" y="467"/>
                      <a:pt x="251" y="467"/>
                    </a:cubicBezTo>
                    <a:cubicBezTo>
                      <a:pt x="267" y="467"/>
                      <a:pt x="285" y="466"/>
                      <a:pt x="304" y="463"/>
                    </a:cubicBezTo>
                    <a:cubicBezTo>
                      <a:pt x="395" y="402"/>
                      <a:pt x="426" y="372"/>
                      <a:pt x="456" y="372"/>
                    </a:cubicBezTo>
                    <a:cubicBezTo>
                      <a:pt x="486" y="341"/>
                      <a:pt x="486" y="250"/>
                      <a:pt x="456" y="189"/>
                    </a:cubicBezTo>
                    <a:cubicBezTo>
                      <a:pt x="456" y="84"/>
                      <a:pt x="410"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20"/>
              <p:cNvSpPr/>
              <p:nvPr/>
            </p:nvSpPr>
            <p:spPr>
              <a:xfrm>
                <a:off x="5708425" y="-594500"/>
                <a:ext cx="48750" cy="35200"/>
              </a:xfrm>
              <a:custGeom>
                <a:rect b="b" l="l" r="r" t="t"/>
                <a:pathLst>
                  <a:path extrusionOk="0" h="1408" w="1950">
                    <a:moveTo>
                      <a:pt x="1008" y="0"/>
                    </a:moveTo>
                    <a:cubicBezTo>
                      <a:pt x="951" y="0"/>
                      <a:pt x="891" y="8"/>
                      <a:pt x="827" y="23"/>
                    </a:cubicBezTo>
                    <a:cubicBezTo>
                      <a:pt x="1" y="194"/>
                      <a:pt x="243" y="1407"/>
                      <a:pt x="979" y="1407"/>
                    </a:cubicBezTo>
                    <a:cubicBezTo>
                      <a:pt x="1027" y="1407"/>
                      <a:pt x="1078" y="1402"/>
                      <a:pt x="1131" y="1391"/>
                    </a:cubicBezTo>
                    <a:cubicBezTo>
                      <a:pt x="1950" y="1193"/>
                      <a:pt x="1746" y="0"/>
                      <a:pt x="100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20"/>
              <p:cNvSpPr/>
              <p:nvPr/>
            </p:nvSpPr>
            <p:spPr>
              <a:xfrm>
                <a:off x="5727575" y="-582950"/>
                <a:ext cx="12175" cy="11950"/>
              </a:xfrm>
              <a:custGeom>
                <a:rect b="b" l="l" r="r" t="t"/>
                <a:pathLst>
                  <a:path extrusionOk="0" h="478" w="487">
                    <a:moveTo>
                      <a:pt x="260" y="1"/>
                    </a:moveTo>
                    <a:cubicBezTo>
                      <a:pt x="237" y="1"/>
                      <a:pt x="211" y="6"/>
                      <a:pt x="183" y="17"/>
                    </a:cubicBezTo>
                    <a:cubicBezTo>
                      <a:pt x="92" y="47"/>
                      <a:pt x="61" y="78"/>
                      <a:pt x="31" y="78"/>
                    </a:cubicBezTo>
                    <a:cubicBezTo>
                      <a:pt x="1" y="108"/>
                      <a:pt x="1" y="199"/>
                      <a:pt x="31" y="260"/>
                    </a:cubicBezTo>
                    <a:cubicBezTo>
                      <a:pt x="58" y="369"/>
                      <a:pt x="110" y="477"/>
                      <a:pt x="251" y="477"/>
                    </a:cubicBezTo>
                    <a:cubicBezTo>
                      <a:pt x="267" y="477"/>
                      <a:pt x="285" y="476"/>
                      <a:pt x="305" y="473"/>
                    </a:cubicBezTo>
                    <a:cubicBezTo>
                      <a:pt x="365" y="412"/>
                      <a:pt x="426" y="381"/>
                      <a:pt x="456" y="381"/>
                    </a:cubicBezTo>
                    <a:cubicBezTo>
                      <a:pt x="487" y="351"/>
                      <a:pt x="487" y="260"/>
                      <a:pt x="456" y="199"/>
                    </a:cubicBezTo>
                    <a:cubicBezTo>
                      <a:pt x="432" y="100"/>
                      <a:pt x="366" y="1"/>
                      <a:pt x="26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20"/>
              <p:cNvSpPr/>
              <p:nvPr/>
            </p:nvSpPr>
            <p:spPr>
              <a:xfrm>
                <a:off x="6318625" y="-407425"/>
                <a:ext cx="48950" cy="35050"/>
              </a:xfrm>
              <a:custGeom>
                <a:rect b="b" l="l" r="r" t="t"/>
                <a:pathLst>
                  <a:path extrusionOk="0" h="1402" w="1958">
                    <a:moveTo>
                      <a:pt x="980" y="0"/>
                    </a:moveTo>
                    <a:cubicBezTo>
                      <a:pt x="931" y="0"/>
                      <a:pt x="880" y="6"/>
                      <a:pt x="827" y="17"/>
                    </a:cubicBezTo>
                    <a:cubicBezTo>
                      <a:pt x="0" y="188"/>
                      <a:pt x="216" y="1402"/>
                      <a:pt x="973" y="1402"/>
                    </a:cubicBezTo>
                    <a:cubicBezTo>
                      <a:pt x="1024" y="1402"/>
                      <a:pt x="1076" y="1396"/>
                      <a:pt x="1131" y="1385"/>
                    </a:cubicBezTo>
                    <a:cubicBezTo>
                      <a:pt x="1958" y="1214"/>
                      <a:pt x="1715" y="0"/>
                      <a:pt x="98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20"/>
              <p:cNvSpPr/>
              <p:nvPr/>
            </p:nvSpPr>
            <p:spPr>
              <a:xfrm>
                <a:off x="6337000" y="-395750"/>
                <a:ext cx="12950" cy="11675"/>
              </a:xfrm>
              <a:custGeom>
                <a:rect b="b" l="l" r="r" t="t"/>
                <a:pathLst>
                  <a:path extrusionOk="0" h="467" w="518">
                    <a:moveTo>
                      <a:pt x="278" y="0"/>
                    </a:moveTo>
                    <a:cubicBezTo>
                      <a:pt x="259" y="0"/>
                      <a:pt x="238" y="2"/>
                      <a:pt x="214" y="6"/>
                    </a:cubicBezTo>
                    <a:cubicBezTo>
                      <a:pt x="122" y="36"/>
                      <a:pt x="92" y="67"/>
                      <a:pt x="62" y="67"/>
                    </a:cubicBezTo>
                    <a:cubicBezTo>
                      <a:pt x="1" y="128"/>
                      <a:pt x="1" y="188"/>
                      <a:pt x="62" y="280"/>
                    </a:cubicBezTo>
                    <a:cubicBezTo>
                      <a:pt x="89" y="361"/>
                      <a:pt x="116" y="467"/>
                      <a:pt x="251" y="467"/>
                    </a:cubicBezTo>
                    <a:cubicBezTo>
                      <a:pt x="268" y="467"/>
                      <a:pt x="285" y="465"/>
                      <a:pt x="305" y="462"/>
                    </a:cubicBezTo>
                    <a:cubicBezTo>
                      <a:pt x="396" y="432"/>
                      <a:pt x="426" y="371"/>
                      <a:pt x="457" y="371"/>
                    </a:cubicBezTo>
                    <a:cubicBezTo>
                      <a:pt x="518" y="340"/>
                      <a:pt x="518" y="280"/>
                      <a:pt x="457" y="188"/>
                    </a:cubicBezTo>
                    <a:cubicBezTo>
                      <a:pt x="430" y="83"/>
                      <a:pt x="404" y="0"/>
                      <a:pt x="27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20"/>
              <p:cNvSpPr/>
              <p:nvPr/>
            </p:nvSpPr>
            <p:spPr>
              <a:xfrm>
                <a:off x="6866150" y="-570050"/>
                <a:ext cx="48550" cy="35375"/>
              </a:xfrm>
              <a:custGeom>
                <a:rect b="b" l="l" r="r" t="t"/>
                <a:pathLst>
                  <a:path extrusionOk="0" h="1415" w="1942">
                    <a:moveTo>
                      <a:pt x="969" y="1"/>
                    </a:moveTo>
                    <a:cubicBezTo>
                      <a:pt x="919" y="1"/>
                      <a:pt x="866" y="6"/>
                      <a:pt x="811" y="17"/>
                    </a:cubicBezTo>
                    <a:cubicBezTo>
                      <a:pt x="1" y="241"/>
                      <a:pt x="192" y="1414"/>
                      <a:pt x="912" y="1414"/>
                    </a:cubicBezTo>
                    <a:cubicBezTo>
                      <a:pt x="976" y="1414"/>
                      <a:pt x="1044" y="1405"/>
                      <a:pt x="1115" y="1385"/>
                    </a:cubicBezTo>
                    <a:cubicBezTo>
                      <a:pt x="1942" y="1214"/>
                      <a:pt x="1726" y="1"/>
                      <a:pt x="9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20"/>
              <p:cNvSpPr/>
              <p:nvPr/>
            </p:nvSpPr>
            <p:spPr>
              <a:xfrm>
                <a:off x="6884125" y="-558350"/>
                <a:ext cx="12950" cy="11700"/>
              </a:xfrm>
              <a:custGeom>
                <a:rect b="b" l="l" r="r" t="t"/>
                <a:pathLst>
                  <a:path extrusionOk="0" h="468" w="518">
                    <a:moveTo>
                      <a:pt x="259" y="1"/>
                    </a:moveTo>
                    <a:cubicBezTo>
                      <a:pt x="245" y="1"/>
                      <a:pt x="230" y="2"/>
                      <a:pt x="214" y="5"/>
                    </a:cubicBezTo>
                    <a:cubicBezTo>
                      <a:pt x="122" y="36"/>
                      <a:pt x="92" y="97"/>
                      <a:pt x="62" y="97"/>
                    </a:cubicBezTo>
                    <a:cubicBezTo>
                      <a:pt x="1" y="127"/>
                      <a:pt x="1" y="188"/>
                      <a:pt x="62" y="279"/>
                    </a:cubicBezTo>
                    <a:cubicBezTo>
                      <a:pt x="88" y="385"/>
                      <a:pt x="114" y="467"/>
                      <a:pt x="240" y="467"/>
                    </a:cubicBezTo>
                    <a:cubicBezTo>
                      <a:pt x="259" y="467"/>
                      <a:pt x="281" y="465"/>
                      <a:pt x="305" y="461"/>
                    </a:cubicBezTo>
                    <a:cubicBezTo>
                      <a:pt x="396" y="431"/>
                      <a:pt x="426" y="401"/>
                      <a:pt x="457" y="401"/>
                    </a:cubicBezTo>
                    <a:cubicBezTo>
                      <a:pt x="518" y="340"/>
                      <a:pt x="518" y="279"/>
                      <a:pt x="457" y="188"/>
                    </a:cubicBezTo>
                    <a:cubicBezTo>
                      <a:pt x="430" y="106"/>
                      <a:pt x="378"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20"/>
              <p:cNvSpPr/>
              <p:nvPr/>
            </p:nvSpPr>
            <p:spPr>
              <a:xfrm>
                <a:off x="7434100" y="-171850"/>
                <a:ext cx="48250" cy="35050"/>
              </a:xfrm>
              <a:custGeom>
                <a:rect b="b" l="l" r="r" t="t"/>
                <a:pathLst>
                  <a:path extrusionOk="0" h="1402" w="1930">
                    <a:moveTo>
                      <a:pt x="956" y="0"/>
                    </a:moveTo>
                    <a:cubicBezTo>
                      <a:pt x="906" y="0"/>
                      <a:pt x="853" y="5"/>
                      <a:pt x="799" y="17"/>
                    </a:cubicBezTo>
                    <a:cubicBezTo>
                      <a:pt x="1" y="188"/>
                      <a:pt x="218" y="1401"/>
                      <a:pt x="950" y="1401"/>
                    </a:cubicBezTo>
                    <a:cubicBezTo>
                      <a:pt x="999" y="1401"/>
                      <a:pt x="1050" y="1396"/>
                      <a:pt x="1103" y="1385"/>
                    </a:cubicBezTo>
                    <a:cubicBezTo>
                      <a:pt x="1929" y="1214"/>
                      <a:pt x="1713" y="0"/>
                      <a:pt x="95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20"/>
              <p:cNvSpPr/>
              <p:nvPr/>
            </p:nvSpPr>
            <p:spPr>
              <a:xfrm>
                <a:off x="7452525" y="-160200"/>
                <a:ext cx="12200" cy="11700"/>
              </a:xfrm>
              <a:custGeom>
                <a:rect b="b" l="l" r="r" t="t"/>
                <a:pathLst>
                  <a:path extrusionOk="0" h="468" w="488">
                    <a:moveTo>
                      <a:pt x="249" y="1"/>
                    </a:moveTo>
                    <a:cubicBezTo>
                      <a:pt x="229" y="1"/>
                      <a:pt x="207" y="3"/>
                      <a:pt x="183" y="7"/>
                    </a:cubicBezTo>
                    <a:cubicBezTo>
                      <a:pt x="31" y="37"/>
                      <a:pt x="1" y="159"/>
                      <a:pt x="31" y="280"/>
                    </a:cubicBezTo>
                    <a:cubicBezTo>
                      <a:pt x="58" y="362"/>
                      <a:pt x="110" y="467"/>
                      <a:pt x="250" y="467"/>
                    </a:cubicBezTo>
                    <a:cubicBezTo>
                      <a:pt x="267" y="467"/>
                      <a:pt x="285" y="466"/>
                      <a:pt x="305" y="463"/>
                    </a:cubicBezTo>
                    <a:cubicBezTo>
                      <a:pt x="366" y="432"/>
                      <a:pt x="426" y="371"/>
                      <a:pt x="457" y="371"/>
                    </a:cubicBezTo>
                    <a:cubicBezTo>
                      <a:pt x="487" y="341"/>
                      <a:pt x="487" y="280"/>
                      <a:pt x="457" y="189"/>
                    </a:cubicBezTo>
                    <a:cubicBezTo>
                      <a:pt x="430" y="83"/>
                      <a:pt x="381" y="1"/>
                      <a:pt x="24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20"/>
              <p:cNvSpPr/>
              <p:nvPr/>
            </p:nvSpPr>
            <p:spPr>
              <a:xfrm>
                <a:off x="7147875" y="479975"/>
                <a:ext cx="48525" cy="34575"/>
              </a:xfrm>
              <a:custGeom>
                <a:rect b="b" l="l" r="r" t="t"/>
                <a:pathLst>
                  <a:path extrusionOk="0" h="1383" w="1941">
                    <a:moveTo>
                      <a:pt x="1000" y="1"/>
                    </a:moveTo>
                    <a:cubicBezTo>
                      <a:pt x="942" y="1"/>
                      <a:pt x="882" y="8"/>
                      <a:pt x="819" y="23"/>
                    </a:cubicBezTo>
                    <a:cubicBezTo>
                      <a:pt x="1" y="192"/>
                      <a:pt x="204" y="1383"/>
                      <a:pt x="942" y="1383"/>
                    </a:cubicBezTo>
                    <a:cubicBezTo>
                      <a:pt x="999" y="1383"/>
                      <a:pt x="1059" y="1376"/>
                      <a:pt x="1123" y="1361"/>
                    </a:cubicBezTo>
                    <a:cubicBezTo>
                      <a:pt x="1941" y="1191"/>
                      <a:pt x="1738" y="1"/>
                      <a:pt x="100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20"/>
              <p:cNvSpPr/>
              <p:nvPr/>
            </p:nvSpPr>
            <p:spPr>
              <a:xfrm>
                <a:off x="7166825" y="491525"/>
                <a:ext cx="12175" cy="11950"/>
              </a:xfrm>
              <a:custGeom>
                <a:rect b="b" l="l" r="r" t="t"/>
                <a:pathLst>
                  <a:path extrusionOk="0" h="478" w="487">
                    <a:moveTo>
                      <a:pt x="269" y="1"/>
                    </a:moveTo>
                    <a:cubicBezTo>
                      <a:pt x="244" y="1"/>
                      <a:pt x="216" y="6"/>
                      <a:pt x="182" y="17"/>
                    </a:cubicBezTo>
                    <a:cubicBezTo>
                      <a:pt x="30" y="47"/>
                      <a:pt x="0" y="169"/>
                      <a:pt x="30" y="260"/>
                    </a:cubicBezTo>
                    <a:cubicBezTo>
                      <a:pt x="58" y="369"/>
                      <a:pt x="85" y="478"/>
                      <a:pt x="242" y="478"/>
                    </a:cubicBezTo>
                    <a:cubicBezTo>
                      <a:pt x="261" y="478"/>
                      <a:pt x="282" y="476"/>
                      <a:pt x="304" y="473"/>
                    </a:cubicBezTo>
                    <a:cubicBezTo>
                      <a:pt x="365" y="412"/>
                      <a:pt x="395" y="382"/>
                      <a:pt x="456" y="382"/>
                    </a:cubicBezTo>
                    <a:cubicBezTo>
                      <a:pt x="486" y="351"/>
                      <a:pt x="486" y="260"/>
                      <a:pt x="456" y="199"/>
                    </a:cubicBezTo>
                    <a:cubicBezTo>
                      <a:pt x="406" y="100"/>
                      <a:pt x="377" y="1"/>
                      <a:pt x="2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20"/>
              <p:cNvSpPr/>
              <p:nvPr/>
            </p:nvSpPr>
            <p:spPr>
              <a:xfrm>
                <a:off x="41900" y="209600"/>
                <a:ext cx="48250" cy="35825"/>
              </a:xfrm>
              <a:custGeom>
                <a:rect b="b" l="l" r="r" t="t"/>
                <a:pathLst>
                  <a:path extrusionOk="0" h="1433" w="1930">
                    <a:moveTo>
                      <a:pt x="980" y="1"/>
                    </a:moveTo>
                    <a:cubicBezTo>
                      <a:pt x="931" y="1"/>
                      <a:pt x="881" y="6"/>
                      <a:pt x="828" y="17"/>
                    </a:cubicBezTo>
                    <a:cubicBezTo>
                      <a:pt x="1" y="217"/>
                      <a:pt x="217" y="1432"/>
                      <a:pt x="974" y="1432"/>
                    </a:cubicBezTo>
                    <a:cubicBezTo>
                      <a:pt x="1024" y="1432"/>
                      <a:pt x="1077" y="1427"/>
                      <a:pt x="1132" y="1416"/>
                    </a:cubicBezTo>
                    <a:cubicBezTo>
                      <a:pt x="1930" y="1216"/>
                      <a:pt x="1712" y="1"/>
                      <a:pt x="98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20"/>
              <p:cNvSpPr/>
              <p:nvPr/>
            </p:nvSpPr>
            <p:spPr>
              <a:xfrm>
                <a:off x="60300" y="221300"/>
                <a:ext cx="12950" cy="11950"/>
              </a:xfrm>
              <a:custGeom>
                <a:rect b="b" l="l" r="r" t="t"/>
                <a:pathLst>
                  <a:path extrusionOk="0" h="478" w="518">
                    <a:moveTo>
                      <a:pt x="244" y="1"/>
                    </a:moveTo>
                    <a:cubicBezTo>
                      <a:pt x="226" y="1"/>
                      <a:pt x="205" y="2"/>
                      <a:pt x="183" y="5"/>
                    </a:cubicBezTo>
                    <a:cubicBezTo>
                      <a:pt x="61" y="66"/>
                      <a:pt x="0" y="157"/>
                      <a:pt x="61" y="279"/>
                    </a:cubicBezTo>
                    <a:cubicBezTo>
                      <a:pt x="86" y="378"/>
                      <a:pt x="111" y="477"/>
                      <a:pt x="218" y="477"/>
                    </a:cubicBezTo>
                    <a:cubicBezTo>
                      <a:pt x="243" y="477"/>
                      <a:pt x="271" y="472"/>
                      <a:pt x="304" y="461"/>
                    </a:cubicBezTo>
                    <a:cubicBezTo>
                      <a:pt x="396" y="431"/>
                      <a:pt x="426" y="400"/>
                      <a:pt x="456" y="400"/>
                    </a:cubicBezTo>
                    <a:cubicBezTo>
                      <a:pt x="517" y="370"/>
                      <a:pt x="517" y="279"/>
                      <a:pt x="456" y="218"/>
                    </a:cubicBezTo>
                    <a:cubicBezTo>
                      <a:pt x="429" y="109"/>
                      <a:pt x="402" y="1"/>
                      <a:pt x="24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20"/>
              <p:cNvSpPr/>
              <p:nvPr/>
            </p:nvSpPr>
            <p:spPr>
              <a:xfrm>
                <a:off x="-1218000" y="-649825"/>
                <a:ext cx="48975" cy="35050"/>
              </a:xfrm>
              <a:custGeom>
                <a:rect b="b" l="l" r="r" t="t"/>
                <a:pathLst>
                  <a:path extrusionOk="0" h="1402" w="1959">
                    <a:moveTo>
                      <a:pt x="985" y="0"/>
                    </a:moveTo>
                    <a:cubicBezTo>
                      <a:pt x="935" y="0"/>
                      <a:pt x="882" y="6"/>
                      <a:pt x="828" y="17"/>
                    </a:cubicBezTo>
                    <a:cubicBezTo>
                      <a:pt x="1" y="188"/>
                      <a:pt x="217" y="1401"/>
                      <a:pt x="974" y="1401"/>
                    </a:cubicBezTo>
                    <a:cubicBezTo>
                      <a:pt x="1024" y="1401"/>
                      <a:pt x="1077" y="1396"/>
                      <a:pt x="1131" y="1385"/>
                    </a:cubicBezTo>
                    <a:cubicBezTo>
                      <a:pt x="1958" y="1214"/>
                      <a:pt x="1742" y="0"/>
                      <a:pt x="98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20"/>
              <p:cNvSpPr/>
              <p:nvPr/>
            </p:nvSpPr>
            <p:spPr>
              <a:xfrm>
                <a:off x="-1198850" y="-638125"/>
                <a:ext cx="12200" cy="11675"/>
              </a:xfrm>
              <a:custGeom>
                <a:rect b="b" l="l" r="r" t="t"/>
                <a:pathLst>
                  <a:path extrusionOk="0" h="467" w="488">
                    <a:moveTo>
                      <a:pt x="230" y="0"/>
                    </a:moveTo>
                    <a:cubicBezTo>
                      <a:pt x="215" y="0"/>
                      <a:pt x="199" y="2"/>
                      <a:pt x="183" y="5"/>
                    </a:cubicBezTo>
                    <a:cubicBezTo>
                      <a:pt x="31" y="35"/>
                      <a:pt x="1" y="157"/>
                      <a:pt x="31" y="278"/>
                    </a:cubicBezTo>
                    <a:cubicBezTo>
                      <a:pt x="58" y="384"/>
                      <a:pt x="84" y="467"/>
                      <a:pt x="230" y="467"/>
                    </a:cubicBezTo>
                    <a:cubicBezTo>
                      <a:pt x="252" y="467"/>
                      <a:pt x="277" y="465"/>
                      <a:pt x="305" y="461"/>
                    </a:cubicBezTo>
                    <a:cubicBezTo>
                      <a:pt x="365" y="430"/>
                      <a:pt x="396" y="400"/>
                      <a:pt x="457" y="400"/>
                    </a:cubicBezTo>
                    <a:cubicBezTo>
                      <a:pt x="487" y="339"/>
                      <a:pt x="487" y="278"/>
                      <a:pt x="457" y="187"/>
                    </a:cubicBezTo>
                    <a:cubicBezTo>
                      <a:pt x="430" y="106"/>
                      <a:pt x="354" y="0"/>
                      <a:pt x="23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20"/>
              <p:cNvSpPr/>
              <p:nvPr/>
            </p:nvSpPr>
            <p:spPr>
              <a:xfrm>
                <a:off x="-1554275" y="-296475"/>
                <a:ext cx="47850" cy="35350"/>
              </a:xfrm>
              <a:custGeom>
                <a:rect b="b" l="l" r="r" t="t"/>
                <a:pathLst>
                  <a:path extrusionOk="0" h="1414" w="1914">
                    <a:moveTo>
                      <a:pt x="941" y="0"/>
                    </a:moveTo>
                    <a:cubicBezTo>
                      <a:pt x="890" y="0"/>
                      <a:pt x="838" y="6"/>
                      <a:pt x="783" y="17"/>
                    </a:cubicBezTo>
                    <a:cubicBezTo>
                      <a:pt x="1" y="240"/>
                      <a:pt x="194" y="1414"/>
                      <a:pt x="891" y="1414"/>
                    </a:cubicBezTo>
                    <a:cubicBezTo>
                      <a:pt x="952" y="1414"/>
                      <a:pt x="1018" y="1404"/>
                      <a:pt x="1087" y="1385"/>
                    </a:cubicBezTo>
                    <a:cubicBezTo>
                      <a:pt x="1913" y="1214"/>
                      <a:pt x="1698" y="0"/>
                      <a:pt x="94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20"/>
              <p:cNvSpPr/>
              <p:nvPr/>
            </p:nvSpPr>
            <p:spPr>
              <a:xfrm>
                <a:off x="-1536225" y="-284775"/>
                <a:ext cx="12175" cy="11675"/>
              </a:xfrm>
              <a:custGeom>
                <a:rect b="b" l="l" r="r" t="t"/>
                <a:pathLst>
                  <a:path extrusionOk="0" h="467" w="487">
                    <a:moveTo>
                      <a:pt x="222" y="1"/>
                    </a:moveTo>
                    <a:cubicBezTo>
                      <a:pt x="209" y="1"/>
                      <a:pt x="196" y="2"/>
                      <a:pt x="182" y="5"/>
                    </a:cubicBezTo>
                    <a:cubicBezTo>
                      <a:pt x="30" y="35"/>
                      <a:pt x="0" y="157"/>
                      <a:pt x="30" y="278"/>
                    </a:cubicBezTo>
                    <a:cubicBezTo>
                      <a:pt x="57" y="384"/>
                      <a:pt x="106" y="467"/>
                      <a:pt x="238" y="467"/>
                    </a:cubicBezTo>
                    <a:cubicBezTo>
                      <a:pt x="258" y="467"/>
                      <a:pt x="280" y="465"/>
                      <a:pt x="304" y="461"/>
                    </a:cubicBezTo>
                    <a:cubicBezTo>
                      <a:pt x="365" y="430"/>
                      <a:pt x="426" y="400"/>
                      <a:pt x="456" y="400"/>
                    </a:cubicBezTo>
                    <a:cubicBezTo>
                      <a:pt x="486" y="370"/>
                      <a:pt x="486" y="278"/>
                      <a:pt x="456" y="187"/>
                    </a:cubicBezTo>
                    <a:cubicBezTo>
                      <a:pt x="428" y="132"/>
                      <a:pt x="350" y="1"/>
                      <a:pt x="22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20"/>
              <p:cNvSpPr/>
              <p:nvPr/>
            </p:nvSpPr>
            <p:spPr>
              <a:xfrm>
                <a:off x="-1211675" y="337275"/>
                <a:ext cx="49475" cy="35175"/>
              </a:xfrm>
              <a:custGeom>
                <a:rect b="b" l="l" r="r" t="t"/>
                <a:pathLst>
                  <a:path extrusionOk="0" h="1407" w="1979">
                    <a:moveTo>
                      <a:pt x="1006" y="0"/>
                    </a:moveTo>
                    <a:cubicBezTo>
                      <a:pt x="956" y="0"/>
                      <a:pt x="903" y="5"/>
                      <a:pt x="848" y="17"/>
                    </a:cubicBezTo>
                    <a:cubicBezTo>
                      <a:pt x="0" y="186"/>
                      <a:pt x="230" y="1407"/>
                      <a:pt x="974" y="1407"/>
                    </a:cubicBezTo>
                    <a:cubicBezTo>
                      <a:pt x="1031" y="1407"/>
                      <a:pt x="1090" y="1400"/>
                      <a:pt x="1152" y="1385"/>
                    </a:cubicBezTo>
                    <a:cubicBezTo>
                      <a:pt x="1979" y="1214"/>
                      <a:pt x="1763" y="0"/>
                      <a:pt x="100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20"/>
              <p:cNvSpPr/>
              <p:nvPr/>
            </p:nvSpPr>
            <p:spPr>
              <a:xfrm>
                <a:off x="-1193525" y="348925"/>
                <a:ext cx="12175" cy="11700"/>
              </a:xfrm>
              <a:custGeom>
                <a:rect b="b" l="l" r="r" t="t"/>
                <a:pathLst>
                  <a:path extrusionOk="0" h="468" w="487">
                    <a:moveTo>
                      <a:pt x="279" y="1"/>
                    </a:moveTo>
                    <a:cubicBezTo>
                      <a:pt x="259" y="1"/>
                      <a:pt x="237" y="3"/>
                      <a:pt x="213" y="7"/>
                    </a:cubicBezTo>
                    <a:cubicBezTo>
                      <a:pt x="31" y="37"/>
                      <a:pt x="0" y="159"/>
                      <a:pt x="31" y="280"/>
                    </a:cubicBezTo>
                    <a:cubicBezTo>
                      <a:pt x="85" y="362"/>
                      <a:pt x="115" y="467"/>
                      <a:pt x="251" y="467"/>
                    </a:cubicBezTo>
                    <a:cubicBezTo>
                      <a:pt x="267" y="467"/>
                      <a:pt x="285" y="466"/>
                      <a:pt x="304" y="463"/>
                    </a:cubicBezTo>
                    <a:cubicBezTo>
                      <a:pt x="396" y="432"/>
                      <a:pt x="426" y="371"/>
                      <a:pt x="456" y="371"/>
                    </a:cubicBezTo>
                    <a:cubicBezTo>
                      <a:pt x="487" y="341"/>
                      <a:pt x="487" y="280"/>
                      <a:pt x="456" y="189"/>
                    </a:cubicBezTo>
                    <a:cubicBezTo>
                      <a:pt x="456" y="83"/>
                      <a:pt x="411" y="1"/>
                      <a:pt x="27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20"/>
              <p:cNvSpPr/>
              <p:nvPr/>
            </p:nvSpPr>
            <p:spPr>
              <a:xfrm>
                <a:off x="1698650" y="2695050"/>
                <a:ext cx="48575" cy="35350"/>
              </a:xfrm>
              <a:custGeom>
                <a:rect b="b" l="l" r="r" t="t"/>
                <a:pathLst>
                  <a:path extrusionOk="0" h="1414" w="1943">
                    <a:moveTo>
                      <a:pt x="1001" y="1"/>
                    </a:moveTo>
                    <a:cubicBezTo>
                      <a:pt x="944" y="1"/>
                      <a:pt x="883" y="8"/>
                      <a:pt x="820" y="23"/>
                    </a:cubicBezTo>
                    <a:cubicBezTo>
                      <a:pt x="1" y="193"/>
                      <a:pt x="206" y="1413"/>
                      <a:pt x="947" y="1413"/>
                    </a:cubicBezTo>
                    <a:cubicBezTo>
                      <a:pt x="1003" y="1413"/>
                      <a:pt x="1062" y="1406"/>
                      <a:pt x="1124" y="1391"/>
                    </a:cubicBezTo>
                    <a:cubicBezTo>
                      <a:pt x="1942" y="1194"/>
                      <a:pt x="1739" y="1"/>
                      <a:pt x="100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20"/>
              <p:cNvSpPr/>
              <p:nvPr/>
            </p:nvSpPr>
            <p:spPr>
              <a:xfrm>
                <a:off x="1716875" y="2706625"/>
                <a:ext cx="12175" cy="11925"/>
              </a:xfrm>
              <a:custGeom>
                <a:rect b="b" l="l" r="r" t="t"/>
                <a:pathLst>
                  <a:path extrusionOk="0" h="477" w="487">
                    <a:moveTo>
                      <a:pt x="282" y="0"/>
                    </a:moveTo>
                    <a:cubicBezTo>
                      <a:pt x="254" y="0"/>
                      <a:pt x="221" y="5"/>
                      <a:pt x="182" y="16"/>
                    </a:cubicBezTo>
                    <a:cubicBezTo>
                      <a:pt x="30" y="47"/>
                      <a:pt x="0" y="168"/>
                      <a:pt x="30" y="259"/>
                    </a:cubicBezTo>
                    <a:cubicBezTo>
                      <a:pt x="85" y="368"/>
                      <a:pt x="115" y="477"/>
                      <a:pt x="251" y="477"/>
                    </a:cubicBezTo>
                    <a:cubicBezTo>
                      <a:pt x="267" y="477"/>
                      <a:pt x="285" y="475"/>
                      <a:pt x="304" y="472"/>
                    </a:cubicBezTo>
                    <a:cubicBezTo>
                      <a:pt x="395" y="411"/>
                      <a:pt x="426" y="381"/>
                      <a:pt x="456" y="381"/>
                    </a:cubicBezTo>
                    <a:cubicBezTo>
                      <a:pt x="486" y="351"/>
                      <a:pt x="486" y="259"/>
                      <a:pt x="456" y="199"/>
                    </a:cubicBezTo>
                    <a:cubicBezTo>
                      <a:pt x="431" y="99"/>
                      <a:pt x="406" y="0"/>
                      <a:pt x="28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20"/>
              <p:cNvSpPr/>
              <p:nvPr/>
            </p:nvSpPr>
            <p:spPr>
              <a:xfrm>
                <a:off x="1167350" y="3494600"/>
                <a:ext cx="49675" cy="35050"/>
              </a:xfrm>
              <a:custGeom>
                <a:rect b="b" l="l" r="r" t="t"/>
                <a:pathLst>
                  <a:path extrusionOk="0" h="1402" w="1987">
                    <a:moveTo>
                      <a:pt x="1014" y="1"/>
                    </a:moveTo>
                    <a:cubicBezTo>
                      <a:pt x="964" y="1"/>
                      <a:pt x="911" y="6"/>
                      <a:pt x="856" y="17"/>
                    </a:cubicBezTo>
                    <a:cubicBezTo>
                      <a:pt x="1" y="188"/>
                      <a:pt x="268" y="1402"/>
                      <a:pt x="1007" y="1402"/>
                    </a:cubicBezTo>
                    <a:cubicBezTo>
                      <a:pt x="1056" y="1402"/>
                      <a:pt x="1107" y="1397"/>
                      <a:pt x="1160" y="1385"/>
                    </a:cubicBezTo>
                    <a:cubicBezTo>
                      <a:pt x="1987" y="1214"/>
                      <a:pt x="1771" y="1"/>
                      <a:pt x="101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20"/>
              <p:cNvSpPr/>
              <p:nvPr/>
            </p:nvSpPr>
            <p:spPr>
              <a:xfrm>
                <a:off x="1186450" y="3506300"/>
                <a:ext cx="12200" cy="11700"/>
              </a:xfrm>
              <a:custGeom>
                <a:rect b="b" l="l" r="r" t="t"/>
                <a:pathLst>
                  <a:path extrusionOk="0" h="468" w="488">
                    <a:moveTo>
                      <a:pt x="237" y="1"/>
                    </a:moveTo>
                    <a:cubicBezTo>
                      <a:pt x="220" y="1"/>
                      <a:pt x="203" y="2"/>
                      <a:pt x="183" y="5"/>
                    </a:cubicBezTo>
                    <a:cubicBezTo>
                      <a:pt x="92" y="36"/>
                      <a:pt x="62" y="97"/>
                      <a:pt x="31" y="97"/>
                    </a:cubicBezTo>
                    <a:cubicBezTo>
                      <a:pt x="1" y="127"/>
                      <a:pt x="1" y="188"/>
                      <a:pt x="31" y="279"/>
                    </a:cubicBezTo>
                    <a:cubicBezTo>
                      <a:pt x="58" y="384"/>
                      <a:pt x="84" y="467"/>
                      <a:pt x="230" y="467"/>
                    </a:cubicBezTo>
                    <a:cubicBezTo>
                      <a:pt x="252" y="467"/>
                      <a:pt x="277" y="465"/>
                      <a:pt x="305" y="461"/>
                    </a:cubicBezTo>
                    <a:cubicBezTo>
                      <a:pt x="366" y="431"/>
                      <a:pt x="396" y="400"/>
                      <a:pt x="457" y="400"/>
                    </a:cubicBezTo>
                    <a:cubicBezTo>
                      <a:pt x="487" y="340"/>
                      <a:pt x="487" y="279"/>
                      <a:pt x="457" y="188"/>
                    </a:cubicBezTo>
                    <a:cubicBezTo>
                      <a:pt x="402" y="106"/>
                      <a:pt x="372" y="1"/>
                      <a:pt x="23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20"/>
              <p:cNvSpPr/>
              <p:nvPr/>
            </p:nvSpPr>
            <p:spPr>
              <a:xfrm>
                <a:off x="1245300" y="4110125"/>
                <a:ext cx="48525" cy="35350"/>
              </a:xfrm>
              <a:custGeom>
                <a:rect b="b" l="l" r="r" t="t"/>
                <a:pathLst>
                  <a:path extrusionOk="0" h="1414" w="1941">
                    <a:moveTo>
                      <a:pt x="991" y="0"/>
                    </a:moveTo>
                    <a:cubicBezTo>
                      <a:pt x="942" y="0"/>
                      <a:pt x="891" y="5"/>
                      <a:pt x="838" y="17"/>
                    </a:cubicBezTo>
                    <a:cubicBezTo>
                      <a:pt x="0" y="240"/>
                      <a:pt x="215" y="1413"/>
                      <a:pt x="939" y="1413"/>
                    </a:cubicBezTo>
                    <a:cubicBezTo>
                      <a:pt x="1003" y="1413"/>
                      <a:pt x="1071" y="1404"/>
                      <a:pt x="1142" y="1385"/>
                    </a:cubicBezTo>
                    <a:cubicBezTo>
                      <a:pt x="1940" y="1214"/>
                      <a:pt x="1723" y="0"/>
                      <a:pt x="99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20"/>
              <p:cNvSpPr/>
              <p:nvPr/>
            </p:nvSpPr>
            <p:spPr>
              <a:xfrm>
                <a:off x="1263200" y="4121800"/>
                <a:ext cx="12200" cy="11700"/>
              </a:xfrm>
              <a:custGeom>
                <a:rect b="b" l="l" r="r" t="t"/>
                <a:pathLst>
                  <a:path extrusionOk="0" h="468" w="488">
                    <a:moveTo>
                      <a:pt x="238" y="1"/>
                    </a:moveTo>
                    <a:cubicBezTo>
                      <a:pt x="221" y="1"/>
                      <a:pt x="203" y="2"/>
                      <a:pt x="183" y="6"/>
                    </a:cubicBezTo>
                    <a:cubicBezTo>
                      <a:pt x="31" y="36"/>
                      <a:pt x="1" y="158"/>
                      <a:pt x="31" y="279"/>
                    </a:cubicBezTo>
                    <a:cubicBezTo>
                      <a:pt x="58" y="385"/>
                      <a:pt x="107" y="468"/>
                      <a:pt x="239" y="468"/>
                    </a:cubicBezTo>
                    <a:cubicBezTo>
                      <a:pt x="259" y="468"/>
                      <a:pt x="281" y="466"/>
                      <a:pt x="305" y="462"/>
                    </a:cubicBezTo>
                    <a:cubicBezTo>
                      <a:pt x="366" y="431"/>
                      <a:pt x="426" y="401"/>
                      <a:pt x="457" y="401"/>
                    </a:cubicBezTo>
                    <a:cubicBezTo>
                      <a:pt x="487" y="340"/>
                      <a:pt x="487" y="279"/>
                      <a:pt x="457" y="188"/>
                    </a:cubicBezTo>
                    <a:cubicBezTo>
                      <a:pt x="430" y="107"/>
                      <a:pt x="378" y="1"/>
                      <a:pt x="23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20"/>
              <p:cNvSpPr/>
              <p:nvPr/>
            </p:nvSpPr>
            <p:spPr>
              <a:xfrm>
                <a:off x="416500" y="4683825"/>
                <a:ext cx="48225" cy="35050"/>
              </a:xfrm>
              <a:custGeom>
                <a:rect b="b" l="l" r="r" t="t"/>
                <a:pathLst>
                  <a:path extrusionOk="0" h="1402" w="1929">
                    <a:moveTo>
                      <a:pt x="956" y="1"/>
                    </a:moveTo>
                    <a:cubicBezTo>
                      <a:pt x="906" y="1"/>
                      <a:pt x="853" y="6"/>
                      <a:pt x="798" y="17"/>
                    </a:cubicBezTo>
                    <a:cubicBezTo>
                      <a:pt x="0" y="188"/>
                      <a:pt x="191" y="1402"/>
                      <a:pt x="945" y="1402"/>
                    </a:cubicBezTo>
                    <a:cubicBezTo>
                      <a:pt x="995" y="1402"/>
                      <a:pt x="1047" y="1397"/>
                      <a:pt x="1102" y="1385"/>
                    </a:cubicBezTo>
                    <a:cubicBezTo>
                      <a:pt x="1929" y="1214"/>
                      <a:pt x="1713" y="1"/>
                      <a:pt x="95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20"/>
              <p:cNvSpPr/>
              <p:nvPr/>
            </p:nvSpPr>
            <p:spPr>
              <a:xfrm>
                <a:off x="434925" y="4695525"/>
                <a:ext cx="12175" cy="11700"/>
              </a:xfrm>
              <a:custGeom>
                <a:rect b="b" l="l" r="r" t="t"/>
                <a:pathLst>
                  <a:path extrusionOk="0" h="468" w="487">
                    <a:moveTo>
                      <a:pt x="229" y="1"/>
                    </a:moveTo>
                    <a:cubicBezTo>
                      <a:pt x="215" y="1"/>
                      <a:pt x="199" y="2"/>
                      <a:pt x="183" y="5"/>
                    </a:cubicBezTo>
                    <a:cubicBezTo>
                      <a:pt x="31" y="36"/>
                      <a:pt x="0" y="157"/>
                      <a:pt x="31" y="279"/>
                    </a:cubicBezTo>
                    <a:cubicBezTo>
                      <a:pt x="57" y="385"/>
                      <a:pt x="107" y="467"/>
                      <a:pt x="239" y="467"/>
                    </a:cubicBezTo>
                    <a:cubicBezTo>
                      <a:pt x="259" y="467"/>
                      <a:pt x="280" y="465"/>
                      <a:pt x="304" y="461"/>
                    </a:cubicBezTo>
                    <a:cubicBezTo>
                      <a:pt x="365" y="431"/>
                      <a:pt x="426" y="401"/>
                      <a:pt x="456" y="401"/>
                    </a:cubicBezTo>
                    <a:cubicBezTo>
                      <a:pt x="487" y="340"/>
                      <a:pt x="487" y="279"/>
                      <a:pt x="456" y="188"/>
                    </a:cubicBezTo>
                    <a:cubicBezTo>
                      <a:pt x="429" y="106"/>
                      <a:pt x="354" y="1"/>
                      <a:pt x="22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20"/>
              <p:cNvSpPr/>
              <p:nvPr/>
            </p:nvSpPr>
            <p:spPr>
              <a:xfrm>
                <a:off x="472425" y="3696725"/>
                <a:ext cx="48550" cy="35375"/>
              </a:xfrm>
              <a:custGeom>
                <a:rect b="b" l="l" r="r" t="t"/>
                <a:pathLst>
                  <a:path extrusionOk="0" h="1415" w="1942">
                    <a:moveTo>
                      <a:pt x="968" y="1"/>
                    </a:moveTo>
                    <a:cubicBezTo>
                      <a:pt x="918" y="1"/>
                      <a:pt x="865" y="6"/>
                      <a:pt x="811" y="18"/>
                    </a:cubicBezTo>
                    <a:cubicBezTo>
                      <a:pt x="1" y="241"/>
                      <a:pt x="192" y="1414"/>
                      <a:pt x="912" y="1414"/>
                    </a:cubicBezTo>
                    <a:cubicBezTo>
                      <a:pt x="975" y="1414"/>
                      <a:pt x="1043" y="1405"/>
                      <a:pt x="1115" y="1385"/>
                    </a:cubicBezTo>
                    <a:cubicBezTo>
                      <a:pt x="1941" y="1214"/>
                      <a:pt x="1725" y="1"/>
                      <a:pt x="96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20"/>
              <p:cNvSpPr/>
              <p:nvPr/>
            </p:nvSpPr>
            <p:spPr>
              <a:xfrm>
                <a:off x="491150" y="3709675"/>
                <a:ext cx="12200" cy="11925"/>
              </a:xfrm>
              <a:custGeom>
                <a:rect b="b" l="l" r="r" t="t"/>
                <a:pathLst>
                  <a:path extrusionOk="0" h="477" w="488">
                    <a:moveTo>
                      <a:pt x="258" y="0"/>
                    </a:moveTo>
                    <a:cubicBezTo>
                      <a:pt x="236" y="0"/>
                      <a:pt x="211" y="5"/>
                      <a:pt x="183" y="16"/>
                    </a:cubicBezTo>
                    <a:cubicBezTo>
                      <a:pt x="31" y="47"/>
                      <a:pt x="1" y="168"/>
                      <a:pt x="31" y="260"/>
                    </a:cubicBezTo>
                    <a:cubicBezTo>
                      <a:pt x="58" y="368"/>
                      <a:pt x="86" y="477"/>
                      <a:pt x="243" y="477"/>
                    </a:cubicBezTo>
                    <a:cubicBezTo>
                      <a:pt x="262" y="477"/>
                      <a:pt x="282" y="475"/>
                      <a:pt x="305" y="472"/>
                    </a:cubicBezTo>
                    <a:cubicBezTo>
                      <a:pt x="457" y="411"/>
                      <a:pt x="487" y="320"/>
                      <a:pt x="457" y="199"/>
                    </a:cubicBezTo>
                    <a:cubicBezTo>
                      <a:pt x="407" y="99"/>
                      <a:pt x="357" y="0"/>
                      <a:pt x="25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20"/>
              <p:cNvSpPr/>
              <p:nvPr/>
            </p:nvSpPr>
            <p:spPr>
              <a:xfrm>
                <a:off x="2548800" y="1391850"/>
                <a:ext cx="48025" cy="35200"/>
              </a:xfrm>
              <a:custGeom>
                <a:rect b="b" l="l" r="r" t="t"/>
                <a:pathLst>
                  <a:path extrusionOk="0" h="1408" w="1921">
                    <a:moveTo>
                      <a:pt x="1002" y="0"/>
                    </a:moveTo>
                    <a:cubicBezTo>
                      <a:pt x="946" y="0"/>
                      <a:pt x="888" y="8"/>
                      <a:pt x="827" y="23"/>
                    </a:cubicBezTo>
                    <a:cubicBezTo>
                      <a:pt x="0" y="194"/>
                      <a:pt x="216" y="1407"/>
                      <a:pt x="973" y="1407"/>
                    </a:cubicBezTo>
                    <a:cubicBezTo>
                      <a:pt x="1023" y="1407"/>
                      <a:pt x="1076" y="1402"/>
                      <a:pt x="1131" y="1391"/>
                    </a:cubicBezTo>
                    <a:cubicBezTo>
                      <a:pt x="1921" y="1193"/>
                      <a:pt x="1716" y="0"/>
                      <a:pt x="100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20"/>
              <p:cNvSpPr/>
              <p:nvPr/>
            </p:nvSpPr>
            <p:spPr>
              <a:xfrm>
                <a:off x="2567175" y="1403400"/>
                <a:ext cx="12200" cy="11950"/>
              </a:xfrm>
              <a:custGeom>
                <a:rect b="b" l="l" r="r" t="t"/>
                <a:pathLst>
                  <a:path extrusionOk="0" h="478" w="488">
                    <a:moveTo>
                      <a:pt x="261" y="1"/>
                    </a:moveTo>
                    <a:cubicBezTo>
                      <a:pt x="237" y="1"/>
                      <a:pt x="211" y="6"/>
                      <a:pt x="183" y="17"/>
                    </a:cubicBezTo>
                    <a:cubicBezTo>
                      <a:pt x="31" y="47"/>
                      <a:pt x="1" y="169"/>
                      <a:pt x="31" y="260"/>
                    </a:cubicBezTo>
                    <a:cubicBezTo>
                      <a:pt x="58" y="369"/>
                      <a:pt x="110" y="477"/>
                      <a:pt x="251" y="477"/>
                    </a:cubicBezTo>
                    <a:cubicBezTo>
                      <a:pt x="268" y="477"/>
                      <a:pt x="286" y="476"/>
                      <a:pt x="305" y="473"/>
                    </a:cubicBezTo>
                    <a:cubicBezTo>
                      <a:pt x="457" y="412"/>
                      <a:pt x="487" y="321"/>
                      <a:pt x="457" y="199"/>
                    </a:cubicBezTo>
                    <a:cubicBezTo>
                      <a:pt x="432" y="100"/>
                      <a:pt x="367" y="1"/>
                      <a:pt x="26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20"/>
              <p:cNvSpPr/>
              <p:nvPr/>
            </p:nvSpPr>
            <p:spPr>
              <a:xfrm>
                <a:off x="-546600" y="-75350"/>
                <a:ext cx="47825" cy="35350"/>
              </a:xfrm>
              <a:custGeom>
                <a:rect b="b" l="l" r="r" t="t"/>
                <a:pathLst>
                  <a:path extrusionOk="0" h="1414" w="1913">
                    <a:moveTo>
                      <a:pt x="963" y="0"/>
                    </a:moveTo>
                    <a:cubicBezTo>
                      <a:pt x="915" y="0"/>
                      <a:pt x="864" y="6"/>
                      <a:pt x="811" y="17"/>
                    </a:cubicBezTo>
                    <a:cubicBezTo>
                      <a:pt x="1" y="240"/>
                      <a:pt x="192" y="1414"/>
                      <a:pt x="912" y="1414"/>
                    </a:cubicBezTo>
                    <a:cubicBezTo>
                      <a:pt x="976" y="1414"/>
                      <a:pt x="1043" y="1404"/>
                      <a:pt x="1115" y="1385"/>
                    </a:cubicBezTo>
                    <a:cubicBezTo>
                      <a:pt x="1913" y="1214"/>
                      <a:pt x="1695" y="0"/>
                      <a:pt x="96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20"/>
              <p:cNvSpPr/>
              <p:nvPr/>
            </p:nvSpPr>
            <p:spPr>
              <a:xfrm>
                <a:off x="-528625" y="-63650"/>
                <a:ext cx="12200" cy="11950"/>
              </a:xfrm>
              <a:custGeom>
                <a:rect b="b" l="l" r="r" t="t"/>
                <a:pathLst>
                  <a:path extrusionOk="0" h="478" w="488">
                    <a:moveTo>
                      <a:pt x="229" y="0"/>
                    </a:moveTo>
                    <a:cubicBezTo>
                      <a:pt x="215" y="0"/>
                      <a:pt x="199" y="2"/>
                      <a:pt x="183" y="5"/>
                    </a:cubicBezTo>
                    <a:cubicBezTo>
                      <a:pt x="31" y="66"/>
                      <a:pt x="1" y="157"/>
                      <a:pt x="31" y="278"/>
                    </a:cubicBezTo>
                    <a:cubicBezTo>
                      <a:pt x="81" y="378"/>
                      <a:pt x="110" y="477"/>
                      <a:pt x="219" y="477"/>
                    </a:cubicBezTo>
                    <a:cubicBezTo>
                      <a:pt x="243" y="477"/>
                      <a:pt x="271" y="472"/>
                      <a:pt x="305" y="461"/>
                    </a:cubicBezTo>
                    <a:cubicBezTo>
                      <a:pt x="396" y="430"/>
                      <a:pt x="426" y="400"/>
                      <a:pt x="457" y="400"/>
                    </a:cubicBezTo>
                    <a:cubicBezTo>
                      <a:pt x="487" y="370"/>
                      <a:pt x="487" y="278"/>
                      <a:pt x="457" y="218"/>
                    </a:cubicBezTo>
                    <a:cubicBezTo>
                      <a:pt x="429" y="109"/>
                      <a:pt x="354" y="0"/>
                      <a:pt x="22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253" name="Google Shape;3253;p20"/>
          <p:cNvSpPr txBox="1"/>
          <p:nvPr>
            <p:ph idx="1" type="subTitle"/>
          </p:nvPr>
        </p:nvSpPr>
        <p:spPr>
          <a:xfrm>
            <a:off x="1323393" y="2913775"/>
            <a:ext cx="2147100" cy="34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2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2200"/>
              <a:buNone/>
              <a:defRPr sz="2200"/>
            </a:lvl2pPr>
            <a:lvl3pPr lvl="2" rtl="0">
              <a:lnSpc>
                <a:spcPct val="100000"/>
              </a:lnSpc>
              <a:spcBef>
                <a:spcPts val="1600"/>
              </a:spcBef>
              <a:spcAft>
                <a:spcPts val="0"/>
              </a:spcAft>
              <a:buSzPts val="2200"/>
              <a:buNone/>
              <a:defRPr sz="2200"/>
            </a:lvl3pPr>
            <a:lvl4pPr lvl="3" rtl="0">
              <a:lnSpc>
                <a:spcPct val="100000"/>
              </a:lnSpc>
              <a:spcBef>
                <a:spcPts val="1600"/>
              </a:spcBef>
              <a:spcAft>
                <a:spcPts val="0"/>
              </a:spcAft>
              <a:buSzPts val="2200"/>
              <a:buNone/>
              <a:defRPr sz="2200"/>
            </a:lvl4pPr>
            <a:lvl5pPr lvl="4" rtl="0">
              <a:lnSpc>
                <a:spcPct val="100000"/>
              </a:lnSpc>
              <a:spcBef>
                <a:spcPts val="1600"/>
              </a:spcBef>
              <a:spcAft>
                <a:spcPts val="0"/>
              </a:spcAft>
              <a:buSzPts val="2200"/>
              <a:buNone/>
              <a:defRPr sz="2200"/>
            </a:lvl5pPr>
            <a:lvl6pPr lvl="5" rtl="0">
              <a:lnSpc>
                <a:spcPct val="100000"/>
              </a:lnSpc>
              <a:spcBef>
                <a:spcPts val="1600"/>
              </a:spcBef>
              <a:spcAft>
                <a:spcPts val="0"/>
              </a:spcAft>
              <a:buSzPts val="2200"/>
              <a:buNone/>
              <a:defRPr sz="2200"/>
            </a:lvl6pPr>
            <a:lvl7pPr lvl="6" rtl="0">
              <a:lnSpc>
                <a:spcPct val="100000"/>
              </a:lnSpc>
              <a:spcBef>
                <a:spcPts val="1600"/>
              </a:spcBef>
              <a:spcAft>
                <a:spcPts val="0"/>
              </a:spcAft>
              <a:buSzPts val="2200"/>
              <a:buNone/>
              <a:defRPr sz="2200"/>
            </a:lvl7pPr>
            <a:lvl8pPr lvl="7" rtl="0">
              <a:lnSpc>
                <a:spcPct val="100000"/>
              </a:lnSpc>
              <a:spcBef>
                <a:spcPts val="1600"/>
              </a:spcBef>
              <a:spcAft>
                <a:spcPts val="0"/>
              </a:spcAft>
              <a:buSzPts val="2200"/>
              <a:buNone/>
              <a:defRPr sz="2200"/>
            </a:lvl8pPr>
            <a:lvl9pPr lvl="8" rtl="0">
              <a:lnSpc>
                <a:spcPct val="100000"/>
              </a:lnSpc>
              <a:spcBef>
                <a:spcPts val="1600"/>
              </a:spcBef>
              <a:spcAft>
                <a:spcPts val="1600"/>
              </a:spcAft>
              <a:buSzPts val="2200"/>
              <a:buNone/>
              <a:defRPr sz="2200"/>
            </a:lvl9pPr>
          </a:lstStyle>
          <a:p/>
        </p:txBody>
      </p:sp>
      <p:sp>
        <p:nvSpPr>
          <p:cNvPr id="3254" name="Google Shape;3254;p20"/>
          <p:cNvSpPr txBox="1"/>
          <p:nvPr>
            <p:ph idx="2" type="subTitle"/>
          </p:nvPr>
        </p:nvSpPr>
        <p:spPr>
          <a:xfrm>
            <a:off x="3498461" y="2913775"/>
            <a:ext cx="2147100" cy="34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2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2200"/>
              <a:buNone/>
              <a:defRPr sz="2200"/>
            </a:lvl2pPr>
            <a:lvl3pPr lvl="2" rtl="0">
              <a:lnSpc>
                <a:spcPct val="100000"/>
              </a:lnSpc>
              <a:spcBef>
                <a:spcPts val="1600"/>
              </a:spcBef>
              <a:spcAft>
                <a:spcPts val="0"/>
              </a:spcAft>
              <a:buSzPts val="2200"/>
              <a:buNone/>
              <a:defRPr sz="2200"/>
            </a:lvl3pPr>
            <a:lvl4pPr lvl="3" rtl="0">
              <a:lnSpc>
                <a:spcPct val="100000"/>
              </a:lnSpc>
              <a:spcBef>
                <a:spcPts val="1600"/>
              </a:spcBef>
              <a:spcAft>
                <a:spcPts val="0"/>
              </a:spcAft>
              <a:buSzPts val="2200"/>
              <a:buNone/>
              <a:defRPr sz="2200"/>
            </a:lvl4pPr>
            <a:lvl5pPr lvl="4" rtl="0">
              <a:lnSpc>
                <a:spcPct val="100000"/>
              </a:lnSpc>
              <a:spcBef>
                <a:spcPts val="1600"/>
              </a:spcBef>
              <a:spcAft>
                <a:spcPts val="0"/>
              </a:spcAft>
              <a:buSzPts val="2200"/>
              <a:buNone/>
              <a:defRPr sz="2200"/>
            </a:lvl5pPr>
            <a:lvl6pPr lvl="5" rtl="0">
              <a:lnSpc>
                <a:spcPct val="100000"/>
              </a:lnSpc>
              <a:spcBef>
                <a:spcPts val="1600"/>
              </a:spcBef>
              <a:spcAft>
                <a:spcPts val="0"/>
              </a:spcAft>
              <a:buSzPts val="2200"/>
              <a:buNone/>
              <a:defRPr sz="2200"/>
            </a:lvl6pPr>
            <a:lvl7pPr lvl="6" rtl="0">
              <a:lnSpc>
                <a:spcPct val="100000"/>
              </a:lnSpc>
              <a:spcBef>
                <a:spcPts val="1600"/>
              </a:spcBef>
              <a:spcAft>
                <a:spcPts val="0"/>
              </a:spcAft>
              <a:buSzPts val="2200"/>
              <a:buNone/>
              <a:defRPr sz="2200"/>
            </a:lvl7pPr>
            <a:lvl8pPr lvl="7" rtl="0">
              <a:lnSpc>
                <a:spcPct val="100000"/>
              </a:lnSpc>
              <a:spcBef>
                <a:spcPts val="1600"/>
              </a:spcBef>
              <a:spcAft>
                <a:spcPts val="0"/>
              </a:spcAft>
              <a:buSzPts val="2200"/>
              <a:buNone/>
              <a:defRPr sz="2200"/>
            </a:lvl8pPr>
            <a:lvl9pPr lvl="8" rtl="0">
              <a:lnSpc>
                <a:spcPct val="100000"/>
              </a:lnSpc>
              <a:spcBef>
                <a:spcPts val="1600"/>
              </a:spcBef>
              <a:spcAft>
                <a:spcPts val="1600"/>
              </a:spcAft>
              <a:buSzPts val="2200"/>
              <a:buNone/>
              <a:defRPr sz="2200"/>
            </a:lvl9pPr>
          </a:lstStyle>
          <a:p/>
        </p:txBody>
      </p:sp>
      <p:sp>
        <p:nvSpPr>
          <p:cNvPr id="3255" name="Google Shape;3255;p20"/>
          <p:cNvSpPr txBox="1"/>
          <p:nvPr>
            <p:ph idx="3" type="subTitle"/>
          </p:nvPr>
        </p:nvSpPr>
        <p:spPr>
          <a:xfrm>
            <a:off x="5673519" y="2913775"/>
            <a:ext cx="2147100" cy="34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2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2200"/>
              <a:buNone/>
              <a:defRPr sz="2200"/>
            </a:lvl2pPr>
            <a:lvl3pPr lvl="2" rtl="0">
              <a:lnSpc>
                <a:spcPct val="100000"/>
              </a:lnSpc>
              <a:spcBef>
                <a:spcPts val="1600"/>
              </a:spcBef>
              <a:spcAft>
                <a:spcPts val="0"/>
              </a:spcAft>
              <a:buSzPts val="2200"/>
              <a:buNone/>
              <a:defRPr sz="2200"/>
            </a:lvl3pPr>
            <a:lvl4pPr lvl="3" rtl="0">
              <a:lnSpc>
                <a:spcPct val="100000"/>
              </a:lnSpc>
              <a:spcBef>
                <a:spcPts val="1600"/>
              </a:spcBef>
              <a:spcAft>
                <a:spcPts val="0"/>
              </a:spcAft>
              <a:buSzPts val="2200"/>
              <a:buNone/>
              <a:defRPr sz="2200"/>
            </a:lvl4pPr>
            <a:lvl5pPr lvl="4" rtl="0">
              <a:lnSpc>
                <a:spcPct val="100000"/>
              </a:lnSpc>
              <a:spcBef>
                <a:spcPts val="1600"/>
              </a:spcBef>
              <a:spcAft>
                <a:spcPts val="0"/>
              </a:spcAft>
              <a:buSzPts val="2200"/>
              <a:buNone/>
              <a:defRPr sz="2200"/>
            </a:lvl5pPr>
            <a:lvl6pPr lvl="5" rtl="0">
              <a:lnSpc>
                <a:spcPct val="100000"/>
              </a:lnSpc>
              <a:spcBef>
                <a:spcPts val="1600"/>
              </a:spcBef>
              <a:spcAft>
                <a:spcPts val="0"/>
              </a:spcAft>
              <a:buSzPts val="2200"/>
              <a:buNone/>
              <a:defRPr sz="2200"/>
            </a:lvl6pPr>
            <a:lvl7pPr lvl="6" rtl="0">
              <a:lnSpc>
                <a:spcPct val="100000"/>
              </a:lnSpc>
              <a:spcBef>
                <a:spcPts val="1600"/>
              </a:spcBef>
              <a:spcAft>
                <a:spcPts val="0"/>
              </a:spcAft>
              <a:buSzPts val="2200"/>
              <a:buNone/>
              <a:defRPr sz="2200"/>
            </a:lvl7pPr>
            <a:lvl8pPr lvl="7" rtl="0">
              <a:lnSpc>
                <a:spcPct val="100000"/>
              </a:lnSpc>
              <a:spcBef>
                <a:spcPts val="1600"/>
              </a:spcBef>
              <a:spcAft>
                <a:spcPts val="0"/>
              </a:spcAft>
              <a:buSzPts val="2200"/>
              <a:buNone/>
              <a:defRPr sz="2200"/>
            </a:lvl8pPr>
            <a:lvl9pPr lvl="8" rtl="0">
              <a:lnSpc>
                <a:spcPct val="100000"/>
              </a:lnSpc>
              <a:spcBef>
                <a:spcPts val="1600"/>
              </a:spcBef>
              <a:spcAft>
                <a:spcPts val="1600"/>
              </a:spcAft>
              <a:buSzPts val="2200"/>
              <a:buNone/>
              <a:defRPr sz="2200"/>
            </a:lvl9pPr>
          </a:lstStyle>
          <a:p/>
        </p:txBody>
      </p:sp>
      <p:sp>
        <p:nvSpPr>
          <p:cNvPr id="3256" name="Google Shape;3256;p20"/>
          <p:cNvSpPr txBox="1"/>
          <p:nvPr>
            <p:ph idx="4" type="subTitle"/>
          </p:nvPr>
        </p:nvSpPr>
        <p:spPr>
          <a:xfrm>
            <a:off x="1323381" y="3283950"/>
            <a:ext cx="2147100" cy="48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257" name="Google Shape;3257;p20"/>
          <p:cNvSpPr txBox="1"/>
          <p:nvPr>
            <p:ph idx="5" type="subTitle"/>
          </p:nvPr>
        </p:nvSpPr>
        <p:spPr>
          <a:xfrm>
            <a:off x="3498449" y="3284165"/>
            <a:ext cx="2147100" cy="48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258" name="Google Shape;3258;p20"/>
          <p:cNvSpPr txBox="1"/>
          <p:nvPr>
            <p:ph idx="6" type="subTitle"/>
          </p:nvPr>
        </p:nvSpPr>
        <p:spPr>
          <a:xfrm>
            <a:off x="5673506" y="3284165"/>
            <a:ext cx="2147100" cy="48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259" name="Google Shape;3259;p20"/>
          <p:cNvSpPr txBox="1"/>
          <p:nvPr>
            <p:ph type="title"/>
          </p:nvPr>
        </p:nvSpPr>
        <p:spPr>
          <a:xfrm>
            <a:off x="722750" y="539500"/>
            <a:ext cx="7717500" cy="582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5" name="Shape 335"/>
        <p:cNvGrpSpPr/>
        <p:nvPr/>
      </p:nvGrpSpPr>
      <p:grpSpPr>
        <a:xfrm>
          <a:off x="0" y="0"/>
          <a:ext cx="0" cy="0"/>
          <a:chOff x="0" y="0"/>
          <a:chExt cx="0" cy="0"/>
        </a:xfrm>
      </p:grpSpPr>
      <p:grpSp>
        <p:nvGrpSpPr>
          <p:cNvPr id="336" name="Google Shape;336;p3"/>
          <p:cNvGrpSpPr/>
          <p:nvPr/>
        </p:nvGrpSpPr>
        <p:grpSpPr>
          <a:xfrm>
            <a:off x="-672042" y="-2362193"/>
            <a:ext cx="10488084" cy="6107348"/>
            <a:chOff x="-120550" y="-133450"/>
            <a:chExt cx="7847425" cy="4570000"/>
          </a:xfrm>
        </p:grpSpPr>
        <p:sp>
          <p:nvSpPr>
            <p:cNvPr id="337" name="Google Shape;337;p3"/>
            <p:cNvSpPr/>
            <p:nvPr/>
          </p:nvSpPr>
          <p:spPr>
            <a:xfrm>
              <a:off x="3043625" y="854400"/>
              <a:ext cx="25100" cy="25875"/>
            </a:xfrm>
            <a:custGeom>
              <a:rect b="b" l="l" r="r" t="t"/>
              <a:pathLst>
                <a:path extrusionOk="0" h="1035" w="1004">
                  <a:moveTo>
                    <a:pt x="882" y="305"/>
                  </a:moveTo>
                  <a:cubicBezTo>
                    <a:pt x="1004" y="487"/>
                    <a:pt x="943" y="791"/>
                    <a:pt x="730" y="913"/>
                  </a:cubicBezTo>
                  <a:cubicBezTo>
                    <a:pt x="548" y="1034"/>
                    <a:pt x="244" y="943"/>
                    <a:pt x="123" y="761"/>
                  </a:cubicBezTo>
                  <a:cubicBezTo>
                    <a:pt x="1" y="578"/>
                    <a:pt x="92" y="274"/>
                    <a:pt x="274" y="153"/>
                  </a:cubicBezTo>
                  <a:cubicBezTo>
                    <a:pt x="518" y="1"/>
                    <a:pt x="761" y="92"/>
                    <a:pt x="882" y="30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
            <p:cNvSpPr/>
            <p:nvPr/>
          </p:nvSpPr>
          <p:spPr>
            <a:xfrm>
              <a:off x="3832400" y="1074775"/>
              <a:ext cx="25100" cy="24350"/>
            </a:xfrm>
            <a:custGeom>
              <a:rect b="b" l="l" r="r" t="t"/>
              <a:pathLst>
                <a:path extrusionOk="0" h="974" w="1004">
                  <a:moveTo>
                    <a:pt x="882" y="274"/>
                  </a:moveTo>
                  <a:cubicBezTo>
                    <a:pt x="1004" y="456"/>
                    <a:pt x="913" y="760"/>
                    <a:pt x="730" y="882"/>
                  </a:cubicBezTo>
                  <a:cubicBezTo>
                    <a:pt x="548" y="973"/>
                    <a:pt x="244" y="912"/>
                    <a:pt x="122" y="730"/>
                  </a:cubicBezTo>
                  <a:cubicBezTo>
                    <a:pt x="1" y="517"/>
                    <a:pt x="92" y="213"/>
                    <a:pt x="274" y="122"/>
                  </a:cubicBezTo>
                  <a:cubicBezTo>
                    <a:pt x="487" y="0"/>
                    <a:pt x="761" y="3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
            <p:cNvSpPr/>
            <p:nvPr/>
          </p:nvSpPr>
          <p:spPr>
            <a:xfrm>
              <a:off x="3821775" y="796650"/>
              <a:ext cx="25100" cy="24350"/>
            </a:xfrm>
            <a:custGeom>
              <a:rect b="b" l="l" r="r" t="t"/>
              <a:pathLst>
                <a:path extrusionOk="0" h="974" w="1004">
                  <a:moveTo>
                    <a:pt x="882" y="274"/>
                  </a:moveTo>
                  <a:cubicBezTo>
                    <a:pt x="1003" y="457"/>
                    <a:pt x="912" y="761"/>
                    <a:pt x="730" y="882"/>
                  </a:cubicBezTo>
                  <a:cubicBezTo>
                    <a:pt x="547" y="973"/>
                    <a:pt x="243" y="913"/>
                    <a:pt x="122" y="730"/>
                  </a:cubicBezTo>
                  <a:cubicBezTo>
                    <a:pt x="0" y="517"/>
                    <a:pt x="91" y="213"/>
                    <a:pt x="274" y="122"/>
                  </a:cubicBezTo>
                  <a:cubicBezTo>
                    <a:pt x="517" y="1"/>
                    <a:pt x="760" y="6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
            <p:cNvSpPr/>
            <p:nvPr/>
          </p:nvSpPr>
          <p:spPr>
            <a:xfrm>
              <a:off x="3083150" y="1124175"/>
              <a:ext cx="24350" cy="25850"/>
            </a:xfrm>
            <a:custGeom>
              <a:rect b="b" l="l" r="r" t="t"/>
              <a:pathLst>
                <a:path extrusionOk="0" h="1034" w="974">
                  <a:moveTo>
                    <a:pt x="882" y="304"/>
                  </a:moveTo>
                  <a:cubicBezTo>
                    <a:pt x="973" y="487"/>
                    <a:pt x="912" y="790"/>
                    <a:pt x="730" y="912"/>
                  </a:cubicBezTo>
                  <a:cubicBezTo>
                    <a:pt x="517" y="1034"/>
                    <a:pt x="213" y="942"/>
                    <a:pt x="122" y="760"/>
                  </a:cubicBezTo>
                  <a:cubicBezTo>
                    <a:pt x="1" y="578"/>
                    <a:pt x="61" y="274"/>
                    <a:pt x="274" y="152"/>
                  </a:cubicBezTo>
                  <a:cubicBezTo>
                    <a:pt x="487" y="0"/>
                    <a:pt x="760" y="91"/>
                    <a:pt x="882" y="30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
            <p:cNvSpPr/>
            <p:nvPr/>
          </p:nvSpPr>
          <p:spPr>
            <a:xfrm>
              <a:off x="1774625" y="761700"/>
              <a:ext cx="25100" cy="25100"/>
            </a:xfrm>
            <a:custGeom>
              <a:rect b="b" l="l" r="r" t="t"/>
              <a:pathLst>
                <a:path extrusionOk="0" h="1004" w="1004">
                  <a:moveTo>
                    <a:pt x="882" y="304"/>
                  </a:moveTo>
                  <a:cubicBezTo>
                    <a:pt x="1003" y="487"/>
                    <a:pt x="942" y="791"/>
                    <a:pt x="730" y="912"/>
                  </a:cubicBezTo>
                  <a:cubicBezTo>
                    <a:pt x="547" y="1004"/>
                    <a:pt x="243" y="943"/>
                    <a:pt x="122" y="760"/>
                  </a:cubicBezTo>
                  <a:cubicBezTo>
                    <a:pt x="0" y="548"/>
                    <a:pt x="91" y="244"/>
                    <a:pt x="274" y="152"/>
                  </a:cubicBezTo>
                  <a:cubicBezTo>
                    <a:pt x="517" y="1"/>
                    <a:pt x="790" y="61"/>
                    <a:pt x="882" y="30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
            <p:cNvSpPr/>
            <p:nvPr/>
          </p:nvSpPr>
          <p:spPr>
            <a:xfrm>
              <a:off x="2267775" y="829325"/>
              <a:ext cx="25100" cy="25100"/>
            </a:xfrm>
            <a:custGeom>
              <a:rect b="b" l="l" r="r" t="t"/>
              <a:pathLst>
                <a:path extrusionOk="0" h="1004" w="1004">
                  <a:moveTo>
                    <a:pt x="882" y="274"/>
                  </a:moveTo>
                  <a:cubicBezTo>
                    <a:pt x="1004" y="487"/>
                    <a:pt x="913" y="761"/>
                    <a:pt x="730" y="882"/>
                  </a:cubicBezTo>
                  <a:cubicBezTo>
                    <a:pt x="548" y="1004"/>
                    <a:pt x="244" y="943"/>
                    <a:pt x="123" y="730"/>
                  </a:cubicBezTo>
                  <a:cubicBezTo>
                    <a:pt x="1" y="548"/>
                    <a:pt x="92" y="244"/>
                    <a:pt x="274" y="122"/>
                  </a:cubicBezTo>
                  <a:cubicBezTo>
                    <a:pt x="518" y="1"/>
                    <a:pt x="761" y="92"/>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
            <p:cNvSpPr/>
            <p:nvPr/>
          </p:nvSpPr>
          <p:spPr>
            <a:xfrm>
              <a:off x="2434200" y="767775"/>
              <a:ext cx="25100" cy="25100"/>
            </a:xfrm>
            <a:custGeom>
              <a:rect b="b" l="l" r="r" t="t"/>
              <a:pathLst>
                <a:path extrusionOk="0" h="1004" w="1004">
                  <a:moveTo>
                    <a:pt x="882" y="274"/>
                  </a:moveTo>
                  <a:cubicBezTo>
                    <a:pt x="1004" y="457"/>
                    <a:pt x="912" y="761"/>
                    <a:pt x="730" y="882"/>
                  </a:cubicBezTo>
                  <a:cubicBezTo>
                    <a:pt x="548" y="1004"/>
                    <a:pt x="244" y="913"/>
                    <a:pt x="122" y="730"/>
                  </a:cubicBezTo>
                  <a:cubicBezTo>
                    <a:pt x="1" y="548"/>
                    <a:pt x="92" y="244"/>
                    <a:pt x="274" y="122"/>
                  </a:cubicBezTo>
                  <a:cubicBezTo>
                    <a:pt x="457" y="1"/>
                    <a:pt x="730" y="6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
            <p:cNvSpPr/>
            <p:nvPr/>
          </p:nvSpPr>
          <p:spPr>
            <a:xfrm>
              <a:off x="1608950" y="1347575"/>
              <a:ext cx="24350" cy="24350"/>
            </a:xfrm>
            <a:custGeom>
              <a:rect b="b" l="l" r="r" t="t"/>
              <a:pathLst>
                <a:path extrusionOk="0" h="974" w="974">
                  <a:moveTo>
                    <a:pt x="882" y="274"/>
                  </a:moveTo>
                  <a:cubicBezTo>
                    <a:pt x="974" y="456"/>
                    <a:pt x="913" y="760"/>
                    <a:pt x="700" y="882"/>
                  </a:cubicBezTo>
                  <a:cubicBezTo>
                    <a:pt x="518" y="973"/>
                    <a:pt x="214" y="912"/>
                    <a:pt x="122" y="700"/>
                  </a:cubicBezTo>
                  <a:cubicBezTo>
                    <a:pt x="1" y="517"/>
                    <a:pt x="62" y="213"/>
                    <a:pt x="274" y="122"/>
                  </a:cubicBezTo>
                  <a:cubicBezTo>
                    <a:pt x="457" y="0"/>
                    <a:pt x="761" y="3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
            <p:cNvSpPr/>
            <p:nvPr/>
          </p:nvSpPr>
          <p:spPr>
            <a:xfrm>
              <a:off x="2525400" y="967625"/>
              <a:ext cx="25100" cy="24350"/>
            </a:xfrm>
            <a:custGeom>
              <a:rect b="b" l="l" r="r" t="t"/>
              <a:pathLst>
                <a:path extrusionOk="0" h="974" w="1004">
                  <a:moveTo>
                    <a:pt x="882" y="274"/>
                  </a:moveTo>
                  <a:cubicBezTo>
                    <a:pt x="1003" y="457"/>
                    <a:pt x="912" y="761"/>
                    <a:pt x="730" y="882"/>
                  </a:cubicBezTo>
                  <a:cubicBezTo>
                    <a:pt x="547" y="973"/>
                    <a:pt x="213" y="913"/>
                    <a:pt x="122" y="730"/>
                  </a:cubicBezTo>
                  <a:cubicBezTo>
                    <a:pt x="0" y="517"/>
                    <a:pt x="91" y="213"/>
                    <a:pt x="274" y="122"/>
                  </a:cubicBezTo>
                  <a:cubicBezTo>
                    <a:pt x="486" y="1"/>
                    <a:pt x="760" y="6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
            <p:cNvSpPr/>
            <p:nvPr/>
          </p:nvSpPr>
          <p:spPr>
            <a:xfrm>
              <a:off x="2292850" y="1350625"/>
              <a:ext cx="24350" cy="25100"/>
            </a:xfrm>
            <a:custGeom>
              <a:rect b="b" l="l" r="r" t="t"/>
              <a:pathLst>
                <a:path extrusionOk="0" h="1004" w="974">
                  <a:moveTo>
                    <a:pt x="882" y="304"/>
                  </a:moveTo>
                  <a:cubicBezTo>
                    <a:pt x="974" y="486"/>
                    <a:pt x="913" y="790"/>
                    <a:pt x="730" y="912"/>
                  </a:cubicBezTo>
                  <a:cubicBezTo>
                    <a:pt x="518" y="1003"/>
                    <a:pt x="214" y="942"/>
                    <a:pt x="123" y="760"/>
                  </a:cubicBezTo>
                  <a:cubicBezTo>
                    <a:pt x="1" y="547"/>
                    <a:pt x="62" y="243"/>
                    <a:pt x="275" y="152"/>
                  </a:cubicBezTo>
                  <a:cubicBezTo>
                    <a:pt x="487" y="0"/>
                    <a:pt x="761" y="61"/>
                    <a:pt x="882" y="30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
            <p:cNvSpPr/>
            <p:nvPr/>
          </p:nvSpPr>
          <p:spPr>
            <a:xfrm>
              <a:off x="2779950" y="923550"/>
              <a:ext cx="25100" cy="25100"/>
            </a:xfrm>
            <a:custGeom>
              <a:rect b="b" l="l" r="r" t="t"/>
              <a:pathLst>
                <a:path extrusionOk="0" h="1004" w="1004">
                  <a:moveTo>
                    <a:pt x="882" y="274"/>
                  </a:moveTo>
                  <a:cubicBezTo>
                    <a:pt x="1004" y="457"/>
                    <a:pt x="913" y="761"/>
                    <a:pt x="730" y="882"/>
                  </a:cubicBezTo>
                  <a:cubicBezTo>
                    <a:pt x="548" y="1004"/>
                    <a:pt x="244" y="913"/>
                    <a:pt x="122" y="730"/>
                  </a:cubicBezTo>
                  <a:cubicBezTo>
                    <a:pt x="1" y="548"/>
                    <a:pt x="61" y="244"/>
                    <a:pt x="274" y="122"/>
                  </a:cubicBezTo>
                  <a:cubicBezTo>
                    <a:pt x="457" y="1"/>
                    <a:pt x="730" y="92"/>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
            <p:cNvSpPr/>
            <p:nvPr/>
          </p:nvSpPr>
          <p:spPr>
            <a:xfrm>
              <a:off x="3086950" y="548175"/>
              <a:ext cx="12950" cy="12950"/>
            </a:xfrm>
            <a:custGeom>
              <a:rect b="b" l="l" r="r" t="t"/>
              <a:pathLst>
                <a:path extrusionOk="0" h="518" w="518">
                  <a:moveTo>
                    <a:pt x="456" y="122"/>
                  </a:moveTo>
                  <a:cubicBezTo>
                    <a:pt x="517" y="244"/>
                    <a:pt x="487" y="365"/>
                    <a:pt x="365" y="426"/>
                  </a:cubicBezTo>
                  <a:cubicBezTo>
                    <a:pt x="274" y="517"/>
                    <a:pt x="152" y="487"/>
                    <a:pt x="61" y="365"/>
                  </a:cubicBezTo>
                  <a:cubicBezTo>
                    <a:pt x="0" y="244"/>
                    <a:pt x="31" y="122"/>
                    <a:pt x="152" y="61"/>
                  </a:cubicBezTo>
                  <a:cubicBezTo>
                    <a:pt x="274" y="0"/>
                    <a:pt x="365" y="61"/>
                    <a:pt x="456"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
            <p:cNvSpPr/>
            <p:nvPr/>
          </p:nvSpPr>
          <p:spPr>
            <a:xfrm>
              <a:off x="2854425" y="709275"/>
              <a:ext cx="12950" cy="12175"/>
            </a:xfrm>
            <a:custGeom>
              <a:rect b="b" l="l" r="r" t="t"/>
              <a:pathLst>
                <a:path extrusionOk="0" h="487" w="518">
                  <a:moveTo>
                    <a:pt x="456" y="122"/>
                  </a:moveTo>
                  <a:cubicBezTo>
                    <a:pt x="517" y="213"/>
                    <a:pt x="487" y="335"/>
                    <a:pt x="365" y="426"/>
                  </a:cubicBezTo>
                  <a:cubicBezTo>
                    <a:pt x="244" y="487"/>
                    <a:pt x="152" y="456"/>
                    <a:pt x="61" y="335"/>
                  </a:cubicBezTo>
                  <a:cubicBezTo>
                    <a:pt x="0" y="213"/>
                    <a:pt x="31" y="122"/>
                    <a:pt x="152" y="31"/>
                  </a:cubicBezTo>
                  <a:cubicBezTo>
                    <a:pt x="213" y="0"/>
                    <a:pt x="365" y="0"/>
                    <a:pt x="456"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
            <p:cNvSpPr/>
            <p:nvPr/>
          </p:nvSpPr>
          <p:spPr>
            <a:xfrm>
              <a:off x="1967625" y="1444075"/>
              <a:ext cx="13700" cy="13700"/>
            </a:xfrm>
            <a:custGeom>
              <a:rect b="b" l="l" r="r" t="t"/>
              <a:pathLst>
                <a:path extrusionOk="0" h="548" w="548">
                  <a:moveTo>
                    <a:pt x="457" y="153"/>
                  </a:moveTo>
                  <a:cubicBezTo>
                    <a:pt x="548" y="274"/>
                    <a:pt x="517" y="396"/>
                    <a:pt x="396" y="457"/>
                  </a:cubicBezTo>
                  <a:cubicBezTo>
                    <a:pt x="274" y="548"/>
                    <a:pt x="153" y="517"/>
                    <a:pt x="92" y="396"/>
                  </a:cubicBezTo>
                  <a:cubicBezTo>
                    <a:pt x="1" y="274"/>
                    <a:pt x="61" y="153"/>
                    <a:pt x="153" y="92"/>
                  </a:cubicBezTo>
                  <a:cubicBezTo>
                    <a:pt x="274" y="1"/>
                    <a:pt x="396" y="62"/>
                    <a:pt x="457" y="15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
            <p:cNvSpPr/>
            <p:nvPr/>
          </p:nvSpPr>
          <p:spPr>
            <a:xfrm>
              <a:off x="1424300" y="1013225"/>
              <a:ext cx="13700" cy="12175"/>
            </a:xfrm>
            <a:custGeom>
              <a:rect b="b" l="l" r="r" t="t"/>
              <a:pathLst>
                <a:path extrusionOk="0" h="487" w="548">
                  <a:moveTo>
                    <a:pt x="457" y="122"/>
                  </a:moveTo>
                  <a:cubicBezTo>
                    <a:pt x="548" y="213"/>
                    <a:pt x="487" y="335"/>
                    <a:pt x="396" y="426"/>
                  </a:cubicBezTo>
                  <a:cubicBezTo>
                    <a:pt x="274" y="487"/>
                    <a:pt x="153" y="456"/>
                    <a:pt x="92" y="335"/>
                  </a:cubicBezTo>
                  <a:cubicBezTo>
                    <a:pt x="1" y="213"/>
                    <a:pt x="61" y="92"/>
                    <a:pt x="153" y="31"/>
                  </a:cubicBezTo>
                  <a:cubicBezTo>
                    <a:pt x="274" y="0"/>
                    <a:pt x="396" y="31"/>
                    <a:pt x="457"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
            <p:cNvSpPr/>
            <p:nvPr/>
          </p:nvSpPr>
          <p:spPr>
            <a:xfrm>
              <a:off x="1719900" y="1083900"/>
              <a:ext cx="12950" cy="12925"/>
            </a:xfrm>
            <a:custGeom>
              <a:rect b="b" l="l" r="r" t="t"/>
              <a:pathLst>
                <a:path extrusionOk="0" h="517" w="518">
                  <a:moveTo>
                    <a:pt x="457" y="122"/>
                  </a:moveTo>
                  <a:cubicBezTo>
                    <a:pt x="517" y="243"/>
                    <a:pt x="487" y="365"/>
                    <a:pt x="396" y="426"/>
                  </a:cubicBezTo>
                  <a:cubicBezTo>
                    <a:pt x="274" y="517"/>
                    <a:pt x="153" y="487"/>
                    <a:pt x="61" y="365"/>
                  </a:cubicBezTo>
                  <a:cubicBezTo>
                    <a:pt x="1" y="243"/>
                    <a:pt x="31" y="122"/>
                    <a:pt x="153" y="61"/>
                  </a:cubicBezTo>
                  <a:cubicBezTo>
                    <a:pt x="274" y="0"/>
                    <a:pt x="396" y="61"/>
                    <a:pt x="457"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
            <p:cNvSpPr/>
            <p:nvPr/>
          </p:nvSpPr>
          <p:spPr>
            <a:xfrm>
              <a:off x="2843025" y="499550"/>
              <a:ext cx="12950" cy="12925"/>
            </a:xfrm>
            <a:custGeom>
              <a:rect b="b" l="l" r="r" t="t"/>
              <a:pathLst>
                <a:path extrusionOk="0" h="517" w="518">
                  <a:moveTo>
                    <a:pt x="426" y="152"/>
                  </a:moveTo>
                  <a:cubicBezTo>
                    <a:pt x="517" y="243"/>
                    <a:pt x="487" y="365"/>
                    <a:pt x="365" y="456"/>
                  </a:cubicBezTo>
                  <a:cubicBezTo>
                    <a:pt x="244" y="517"/>
                    <a:pt x="122" y="486"/>
                    <a:pt x="61" y="365"/>
                  </a:cubicBezTo>
                  <a:cubicBezTo>
                    <a:pt x="0" y="243"/>
                    <a:pt x="31" y="152"/>
                    <a:pt x="122" y="61"/>
                  </a:cubicBezTo>
                  <a:cubicBezTo>
                    <a:pt x="244" y="0"/>
                    <a:pt x="396" y="30"/>
                    <a:pt x="426" y="1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
            <p:cNvSpPr/>
            <p:nvPr/>
          </p:nvSpPr>
          <p:spPr>
            <a:xfrm>
              <a:off x="1463825" y="1476750"/>
              <a:ext cx="24325" cy="24350"/>
            </a:xfrm>
            <a:custGeom>
              <a:rect b="b" l="l" r="r" t="t"/>
              <a:pathLst>
                <a:path extrusionOk="0" h="974" w="973">
                  <a:moveTo>
                    <a:pt x="851" y="274"/>
                  </a:moveTo>
                  <a:cubicBezTo>
                    <a:pt x="973" y="457"/>
                    <a:pt x="912" y="761"/>
                    <a:pt x="699" y="852"/>
                  </a:cubicBezTo>
                  <a:cubicBezTo>
                    <a:pt x="517" y="973"/>
                    <a:pt x="213" y="913"/>
                    <a:pt x="91" y="700"/>
                  </a:cubicBezTo>
                  <a:cubicBezTo>
                    <a:pt x="0" y="517"/>
                    <a:pt x="61" y="214"/>
                    <a:pt x="243" y="92"/>
                  </a:cubicBezTo>
                  <a:cubicBezTo>
                    <a:pt x="426" y="1"/>
                    <a:pt x="699" y="31"/>
                    <a:pt x="851"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
            <p:cNvSpPr/>
            <p:nvPr/>
          </p:nvSpPr>
          <p:spPr>
            <a:xfrm>
              <a:off x="1924325" y="1191800"/>
              <a:ext cx="24325" cy="25100"/>
            </a:xfrm>
            <a:custGeom>
              <a:rect b="b" l="l" r="r" t="t"/>
              <a:pathLst>
                <a:path extrusionOk="0" h="1004" w="973">
                  <a:moveTo>
                    <a:pt x="882" y="304"/>
                  </a:moveTo>
                  <a:cubicBezTo>
                    <a:pt x="973" y="487"/>
                    <a:pt x="912" y="791"/>
                    <a:pt x="730" y="912"/>
                  </a:cubicBezTo>
                  <a:cubicBezTo>
                    <a:pt x="517" y="1003"/>
                    <a:pt x="213" y="943"/>
                    <a:pt x="122" y="760"/>
                  </a:cubicBezTo>
                  <a:cubicBezTo>
                    <a:pt x="0" y="548"/>
                    <a:pt x="61" y="244"/>
                    <a:pt x="274" y="152"/>
                  </a:cubicBezTo>
                  <a:cubicBezTo>
                    <a:pt x="456" y="0"/>
                    <a:pt x="730" y="61"/>
                    <a:pt x="882" y="30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
            <p:cNvSpPr/>
            <p:nvPr/>
          </p:nvSpPr>
          <p:spPr>
            <a:xfrm>
              <a:off x="1912925" y="896950"/>
              <a:ext cx="24325" cy="25875"/>
            </a:xfrm>
            <a:custGeom>
              <a:rect b="b" l="l" r="r" t="t"/>
              <a:pathLst>
                <a:path extrusionOk="0" h="1035" w="973">
                  <a:moveTo>
                    <a:pt x="882" y="305"/>
                  </a:moveTo>
                  <a:cubicBezTo>
                    <a:pt x="973" y="518"/>
                    <a:pt x="912" y="822"/>
                    <a:pt x="730" y="913"/>
                  </a:cubicBezTo>
                  <a:cubicBezTo>
                    <a:pt x="517" y="1034"/>
                    <a:pt x="213" y="974"/>
                    <a:pt x="122" y="761"/>
                  </a:cubicBezTo>
                  <a:cubicBezTo>
                    <a:pt x="0" y="578"/>
                    <a:pt x="61" y="274"/>
                    <a:pt x="274" y="153"/>
                  </a:cubicBezTo>
                  <a:cubicBezTo>
                    <a:pt x="486" y="1"/>
                    <a:pt x="760" y="92"/>
                    <a:pt x="882" y="30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
            <p:cNvSpPr/>
            <p:nvPr/>
          </p:nvSpPr>
          <p:spPr>
            <a:xfrm>
              <a:off x="1605150" y="1197875"/>
              <a:ext cx="12950" cy="13700"/>
            </a:xfrm>
            <a:custGeom>
              <a:rect b="b" l="l" r="r" t="t"/>
              <a:pathLst>
                <a:path extrusionOk="0" h="548" w="518">
                  <a:moveTo>
                    <a:pt x="457" y="183"/>
                  </a:moveTo>
                  <a:cubicBezTo>
                    <a:pt x="518" y="274"/>
                    <a:pt x="487" y="396"/>
                    <a:pt x="366" y="487"/>
                  </a:cubicBezTo>
                  <a:cubicBezTo>
                    <a:pt x="274" y="548"/>
                    <a:pt x="153" y="517"/>
                    <a:pt x="62" y="396"/>
                  </a:cubicBezTo>
                  <a:cubicBezTo>
                    <a:pt x="1" y="274"/>
                    <a:pt x="31" y="183"/>
                    <a:pt x="153" y="92"/>
                  </a:cubicBezTo>
                  <a:cubicBezTo>
                    <a:pt x="274" y="1"/>
                    <a:pt x="426" y="61"/>
                    <a:pt x="457" y="18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
            <p:cNvSpPr/>
            <p:nvPr/>
          </p:nvSpPr>
          <p:spPr>
            <a:xfrm>
              <a:off x="2583150" y="1086175"/>
              <a:ext cx="13700" cy="12175"/>
            </a:xfrm>
            <a:custGeom>
              <a:rect b="b" l="l" r="r" t="t"/>
              <a:pathLst>
                <a:path extrusionOk="0" h="487" w="548">
                  <a:moveTo>
                    <a:pt x="456" y="122"/>
                  </a:moveTo>
                  <a:cubicBezTo>
                    <a:pt x="547" y="213"/>
                    <a:pt x="517" y="335"/>
                    <a:pt x="395" y="426"/>
                  </a:cubicBezTo>
                  <a:cubicBezTo>
                    <a:pt x="274" y="487"/>
                    <a:pt x="152" y="456"/>
                    <a:pt x="91" y="335"/>
                  </a:cubicBezTo>
                  <a:cubicBezTo>
                    <a:pt x="0" y="213"/>
                    <a:pt x="61" y="122"/>
                    <a:pt x="152" y="31"/>
                  </a:cubicBezTo>
                  <a:cubicBezTo>
                    <a:pt x="274" y="0"/>
                    <a:pt x="395" y="31"/>
                    <a:pt x="456"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
            <p:cNvSpPr/>
            <p:nvPr/>
          </p:nvSpPr>
          <p:spPr>
            <a:xfrm>
              <a:off x="1608950" y="1570975"/>
              <a:ext cx="12950" cy="12950"/>
            </a:xfrm>
            <a:custGeom>
              <a:rect b="b" l="l" r="r" t="t"/>
              <a:pathLst>
                <a:path extrusionOk="0" h="518" w="518">
                  <a:moveTo>
                    <a:pt x="457" y="153"/>
                  </a:moveTo>
                  <a:cubicBezTo>
                    <a:pt x="518" y="244"/>
                    <a:pt x="487" y="366"/>
                    <a:pt x="366" y="457"/>
                  </a:cubicBezTo>
                  <a:cubicBezTo>
                    <a:pt x="274" y="518"/>
                    <a:pt x="153" y="487"/>
                    <a:pt x="62" y="366"/>
                  </a:cubicBezTo>
                  <a:cubicBezTo>
                    <a:pt x="1" y="244"/>
                    <a:pt x="31" y="153"/>
                    <a:pt x="153" y="62"/>
                  </a:cubicBezTo>
                  <a:cubicBezTo>
                    <a:pt x="274" y="1"/>
                    <a:pt x="366" y="31"/>
                    <a:pt x="457" y="15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
            <p:cNvSpPr/>
            <p:nvPr/>
          </p:nvSpPr>
          <p:spPr>
            <a:xfrm>
              <a:off x="1942550" y="539050"/>
              <a:ext cx="12950" cy="13700"/>
            </a:xfrm>
            <a:custGeom>
              <a:rect b="b" l="l" r="r" t="t"/>
              <a:pathLst>
                <a:path extrusionOk="0" h="548" w="518">
                  <a:moveTo>
                    <a:pt x="457" y="153"/>
                  </a:moveTo>
                  <a:cubicBezTo>
                    <a:pt x="517" y="274"/>
                    <a:pt x="487" y="365"/>
                    <a:pt x="365" y="457"/>
                  </a:cubicBezTo>
                  <a:cubicBezTo>
                    <a:pt x="244" y="548"/>
                    <a:pt x="153" y="487"/>
                    <a:pt x="61" y="396"/>
                  </a:cubicBezTo>
                  <a:cubicBezTo>
                    <a:pt x="1" y="274"/>
                    <a:pt x="31" y="153"/>
                    <a:pt x="153" y="92"/>
                  </a:cubicBezTo>
                  <a:cubicBezTo>
                    <a:pt x="244" y="1"/>
                    <a:pt x="365" y="31"/>
                    <a:pt x="457" y="15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
            <p:cNvSpPr/>
            <p:nvPr/>
          </p:nvSpPr>
          <p:spPr>
            <a:xfrm>
              <a:off x="2779950" y="1347575"/>
              <a:ext cx="13700" cy="12950"/>
            </a:xfrm>
            <a:custGeom>
              <a:rect b="b" l="l" r="r" t="t"/>
              <a:pathLst>
                <a:path extrusionOk="0" h="518" w="548">
                  <a:moveTo>
                    <a:pt x="457" y="152"/>
                  </a:moveTo>
                  <a:cubicBezTo>
                    <a:pt x="548" y="274"/>
                    <a:pt x="487" y="365"/>
                    <a:pt x="396" y="456"/>
                  </a:cubicBezTo>
                  <a:cubicBezTo>
                    <a:pt x="274" y="517"/>
                    <a:pt x="153" y="487"/>
                    <a:pt x="92" y="365"/>
                  </a:cubicBezTo>
                  <a:cubicBezTo>
                    <a:pt x="1" y="274"/>
                    <a:pt x="31" y="152"/>
                    <a:pt x="153" y="61"/>
                  </a:cubicBezTo>
                  <a:cubicBezTo>
                    <a:pt x="274" y="0"/>
                    <a:pt x="396" y="31"/>
                    <a:pt x="457" y="1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
            <p:cNvSpPr/>
            <p:nvPr/>
          </p:nvSpPr>
          <p:spPr>
            <a:xfrm>
              <a:off x="1224450" y="827800"/>
              <a:ext cx="12950" cy="12200"/>
            </a:xfrm>
            <a:custGeom>
              <a:rect b="b" l="l" r="r" t="t"/>
              <a:pathLst>
                <a:path extrusionOk="0" h="488" w="518">
                  <a:moveTo>
                    <a:pt x="457" y="123"/>
                  </a:moveTo>
                  <a:cubicBezTo>
                    <a:pt x="517" y="214"/>
                    <a:pt x="487" y="335"/>
                    <a:pt x="365" y="426"/>
                  </a:cubicBezTo>
                  <a:cubicBezTo>
                    <a:pt x="244" y="487"/>
                    <a:pt x="153" y="457"/>
                    <a:pt x="61" y="335"/>
                  </a:cubicBezTo>
                  <a:cubicBezTo>
                    <a:pt x="1" y="214"/>
                    <a:pt x="31" y="123"/>
                    <a:pt x="153" y="31"/>
                  </a:cubicBezTo>
                  <a:cubicBezTo>
                    <a:pt x="244" y="1"/>
                    <a:pt x="396" y="31"/>
                    <a:pt x="457" y="12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
            <p:cNvSpPr/>
            <p:nvPr/>
          </p:nvSpPr>
          <p:spPr>
            <a:xfrm>
              <a:off x="488875" y="1022350"/>
              <a:ext cx="25100" cy="25100"/>
            </a:xfrm>
            <a:custGeom>
              <a:rect b="b" l="l" r="r" t="t"/>
              <a:pathLst>
                <a:path extrusionOk="0" h="1004" w="1004">
                  <a:moveTo>
                    <a:pt x="882" y="274"/>
                  </a:moveTo>
                  <a:cubicBezTo>
                    <a:pt x="1004" y="456"/>
                    <a:pt x="912" y="760"/>
                    <a:pt x="730" y="882"/>
                  </a:cubicBezTo>
                  <a:cubicBezTo>
                    <a:pt x="548" y="1003"/>
                    <a:pt x="244" y="912"/>
                    <a:pt x="122" y="730"/>
                  </a:cubicBezTo>
                  <a:cubicBezTo>
                    <a:pt x="1" y="547"/>
                    <a:pt x="92" y="243"/>
                    <a:pt x="274" y="122"/>
                  </a:cubicBezTo>
                  <a:cubicBezTo>
                    <a:pt x="487" y="0"/>
                    <a:pt x="760" y="9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
            <p:cNvSpPr/>
            <p:nvPr/>
          </p:nvSpPr>
          <p:spPr>
            <a:xfrm>
              <a:off x="693300" y="956225"/>
              <a:ext cx="24325" cy="25875"/>
            </a:xfrm>
            <a:custGeom>
              <a:rect b="b" l="l" r="r" t="t"/>
              <a:pathLst>
                <a:path extrusionOk="0" h="1035" w="973">
                  <a:moveTo>
                    <a:pt x="882" y="305"/>
                  </a:moveTo>
                  <a:cubicBezTo>
                    <a:pt x="973" y="487"/>
                    <a:pt x="912" y="791"/>
                    <a:pt x="730" y="913"/>
                  </a:cubicBezTo>
                  <a:cubicBezTo>
                    <a:pt x="517" y="1034"/>
                    <a:pt x="213" y="943"/>
                    <a:pt x="122" y="761"/>
                  </a:cubicBezTo>
                  <a:cubicBezTo>
                    <a:pt x="0" y="578"/>
                    <a:pt x="61" y="274"/>
                    <a:pt x="274" y="153"/>
                  </a:cubicBezTo>
                  <a:cubicBezTo>
                    <a:pt x="486" y="1"/>
                    <a:pt x="760" y="62"/>
                    <a:pt x="882" y="30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
            <p:cNvSpPr/>
            <p:nvPr/>
          </p:nvSpPr>
          <p:spPr>
            <a:xfrm>
              <a:off x="848300" y="1102125"/>
              <a:ext cx="24350" cy="25100"/>
            </a:xfrm>
            <a:custGeom>
              <a:rect b="b" l="l" r="r" t="t"/>
              <a:pathLst>
                <a:path extrusionOk="0" h="1004" w="974">
                  <a:moveTo>
                    <a:pt x="852" y="274"/>
                  </a:moveTo>
                  <a:cubicBezTo>
                    <a:pt x="973" y="457"/>
                    <a:pt x="882" y="761"/>
                    <a:pt x="700" y="882"/>
                  </a:cubicBezTo>
                  <a:cubicBezTo>
                    <a:pt x="517" y="1004"/>
                    <a:pt x="214" y="913"/>
                    <a:pt x="92" y="730"/>
                  </a:cubicBezTo>
                  <a:cubicBezTo>
                    <a:pt x="1" y="548"/>
                    <a:pt x="62" y="244"/>
                    <a:pt x="244" y="122"/>
                  </a:cubicBezTo>
                  <a:cubicBezTo>
                    <a:pt x="457" y="1"/>
                    <a:pt x="700" y="92"/>
                    <a:pt x="85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
            <p:cNvSpPr/>
            <p:nvPr/>
          </p:nvSpPr>
          <p:spPr>
            <a:xfrm>
              <a:off x="1039050" y="1074025"/>
              <a:ext cx="24325" cy="24325"/>
            </a:xfrm>
            <a:custGeom>
              <a:rect b="b" l="l" r="r" t="t"/>
              <a:pathLst>
                <a:path extrusionOk="0" h="973" w="973">
                  <a:moveTo>
                    <a:pt x="882" y="274"/>
                  </a:moveTo>
                  <a:cubicBezTo>
                    <a:pt x="973" y="456"/>
                    <a:pt x="912" y="760"/>
                    <a:pt x="699" y="882"/>
                  </a:cubicBezTo>
                  <a:cubicBezTo>
                    <a:pt x="517" y="973"/>
                    <a:pt x="213" y="912"/>
                    <a:pt x="122" y="699"/>
                  </a:cubicBezTo>
                  <a:cubicBezTo>
                    <a:pt x="0" y="517"/>
                    <a:pt x="61" y="213"/>
                    <a:pt x="274" y="91"/>
                  </a:cubicBezTo>
                  <a:cubicBezTo>
                    <a:pt x="486" y="0"/>
                    <a:pt x="760" y="6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
            <p:cNvSpPr/>
            <p:nvPr/>
          </p:nvSpPr>
          <p:spPr>
            <a:xfrm>
              <a:off x="645425" y="2504125"/>
              <a:ext cx="13700" cy="13700"/>
            </a:xfrm>
            <a:custGeom>
              <a:rect b="b" l="l" r="r" t="t"/>
              <a:pathLst>
                <a:path extrusionOk="0" h="548" w="548">
                  <a:moveTo>
                    <a:pt x="456" y="153"/>
                  </a:moveTo>
                  <a:cubicBezTo>
                    <a:pt x="547" y="274"/>
                    <a:pt x="517" y="396"/>
                    <a:pt x="395" y="456"/>
                  </a:cubicBezTo>
                  <a:cubicBezTo>
                    <a:pt x="274" y="548"/>
                    <a:pt x="152" y="517"/>
                    <a:pt x="91" y="396"/>
                  </a:cubicBezTo>
                  <a:cubicBezTo>
                    <a:pt x="0" y="274"/>
                    <a:pt x="61" y="153"/>
                    <a:pt x="152" y="92"/>
                  </a:cubicBezTo>
                  <a:cubicBezTo>
                    <a:pt x="274" y="1"/>
                    <a:pt x="395" y="61"/>
                    <a:pt x="456" y="15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
            <p:cNvSpPr/>
            <p:nvPr/>
          </p:nvSpPr>
          <p:spPr>
            <a:xfrm>
              <a:off x="2251075" y="703200"/>
              <a:ext cx="12925" cy="12925"/>
            </a:xfrm>
            <a:custGeom>
              <a:rect b="b" l="l" r="r" t="t"/>
              <a:pathLst>
                <a:path extrusionOk="0" h="517" w="517">
                  <a:moveTo>
                    <a:pt x="456" y="122"/>
                  </a:moveTo>
                  <a:cubicBezTo>
                    <a:pt x="517" y="243"/>
                    <a:pt x="487" y="365"/>
                    <a:pt x="365" y="426"/>
                  </a:cubicBezTo>
                  <a:cubicBezTo>
                    <a:pt x="274" y="517"/>
                    <a:pt x="152" y="456"/>
                    <a:pt x="61" y="365"/>
                  </a:cubicBezTo>
                  <a:cubicBezTo>
                    <a:pt x="0" y="243"/>
                    <a:pt x="31" y="122"/>
                    <a:pt x="152" y="61"/>
                  </a:cubicBezTo>
                  <a:cubicBezTo>
                    <a:pt x="274" y="0"/>
                    <a:pt x="365" y="61"/>
                    <a:pt x="456"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
            <p:cNvSpPr/>
            <p:nvPr/>
          </p:nvSpPr>
          <p:spPr>
            <a:xfrm>
              <a:off x="806500" y="2165975"/>
              <a:ext cx="12950" cy="12950"/>
            </a:xfrm>
            <a:custGeom>
              <a:rect b="b" l="l" r="r" t="t"/>
              <a:pathLst>
                <a:path extrusionOk="0" h="518" w="518">
                  <a:moveTo>
                    <a:pt x="457" y="122"/>
                  </a:moveTo>
                  <a:cubicBezTo>
                    <a:pt x="518" y="244"/>
                    <a:pt x="487" y="365"/>
                    <a:pt x="366" y="426"/>
                  </a:cubicBezTo>
                  <a:cubicBezTo>
                    <a:pt x="244" y="517"/>
                    <a:pt x="153" y="456"/>
                    <a:pt x="62" y="365"/>
                  </a:cubicBezTo>
                  <a:cubicBezTo>
                    <a:pt x="1" y="244"/>
                    <a:pt x="31" y="122"/>
                    <a:pt x="153" y="61"/>
                  </a:cubicBezTo>
                  <a:cubicBezTo>
                    <a:pt x="244" y="1"/>
                    <a:pt x="396" y="1"/>
                    <a:pt x="457"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
            <p:cNvSpPr/>
            <p:nvPr/>
          </p:nvSpPr>
          <p:spPr>
            <a:xfrm>
              <a:off x="876425" y="1174325"/>
              <a:ext cx="13700" cy="13700"/>
            </a:xfrm>
            <a:custGeom>
              <a:rect b="b" l="l" r="r" t="t"/>
              <a:pathLst>
                <a:path extrusionOk="0" h="548" w="548">
                  <a:moveTo>
                    <a:pt x="456" y="152"/>
                  </a:moveTo>
                  <a:cubicBezTo>
                    <a:pt x="548" y="274"/>
                    <a:pt x="487" y="395"/>
                    <a:pt x="396" y="456"/>
                  </a:cubicBezTo>
                  <a:cubicBezTo>
                    <a:pt x="274" y="547"/>
                    <a:pt x="152" y="487"/>
                    <a:pt x="92" y="395"/>
                  </a:cubicBezTo>
                  <a:cubicBezTo>
                    <a:pt x="0" y="274"/>
                    <a:pt x="31" y="152"/>
                    <a:pt x="152" y="91"/>
                  </a:cubicBezTo>
                  <a:cubicBezTo>
                    <a:pt x="274" y="0"/>
                    <a:pt x="426" y="61"/>
                    <a:pt x="456" y="1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
            <p:cNvSpPr/>
            <p:nvPr/>
          </p:nvSpPr>
          <p:spPr>
            <a:xfrm>
              <a:off x="653025" y="581600"/>
              <a:ext cx="25100" cy="25100"/>
            </a:xfrm>
            <a:custGeom>
              <a:rect b="b" l="l" r="r" t="t"/>
              <a:pathLst>
                <a:path extrusionOk="0" h="1004" w="1004">
                  <a:moveTo>
                    <a:pt x="882" y="274"/>
                  </a:moveTo>
                  <a:cubicBezTo>
                    <a:pt x="1003" y="457"/>
                    <a:pt x="912" y="761"/>
                    <a:pt x="730" y="882"/>
                  </a:cubicBezTo>
                  <a:cubicBezTo>
                    <a:pt x="547" y="1004"/>
                    <a:pt x="243" y="913"/>
                    <a:pt x="122" y="730"/>
                  </a:cubicBezTo>
                  <a:cubicBezTo>
                    <a:pt x="0" y="548"/>
                    <a:pt x="91" y="244"/>
                    <a:pt x="274" y="122"/>
                  </a:cubicBezTo>
                  <a:cubicBezTo>
                    <a:pt x="456" y="1"/>
                    <a:pt x="730" y="62"/>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
            <p:cNvSpPr/>
            <p:nvPr/>
          </p:nvSpPr>
          <p:spPr>
            <a:xfrm>
              <a:off x="280675" y="728275"/>
              <a:ext cx="13700" cy="12925"/>
            </a:xfrm>
            <a:custGeom>
              <a:rect b="b" l="l" r="r" t="t"/>
              <a:pathLst>
                <a:path extrusionOk="0" h="517" w="548">
                  <a:moveTo>
                    <a:pt x="456" y="152"/>
                  </a:moveTo>
                  <a:cubicBezTo>
                    <a:pt x="547" y="274"/>
                    <a:pt x="517" y="365"/>
                    <a:pt x="395" y="456"/>
                  </a:cubicBezTo>
                  <a:cubicBezTo>
                    <a:pt x="274" y="517"/>
                    <a:pt x="152" y="486"/>
                    <a:pt x="91" y="365"/>
                  </a:cubicBezTo>
                  <a:cubicBezTo>
                    <a:pt x="0" y="274"/>
                    <a:pt x="61" y="152"/>
                    <a:pt x="152" y="61"/>
                  </a:cubicBezTo>
                  <a:cubicBezTo>
                    <a:pt x="274" y="0"/>
                    <a:pt x="426" y="30"/>
                    <a:pt x="456" y="1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
            <p:cNvSpPr/>
            <p:nvPr/>
          </p:nvSpPr>
          <p:spPr>
            <a:xfrm>
              <a:off x="352850" y="562600"/>
              <a:ext cx="25100" cy="25875"/>
            </a:xfrm>
            <a:custGeom>
              <a:rect b="b" l="l" r="r" t="t"/>
              <a:pathLst>
                <a:path extrusionOk="0" h="1035" w="1004">
                  <a:moveTo>
                    <a:pt x="882" y="305"/>
                  </a:moveTo>
                  <a:cubicBezTo>
                    <a:pt x="1004" y="518"/>
                    <a:pt x="913" y="822"/>
                    <a:pt x="730" y="913"/>
                  </a:cubicBezTo>
                  <a:cubicBezTo>
                    <a:pt x="548" y="1034"/>
                    <a:pt x="244" y="974"/>
                    <a:pt x="122" y="761"/>
                  </a:cubicBezTo>
                  <a:cubicBezTo>
                    <a:pt x="1" y="578"/>
                    <a:pt x="92" y="274"/>
                    <a:pt x="274" y="153"/>
                  </a:cubicBezTo>
                  <a:cubicBezTo>
                    <a:pt x="517" y="1"/>
                    <a:pt x="761" y="92"/>
                    <a:pt x="882" y="30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
            <p:cNvSpPr/>
            <p:nvPr/>
          </p:nvSpPr>
          <p:spPr>
            <a:xfrm>
              <a:off x="615775" y="629475"/>
              <a:ext cx="13700" cy="12200"/>
            </a:xfrm>
            <a:custGeom>
              <a:rect b="b" l="l" r="r" t="t"/>
              <a:pathLst>
                <a:path extrusionOk="0" h="488" w="548">
                  <a:moveTo>
                    <a:pt x="487" y="122"/>
                  </a:moveTo>
                  <a:cubicBezTo>
                    <a:pt x="548" y="213"/>
                    <a:pt x="517" y="335"/>
                    <a:pt x="396" y="426"/>
                  </a:cubicBezTo>
                  <a:cubicBezTo>
                    <a:pt x="274" y="487"/>
                    <a:pt x="153" y="457"/>
                    <a:pt x="92" y="335"/>
                  </a:cubicBezTo>
                  <a:cubicBezTo>
                    <a:pt x="1" y="213"/>
                    <a:pt x="61" y="122"/>
                    <a:pt x="183" y="31"/>
                  </a:cubicBezTo>
                  <a:cubicBezTo>
                    <a:pt x="274" y="1"/>
                    <a:pt x="396" y="31"/>
                    <a:pt x="487"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
            <p:cNvSpPr/>
            <p:nvPr/>
          </p:nvSpPr>
          <p:spPr>
            <a:xfrm>
              <a:off x="906825" y="3757950"/>
              <a:ext cx="13700" cy="13700"/>
            </a:xfrm>
            <a:custGeom>
              <a:rect b="b" l="l" r="r" t="t"/>
              <a:pathLst>
                <a:path extrusionOk="0" h="548" w="548">
                  <a:moveTo>
                    <a:pt x="456" y="152"/>
                  </a:moveTo>
                  <a:cubicBezTo>
                    <a:pt x="547" y="274"/>
                    <a:pt x="487" y="395"/>
                    <a:pt x="365" y="456"/>
                  </a:cubicBezTo>
                  <a:cubicBezTo>
                    <a:pt x="274" y="547"/>
                    <a:pt x="152" y="517"/>
                    <a:pt x="61" y="395"/>
                  </a:cubicBezTo>
                  <a:cubicBezTo>
                    <a:pt x="0" y="274"/>
                    <a:pt x="31" y="152"/>
                    <a:pt x="152" y="91"/>
                  </a:cubicBezTo>
                  <a:cubicBezTo>
                    <a:pt x="274" y="0"/>
                    <a:pt x="426" y="61"/>
                    <a:pt x="456" y="1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
            <p:cNvSpPr/>
            <p:nvPr/>
          </p:nvSpPr>
          <p:spPr>
            <a:xfrm>
              <a:off x="7275475" y="4211600"/>
              <a:ext cx="25100" cy="25100"/>
            </a:xfrm>
            <a:custGeom>
              <a:rect b="b" l="l" r="r" t="t"/>
              <a:pathLst>
                <a:path extrusionOk="0" h="1004" w="1004">
                  <a:moveTo>
                    <a:pt x="882" y="304"/>
                  </a:moveTo>
                  <a:cubicBezTo>
                    <a:pt x="1004" y="487"/>
                    <a:pt x="912" y="791"/>
                    <a:pt x="730" y="912"/>
                  </a:cubicBezTo>
                  <a:cubicBezTo>
                    <a:pt x="548" y="1003"/>
                    <a:pt x="244" y="943"/>
                    <a:pt x="122" y="760"/>
                  </a:cubicBezTo>
                  <a:cubicBezTo>
                    <a:pt x="1" y="548"/>
                    <a:pt x="92" y="244"/>
                    <a:pt x="274" y="152"/>
                  </a:cubicBezTo>
                  <a:cubicBezTo>
                    <a:pt x="517" y="0"/>
                    <a:pt x="761" y="61"/>
                    <a:pt x="882" y="30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
            <p:cNvSpPr/>
            <p:nvPr/>
          </p:nvSpPr>
          <p:spPr>
            <a:xfrm>
              <a:off x="555750" y="3765550"/>
              <a:ext cx="24350" cy="25100"/>
            </a:xfrm>
            <a:custGeom>
              <a:rect b="b" l="l" r="r" t="t"/>
              <a:pathLst>
                <a:path extrusionOk="0" h="1004" w="974">
                  <a:moveTo>
                    <a:pt x="851" y="274"/>
                  </a:moveTo>
                  <a:cubicBezTo>
                    <a:pt x="973" y="456"/>
                    <a:pt x="912" y="760"/>
                    <a:pt x="700" y="882"/>
                  </a:cubicBezTo>
                  <a:cubicBezTo>
                    <a:pt x="517" y="1003"/>
                    <a:pt x="213" y="912"/>
                    <a:pt x="92" y="730"/>
                  </a:cubicBezTo>
                  <a:cubicBezTo>
                    <a:pt x="0" y="547"/>
                    <a:pt x="61" y="243"/>
                    <a:pt x="244" y="122"/>
                  </a:cubicBezTo>
                  <a:cubicBezTo>
                    <a:pt x="456" y="0"/>
                    <a:pt x="700" y="91"/>
                    <a:pt x="851"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
            <p:cNvSpPr/>
            <p:nvPr/>
          </p:nvSpPr>
          <p:spPr>
            <a:xfrm>
              <a:off x="647700" y="2923575"/>
              <a:ext cx="24325" cy="24350"/>
            </a:xfrm>
            <a:custGeom>
              <a:rect b="b" l="l" r="r" t="t"/>
              <a:pathLst>
                <a:path extrusionOk="0" h="974" w="973">
                  <a:moveTo>
                    <a:pt x="882" y="244"/>
                  </a:moveTo>
                  <a:cubicBezTo>
                    <a:pt x="973" y="426"/>
                    <a:pt x="912" y="761"/>
                    <a:pt x="730" y="852"/>
                  </a:cubicBezTo>
                  <a:cubicBezTo>
                    <a:pt x="517" y="974"/>
                    <a:pt x="213" y="913"/>
                    <a:pt x="122" y="700"/>
                  </a:cubicBezTo>
                  <a:cubicBezTo>
                    <a:pt x="0" y="518"/>
                    <a:pt x="61" y="214"/>
                    <a:pt x="274" y="92"/>
                  </a:cubicBezTo>
                  <a:cubicBezTo>
                    <a:pt x="456" y="1"/>
                    <a:pt x="760" y="62"/>
                    <a:pt x="882" y="24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
            <p:cNvSpPr/>
            <p:nvPr/>
          </p:nvSpPr>
          <p:spPr>
            <a:xfrm>
              <a:off x="351325" y="3924350"/>
              <a:ext cx="24350" cy="25100"/>
            </a:xfrm>
            <a:custGeom>
              <a:rect b="b" l="l" r="r" t="t"/>
              <a:pathLst>
                <a:path extrusionOk="0" h="1004" w="974">
                  <a:moveTo>
                    <a:pt x="882" y="274"/>
                  </a:moveTo>
                  <a:cubicBezTo>
                    <a:pt x="974" y="457"/>
                    <a:pt x="913" y="761"/>
                    <a:pt x="730" y="882"/>
                  </a:cubicBezTo>
                  <a:cubicBezTo>
                    <a:pt x="518" y="1004"/>
                    <a:pt x="214" y="913"/>
                    <a:pt x="123" y="730"/>
                  </a:cubicBezTo>
                  <a:cubicBezTo>
                    <a:pt x="1" y="548"/>
                    <a:pt x="62" y="244"/>
                    <a:pt x="275" y="122"/>
                  </a:cubicBezTo>
                  <a:cubicBezTo>
                    <a:pt x="487" y="1"/>
                    <a:pt x="761" y="92"/>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
            <p:cNvSpPr/>
            <p:nvPr/>
          </p:nvSpPr>
          <p:spPr>
            <a:xfrm>
              <a:off x="697850" y="3531500"/>
              <a:ext cx="25100" cy="24350"/>
            </a:xfrm>
            <a:custGeom>
              <a:rect b="b" l="l" r="r" t="t"/>
              <a:pathLst>
                <a:path extrusionOk="0" h="974" w="1004">
                  <a:moveTo>
                    <a:pt x="882" y="244"/>
                  </a:moveTo>
                  <a:cubicBezTo>
                    <a:pt x="1003" y="426"/>
                    <a:pt x="912" y="760"/>
                    <a:pt x="730" y="851"/>
                  </a:cubicBezTo>
                  <a:cubicBezTo>
                    <a:pt x="548" y="973"/>
                    <a:pt x="244" y="912"/>
                    <a:pt x="122" y="699"/>
                  </a:cubicBezTo>
                  <a:cubicBezTo>
                    <a:pt x="0" y="517"/>
                    <a:pt x="92" y="213"/>
                    <a:pt x="274" y="92"/>
                  </a:cubicBezTo>
                  <a:cubicBezTo>
                    <a:pt x="456" y="0"/>
                    <a:pt x="730" y="31"/>
                    <a:pt x="882" y="24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
            <p:cNvSpPr/>
            <p:nvPr/>
          </p:nvSpPr>
          <p:spPr>
            <a:xfrm>
              <a:off x="732050" y="3199425"/>
              <a:ext cx="13700" cy="12950"/>
            </a:xfrm>
            <a:custGeom>
              <a:rect b="b" l="l" r="r" t="t"/>
              <a:pathLst>
                <a:path extrusionOk="0" h="518" w="548">
                  <a:moveTo>
                    <a:pt x="456" y="122"/>
                  </a:moveTo>
                  <a:cubicBezTo>
                    <a:pt x="547" y="244"/>
                    <a:pt x="487" y="365"/>
                    <a:pt x="395" y="426"/>
                  </a:cubicBezTo>
                  <a:cubicBezTo>
                    <a:pt x="274" y="517"/>
                    <a:pt x="152" y="456"/>
                    <a:pt x="91" y="365"/>
                  </a:cubicBezTo>
                  <a:cubicBezTo>
                    <a:pt x="0" y="244"/>
                    <a:pt x="31" y="122"/>
                    <a:pt x="152" y="61"/>
                  </a:cubicBezTo>
                  <a:cubicBezTo>
                    <a:pt x="274" y="1"/>
                    <a:pt x="395" y="31"/>
                    <a:pt x="456"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
            <p:cNvSpPr/>
            <p:nvPr/>
          </p:nvSpPr>
          <p:spPr>
            <a:xfrm>
              <a:off x="314850" y="3972225"/>
              <a:ext cx="13725" cy="12950"/>
            </a:xfrm>
            <a:custGeom>
              <a:rect b="b" l="l" r="r" t="t"/>
              <a:pathLst>
                <a:path extrusionOk="0" h="518" w="549">
                  <a:moveTo>
                    <a:pt x="457" y="153"/>
                  </a:moveTo>
                  <a:cubicBezTo>
                    <a:pt x="548" y="244"/>
                    <a:pt x="518" y="366"/>
                    <a:pt x="396" y="457"/>
                  </a:cubicBezTo>
                  <a:cubicBezTo>
                    <a:pt x="275" y="518"/>
                    <a:pt x="153" y="487"/>
                    <a:pt x="92" y="366"/>
                  </a:cubicBezTo>
                  <a:cubicBezTo>
                    <a:pt x="1" y="244"/>
                    <a:pt x="62" y="153"/>
                    <a:pt x="153" y="62"/>
                  </a:cubicBezTo>
                  <a:cubicBezTo>
                    <a:pt x="275" y="1"/>
                    <a:pt x="396" y="31"/>
                    <a:pt x="457" y="15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
            <p:cNvSpPr/>
            <p:nvPr/>
          </p:nvSpPr>
          <p:spPr>
            <a:xfrm>
              <a:off x="529150" y="3017050"/>
              <a:ext cx="12950" cy="13700"/>
            </a:xfrm>
            <a:custGeom>
              <a:rect b="b" l="l" r="r" t="t"/>
              <a:pathLst>
                <a:path extrusionOk="0" h="548" w="518">
                  <a:moveTo>
                    <a:pt x="456" y="153"/>
                  </a:moveTo>
                  <a:cubicBezTo>
                    <a:pt x="517" y="274"/>
                    <a:pt x="487" y="396"/>
                    <a:pt x="365" y="457"/>
                  </a:cubicBezTo>
                  <a:cubicBezTo>
                    <a:pt x="244" y="548"/>
                    <a:pt x="153" y="517"/>
                    <a:pt x="61" y="396"/>
                  </a:cubicBezTo>
                  <a:cubicBezTo>
                    <a:pt x="1" y="274"/>
                    <a:pt x="31" y="153"/>
                    <a:pt x="153" y="92"/>
                  </a:cubicBezTo>
                  <a:cubicBezTo>
                    <a:pt x="244" y="1"/>
                    <a:pt x="396" y="61"/>
                    <a:pt x="456" y="15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
            <p:cNvSpPr/>
            <p:nvPr/>
          </p:nvSpPr>
          <p:spPr>
            <a:xfrm>
              <a:off x="298150" y="3270850"/>
              <a:ext cx="24325" cy="25875"/>
            </a:xfrm>
            <a:custGeom>
              <a:rect b="b" l="l" r="r" t="t"/>
              <a:pathLst>
                <a:path extrusionOk="0" h="1035" w="973">
                  <a:moveTo>
                    <a:pt x="882" y="305"/>
                  </a:moveTo>
                  <a:cubicBezTo>
                    <a:pt x="973" y="487"/>
                    <a:pt x="912" y="791"/>
                    <a:pt x="699" y="913"/>
                  </a:cubicBezTo>
                  <a:cubicBezTo>
                    <a:pt x="517" y="1034"/>
                    <a:pt x="213" y="943"/>
                    <a:pt x="122" y="761"/>
                  </a:cubicBezTo>
                  <a:cubicBezTo>
                    <a:pt x="0" y="578"/>
                    <a:pt x="61" y="274"/>
                    <a:pt x="274" y="153"/>
                  </a:cubicBezTo>
                  <a:cubicBezTo>
                    <a:pt x="487" y="1"/>
                    <a:pt x="760" y="92"/>
                    <a:pt x="882" y="30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
            <p:cNvSpPr/>
            <p:nvPr/>
          </p:nvSpPr>
          <p:spPr>
            <a:xfrm>
              <a:off x="291300" y="3027700"/>
              <a:ext cx="25100" cy="25100"/>
            </a:xfrm>
            <a:custGeom>
              <a:rect b="b" l="l" r="r" t="t"/>
              <a:pathLst>
                <a:path extrusionOk="0" h="1004" w="1004">
                  <a:moveTo>
                    <a:pt x="882" y="274"/>
                  </a:moveTo>
                  <a:cubicBezTo>
                    <a:pt x="1004" y="456"/>
                    <a:pt x="913" y="760"/>
                    <a:pt x="730" y="882"/>
                  </a:cubicBezTo>
                  <a:cubicBezTo>
                    <a:pt x="548" y="1003"/>
                    <a:pt x="244" y="912"/>
                    <a:pt x="122" y="730"/>
                  </a:cubicBezTo>
                  <a:cubicBezTo>
                    <a:pt x="1" y="547"/>
                    <a:pt x="92" y="243"/>
                    <a:pt x="274" y="122"/>
                  </a:cubicBezTo>
                  <a:cubicBezTo>
                    <a:pt x="457" y="0"/>
                    <a:pt x="730" y="3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
            <p:cNvSpPr/>
            <p:nvPr/>
          </p:nvSpPr>
          <p:spPr>
            <a:xfrm>
              <a:off x="364250" y="3390150"/>
              <a:ext cx="25100" cy="25100"/>
            </a:xfrm>
            <a:custGeom>
              <a:rect b="b" l="l" r="r" t="t"/>
              <a:pathLst>
                <a:path extrusionOk="0" h="1004" w="1004">
                  <a:moveTo>
                    <a:pt x="882" y="274"/>
                  </a:moveTo>
                  <a:cubicBezTo>
                    <a:pt x="1004" y="487"/>
                    <a:pt x="913" y="791"/>
                    <a:pt x="730" y="882"/>
                  </a:cubicBezTo>
                  <a:cubicBezTo>
                    <a:pt x="548" y="1004"/>
                    <a:pt x="244" y="943"/>
                    <a:pt x="122" y="730"/>
                  </a:cubicBezTo>
                  <a:cubicBezTo>
                    <a:pt x="1" y="548"/>
                    <a:pt x="92" y="244"/>
                    <a:pt x="274" y="122"/>
                  </a:cubicBezTo>
                  <a:cubicBezTo>
                    <a:pt x="517" y="1"/>
                    <a:pt x="761" y="62"/>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
            <p:cNvSpPr/>
            <p:nvPr/>
          </p:nvSpPr>
          <p:spPr>
            <a:xfrm>
              <a:off x="7055100" y="3887125"/>
              <a:ext cx="13700" cy="12950"/>
            </a:xfrm>
            <a:custGeom>
              <a:rect b="b" l="l" r="r" t="t"/>
              <a:pathLst>
                <a:path extrusionOk="0" h="518" w="548">
                  <a:moveTo>
                    <a:pt x="457" y="122"/>
                  </a:moveTo>
                  <a:cubicBezTo>
                    <a:pt x="548" y="244"/>
                    <a:pt x="518" y="365"/>
                    <a:pt x="396" y="426"/>
                  </a:cubicBezTo>
                  <a:cubicBezTo>
                    <a:pt x="274" y="517"/>
                    <a:pt x="153" y="456"/>
                    <a:pt x="92" y="365"/>
                  </a:cubicBezTo>
                  <a:cubicBezTo>
                    <a:pt x="1" y="244"/>
                    <a:pt x="62" y="122"/>
                    <a:pt x="153" y="61"/>
                  </a:cubicBezTo>
                  <a:cubicBezTo>
                    <a:pt x="274" y="1"/>
                    <a:pt x="426" y="1"/>
                    <a:pt x="457"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
            <p:cNvSpPr/>
            <p:nvPr/>
          </p:nvSpPr>
          <p:spPr>
            <a:xfrm>
              <a:off x="7236725" y="3681200"/>
              <a:ext cx="25100" cy="25100"/>
            </a:xfrm>
            <a:custGeom>
              <a:rect b="b" l="l" r="r" t="t"/>
              <a:pathLst>
                <a:path extrusionOk="0" h="1004" w="1004">
                  <a:moveTo>
                    <a:pt x="882" y="274"/>
                  </a:moveTo>
                  <a:cubicBezTo>
                    <a:pt x="1003" y="456"/>
                    <a:pt x="912" y="760"/>
                    <a:pt x="730" y="882"/>
                  </a:cubicBezTo>
                  <a:cubicBezTo>
                    <a:pt x="548" y="1003"/>
                    <a:pt x="244" y="912"/>
                    <a:pt x="122" y="730"/>
                  </a:cubicBezTo>
                  <a:cubicBezTo>
                    <a:pt x="0" y="547"/>
                    <a:pt x="92" y="243"/>
                    <a:pt x="274" y="122"/>
                  </a:cubicBezTo>
                  <a:cubicBezTo>
                    <a:pt x="456" y="0"/>
                    <a:pt x="730" y="9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
            <p:cNvSpPr/>
            <p:nvPr/>
          </p:nvSpPr>
          <p:spPr>
            <a:xfrm>
              <a:off x="327775" y="3438025"/>
              <a:ext cx="12950" cy="12200"/>
            </a:xfrm>
            <a:custGeom>
              <a:rect b="b" l="l" r="r" t="t"/>
              <a:pathLst>
                <a:path extrusionOk="0" h="488" w="518">
                  <a:moveTo>
                    <a:pt x="457" y="122"/>
                  </a:moveTo>
                  <a:cubicBezTo>
                    <a:pt x="517" y="244"/>
                    <a:pt x="487" y="335"/>
                    <a:pt x="365" y="426"/>
                  </a:cubicBezTo>
                  <a:cubicBezTo>
                    <a:pt x="244" y="487"/>
                    <a:pt x="153" y="457"/>
                    <a:pt x="61" y="335"/>
                  </a:cubicBezTo>
                  <a:cubicBezTo>
                    <a:pt x="1" y="244"/>
                    <a:pt x="31" y="122"/>
                    <a:pt x="122" y="31"/>
                  </a:cubicBezTo>
                  <a:cubicBezTo>
                    <a:pt x="244" y="1"/>
                    <a:pt x="396" y="31"/>
                    <a:pt x="457"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
            <p:cNvSpPr/>
            <p:nvPr/>
          </p:nvSpPr>
          <p:spPr>
            <a:xfrm>
              <a:off x="3290600" y="504100"/>
              <a:ext cx="25850" cy="24350"/>
            </a:xfrm>
            <a:custGeom>
              <a:rect b="b" l="l" r="r" t="t"/>
              <a:pathLst>
                <a:path extrusionOk="0" h="974" w="1034">
                  <a:moveTo>
                    <a:pt x="244" y="821"/>
                  </a:moveTo>
                  <a:cubicBezTo>
                    <a:pt x="61" y="669"/>
                    <a:pt x="1" y="396"/>
                    <a:pt x="213" y="213"/>
                  </a:cubicBezTo>
                  <a:cubicBezTo>
                    <a:pt x="365" y="31"/>
                    <a:pt x="639" y="0"/>
                    <a:pt x="821" y="183"/>
                  </a:cubicBezTo>
                  <a:cubicBezTo>
                    <a:pt x="1004" y="335"/>
                    <a:pt x="1034" y="608"/>
                    <a:pt x="852" y="791"/>
                  </a:cubicBezTo>
                  <a:cubicBezTo>
                    <a:pt x="700" y="973"/>
                    <a:pt x="396" y="973"/>
                    <a:pt x="244"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
            <p:cNvSpPr/>
            <p:nvPr/>
          </p:nvSpPr>
          <p:spPr>
            <a:xfrm>
              <a:off x="4995800" y="1010950"/>
              <a:ext cx="25850" cy="25100"/>
            </a:xfrm>
            <a:custGeom>
              <a:rect b="b" l="l" r="r" t="t"/>
              <a:pathLst>
                <a:path extrusionOk="0" h="1004" w="1034">
                  <a:moveTo>
                    <a:pt x="244" y="851"/>
                  </a:moveTo>
                  <a:cubicBezTo>
                    <a:pt x="61" y="699"/>
                    <a:pt x="1" y="426"/>
                    <a:pt x="213" y="243"/>
                  </a:cubicBezTo>
                  <a:cubicBezTo>
                    <a:pt x="335" y="61"/>
                    <a:pt x="608" y="0"/>
                    <a:pt x="821" y="213"/>
                  </a:cubicBezTo>
                  <a:cubicBezTo>
                    <a:pt x="1004" y="365"/>
                    <a:pt x="1034" y="608"/>
                    <a:pt x="852" y="821"/>
                  </a:cubicBezTo>
                  <a:cubicBezTo>
                    <a:pt x="700" y="973"/>
                    <a:pt x="426" y="1003"/>
                    <a:pt x="244"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
            <p:cNvSpPr/>
            <p:nvPr/>
          </p:nvSpPr>
          <p:spPr>
            <a:xfrm>
              <a:off x="6143250" y="1058825"/>
              <a:ext cx="25850" cy="24325"/>
            </a:xfrm>
            <a:custGeom>
              <a:rect b="b" l="l" r="r" t="t"/>
              <a:pathLst>
                <a:path extrusionOk="0" h="973" w="1034">
                  <a:moveTo>
                    <a:pt x="243" y="821"/>
                  </a:moveTo>
                  <a:cubicBezTo>
                    <a:pt x="30" y="669"/>
                    <a:pt x="0" y="395"/>
                    <a:pt x="182" y="213"/>
                  </a:cubicBezTo>
                  <a:cubicBezTo>
                    <a:pt x="334" y="31"/>
                    <a:pt x="608" y="0"/>
                    <a:pt x="790" y="183"/>
                  </a:cubicBezTo>
                  <a:cubicBezTo>
                    <a:pt x="1003" y="335"/>
                    <a:pt x="1033" y="608"/>
                    <a:pt x="851" y="790"/>
                  </a:cubicBezTo>
                  <a:cubicBezTo>
                    <a:pt x="699" y="973"/>
                    <a:pt x="426" y="973"/>
                    <a:pt x="243"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
            <p:cNvSpPr/>
            <p:nvPr/>
          </p:nvSpPr>
          <p:spPr>
            <a:xfrm>
              <a:off x="5658425" y="782225"/>
              <a:ext cx="25100" cy="25100"/>
            </a:xfrm>
            <a:custGeom>
              <a:rect b="b" l="l" r="r" t="t"/>
              <a:pathLst>
                <a:path extrusionOk="0" h="1004" w="1004">
                  <a:moveTo>
                    <a:pt x="213" y="851"/>
                  </a:moveTo>
                  <a:cubicBezTo>
                    <a:pt x="31" y="699"/>
                    <a:pt x="1" y="426"/>
                    <a:pt x="183" y="243"/>
                  </a:cubicBezTo>
                  <a:cubicBezTo>
                    <a:pt x="335" y="31"/>
                    <a:pt x="608" y="0"/>
                    <a:pt x="791" y="183"/>
                  </a:cubicBezTo>
                  <a:cubicBezTo>
                    <a:pt x="973" y="335"/>
                    <a:pt x="1004" y="608"/>
                    <a:pt x="821" y="790"/>
                  </a:cubicBezTo>
                  <a:cubicBezTo>
                    <a:pt x="669" y="942"/>
                    <a:pt x="396" y="1003"/>
                    <a:pt x="21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
            <p:cNvSpPr/>
            <p:nvPr/>
          </p:nvSpPr>
          <p:spPr>
            <a:xfrm>
              <a:off x="5652350" y="969150"/>
              <a:ext cx="25850" cy="25100"/>
            </a:xfrm>
            <a:custGeom>
              <a:rect b="b" l="l" r="r" t="t"/>
              <a:pathLst>
                <a:path extrusionOk="0" h="1004" w="1034">
                  <a:moveTo>
                    <a:pt x="244" y="852"/>
                  </a:moveTo>
                  <a:cubicBezTo>
                    <a:pt x="31" y="700"/>
                    <a:pt x="0" y="426"/>
                    <a:pt x="183" y="244"/>
                  </a:cubicBezTo>
                  <a:cubicBezTo>
                    <a:pt x="335" y="61"/>
                    <a:pt x="608" y="0"/>
                    <a:pt x="791" y="213"/>
                  </a:cubicBezTo>
                  <a:cubicBezTo>
                    <a:pt x="1003" y="365"/>
                    <a:pt x="1034" y="608"/>
                    <a:pt x="851" y="821"/>
                  </a:cubicBezTo>
                  <a:cubicBezTo>
                    <a:pt x="669" y="1004"/>
                    <a:pt x="396" y="1004"/>
                    <a:pt x="244"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
            <p:cNvSpPr/>
            <p:nvPr/>
          </p:nvSpPr>
          <p:spPr>
            <a:xfrm>
              <a:off x="3344550" y="1516275"/>
              <a:ext cx="25100" cy="25100"/>
            </a:xfrm>
            <a:custGeom>
              <a:rect b="b" l="l" r="r" t="t"/>
              <a:pathLst>
                <a:path extrusionOk="0" h="1004" w="1004">
                  <a:moveTo>
                    <a:pt x="213" y="851"/>
                  </a:moveTo>
                  <a:cubicBezTo>
                    <a:pt x="31" y="699"/>
                    <a:pt x="1" y="426"/>
                    <a:pt x="183" y="243"/>
                  </a:cubicBezTo>
                  <a:cubicBezTo>
                    <a:pt x="335" y="61"/>
                    <a:pt x="609" y="0"/>
                    <a:pt x="791" y="213"/>
                  </a:cubicBezTo>
                  <a:cubicBezTo>
                    <a:pt x="973" y="365"/>
                    <a:pt x="1004" y="608"/>
                    <a:pt x="821" y="821"/>
                  </a:cubicBezTo>
                  <a:cubicBezTo>
                    <a:pt x="669" y="1003"/>
                    <a:pt x="396" y="1003"/>
                    <a:pt x="21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
            <p:cNvSpPr/>
            <p:nvPr/>
          </p:nvSpPr>
          <p:spPr>
            <a:xfrm>
              <a:off x="5385625" y="842250"/>
              <a:ext cx="25850" cy="24350"/>
            </a:xfrm>
            <a:custGeom>
              <a:rect b="b" l="l" r="r" t="t"/>
              <a:pathLst>
                <a:path extrusionOk="0" h="974" w="1034">
                  <a:moveTo>
                    <a:pt x="213" y="821"/>
                  </a:moveTo>
                  <a:cubicBezTo>
                    <a:pt x="31" y="669"/>
                    <a:pt x="0" y="396"/>
                    <a:pt x="183" y="213"/>
                  </a:cubicBezTo>
                  <a:cubicBezTo>
                    <a:pt x="335" y="31"/>
                    <a:pt x="608" y="0"/>
                    <a:pt x="791" y="183"/>
                  </a:cubicBezTo>
                  <a:cubicBezTo>
                    <a:pt x="973" y="335"/>
                    <a:pt x="1034" y="608"/>
                    <a:pt x="821" y="791"/>
                  </a:cubicBezTo>
                  <a:cubicBezTo>
                    <a:pt x="669" y="943"/>
                    <a:pt x="426" y="973"/>
                    <a:pt x="213"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
            <p:cNvSpPr/>
            <p:nvPr/>
          </p:nvSpPr>
          <p:spPr>
            <a:xfrm>
              <a:off x="5396275" y="531450"/>
              <a:ext cx="25100" cy="25100"/>
            </a:xfrm>
            <a:custGeom>
              <a:rect b="b" l="l" r="r" t="t"/>
              <a:pathLst>
                <a:path extrusionOk="0" h="1004" w="1004">
                  <a:moveTo>
                    <a:pt x="213" y="852"/>
                  </a:moveTo>
                  <a:cubicBezTo>
                    <a:pt x="30" y="669"/>
                    <a:pt x="0" y="426"/>
                    <a:pt x="182" y="244"/>
                  </a:cubicBezTo>
                  <a:cubicBezTo>
                    <a:pt x="334" y="31"/>
                    <a:pt x="608" y="1"/>
                    <a:pt x="790" y="183"/>
                  </a:cubicBezTo>
                  <a:cubicBezTo>
                    <a:pt x="973" y="335"/>
                    <a:pt x="1003" y="609"/>
                    <a:pt x="821" y="791"/>
                  </a:cubicBezTo>
                  <a:cubicBezTo>
                    <a:pt x="699" y="1004"/>
                    <a:pt x="395" y="1004"/>
                    <a:pt x="213"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
            <p:cNvSpPr/>
            <p:nvPr/>
          </p:nvSpPr>
          <p:spPr>
            <a:xfrm>
              <a:off x="5099150" y="846800"/>
              <a:ext cx="25850" cy="25875"/>
            </a:xfrm>
            <a:custGeom>
              <a:rect b="b" l="l" r="r" t="t"/>
              <a:pathLst>
                <a:path extrusionOk="0" h="1035" w="1034">
                  <a:moveTo>
                    <a:pt x="243" y="852"/>
                  </a:moveTo>
                  <a:cubicBezTo>
                    <a:pt x="61" y="700"/>
                    <a:pt x="0" y="426"/>
                    <a:pt x="213" y="214"/>
                  </a:cubicBezTo>
                  <a:cubicBezTo>
                    <a:pt x="365" y="31"/>
                    <a:pt x="639" y="1"/>
                    <a:pt x="821" y="183"/>
                  </a:cubicBezTo>
                  <a:cubicBezTo>
                    <a:pt x="1003" y="335"/>
                    <a:pt x="1034" y="609"/>
                    <a:pt x="851" y="791"/>
                  </a:cubicBezTo>
                  <a:cubicBezTo>
                    <a:pt x="699" y="1004"/>
                    <a:pt x="395" y="1034"/>
                    <a:pt x="243"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
            <p:cNvSpPr/>
            <p:nvPr/>
          </p:nvSpPr>
          <p:spPr>
            <a:xfrm>
              <a:off x="4022375" y="653025"/>
              <a:ext cx="12175" cy="12200"/>
            </a:xfrm>
            <a:custGeom>
              <a:rect b="b" l="l" r="r" t="t"/>
              <a:pathLst>
                <a:path extrusionOk="0" h="488" w="487">
                  <a:moveTo>
                    <a:pt x="122" y="426"/>
                  </a:moveTo>
                  <a:cubicBezTo>
                    <a:pt x="31" y="335"/>
                    <a:pt x="1" y="183"/>
                    <a:pt x="92" y="123"/>
                  </a:cubicBezTo>
                  <a:cubicBezTo>
                    <a:pt x="153" y="31"/>
                    <a:pt x="305" y="1"/>
                    <a:pt x="396" y="62"/>
                  </a:cubicBezTo>
                  <a:cubicBezTo>
                    <a:pt x="457" y="153"/>
                    <a:pt x="487" y="305"/>
                    <a:pt x="426" y="396"/>
                  </a:cubicBezTo>
                  <a:cubicBezTo>
                    <a:pt x="335" y="457"/>
                    <a:pt x="183"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
            <p:cNvSpPr/>
            <p:nvPr/>
          </p:nvSpPr>
          <p:spPr>
            <a:xfrm>
              <a:off x="4644725" y="653800"/>
              <a:ext cx="12200" cy="12950"/>
            </a:xfrm>
            <a:custGeom>
              <a:rect b="b" l="l" r="r" t="t"/>
              <a:pathLst>
                <a:path extrusionOk="0" h="518" w="488">
                  <a:moveTo>
                    <a:pt x="122" y="426"/>
                  </a:moveTo>
                  <a:cubicBezTo>
                    <a:pt x="31" y="365"/>
                    <a:pt x="1" y="183"/>
                    <a:pt x="61" y="122"/>
                  </a:cubicBezTo>
                  <a:cubicBezTo>
                    <a:pt x="153" y="31"/>
                    <a:pt x="305" y="0"/>
                    <a:pt x="365" y="92"/>
                  </a:cubicBezTo>
                  <a:cubicBezTo>
                    <a:pt x="457" y="152"/>
                    <a:pt x="487" y="304"/>
                    <a:pt x="426" y="395"/>
                  </a:cubicBezTo>
                  <a:cubicBezTo>
                    <a:pt x="335" y="456"/>
                    <a:pt x="183" y="51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
            <p:cNvSpPr/>
            <p:nvPr/>
          </p:nvSpPr>
          <p:spPr>
            <a:xfrm>
              <a:off x="5827125" y="491950"/>
              <a:ext cx="12175" cy="12175"/>
            </a:xfrm>
            <a:custGeom>
              <a:rect b="b" l="l" r="r" t="t"/>
              <a:pathLst>
                <a:path extrusionOk="0" h="487" w="487">
                  <a:moveTo>
                    <a:pt x="122" y="395"/>
                  </a:moveTo>
                  <a:cubicBezTo>
                    <a:pt x="31" y="334"/>
                    <a:pt x="0" y="182"/>
                    <a:pt x="92" y="91"/>
                  </a:cubicBezTo>
                  <a:cubicBezTo>
                    <a:pt x="152" y="30"/>
                    <a:pt x="304" y="0"/>
                    <a:pt x="396" y="61"/>
                  </a:cubicBezTo>
                  <a:cubicBezTo>
                    <a:pt x="456" y="152"/>
                    <a:pt x="487" y="304"/>
                    <a:pt x="426" y="365"/>
                  </a:cubicBezTo>
                  <a:cubicBezTo>
                    <a:pt x="335" y="486"/>
                    <a:pt x="183" y="486"/>
                    <a:pt x="122" y="39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
            <p:cNvSpPr/>
            <p:nvPr/>
          </p:nvSpPr>
          <p:spPr>
            <a:xfrm>
              <a:off x="6405400" y="683425"/>
              <a:ext cx="12175" cy="12200"/>
            </a:xfrm>
            <a:custGeom>
              <a:rect b="b" l="l" r="r" t="t"/>
              <a:pathLst>
                <a:path extrusionOk="0" h="488" w="487">
                  <a:moveTo>
                    <a:pt x="122" y="426"/>
                  </a:moveTo>
                  <a:cubicBezTo>
                    <a:pt x="61" y="335"/>
                    <a:pt x="1" y="183"/>
                    <a:pt x="92" y="122"/>
                  </a:cubicBezTo>
                  <a:cubicBezTo>
                    <a:pt x="153" y="31"/>
                    <a:pt x="304" y="1"/>
                    <a:pt x="396" y="92"/>
                  </a:cubicBezTo>
                  <a:cubicBezTo>
                    <a:pt x="456" y="153"/>
                    <a:pt x="487" y="305"/>
                    <a:pt x="426" y="396"/>
                  </a:cubicBezTo>
                  <a:cubicBezTo>
                    <a:pt x="365" y="487"/>
                    <a:pt x="244"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
            <p:cNvSpPr/>
            <p:nvPr/>
          </p:nvSpPr>
          <p:spPr>
            <a:xfrm>
              <a:off x="6020125" y="620350"/>
              <a:ext cx="12200" cy="12950"/>
            </a:xfrm>
            <a:custGeom>
              <a:rect b="b" l="l" r="r" t="t"/>
              <a:pathLst>
                <a:path extrusionOk="0" h="518" w="488">
                  <a:moveTo>
                    <a:pt x="122" y="426"/>
                  </a:moveTo>
                  <a:cubicBezTo>
                    <a:pt x="31" y="366"/>
                    <a:pt x="1" y="214"/>
                    <a:pt x="62" y="123"/>
                  </a:cubicBezTo>
                  <a:cubicBezTo>
                    <a:pt x="153" y="62"/>
                    <a:pt x="305" y="1"/>
                    <a:pt x="366" y="92"/>
                  </a:cubicBezTo>
                  <a:cubicBezTo>
                    <a:pt x="457" y="183"/>
                    <a:pt x="487" y="305"/>
                    <a:pt x="396" y="396"/>
                  </a:cubicBezTo>
                  <a:cubicBezTo>
                    <a:pt x="335" y="518"/>
                    <a:pt x="214" y="518"/>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
            <p:cNvSpPr/>
            <p:nvPr/>
          </p:nvSpPr>
          <p:spPr>
            <a:xfrm>
              <a:off x="4245025" y="678875"/>
              <a:ext cx="12175" cy="12175"/>
            </a:xfrm>
            <a:custGeom>
              <a:rect b="b" l="l" r="r" t="t"/>
              <a:pathLst>
                <a:path extrusionOk="0" h="487" w="487">
                  <a:moveTo>
                    <a:pt x="92" y="426"/>
                  </a:moveTo>
                  <a:cubicBezTo>
                    <a:pt x="31" y="335"/>
                    <a:pt x="1" y="183"/>
                    <a:pt x="61" y="122"/>
                  </a:cubicBezTo>
                  <a:cubicBezTo>
                    <a:pt x="153" y="31"/>
                    <a:pt x="305" y="0"/>
                    <a:pt x="365" y="61"/>
                  </a:cubicBezTo>
                  <a:cubicBezTo>
                    <a:pt x="456" y="152"/>
                    <a:pt x="487" y="304"/>
                    <a:pt x="396" y="365"/>
                  </a:cubicBezTo>
                  <a:cubicBezTo>
                    <a:pt x="335" y="487"/>
                    <a:pt x="183" y="487"/>
                    <a:pt x="9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
            <p:cNvSpPr/>
            <p:nvPr/>
          </p:nvSpPr>
          <p:spPr>
            <a:xfrm>
              <a:off x="4746550" y="1112775"/>
              <a:ext cx="25100" cy="25100"/>
            </a:xfrm>
            <a:custGeom>
              <a:rect b="b" l="l" r="r" t="t"/>
              <a:pathLst>
                <a:path extrusionOk="0" h="1004" w="1004">
                  <a:moveTo>
                    <a:pt x="213" y="851"/>
                  </a:moveTo>
                  <a:cubicBezTo>
                    <a:pt x="31" y="669"/>
                    <a:pt x="1" y="426"/>
                    <a:pt x="183" y="243"/>
                  </a:cubicBezTo>
                  <a:cubicBezTo>
                    <a:pt x="335" y="31"/>
                    <a:pt x="609" y="0"/>
                    <a:pt x="791" y="183"/>
                  </a:cubicBezTo>
                  <a:cubicBezTo>
                    <a:pt x="973" y="335"/>
                    <a:pt x="1004" y="608"/>
                    <a:pt x="821" y="791"/>
                  </a:cubicBezTo>
                  <a:cubicBezTo>
                    <a:pt x="669" y="943"/>
                    <a:pt x="396" y="1003"/>
                    <a:pt x="21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
            <p:cNvSpPr/>
            <p:nvPr/>
          </p:nvSpPr>
          <p:spPr>
            <a:xfrm>
              <a:off x="5862825" y="681150"/>
              <a:ext cx="25875" cy="25100"/>
            </a:xfrm>
            <a:custGeom>
              <a:rect b="b" l="l" r="r" t="t"/>
              <a:pathLst>
                <a:path extrusionOk="0" h="1004" w="1035">
                  <a:moveTo>
                    <a:pt x="244" y="852"/>
                  </a:moveTo>
                  <a:cubicBezTo>
                    <a:pt x="62" y="700"/>
                    <a:pt x="1" y="426"/>
                    <a:pt x="214" y="244"/>
                  </a:cubicBezTo>
                  <a:cubicBezTo>
                    <a:pt x="366" y="61"/>
                    <a:pt x="609" y="1"/>
                    <a:pt x="822" y="213"/>
                  </a:cubicBezTo>
                  <a:cubicBezTo>
                    <a:pt x="1004" y="365"/>
                    <a:pt x="1034" y="608"/>
                    <a:pt x="852" y="821"/>
                  </a:cubicBezTo>
                  <a:cubicBezTo>
                    <a:pt x="700" y="973"/>
                    <a:pt x="396" y="1004"/>
                    <a:pt x="244"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
            <p:cNvSpPr/>
            <p:nvPr/>
          </p:nvSpPr>
          <p:spPr>
            <a:xfrm>
              <a:off x="5884875" y="936475"/>
              <a:ext cx="25850" cy="24350"/>
            </a:xfrm>
            <a:custGeom>
              <a:rect b="b" l="l" r="r" t="t"/>
              <a:pathLst>
                <a:path extrusionOk="0" h="974" w="1034">
                  <a:moveTo>
                    <a:pt x="244" y="821"/>
                  </a:moveTo>
                  <a:cubicBezTo>
                    <a:pt x="61" y="669"/>
                    <a:pt x="0" y="396"/>
                    <a:pt x="213" y="213"/>
                  </a:cubicBezTo>
                  <a:cubicBezTo>
                    <a:pt x="365" y="31"/>
                    <a:pt x="608" y="0"/>
                    <a:pt x="821" y="183"/>
                  </a:cubicBezTo>
                  <a:cubicBezTo>
                    <a:pt x="1004" y="335"/>
                    <a:pt x="1034" y="608"/>
                    <a:pt x="852" y="791"/>
                  </a:cubicBezTo>
                  <a:cubicBezTo>
                    <a:pt x="700" y="943"/>
                    <a:pt x="396" y="973"/>
                    <a:pt x="244"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
            <p:cNvSpPr/>
            <p:nvPr/>
          </p:nvSpPr>
          <p:spPr>
            <a:xfrm>
              <a:off x="6180475" y="627950"/>
              <a:ext cx="12175" cy="12950"/>
            </a:xfrm>
            <a:custGeom>
              <a:rect b="b" l="l" r="r" t="t"/>
              <a:pathLst>
                <a:path extrusionOk="0" h="518" w="487">
                  <a:moveTo>
                    <a:pt x="122" y="426"/>
                  </a:moveTo>
                  <a:cubicBezTo>
                    <a:pt x="31" y="366"/>
                    <a:pt x="0" y="214"/>
                    <a:pt x="61" y="122"/>
                  </a:cubicBezTo>
                  <a:cubicBezTo>
                    <a:pt x="152" y="62"/>
                    <a:pt x="304" y="1"/>
                    <a:pt x="365" y="92"/>
                  </a:cubicBezTo>
                  <a:cubicBezTo>
                    <a:pt x="456" y="153"/>
                    <a:pt x="487" y="305"/>
                    <a:pt x="426" y="396"/>
                  </a:cubicBezTo>
                  <a:cubicBezTo>
                    <a:pt x="335" y="487"/>
                    <a:pt x="244" y="518"/>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
            <p:cNvSpPr/>
            <p:nvPr/>
          </p:nvSpPr>
          <p:spPr>
            <a:xfrm>
              <a:off x="5481375" y="769300"/>
              <a:ext cx="12175" cy="12175"/>
            </a:xfrm>
            <a:custGeom>
              <a:rect b="b" l="l" r="r" t="t"/>
              <a:pathLst>
                <a:path extrusionOk="0" h="487" w="487">
                  <a:moveTo>
                    <a:pt x="122" y="396"/>
                  </a:moveTo>
                  <a:cubicBezTo>
                    <a:pt x="31" y="335"/>
                    <a:pt x="0" y="183"/>
                    <a:pt x="61" y="92"/>
                  </a:cubicBezTo>
                  <a:cubicBezTo>
                    <a:pt x="152" y="31"/>
                    <a:pt x="304" y="0"/>
                    <a:pt x="365" y="61"/>
                  </a:cubicBezTo>
                  <a:cubicBezTo>
                    <a:pt x="456" y="122"/>
                    <a:pt x="487" y="274"/>
                    <a:pt x="426" y="365"/>
                  </a:cubicBezTo>
                  <a:cubicBezTo>
                    <a:pt x="335" y="487"/>
                    <a:pt x="183" y="487"/>
                    <a:pt x="122" y="39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
            <p:cNvSpPr/>
            <p:nvPr/>
          </p:nvSpPr>
          <p:spPr>
            <a:xfrm>
              <a:off x="4619650" y="1207000"/>
              <a:ext cx="12950" cy="12175"/>
            </a:xfrm>
            <a:custGeom>
              <a:rect b="b" l="l" r="r" t="t"/>
              <a:pathLst>
                <a:path extrusionOk="0" h="487" w="518">
                  <a:moveTo>
                    <a:pt x="122" y="395"/>
                  </a:moveTo>
                  <a:cubicBezTo>
                    <a:pt x="61" y="335"/>
                    <a:pt x="1" y="183"/>
                    <a:pt x="92" y="122"/>
                  </a:cubicBezTo>
                  <a:cubicBezTo>
                    <a:pt x="153" y="31"/>
                    <a:pt x="305" y="0"/>
                    <a:pt x="396" y="61"/>
                  </a:cubicBezTo>
                  <a:cubicBezTo>
                    <a:pt x="457" y="152"/>
                    <a:pt x="517" y="304"/>
                    <a:pt x="426" y="365"/>
                  </a:cubicBezTo>
                  <a:cubicBezTo>
                    <a:pt x="365" y="487"/>
                    <a:pt x="213" y="487"/>
                    <a:pt x="122" y="39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
            <p:cNvSpPr/>
            <p:nvPr/>
          </p:nvSpPr>
          <p:spPr>
            <a:xfrm>
              <a:off x="4659175" y="763225"/>
              <a:ext cx="25100" cy="25100"/>
            </a:xfrm>
            <a:custGeom>
              <a:rect b="b" l="l" r="r" t="t"/>
              <a:pathLst>
                <a:path extrusionOk="0" h="1004" w="1004">
                  <a:moveTo>
                    <a:pt x="213" y="851"/>
                  </a:moveTo>
                  <a:cubicBezTo>
                    <a:pt x="31" y="699"/>
                    <a:pt x="0" y="426"/>
                    <a:pt x="183" y="243"/>
                  </a:cubicBezTo>
                  <a:cubicBezTo>
                    <a:pt x="335" y="31"/>
                    <a:pt x="608" y="0"/>
                    <a:pt x="790" y="183"/>
                  </a:cubicBezTo>
                  <a:cubicBezTo>
                    <a:pt x="973" y="335"/>
                    <a:pt x="1003" y="608"/>
                    <a:pt x="821" y="791"/>
                  </a:cubicBezTo>
                  <a:cubicBezTo>
                    <a:pt x="669" y="943"/>
                    <a:pt x="395" y="1003"/>
                    <a:pt x="21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
            <p:cNvSpPr/>
            <p:nvPr/>
          </p:nvSpPr>
          <p:spPr>
            <a:xfrm>
              <a:off x="4497300" y="819450"/>
              <a:ext cx="25875" cy="24350"/>
            </a:xfrm>
            <a:custGeom>
              <a:rect b="b" l="l" r="r" t="t"/>
              <a:pathLst>
                <a:path extrusionOk="0" h="974" w="1035">
                  <a:moveTo>
                    <a:pt x="244" y="821"/>
                  </a:moveTo>
                  <a:cubicBezTo>
                    <a:pt x="31" y="669"/>
                    <a:pt x="1" y="396"/>
                    <a:pt x="183" y="213"/>
                  </a:cubicBezTo>
                  <a:cubicBezTo>
                    <a:pt x="335" y="31"/>
                    <a:pt x="609" y="1"/>
                    <a:pt x="791" y="183"/>
                  </a:cubicBezTo>
                  <a:cubicBezTo>
                    <a:pt x="1004" y="335"/>
                    <a:pt x="1034" y="608"/>
                    <a:pt x="852" y="791"/>
                  </a:cubicBezTo>
                  <a:cubicBezTo>
                    <a:pt x="700" y="973"/>
                    <a:pt x="426" y="973"/>
                    <a:pt x="244"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
            <p:cNvSpPr/>
            <p:nvPr/>
          </p:nvSpPr>
          <p:spPr>
            <a:xfrm>
              <a:off x="6083975" y="1362025"/>
              <a:ext cx="12175" cy="12175"/>
            </a:xfrm>
            <a:custGeom>
              <a:rect b="b" l="l" r="r" t="t"/>
              <a:pathLst>
                <a:path extrusionOk="0" h="487" w="487">
                  <a:moveTo>
                    <a:pt x="91" y="395"/>
                  </a:moveTo>
                  <a:cubicBezTo>
                    <a:pt x="31" y="334"/>
                    <a:pt x="0" y="182"/>
                    <a:pt x="61" y="91"/>
                  </a:cubicBezTo>
                  <a:cubicBezTo>
                    <a:pt x="152" y="30"/>
                    <a:pt x="304" y="0"/>
                    <a:pt x="365" y="61"/>
                  </a:cubicBezTo>
                  <a:cubicBezTo>
                    <a:pt x="456" y="152"/>
                    <a:pt x="486" y="304"/>
                    <a:pt x="395" y="365"/>
                  </a:cubicBezTo>
                  <a:cubicBezTo>
                    <a:pt x="335" y="486"/>
                    <a:pt x="183" y="486"/>
                    <a:pt x="91" y="39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
            <p:cNvSpPr/>
            <p:nvPr/>
          </p:nvSpPr>
          <p:spPr>
            <a:xfrm>
              <a:off x="4670575" y="993475"/>
              <a:ext cx="12175" cy="12175"/>
            </a:xfrm>
            <a:custGeom>
              <a:rect b="b" l="l" r="r" t="t"/>
              <a:pathLst>
                <a:path extrusionOk="0" h="487" w="487">
                  <a:moveTo>
                    <a:pt x="91" y="395"/>
                  </a:moveTo>
                  <a:cubicBezTo>
                    <a:pt x="31" y="335"/>
                    <a:pt x="0" y="183"/>
                    <a:pt x="61" y="91"/>
                  </a:cubicBezTo>
                  <a:cubicBezTo>
                    <a:pt x="122" y="31"/>
                    <a:pt x="304" y="0"/>
                    <a:pt x="365" y="61"/>
                  </a:cubicBezTo>
                  <a:cubicBezTo>
                    <a:pt x="426" y="152"/>
                    <a:pt x="486" y="304"/>
                    <a:pt x="395" y="365"/>
                  </a:cubicBezTo>
                  <a:cubicBezTo>
                    <a:pt x="334" y="456"/>
                    <a:pt x="213" y="486"/>
                    <a:pt x="91" y="39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
            <p:cNvSpPr/>
            <p:nvPr/>
          </p:nvSpPr>
          <p:spPr>
            <a:xfrm>
              <a:off x="5215400" y="701675"/>
              <a:ext cx="12200" cy="12175"/>
            </a:xfrm>
            <a:custGeom>
              <a:rect b="b" l="l" r="r" t="t"/>
              <a:pathLst>
                <a:path extrusionOk="0" h="487" w="488">
                  <a:moveTo>
                    <a:pt x="122" y="426"/>
                  </a:moveTo>
                  <a:cubicBezTo>
                    <a:pt x="31" y="335"/>
                    <a:pt x="1" y="183"/>
                    <a:pt x="62" y="122"/>
                  </a:cubicBezTo>
                  <a:cubicBezTo>
                    <a:pt x="153" y="31"/>
                    <a:pt x="305" y="0"/>
                    <a:pt x="366" y="61"/>
                  </a:cubicBezTo>
                  <a:cubicBezTo>
                    <a:pt x="457" y="152"/>
                    <a:pt x="487" y="304"/>
                    <a:pt x="426" y="365"/>
                  </a:cubicBezTo>
                  <a:cubicBezTo>
                    <a:pt x="335" y="487"/>
                    <a:pt x="183"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
            <p:cNvSpPr/>
            <p:nvPr/>
          </p:nvSpPr>
          <p:spPr>
            <a:xfrm>
              <a:off x="6818775" y="931150"/>
              <a:ext cx="12200" cy="12950"/>
            </a:xfrm>
            <a:custGeom>
              <a:rect b="b" l="l" r="r" t="t"/>
              <a:pathLst>
                <a:path extrusionOk="0" h="518" w="488">
                  <a:moveTo>
                    <a:pt x="122" y="426"/>
                  </a:moveTo>
                  <a:cubicBezTo>
                    <a:pt x="31" y="365"/>
                    <a:pt x="1" y="213"/>
                    <a:pt x="92" y="122"/>
                  </a:cubicBezTo>
                  <a:cubicBezTo>
                    <a:pt x="153" y="62"/>
                    <a:pt x="305" y="1"/>
                    <a:pt x="396" y="92"/>
                  </a:cubicBezTo>
                  <a:cubicBezTo>
                    <a:pt x="457" y="153"/>
                    <a:pt x="487" y="305"/>
                    <a:pt x="426" y="396"/>
                  </a:cubicBezTo>
                  <a:cubicBezTo>
                    <a:pt x="335" y="517"/>
                    <a:pt x="183" y="51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
            <p:cNvSpPr/>
            <p:nvPr/>
          </p:nvSpPr>
          <p:spPr>
            <a:xfrm>
              <a:off x="7305125" y="549700"/>
              <a:ext cx="25850" cy="24325"/>
            </a:xfrm>
            <a:custGeom>
              <a:rect b="b" l="l" r="r" t="t"/>
              <a:pathLst>
                <a:path extrusionOk="0" h="973" w="1034">
                  <a:moveTo>
                    <a:pt x="243" y="821"/>
                  </a:moveTo>
                  <a:cubicBezTo>
                    <a:pt x="30" y="669"/>
                    <a:pt x="0" y="426"/>
                    <a:pt x="182" y="213"/>
                  </a:cubicBezTo>
                  <a:cubicBezTo>
                    <a:pt x="334" y="31"/>
                    <a:pt x="608" y="0"/>
                    <a:pt x="790" y="183"/>
                  </a:cubicBezTo>
                  <a:cubicBezTo>
                    <a:pt x="1003" y="334"/>
                    <a:pt x="1034" y="608"/>
                    <a:pt x="851" y="790"/>
                  </a:cubicBezTo>
                  <a:cubicBezTo>
                    <a:pt x="699" y="973"/>
                    <a:pt x="426" y="973"/>
                    <a:pt x="243"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
            <p:cNvSpPr/>
            <p:nvPr/>
          </p:nvSpPr>
          <p:spPr>
            <a:xfrm>
              <a:off x="7207100" y="643150"/>
              <a:ext cx="25850" cy="25100"/>
            </a:xfrm>
            <a:custGeom>
              <a:rect b="b" l="l" r="r" t="t"/>
              <a:pathLst>
                <a:path extrusionOk="0" h="1004" w="1034">
                  <a:moveTo>
                    <a:pt x="243" y="852"/>
                  </a:moveTo>
                  <a:cubicBezTo>
                    <a:pt x="61" y="700"/>
                    <a:pt x="0" y="426"/>
                    <a:pt x="213" y="244"/>
                  </a:cubicBezTo>
                  <a:cubicBezTo>
                    <a:pt x="334" y="62"/>
                    <a:pt x="608" y="1"/>
                    <a:pt x="821" y="214"/>
                  </a:cubicBezTo>
                  <a:cubicBezTo>
                    <a:pt x="1003" y="366"/>
                    <a:pt x="1033" y="609"/>
                    <a:pt x="851" y="821"/>
                  </a:cubicBezTo>
                  <a:cubicBezTo>
                    <a:pt x="699" y="1004"/>
                    <a:pt x="426" y="1004"/>
                    <a:pt x="243"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
            <p:cNvSpPr/>
            <p:nvPr/>
          </p:nvSpPr>
          <p:spPr>
            <a:xfrm>
              <a:off x="7170625" y="1497275"/>
              <a:ext cx="25100" cy="25100"/>
            </a:xfrm>
            <a:custGeom>
              <a:rect b="b" l="l" r="r" t="t"/>
              <a:pathLst>
                <a:path extrusionOk="0" h="1004" w="1004">
                  <a:moveTo>
                    <a:pt x="213" y="851"/>
                  </a:moveTo>
                  <a:cubicBezTo>
                    <a:pt x="30" y="700"/>
                    <a:pt x="0" y="426"/>
                    <a:pt x="182" y="244"/>
                  </a:cubicBezTo>
                  <a:cubicBezTo>
                    <a:pt x="334" y="61"/>
                    <a:pt x="608" y="0"/>
                    <a:pt x="790" y="213"/>
                  </a:cubicBezTo>
                  <a:cubicBezTo>
                    <a:pt x="973" y="365"/>
                    <a:pt x="1003" y="608"/>
                    <a:pt x="821" y="821"/>
                  </a:cubicBezTo>
                  <a:cubicBezTo>
                    <a:pt x="669" y="973"/>
                    <a:pt x="395" y="1003"/>
                    <a:pt x="21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
            <p:cNvSpPr/>
            <p:nvPr/>
          </p:nvSpPr>
          <p:spPr>
            <a:xfrm>
              <a:off x="6975325" y="1216125"/>
              <a:ext cx="25850" cy="25100"/>
            </a:xfrm>
            <a:custGeom>
              <a:rect b="b" l="l" r="r" t="t"/>
              <a:pathLst>
                <a:path extrusionOk="0" h="1004" w="1034">
                  <a:moveTo>
                    <a:pt x="243" y="851"/>
                  </a:moveTo>
                  <a:cubicBezTo>
                    <a:pt x="61" y="699"/>
                    <a:pt x="0" y="426"/>
                    <a:pt x="213" y="243"/>
                  </a:cubicBezTo>
                  <a:cubicBezTo>
                    <a:pt x="365" y="61"/>
                    <a:pt x="608" y="0"/>
                    <a:pt x="821" y="213"/>
                  </a:cubicBezTo>
                  <a:cubicBezTo>
                    <a:pt x="1003" y="365"/>
                    <a:pt x="1034" y="608"/>
                    <a:pt x="851" y="821"/>
                  </a:cubicBezTo>
                  <a:cubicBezTo>
                    <a:pt x="699" y="1003"/>
                    <a:pt x="426" y="1003"/>
                    <a:pt x="24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
            <p:cNvSpPr/>
            <p:nvPr/>
          </p:nvSpPr>
          <p:spPr>
            <a:xfrm>
              <a:off x="6742025" y="581600"/>
              <a:ext cx="25875" cy="25100"/>
            </a:xfrm>
            <a:custGeom>
              <a:rect b="b" l="l" r="r" t="t"/>
              <a:pathLst>
                <a:path extrusionOk="0" h="1004" w="1035">
                  <a:moveTo>
                    <a:pt x="214" y="852"/>
                  </a:moveTo>
                  <a:cubicBezTo>
                    <a:pt x="31" y="700"/>
                    <a:pt x="1" y="426"/>
                    <a:pt x="183" y="244"/>
                  </a:cubicBezTo>
                  <a:cubicBezTo>
                    <a:pt x="335" y="62"/>
                    <a:pt x="609" y="1"/>
                    <a:pt x="791" y="214"/>
                  </a:cubicBezTo>
                  <a:cubicBezTo>
                    <a:pt x="973" y="366"/>
                    <a:pt x="1034" y="609"/>
                    <a:pt x="822" y="821"/>
                  </a:cubicBezTo>
                  <a:cubicBezTo>
                    <a:pt x="670" y="973"/>
                    <a:pt x="426" y="1004"/>
                    <a:pt x="214"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
            <p:cNvSpPr/>
            <p:nvPr/>
          </p:nvSpPr>
          <p:spPr>
            <a:xfrm>
              <a:off x="6898575" y="1967650"/>
              <a:ext cx="12175" cy="12175"/>
            </a:xfrm>
            <a:custGeom>
              <a:rect b="b" l="l" r="r" t="t"/>
              <a:pathLst>
                <a:path extrusionOk="0" h="487" w="487">
                  <a:moveTo>
                    <a:pt x="122" y="426"/>
                  </a:moveTo>
                  <a:cubicBezTo>
                    <a:pt x="31" y="335"/>
                    <a:pt x="0" y="183"/>
                    <a:pt x="92" y="122"/>
                  </a:cubicBezTo>
                  <a:cubicBezTo>
                    <a:pt x="152" y="31"/>
                    <a:pt x="304" y="0"/>
                    <a:pt x="395" y="61"/>
                  </a:cubicBezTo>
                  <a:cubicBezTo>
                    <a:pt x="456" y="152"/>
                    <a:pt x="487" y="304"/>
                    <a:pt x="426" y="395"/>
                  </a:cubicBezTo>
                  <a:cubicBezTo>
                    <a:pt x="335" y="487"/>
                    <a:pt x="244"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
            <p:cNvSpPr/>
            <p:nvPr/>
          </p:nvSpPr>
          <p:spPr>
            <a:xfrm>
              <a:off x="6875025" y="1507900"/>
              <a:ext cx="12175" cy="12200"/>
            </a:xfrm>
            <a:custGeom>
              <a:rect b="b" l="l" r="r" t="t"/>
              <a:pathLst>
                <a:path extrusionOk="0" h="488" w="487">
                  <a:moveTo>
                    <a:pt x="122" y="426"/>
                  </a:moveTo>
                  <a:cubicBezTo>
                    <a:pt x="30" y="335"/>
                    <a:pt x="0" y="183"/>
                    <a:pt x="61" y="123"/>
                  </a:cubicBezTo>
                  <a:cubicBezTo>
                    <a:pt x="152" y="31"/>
                    <a:pt x="304" y="1"/>
                    <a:pt x="365" y="92"/>
                  </a:cubicBezTo>
                  <a:cubicBezTo>
                    <a:pt x="456" y="153"/>
                    <a:pt x="486" y="305"/>
                    <a:pt x="426" y="396"/>
                  </a:cubicBezTo>
                  <a:cubicBezTo>
                    <a:pt x="334" y="457"/>
                    <a:pt x="182"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
            <p:cNvSpPr/>
            <p:nvPr/>
          </p:nvSpPr>
          <p:spPr>
            <a:xfrm>
              <a:off x="6900850" y="2232850"/>
              <a:ext cx="12175" cy="12175"/>
            </a:xfrm>
            <a:custGeom>
              <a:rect b="b" l="l" r="r" t="t"/>
              <a:pathLst>
                <a:path extrusionOk="0" h="487" w="487">
                  <a:moveTo>
                    <a:pt x="92" y="426"/>
                  </a:moveTo>
                  <a:cubicBezTo>
                    <a:pt x="31" y="335"/>
                    <a:pt x="1" y="183"/>
                    <a:pt x="61" y="122"/>
                  </a:cubicBezTo>
                  <a:cubicBezTo>
                    <a:pt x="153" y="31"/>
                    <a:pt x="304" y="0"/>
                    <a:pt x="365" y="61"/>
                  </a:cubicBezTo>
                  <a:cubicBezTo>
                    <a:pt x="456" y="152"/>
                    <a:pt x="487" y="304"/>
                    <a:pt x="396" y="365"/>
                  </a:cubicBezTo>
                  <a:cubicBezTo>
                    <a:pt x="335" y="487"/>
                    <a:pt x="183" y="487"/>
                    <a:pt x="9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
            <p:cNvSpPr/>
            <p:nvPr/>
          </p:nvSpPr>
          <p:spPr>
            <a:xfrm>
              <a:off x="510150" y="2106700"/>
              <a:ext cx="25100" cy="24350"/>
            </a:xfrm>
            <a:custGeom>
              <a:rect b="b" l="l" r="r" t="t"/>
              <a:pathLst>
                <a:path extrusionOk="0" h="974" w="1004">
                  <a:moveTo>
                    <a:pt x="213" y="821"/>
                  </a:moveTo>
                  <a:cubicBezTo>
                    <a:pt x="31" y="669"/>
                    <a:pt x="1" y="396"/>
                    <a:pt x="183" y="213"/>
                  </a:cubicBezTo>
                  <a:cubicBezTo>
                    <a:pt x="335" y="31"/>
                    <a:pt x="609" y="1"/>
                    <a:pt x="791" y="183"/>
                  </a:cubicBezTo>
                  <a:cubicBezTo>
                    <a:pt x="973" y="335"/>
                    <a:pt x="1004" y="609"/>
                    <a:pt x="821" y="791"/>
                  </a:cubicBezTo>
                  <a:cubicBezTo>
                    <a:pt x="669" y="973"/>
                    <a:pt x="396" y="973"/>
                    <a:pt x="213"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
            <p:cNvSpPr/>
            <p:nvPr/>
          </p:nvSpPr>
          <p:spPr>
            <a:xfrm>
              <a:off x="405300" y="1871900"/>
              <a:ext cx="25850" cy="24350"/>
            </a:xfrm>
            <a:custGeom>
              <a:rect b="b" l="l" r="r" t="t"/>
              <a:pathLst>
                <a:path extrusionOk="0" h="974" w="1034">
                  <a:moveTo>
                    <a:pt x="243" y="821"/>
                  </a:moveTo>
                  <a:cubicBezTo>
                    <a:pt x="30" y="669"/>
                    <a:pt x="0" y="426"/>
                    <a:pt x="182" y="213"/>
                  </a:cubicBezTo>
                  <a:cubicBezTo>
                    <a:pt x="334" y="31"/>
                    <a:pt x="608" y="0"/>
                    <a:pt x="790" y="183"/>
                  </a:cubicBezTo>
                  <a:cubicBezTo>
                    <a:pt x="1003" y="335"/>
                    <a:pt x="1034" y="608"/>
                    <a:pt x="851" y="791"/>
                  </a:cubicBezTo>
                  <a:cubicBezTo>
                    <a:pt x="638" y="973"/>
                    <a:pt x="426" y="973"/>
                    <a:pt x="243"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
            <p:cNvSpPr/>
            <p:nvPr/>
          </p:nvSpPr>
          <p:spPr>
            <a:xfrm>
              <a:off x="401500" y="1976000"/>
              <a:ext cx="25850" cy="25100"/>
            </a:xfrm>
            <a:custGeom>
              <a:rect b="b" l="l" r="r" t="t"/>
              <a:pathLst>
                <a:path extrusionOk="0" h="1004" w="1034">
                  <a:moveTo>
                    <a:pt x="243" y="852"/>
                  </a:moveTo>
                  <a:cubicBezTo>
                    <a:pt x="30" y="700"/>
                    <a:pt x="0" y="426"/>
                    <a:pt x="182" y="244"/>
                  </a:cubicBezTo>
                  <a:cubicBezTo>
                    <a:pt x="334" y="61"/>
                    <a:pt x="608" y="1"/>
                    <a:pt x="790" y="213"/>
                  </a:cubicBezTo>
                  <a:cubicBezTo>
                    <a:pt x="1003" y="365"/>
                    <a:pt x="1034" y="609"/>
                    <a:pt x="851" y="821"/>
                  </a:cubicBezTo>
                  <a:cubicBezTo>
                    <a:pt x="699" y="1004"/>
                    <a:pt x="426" y="1004"/>
                    <a:pt x="243"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
            <p:cNvSpPr/>
            <p:nvPr/>
          </p:nvSpPr>
          <p:spPr>
            <a:xfrm>
              <a:off x="741925" y="1534500"/>
              <a:ext cx="25100" cy="25100"/>
            </a:xfrm>
            <a:custGeom>
              <a:rect b="b" l="l" r="r" t="t"/>
              <a:pathLst>
                <a:path extrusionOk="0" h="1004" w="1004">
                  <a:moveTo>
                    <a:pt x="213" y="852"/>
                  </a:moveTo>
                  <a:cubicBezTo>
                    <a:pt x="31" y="700"/>
                    <a:pt x="0" y="426"/>
                    <a:pt x="183" y="244"/>
                  </a:cubicBezTo>
                  <a:cubicBezTo>
                    <a:pt x="335" y="31"/>
                    <a:pt x="608" y="1"/>
                    <a:pt x="791" y="183"/>
                  </a:cubicBezTo>
                  <a:cubicBezTo>
                    <a:pt x="973" y="335"/>
                    <a:pt x="1003" y="609"/>
                    <a:pt x="821" y="791"/>
                  </a:cubicBezTo>
                  <a:cubicBezTo>
                    <a:pt x="669" y="943"/>
                    <a:pt x="395" y="1004"/>
                    <a:pt x="213"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
            <p:cNvSpPr/>
            <p:nvPr/>
          </p:nvSpPr>
          <p:spPr>
            <a:xfrm>
              <a:off x="2335425" y="1804275"/>
              <a:ext cx="25850" cy="25100"/>
            </a:xfrm>
            <a:custGeom>
              <a:rect b="b" l="l" r="r" t="t"/>
              <a:pathLst>
                <a:path extrusionOk="0" h="1004" w="1034">
                  <a:moveTo>
                    <a:pt x="243" y="851"/>
                  </a:moveTo>
                  <a:cubicBezTo>
                    <a:pt x="31" y="669"/>
                    <a:pt x="0" y="426"/>
                    <a:pt x="183" y="243"/>
                  </a:cubicBezTo>
                  <a:cubicBezTo>
                    <a:pt x="334" y="31"/>
                    <a:pt x="608" y="0"/>
                    <a:pt x="790" y="183"/>
                  </a:cubicBezTo>
                  <a:cubicBezTo>
                    <a:pt x="1003" y="335"/>
                    <a:pt x="1034" y="608"/>
                    <a:pt x="851" y="791"/>
                  </a:cubicBezTo>
                  <a:cubicBezTo>
                    <a:pt x="699" y="1003"/>
                    <a:pt x="426" y="1003"/>
                    <a:pt x="24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
            <p:cNvSpPr/>
            <p:nvPr/>
          </p:nvSpPr>
          <p:spPr>
            <a:xfrm>
              <a:off x="264700" y="2153825"/>
              <a:ext cx="25875" cy="25100"/>
            </a:xfrm>
            <a:custGeom>
              <a:rect b="b" l="l" r="r" t="t"/>
              <a:pathLst>
                <a:path extrusionOk="0" h="1004" w="1035">
                  <a:moveTo>
                    <a:pt x="244" y="851"/>
                  </a:moveTo>
                  <a:cubicBezTo>
                    <a:pt x="31" y="699"/>
                    <a:pt x="1" y="426"/>
                    <a:pt x="183" y="243"/>
                  </a:cubicBezTo>
                  <a:cubicBezTo>
                    <a:pt x="335" y="31"/>
                    <a:pt x="609" y="0"/>
                    <a:pt x="791" y="183"/>
                  </a:cubicBezTo>
                  <a:cubicBezTo>
                    <a:pt x="1004" y="335"/>
                    <a:pt x="1034" y="608"/>
                    <a:pt x="852" y="790"/>
                  </a:cubicBezTo>
                  <a:cubicBezTo>
                    <a:pt x="670" y="942"/>
                    <a:pt x="426" y="1003"/>
                    <a:pt x="244"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
            <p:cNvSpPr/>
            <p:nvPr/>
          </p:nvSpPr>
          <p:spPr>
            <a:xfrm>
              <a:off x="444050" y="1482075"/>
              <a:ext cx="12925" cy="12950"/>
            </a:xfrm>
            <a:custGeom>
              <a:rect b="b" l="l" r="r" t="t"/>
              <a:pathLst>
                <a:path extrusionOk="0" h="518" w="517">
                  <a:moveTo>
                    <a:pt x="122" y="426"/>
                  </a:moveTo>
                  <a:cubicBezTo>
                    <a:pt x="61" y="365"/>
                    <a:pt x="0" y="213"/>
                    <a:pt x="91" y="122"/>
                  </a:cubicBezTo>
                  <a:cubicBezTo>
                    <a:pt x="152" y="61"/>
                    <a:pt x="304" y="1"/>
                    <a:pt x="395" y="92"/>
                  </a:cubicBezTo>
                  <a:cubicBezTo>
                    <a:pt x="456" y="152"/>
                    <a:pt x="517" y="304"/>
                    <a:pt x="426" y="396"/>
                  </a:cubicBezTo>
                  <a:cubicBezTo>
                    <a:pt x="365" y="517"/>
                    <a:pt x="213" y="51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
            <p:cNvSpPr/>
            <p:nvPr/>
          </p:nvSpPr>
          <p:spPr>
            <a:xfrm>
              <a:off x="741925" y="1636325"/>
              <a:ext cx="12175" cy="12200"/>
            </a:xfrm>
            <a:custGeom>
              <a:rect b="b" l="l" r="r" t="t"/>
              <a:pathLst>
                <a:path extrusionOk="0" h="488" w="487">
                  <a:moveTo>
                    <a:pt x="92" y="426"/>
                  </a:moveTo>
                  <a:cubicBezTo>
                    <a:pt x="31" y="335"/>
                    <a:pt x="0" y="183"/>
                    <a:pt x="61" y="122"/>
                  </a:cubicBezTo>
                  <a:cubicBezTo>
                    <a:pt x="152" y="31"/>
                    <a:pt x="304" y="1"/>
                    <a:pt x="365" y="62"/>
                  </a:cubicBezTo>
                  <a:cubicBezTo>
                    <a:pt x="456" y="153"/>
                    <a:pt x="487" y="305"/>
                    <a:pt x="395" y="366"/>
                  </a:cubicBezTo>
                  <a:cubicBezTo>
                    <a:pt x="335" y="487"/>
                    <a:pt x="183" y="487"/>
                    <a:pt x="9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
            <p:cNvSpPr/>
            <p:nvPr/>
          </p:nvSpPr>
          <p:spPr>
            <a:xfrm>
              <a:off x="1114275" y="1389375"/>
              <a:ext cx="25100" cy="24325"/>
            </a:xfrm>
            <a:custGeom>
              <a:rect b="b" l="l" r="r" t="t"/>
              <a:pathLst>
                <a:path extrusionOk="0" h="973" w="1004">
                  <a:moveTo>
                    <a:pt x="213" y="821"/>
                  </a:moveTo>
                  <a:cubicBezTo>
                    <a:pt x="31" y="669"/>
                    <a:pt x="0" y="426"/>
                    <a:pt x="183" y="213"/>
                  </a:cubicBezTo>
                  <a:cubicBezTo>
                    <a:pt x="335" y="31"/>
                    <a:pt x="608" y="0"/>
                    <a:pt x="791" y="183"/>
                  </a:cubicBezTo>
                  <a:cubicBezTo>
                    <a:pt x="973" y="335"/>
                    <a:pt x="1003" y="608"/>
                    <a:pt x="821" y="791"/>
                  </a:cubicBezTo>
                  <a:cubicBezTo>
                    <a:pt x="639" y="973"/>
                    <a:pt x="395" y="973"/>
                    <a:pt x="213"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
            <p:cNvSpPr/>
            <p:nvPr/>
          </p:nvSpPr>
          <p:spPr>
            <a:xfrm>
              <a:off x="565625" y="1643175"/>
              <a:ext cx="25875" cy="24350"/>
            </a:xfrm>
            <a:custGeom>
              <a:rect b="b" l="l" r="r" t="t"/>
              <a:pathLst>
                <a:path extrusionOk="0" h="974" w="1035">
                  <a:moveTo>
                    <a:pt x="244" y="821"/>
                  </a:moveTo>
                  <a:cubicBezTo>
                    <a:pt x="61" y="669"/>
                    <a:pt x="1" y="396"/>
                    <a:pt x="213" y="213"/>
                  </a:cubicBezTo>
                  <a:cubicBezTo>
                    <a:pt x="365" y="31"/>
                    <a:pt x="608" y="0"/>
                    <a:pt x="821" y="183"/>
                  </a:cubicBezTo>
                  <a:cubicBezTo>
                    <a:pt x="1004" y="335"/>
                    <a:pt x="1034" y="608"/>
                    <a:pt x="852" y="791"/>
                  </a:cubicBezTo>
                  <a:cubicBezTo>
                    <a:pt x="700" y="943"/>
                    <a:pt x="426" y="973"/>
                    <a:pt x="244"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
            <p:cNvSpPr/>
            <p:nvPr/>
          </p:nvSpPr>
          <p:spPr>
            <a:xfrm>
              <a:off x="450125" y="2663700"/>
              <a:ext cx="25850" cy="25100"/>
            </a:xfrm>
            <a:custGeom>
              <a:rect b="b" l="l" r="r" t="t"/>
              <a:pathLst>
                <a:path extrusionOk="0" h="1004" w="1034">
                  <a:moveTo>
                    <a:pt x="213" y="852"/>
                  </a:moveTo>
                  <a:cubicBezTo>
                    <a:pt x="31" y="700"/>
                    <a:pt x="0" y="426"/>
                    <a:pt x="183" y="244"/>
                  </a:cubicBezTo>
                  <a:cubicBezTo>
                    <a:pt x="335" y="61"/>
                    <a:pt x="608" y="1"/>
                    <a:pt x="791" y="213"/>
                  </a:cubicBezTo>
                  <a:cubicBezTo>
                    <a:pt x="973" y="365"/>
                    <a:pt x="1034" y="609"/>
                    <a:pt x="821" y="821"/>
                  </a:cubicBezTo>
                  <a:cubicBezTo>
                    <a:pt x="669" y="1004"/>
                    <a:pt x="426" y="1004"/>
                    <a:pt x="213"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
            <p:cNvSpPr/>
            <p:nvPr/>
          </p:nvSpPr>
          <p:spPr>
            <a:xfrm>
              <a:off x="902250" y="1643925"/>
              <a:ext cx="12200" cy="12200"/>
            </a:xfrm>
            <a:custGeom>
              <a:rect b="b" l="l" r="r" t="t"/>
              <a:pathLst>
                <a:path extrusionOk="0" h="488" w="488">
                  <a:moveTo>
                    <a:pt x="122" y="426"/>
                  </a:moveTo>
                  <a:cubicBezTo>
                    <a:pt x="31" y="335"/>
                    <a:pt x="1" y="183"/>
                    <a:pt x="62" y="122"/>
                  </a:cubicBezTo>
                  <a:cubicBezTo>
                    <a:pt x="153" y="31"/>
                    <a:pt x="305" y="1"/>
                    <a:pt x="366" y="62"/>
                  </a:cubicBezTo>
                  <a:cubicBezTo>
                    <a:pt x="457" y="153"/>
                    <a:pt x="487" y="305"/>
                    <a:pt x="426" y="366"/>
                  </a:cubicBezTo>
                  <a:cubicBezTo>
                    <a:pt x="335" y="457"/>
                    <a:pt x="183"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
            <p:cNvSpPr/>
            <p:nvPr/>
          </p:nvSpPr>
          <p:spPr>
            <a:xfrm>
              <a:off x="260150" y="1727525"/>
              <a:ext cx="12175" cy="12175"/>
            </a:xfrm>
            <a:custGeom>
              <a:rect b="b" l="l" r="r" t="t"/>
              <a:pathLst>
                <a:path extrusionOk="0" h="487" w="487">
                  <a:moveTo>
                    <a:pt x="122" y="426"/>
                  </a:moveTo>
                  <a:cubicBezTo>
                    <a:pt x="31" y="335"/>
                    <a:pt x="0" y="183"/>
                    <a:pt x="61" y="122"/>
                  </a:cubicBezTo>
                  <a:cubicBezTo>
                    <a:pt x="152" y="31"/>
                    <a:pt x="304" y="0"/>
                    <a:pt x="365" y="61"/>
                  </a:cubicBezTo>
                  <a:cubicBezTo>
                    <a:pt x="456" y="152"/>
                    <a:pt x="487" y="304"/>
                    <a:pt x="426" y="365"/>
                  </a:cubicBezTo>
                  <a:cubicBezTo>
                    <a:pt x="335" y="487"/>
                    <a:pt x="183"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
            <p:cNvSpPr/>
            <p:nvPr/>
          </p:nvSpPr>
          <p:spPr>
            <a:xfrm>
              <a:off x="317150" y="4411450"/>
              <a:ext cx="24325" cy="25100"/>
            </a:xfrm>
            <a:custGeom>
              <a:rect b="b" l="l" r="r" t="t"/>
              <a:pathLst>
                <a:path extrusionOk="0" h="1004" w="973">
                  <a:moveTo>
                    <a:pt x="882" y="274"/>
                  </a:moveTo>
                  <a:cubicBezTo>
                    <a:pt x="973" y="456"/>
                    <a:pt x="912" y="760"/>
                    <a:pt x="699" y="882"/>
                  </a:cubicBezTo>
                  <a:cubicBezTo>
                    <a:pt x="517" y="1004"/>
                    <a:pt x="213" y="912"/>
                    <a:pt x="122" y="730"/>
                  </a:cubicBezTo>
                  <a:cubicBezTo>
                    <a:pt x="0" y="548"/>
                    <a:pt x="61" y="244"/>
                    <a:pt x="274" y="122"/>
                  </a:cubicBezTo>
                  <a:cubicBezTo>
                    <a:pt x="456" y="0"/>
                    <a:pt x="699" y="6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
            <p:cNvSpPr/>
            <p:nvPr/>
          </p:nvSpPr>
          <p:spPr>
            <a:xfrm>
              <a:off x="710000" y="1333900"/>
              <a:ext cx="12200" cy="12950"/>
            </a:xfrm>
            <a:custGeom>
              <a:rect b="b" l="l" r="r" t="t"/>
              <a:pathLst>
                <a:path extrusionOk="0" h="518" w="488">
                  <a:moveTo>
                    <a:pt x="122" y="426"/>
                  </a:moveTo>
                  <a:cubicBezTo>
                    <a:pt x="62" y="365"/>
                    <a:pt x="1" y="213"/>
                    <a:pt x="92" y="122"/>
                  </a:cubicBezTo>
                  <a:cubicBezTo>
                    <a:pt x="153" y="61"/>
                    <a:pt x="305" y="0"/>
                    <a:pt x="396" y="92"/>
                  </a:cubicBezTo>
                  <a:cubicBezTo>
                    <a:pt x="457" y="152"/>
                    <a:pt x="487" y="304"/>
                    <a:pt x="426" y="396"/>
                  </a:cubicBezTo>
                  <a:cubicBezTo>
                    <a:pt x="365" y="517"/>
                    <a:pt x="244" y="51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
            <p:cNvSpPr/>
            <p:nvPr/>
          </p:nvSpPr>
          <p:spPr>
            <a:xfrm>
              <a:off x="406050" y="2372675"/>
              <a:ext cx="12950" cy="12175"/>
            </a:xfrm>
            <a:custGeom>
              <a:rect b="b" l="l" r="r" t="t"/>
              <a:pathLst>
                <a:path extrusionOk="0" h="487" w="518">
                  <a:moveTo>
                    <a:pt x="122" y="395"/>
                  </a:moveTo>
                  <a:cubicBezTo>
                    <a:pt x="61" y="334"/>
                    <a:pt x="0" y="183"/>
                    <a:pt x="92" y="91"/>
                  </a:cubicBezTo>
                  <a:cubicBezTo>
                    <a:pt x="152" y="31"/>
                    <a:pt x="304" y="0"/>
                    <a:pt x="396" y="61"/>
                  </a:cubicBezTo>
                  <a:cubicBezTo>
                    <a:pt x="456" y="152"/>
                    <a:pt x="517" y="304"/>
                    <a:pt x="426" y="365"/>
                  </a:cubicBezTo>
                  <a:cubicBezTo>
                    <a:pt x="365" y="486"/>
                    <a:pt x="213" y="486"/>
                    <a:pt x="122" y="39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
            <p:cNvSpPr/>
            <p:nvPr/>
          </p:nvSpPr>
          <p:spPr>
            <a:xfrm>
              <a:off x="1032200" y="561850"/>
              <a:ext cx="12175" cy="12175"/>
            </a:xfrm>
            <a:custGeom>
              <a:rect b="b" l="l" r="r" t="t"/>
              <a:pathLst>
                <a:path extrusionOk="0" h="487" w="487">
                  <a:moveTo>
                    <a:pt x="122" y="426"/>
                  </a:moveTo>
                  <a:cubicBezTo>
                    <a:pt x="31" y="335"/>
                    <a:pt x="1" y="183"/>
                    <a:pt x="92" y="122"/>
                  </a:cubicBezTo>
                  <a:cubicBezTo>
                    <a:pt x="152" y="31"/>
                    <a:pt x="304" y="0"/>
                    <a:pt x="396" y="61"/>
                  </a:cubicBezTo>
                  <a:cubicBezTo>
                    <a:pt x="456" y="152"/>
                    <a:pt x="487" y="304"/>
                    <a:pt x="426" y="396"/>
                  </a:cubicBezTo>
                  <a:cubicBezTo>
                    <a:pt x="335" y="487"/>
                    <a:pt x="183"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
            <p:cNvSpPr/>
            <p:nvPr/>
          </p:nvSpPr>
          <p:spPr>
            <a:xfrm>
              <a:off x="7012550" y="1659900"/>
              <a:ext cx="25875" cy="25100"/>
            </a:xfrm>
            <a:custGeom>
              <a:rect b="b" l="l" r="r" t="t"/>
              <a:pathLst>
                <a:path extrusionOk="0" h="1004" w="1035">
                  <a:moveTo>
                    <a:pt x="244" y="851"/>
                  </a:moveTo>
                  <a:cubicBezTo>
                    <a:pt x="31" y="699"/>
                    <a:pt x="1" y="426"/>
                    <a:pt x="183" y="243"/>
                  </a:cubicBezTo>
                  <a:cubicBezTo>
                    <a:pt x="335" y="30"/>
                    <a:pt x="609" y="0"/>
                    <a:pt x="791" y="182"/>
                  </a:cubicBezTo>
                  <a:cubicBezTo>
                    <a:pt x="1004" y="334"/>
                    <a:pt x="1034" y="608"/>
                    <a:pt x="852" y="790"/>
                  </a:cubicBezTo>
                  <a:cubicBezTo>
                    <a:pt x="700" y="1003"/>
                    <a:pt x="426" y="1003"/>
                    <a:pt x="244"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
            <p:cNvSpPr/>
            <p:nvPr/>
          </p:nvSpPr>
          <p:spPr>
            <a:xfrm>
              <a:off x="7330950" y="1606700"/>
              <a:ext cx="12175" cy="12175"/>
            </a:xfrm>
            <a:custGeom>
              <a:rect b="b" l="l" r="r" t="t"/>
              <a:pathLst>
                <a:path extrusionOk="0" h="487" w="487">
                  <a:moveTo>
                    <a:pt x="122" y="426"/>
                  </a:moveTo>
                  <a:cubicBezTo>
                    <a:pt x="31" y="335"/>
                    <a:pt x="1" y="183"/>
                    <a:pt x="61" y="122"/>
                  </a:cubicBezTo>
                  <a:cubicBezTo>
                    <a:pt x="152" y="31"/>
                    <a:pt x="304" y="0"/>
                    <a:pt x="365" y="92"/>
                  </a:cubicBezTo>
                  <a:cubicBezTo>
                    <a:pt x="456" y="152"/>
                    <a:pt x="487" y="304"/>
                    <a:pt x="426" y="396"/>
                  </a:cubicBezTo>
                  <a:cubicBezTo>
                    <a:pt x="335" y="487"/>
                    <a:pt x="183"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
            <p:cNvSpPr/>
            <p:nvPr/>
          </p:nvSpPr>
          <p:spPr>
            <a:xfrm>
              <a:off x="7109825" y="1142400"/>
              <a:ext cx="12175" cy="12200"/>
            </a:xfrm>
            <a:custGeom>
              <a:rect b="b" l="l" r="r" t="t"/>
              <a:pathLst>
                <a:path extrusionOk="0" h="488" w="487">
                  <a:moveTo>
                    <a:pt x="92" y="426"/>
                  </a:moveTo>
                  <a:cubicBezTo>
                    <a:pt x="31" y="335"/>
                    <a:pt x="0" y="183"/>
                    <a:pt x="61" y="122"/>
                  </a:cubicBezTo>
                  <a:cubicBezTo>
                    <a:pt x="152" y="31"/>
                    <a:pt x="304" y="1"/>
                    <a:pt x="365" y="61"/>
                  </a:cubicBezTo>
                  <a:cubicBezTo>
                    <a:pt x="456" y="153"/>
                    <a:pt x="487" y="305"/>
                    <a:pt x="395" y="365"/>
                  </a:cubicBezTo>
                  <a:cubicBezTo>
                    <a:pt x="335" y="487"/>
                    <a:pt x="183" y="487"/>
                    <a:pt x="9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
            <p:cNvSpPr/>
            <p:nvPr/>
          </p:nvSpPr>
          <p:spPr>
            <a:xfrm>
              <a:off x="7294475" y="1378725"/>
              <a:ext cx="12950" cy="12200"/>
            </a:xfrm>
            <a:custGeom>
              <a:rect b="b" l="l" r="r" t="t"/>
              <a:pathLst>
                <a:path extrusionOk="0" h="488" w="518">
                  <a:moveTo>
                    <a:pt x="122" y="426"/>
                  </a:moveTo>
                  <a:cubicBezTo>
                    <a:pt x="61" y="335"/>
                    <a:pt x="1" y="183"/>
                    <a:pt x="92" y="122"/>
                  </a:cubicBezTo>
                  <a:cubicBezTo>
                    <a:pt x="152" y="31"/>
                    <a:pt x="304" y="1"/>
                    <a:pt x="396" y="92"/>
                  </a:cubicBezTo>
                  <a:cubicBezTo>
                    <a:pt x="456" y="153"/>
                    <a:pt x="517" y="305"/>
                    <a:pt x="426" y="396"/>
                  </a:cubicBezTo>
                  <a:cubicBezTo>
                    <a:pt x="365" y="457"/>
                    <a:pt x="213"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
            <p:cNvSpPr/>
            <p:nvPr/>
          </p:nvSpPr>
          <p:spPr>
            <a:xfrm>
              <a:off x="6552825" y="1257150"/>
              <a:ext cx="25850" cy="25850"/>
            </a:xfrm>
            <a:custGeom>
              <a:rect b="b" l="l" r="r" t="t"/>
              <a:pathLst>
                <a:path extrusionOk="0" h="1034" w="1034">
                  <a:moveTo>
                    <a:pt x="243" y="851"/>
                  </a:moveTo>
                  <a:cubicBezTo>
                    <a:pt x="31" y="700"/>
                    <a:pt x="0" y="426"/>
                    <a:pt x="183" y="244"/>
                  </a:cubicBezTo>
                  <a:cubicBezTo>
                    <a:pt x="335" y="31"/>
                    <a:pt x="608" y="0"/>
                    <a:pt x="791" y="183"/>
                  </a:cubicBezTo>
                  <a:cubicBezTo>
                    <a:pt x="1003" y="335"/>
                    <a:pt x="1034" y="608"/>
                    <a:pt x="851" y="791"/>
                  </a:cubicBezTo>
                  <a:cubicBezTo>
                    <a:pt x="699" y="1003"/>
                    <a:pt x="426" y="1034"/>
                    <a:pt x="24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
            <p:cNvSpPr/>
            <p:nvPr/>
          </p:nvSpPr>
          <p:spPr>
            <a:xfrm>
              <a:off x="7284600" y="1005625"/>
              <a:ext cx="25100" cy="24350"/>
            </a:xfrm>
            <a:custGeom>
              <a:rect b="b" l="l" r="r" t="t"/>
              <a:pathLst>
                <a:path extrusionOk="0" h="974" w="1004">
                  <a:moveTo>
                    <a:pt x="213" y="821"/>
                  </a:moveTo>
                  <a:cubicBezTo>
                    <a:pt x="31" y="669"/>
                    <a:pt x="0" y="426"/>
                    <a:pt x="183" y="213"/>
                  </a:cubicBezTo>
                  <a:cubicBezTo>
                    <a:pt x="335" y="31"/>
                    <a:pt x="608" y="0"/>
                    <a:pt x="791" y="183"/>
                  </a:cubicBezTo>
                  <a:cubicBezTo>
                    <a:pt x="973" y="335"/>
                    <a:pt x="1003" y="608"/>
                    <a:pt x="821" y="791"/>
                  </a:cubicBezTo>
                  <a:cubicBezTo>
                    <a:pt x="669" y="943"/>
                    <a:pt x="396" y="973"/>
                    <a:pt x="213"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
            <p:cNvSpPr/>
            <p:nvPr/>
          </p:nvSpPr>
          <p:spPr>
            <a:xfrm>
              <a:off x="7193400" y="2672825"/>
              <a:ext cx="25100" cy="24350"/>
            </a:xfrm>
            <a:custGeom>
              <a:rect b="b" l="l" r="r" t="t"/>
              <a:pathLst>
                <a:path extrusionOk="0" h="974" w="1004">
                  <a:moveTo>
                    <a:pt x="214" y="821"/>
                  </a:moveTo>
                  <a:cubicBezTo>
                    <a:pt x="31" y="669"/>
                    <a:pt x="1" y="396"/>
                    <a:pt x="183" y="213"/>
                  </a:cubicBezTo>
                  <a:cubicBezTo>
                    <a:pt x="335" y="31"/>
                    <a:pt x="609" y="0"/>
                    <a:pt x="791" y="183"/>
                  </a:cubicBezTo>
                  <a:cubicBezTo>
                    <a:pt x="974" y="335"/>
                    <a:pt x="1004" y="608"/>
                    <a:pt x="822" y="791"/>
                  </a:cubicBezTo>
                  <a:cubicBezTo>
                    <a:pt x="670" y="943"/>
                    <a:pt x="396" y="973"/>
                    <a:pt x="214"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
            <p:cNvSpPr/>
            <p:nvPr/>
          </p:nvSpPr>
          <p:spPr>
            <a:xfrm>
              <a:off x="7316500" y="957750"/>
              <a:ext cx="12200" cy="12950"/>
            </a:xfrm>
            <a:custGeom>
              <a:rect b="b" l="l" r="r" t="t"/>
              <a:pathLst>
                <a:path extrusionOk="0" h="518" w="488">
                  <a:moveTo>
                    <a:pt x="123" y="426"/>
                  </a:moveTo>
                  <a:cubicBezTo>
                    <a:pt x="31" y="365"/>
                    <a:pt x="1" y="213"/>
                    <a:pt x="92" y="122"/>
                  </a:cubicBezTo>
                  <a:cubicBezTo>
                    <a:pt x="153" y="61"/>
                    <a:pt x="305" y="1"/>
                    <a:pt x="396" y="92"/>
                  </a:cubicBezTo>
                  <a:cubicBezTo>
                    <a:pt x="457" y="153"/>
                    <a:pt x="487" y="305"/>
                    <a:pt x="427" y="396"/>
                  </a:cubicBezTo>
                  <a:cubicBezTo>
                    <a:pt x="335" y="517"/>
                    <a:pt x="244" y="517"/>
                    <a:pt x="123"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
            <p:cNvSpPr/>
            <p:nvPr/>
          </p:nvSpPr>
          <p:spPr>
            <a:xfrm>
              <a:off x="321700" y="93000"/>
              <a:ext cx="7202275" cy="3167250"/>
            </a:xfrm>
            <a:custGeom>
              <a:rect b="b" l="l" r="r" t="t"/>
              <a:pathLst>
                <a:path extrusionOk="0" h="126690" w="288091">
                  <a:moveTo>
                    <a:pt x="232376" y="1155"/>
                  </a:moveTo>
                  <a:lnTo>
                    <a:pt x="242224" y="18116"/>
                  </a:lnTo>
                  <a:lnTo>
                    <a:pt x="237057" y="21368"/>
                  </a:lnTo>
                  <a:lnTo>
                    <a:pt x="232376" y="1155"/>
                  </a:lnTo>
                  <a:close/>
                  <a:moveTo>
                    <a:pt x="232193" y="791"/>
                  </a:moveTo>
                  <a:cubicBezTo>
                    <a:pt x="232133" y="791"/>
                    <a:pt x="232133" y="821"/>
                    <a:pt x="232133" y="821"/>
                  </a:cubicBezTo>
                  <a:lnTo>
                    <a:pt x="237026" y="21490"/>
                  </a:lnTo>
                  <a:lnTo>
                    <a:pt x="237057" y="21490"/>
                  </a:lnTo>
                  <a:lnTo>
                    <a:pt x="242285" y="18147"/>
                  </a:lnTo>
                  <a:cubicBezTo>
                    <a:pt x="242345" y="18147"/>
                    <a:pt x="242345" y="18116"/>
                    <a:pt x="242285" y="18086"/>
                  </a:cubicBezTo>
                  <a:lnTo>
                    <a:pt x="232254" y="821"/>
                  </a:lnTo>
                  <a:cubicBezTo>
                    <a:pt x="232254" y="791"/>
                    <a:pt x="232224" y="791"/>
                    <a:pt x="232193" y="791"/>
                  </a:cubicBezTo>
                  <a:close/>
                  <a:moveTo>
                    <a:pt x="211220" y="6566"/>
                  </a:moveTo>
                  <a:lnTo>
                    <a:pt x="225871" y="17113"/>
                  </a:lnTo>
                  <a:lnTo>
                    <a:pt x="224746" y="26536"/>
                  </a:lnTo>
                  <a:lnTo>
                    <a:pt x="211220" y="6566"/>
                  </a:lnTo>
                  <a:close/>
                  <a:moveTo>
                    <a:pt x="266206" y="21429"/>
                  </a:moveTo>
                  <a:lnTo>
                    <a:pt x="265507" y="27296"/>
                  </a:lnTo>
                  <a:lnTo>
                    <a:pt x="263227" y="22493"/>
                  </a:lnTo>
                  <a:lnTo>
                    <a:pt x="266206" y="21429"/>
                  </a:lnTo>
                  <a:close/>
                  <a:moveTo>
                    <a:pt x="274565" y="18481"/>
                  </a:moveTo>
                  <a:lnTo>
                    <a:pt x="265537" y="27356"/>
                  </a:lnTo>
                  <a:lnTo>
                    <a:pt x="266267" y="21368"/>
                  </a:lnTo>
                  <a:lnTo>
                    <a:pt x="274565" y="18481"/>
                  </a:lnTo>
                  <a:close/>
                  <a:moveTo>
                    <a:pt x="240127" y="24682"/>
                  </a:moveTo>
                  <a:lnTo>
                    <a:pt x="248273" y="27569"/>
                  </a:lnTo>
                  <a:lnTo>
                    <a:pt x="241646" y="32372"/>
                  </a:lnTo>
                  <a:lnTo>
                    <a:pt x="240127" y="24682"/>
                  </a:lnTo>
                  <a:close/>
                  <a:moveTo>
                    <a:pt x="131036" y="23253"/>
                  </a:moveTo>
                  <a:lnTo>
                    <a:pt x="163833" y="28663"/>
                  </a:lnTo>
                  <a:lnTo>
                    <a:pt x="149851" y="43405"/>
                  </a:lnTo>
                  <a:lnTo>
                    <a:pt x="131036" y="23253"/>
                  </a:lnTo>
                  <a:close/>
                  <a:moveTo>
                    <a:pt x="81643" y="47235"/>
                  </a:moveTo>
                  <a:cubicBezTo>
                    <a:pt x="81630" y="47249"/>
                    <a:pt x="81628" y="47256"/>
                    <a:pt x="81631" y="47260"/>
                  </a:cubicBezTo>
                  <a:lnTo>
                    <a:pt x="81631" y="47260"/>
                  </a:lnTo>
                  <a:cubicBezTo>
                    <a:pt x="81634" y="47253"/>
                    <a:pt x="81638" y="47245"/>
                    <a:pt x="81643" y="47235"/>
                  </a:cubicBezTo>
                  <a:close/>
                  <a:moveTo>
                    <a:pt x="36962" y="61"/>
                  </a:moveTo>
                  <a:lnTo>
                    <a:pt x="87115" y="20244"/>
                  </a:lnTo>
                  <a:lnTo>
                    <a:pt x="65351" y="50335"/>
                  </a:lnTo>
                  <a:lnTo>
                    <a:pt x="46810" y="35350"/>
                  </a:lnTo>
                  <a:lnTo>
                    <a:pt x="58451" y="23861"/>
                  </a:lnTo>
                  <a:lnTo>
                    <a:pt x="58451" y="23770"/>
                  </a:lnTo>
                  <a:lnTo>
                    <a:pt x="58360" y="23770"/>
                  </a:lnTo>
                  <a:lnTo>
                    <a:pt x="46749" y="35259"/>
                  </a:lnTo>
                  <a:lnTo>
                    <a:pt x="42281" y="20426"/>
                  </a:lnTo>
                  <a:lnTo>
                    <a:pt x="36962" y="61"/>
                  </a:lnTo>
                  <a:close/>
                  <a:moveTo>
                    <a:pt x="201919" y="36809"/>
                  </a:moveTo>
                  <a:lnTo>
                    <a:pt x="193044" y="43436"/>
                  </a:lnTo>
                  <a:lnTo>
                    <a:pt x="181584" y="50761"/>
                  </a:lnTo>
                  <a:lnTo>
                    <a:pt x="183773" y="40123"/>
                  </a:lnTo>
                  <a:lnTo>
                    <a:pt x="201919" y="36809"/>
                  </a:lnTo>
                  <a:close/>
                  <a:moveTo>
                    <a:pt x="46628" y="46110"/>
                  </a:moveTo>
                  <a:lnTo>
                    <a:pt x="46610" y="46116"/>
                  </a:lnTo>
                  <a:lnTo>
                    <a:pt x="46610" y="46116"/>
                  </a:lnTo>
                  <a:lnTo>
                    <a:pt x="42296" y="54743"/>
                  </a:lnTo>
                  <a:lnTo>
                    <a:pt x="42296" y="54743"/>
                  </a:lnTo>
                  <a:lnTo>
                    <a:pt x="46628" y="46110"/>
                  </a:lnTo>
                  <a:close/>
                  <a:moveTo>
                    <a:pt x="46780" y="35472"/>
                  </a:moveTo>
                  <a:lnTo>
                    <a:pt x="65230" y="50366"/>
                  </a:lnTo>
                  <a:lnTo>
                    <a:pt x="56506" y="51521"/>
                  </a:lnTo>
                  <a:cubicBezTo>
                    <a:pt x="56506" y="51521"/>
                    <a:pt x="56476" y="51521"/>
                    <a:pt x="56476" y="51551"/>
                  </a:cubicBezTo>
                  <a:lnTo>
                    <a:pt x="53801" y="58694"/>
                  </a:lnTo>
                  <a:lnTo>
                    <a:pt x="46749" y="45989"/>
                  </a:lnTo>
                  <a:lnTo>
                    <a:pt x="46780" y="35472"/>
                  </a:lnTo>
                  <a:close/>
                  <a:moveTo>
                    <a:pt x="56631" y="56701"/>
                  </a:moveTo>
                  <a:lnTo>
                    <a:pt x="53912" y="58641"/>
                  </a:lnTo>
                  <a:lnTo>
                    <a:pt x="53912" y="58641"/>
                  </a:lnTo>
                  <a:lnTo>
                    <a:pt x="53892" y="58694"/>
                  </a:lnTo>
                  <a:lnTo>
                    <a:pt x="56631" y="56701"/>
                  </a:lnTo>
                  <a:close/>
                  <a:moveTo>
                    <a:pt x="36901" y="0"/>
                  </a:moveTo>
                  <a:lnTo>
                    <a:pt x="36901" y="31"/>
                  </a:lnTo>
                  <a:lnTo>
                    <a:pt x="42251" y="20457"/>
                  </a:lnTo>
                  <a:lnTo>
                    <a:pt x="46688" y="35350"/>
                  </a:lnTo>
                  <a:lnTo>
                    <a:pt x="46658" y="45959"/>
                  </a:lnTo>
                  <a:lnTo>
                    <a:pt x="21186" y="53405"/>
                  </a:lnTo>
                  <a:cubicBezTo>
                    <a:pt x="21156" y="53405"/>
                    <a:pt x="21156" y="53436"/>
                    <a:pt x="21156" y="53497"/>
                  </a:cubicBezTo>
                  <a:cubicBezTo>
                    <a:pt x="21156" y="53527"/>
                    <a:pt x="21186" y="53527"/>
                    <a:pt x="21247" y="53527"/>
                  </a:cubicBezTo>
                  <a:lnTo>
                    <a:pt x="46610" y="46116"/>
                  </a:lnTo>
                  <a:lnTo>
                    <a:pt x="46610" y="46116"/>
                  </a:lnTo>
                  <a:lnTo>
                    <a:pt x="46628" y="46080"/>
                  </a:lnTo>
                  <a:lnTo>
                    <a:pt x="53679" y="58785"/>
                  </a:lnTo>
                  <a:lnTo>
                    <a:pt x="53710" y="58785"/>
                  </a:lnTo>
                  <a:lnTo>
                    <a:pt x="53912" y="58641"/>
                  </a:lnTo>
                  <a:lnTo>
                    <a:pt x="53912" y="58641"/>
                  </a:lnTo>
                  <a:lnTo>
                    <a:pt x="56506" y="51612"/>
                  </a:lnTo>
                  <a:lnTo>
                    <a:pt x="65169" y="50487"/>
                  </a:lnTo>
                  <a:lnTo>
                    <a:pt x="56631" y="56701"/>
                  </a:lnTo>
                  <a:lnTo>
                    <a:pt x="56631" y="56701"/>
                  </a:lnTo>
                  <a:lnTo>
                    <a:pt x="65382" y="50457"/>
                  </a:lnTo>
                  <a:lnTo>
                    <a:pt x="87236" y="20305"/>
                  </a:lnTo>
                  <a:lnTo>
                    <a:pt x="87236" y="20274"/>
                  </a:lnTo>
                  <a:cubicBezTo>
                    <a:pt x="87236" y="20274"/>
                    <a:pt x="87236" y="20244"/>
                    <a:pt x="87206" y="20244"/>
                  </a:cubicBezTo>
                  <a:lnTo>
                    <a:pt x="36931" y="0"/>
                  </a:lnTo>
                  <a:close/>
                  <a:moveTo>
                    <a:pt x="81631" y="47260"/>
                  </a:moveTo>
                  <a:cubicBezTo>
                    <a:pt x="81613" y="47297"/>
                    <a:pt x="81613" y="47301"/>
                    <a:pt x="81613" y="47326"/>
                  </a:cubicBezTo>
                  <a:lnTo>
                    <a:pt x="86324" y="57539"/>
                  </a:lnTo>
                  <a:lnTo>
                    <a:pt x="72008" y="59819"/>
                  </a:lnTo>
                  <a:cubicBezTo>
                    <a:pt x="71978" y="59819"/>
                    <a:pt x="71978" y="59819"/>
                    <a:pt x="71978" y="59849"/>
                  </a:cubicBezTo>
                  <a:cubicBezTo>
                    <a:pt x="71978" y="59910"/>
                    <a:pt x="71978" y="59910"/>
                    <a:pt x="72008" y="59910"/>
                  </a:cubicBezTo>
                  <a:lnTo>
                    <a:pt x="86355" y="57630"/>
                  </a:lnTo>
                  <a:lnTo>
                    <a:pt x="86416" y="57570"/>
                  </a:lnTo>
                  <a:lnTo>
                    <a:pt x="86416" y="57539"/>
                  </a:lnTo>
                  <a:lnTo>
                    <a:pt x="81643" y="47266"/>
                  </a:lnTo>
                  <a:cubicBezTo>
                    <a:pt x="81643" y="47266"/>
                    <a:pt x="81634" y="47266"/>
                    <a:pt x="81631" y="47260"/>
                  </a:cubicBezTo>
                  <a:close/>
                  <a:moveTo>
                    <a:pt x="192511" y="55209"/>
                  </a:moveTo>
                  <a:cubicBezTo>
                    <a:pt x="192497" y="55209"/>
                    <a:pt x="192471" y="55224"/>
                    <a:pt x="192436" y="55260"/>
                  </a:cubicBezTo>
                  <a:lnTo>
                    <a:pt x="186813" y="55989"/>
                  </a:lnTo>
                  <a:lnTo>
                    <a:pt x="186782" y="55989"/>
                  </a:lnTo>
                  <a:lnTo>
                    <a:pt x="181159" y="59910"/>
                  </a:lnTo>
                  <a:lnTo>
                    <a:pt x="181159" y="59971"/>
                  </a:lnTo>
                  <a:lnTo>
                    <a:pt x="181220" y="59971"/>
                  </a:lnTo>
                  <a:lnTo>
                    <a:pt x="186843" y="56080"/>
                  </a:lnTo>
                  <a:lnTo>
                    <a:pt x="192405" y="55351"/>
                  </a:lnTo>
                  <a:lnTo>
                    <a:pt x="192405" y="55351"/>
                  </a:lnTo>
                  <a:lnTo>
                    <a:pt x="191524" y="63010"/>
                  </a:lnTo>
                  <a:cubicBezTo>
                    <a:pt x="191524" y="63010"/>
                    <a:pt x="191524" y="63041"/>
                    <a:pt x="191585" y="63041"/>
                  </a:cubicBezTo>
                  <a:cubicBezTo>
                    <a:pt x="191585" y="63041"/>
                    <a:pt x="191615" y="63041"/>
                    <a:pt x="191615" y="63010"/>
                  </a:cubicBezTo>
                  <a:lnTo>
                    <a:pt x="192527" y="55260"/>
                  </a:lnTo>
                  <a:lnTo>
                    <a:pt x="192527" y="55229"/>
                  </a:lnTo>
                  <a:cubicBezTo>
                    <a:pt x="192527" y="55217"/>
                    <a:pt x="192522" y="55209"/>
                    <a:pt x="192511" y="55209"/>
                  </a:cubicBezTo>
                  <a:close/>
                  <a:moveTo>
                    <a:pt x="852" y="19241"/>
                  </a:moveTo>
                  <a:cubicBezTo>
                    <a:pt x="791" y="19241"/>
                    <a:pt x="760" y="19241"/>
                    <a:pt x="760" y="19302"/>
                  </a:cubicBezTo>
                  <a:cubicBezTo>
                    <a:pt x="760" y="19332"/>
                    <a:pt x="760" y="19362"/>
                    <a:pt x="791" y="19362"/>
                  </a:cubicBezTo>
                  <a:lnTo>
                    <a:pt x="35533" y="31764"/>
                  </a:lnTo>
                  <a:lnTo>
                    <a:pt x="35533" y="31764"/>
                  </a:lnTo>
                  <a:lnTo>
                    <a:pt x="16384" y="28937"/>
                  </a:lnTo>
                  <a:lnTo>
                    <a:pt x="16353" y="28967"/>
                  </a:lnTo>
                  <a:lnTo>
                    <a:pt x="1" y="51551"/>
                  </a:lnTo>
                  <a:lnTo>
                    <a:pt x="1" y="51582"/>
                  </a:lnTo>
                  <a:lnTo>
                    <a:pt x="10457" y="68755"/>
                  </a:lnTo>
                  <a:cubicBezTo>
                    <a:pt x="10457" y="68786"/>
                    <a:pt x="10487" y="68786"/>
                    <a:pt x="10487" y="68786"/>
                  </a:cubicBezTo>
                  <a:lnTo>
                    <a:pt x="10517" y="68786"/>
                  </a:lnTo>
                  <a:lnTo>
                    <a:pt x="10517" y="68725"/>
                  </a:lnTo>
                  <a:lnTo>
                    <a:pt x="92" y="51551"/>
                  </a:lnTo>
                  <a:lnTo>
                    <a:pt x="16414" y="29059"/>
                  </a:lnTo>
                  <a:lnTo>
                    <a:pt x="36019" y="31855"/>
                  </a:lnTo>
                  <a:cubicBezTo>
                    <a:pt x="36019" y="31855"/>
                    <a:pt x="36050" y="31855"/>
                    <a:pt x="36050" y="31825"/>
                  </a:cubicBezTo>
                  <a:cubicBezTo>
                    <a:pt x="36050" y="31825"/>
                    <a:pt x="36050" y="31794"/>
                    <a:pt x="36019" y="31794"/>
                  </a:cubicBezTo>
                  <a:lnTo>
                    <a:pt x="852" y="19241"/>
                  </a:lnTo>
                  <a:close/>
                  <a:moveTo>
                    <a:pt x="57844" y="67631"/>
                  </a:moveTo>
                  <a:lnTo>
                    <a:pt x="57844" y="67691"/>
                  </a:lnTo>
                  <a:lnTo>
                    <a:pt x="60518" y="72068"/>
                  </a:lnTo>
                  <a:cubicBezTo>
                    <a:pt x="60518" y="72099"/>
                    <a:pt x="60579" y="72099"/>
                    <a:pt x="60579" y="72099"/>
                  </a:cubicBezTo>
                  <a:lnTo>
                    <a:pt x="60610" y="72099"/>
                  </a:lnTo>
                  <a:lnTo>
                    <a:pt x="60610" y="72038"/>
                  </a:lnTo>
                  <a:lnTo>
                    <a:pt x="57904" y="67631"/>
                  </a:lnTo>
                  <a:close/>
                  <a:moveTo>
                    <a:pt x="229610" y="78117"/>
                  </a:moveTo>
                  <a:lnTo>
                    <a:pt x="220217" y="79667"/>
                  </a:lnTo>
                  <a:cubicBezTo>
                    <a:pt x="220187" y="79667"/>
                    <a:pt x="220187" y="79667"/>
                    <a:pt x="220187" y="79698"/>
                  </a:cubicBezTo>
                  <a:cubicBezTo>
                    <a:pt x="220187" y="79728"/>
                    <a:pt x="220187" y="79728"/>
                    <a:pt x="220217" y="79728"/>
                  </a:cubicBezTo>
                  <a:lnTo>
                    <a:pt x="229610" y="78178"/>
                  </a:lnTo>
                  <a:cubicBezTo>
                    <a:pt x="229640" y="78178"/>
                    <a:pt x="229640" y="78178"/>
                    <a:pt x="229640" y="78147"/>
                  </a:cubicBezTo>
                  <a:lnTo>
                    <a:pt x="229610" y="78117"/>
                  </a:lnTo>
                  <a:close/>
                  <a:moveTo>
                    <a:pt x="42296" y="54743"/>
                  </a:moveTo>
                  <a:lnTo>
                    <a:pt x="37965" y="63375"/>
                  </a:lnTo>
                  <a:lnTo>
                    <a:pt x="26232" y="72494"/>
                  </a:lnTo>
                  <a:cubicBezTo>
                    <a:pt x="26171" y="72494"/>
                    <a:pt x="26171" y="72524"/>
                    <a:pt x="26232" y="72555"/>
                  </a:cubicBezTo>
                  <a:lnTo>
                    <a:pt x="26293" y="72555"/>
                  </a:lnTo>
                  <a:lnTo>
                    <a:pt x="37965" y="63466"/>
                  </a:lnTo>
                  <a:lnTo>
                    <a:pt x="42950" y="79728"/>
                  </a:lnTo>
                  <a:cubicBezTo>
                    <a:pt x="42950" y="79758"/>
                    <a:pt x="42980" y="79758"/>
                    <a:pt x="42980" y="79758"/>
                  </a:cubicBezTo>
                  <a:cubicBezTo>
                    <a:pt x="43010" y="79758"/>
                    <a:pt x="43010" y="79728"/>
                    <a:pt x="43010" y="79698"/>
                  </a:cubicBezTo>
                  <a:lnTo>
                    <a:pt x="37995" y="63345"/>
                  </a:lnTo>
                  <a:lnTo>
                    <a:pt x="42296" y="54743"/>
                  </a:lnTo>
                  <a:close/>
                  <a:moveTo>
                    <a:pt x="6505" y="73862"/>
                  </a:moveTo>
                  <a:cubicBezTo>
                    <a:pt x="6475" y="73862"/>
                    <a:pt x="6475" y="73862"/>
                    <a:pt x="6414" y="73892"/>
                  </a:cubicBezTo>
                  <a:cubicBezTo>
                    <a:pt x="6414" y="73922"/>
                    <a:pt x="6414" y="73953"/>
                    <a:pt x="6475" y="73953"/>
                  </a:cubicBezTo>
                  <a:lnTo>
                    <a:pt x="14408" y="77296"/>
                  </a:lnTo>
                  <a:lnTo>
                    <a:pt x="23344" y="81461"/>
                  </a:lnTo>
                  <a:lnTo>
                    <a:pt x="23375" y="81461"/>
                  </a:lnTo>
                  <a:lnTo>
                    <a:pt x="23405" y="81400"/>
                  </a:lnTo>
                  <a:cubicBezTo>
                    <a:pt x="23405" y="81369"/>
                    <a:pt x="23405" y="81339"/>
                    <a:pt x="23375" y="81339"/>
                  </a:cubicBezTo>
                  <a:lnTo>
                    <a:pt x="14438" y="77205"/>
                  </a:lnTo>
                  <a:lnTo>
                    <a:pt x="6505" y="73862"/>
                  </a:lnTo>
                  <a:close/>
                  <a:moveTo>
                    <a:pt x="237543" y="87448"/>
                  </a:moveTo>
                  <a:lnTo>
                    <a:pt x="237513" y="87600"/>
                  </a:lnTo>
                  <a:lnTo>
                    <a:pt x="237573" y="87631"/>
                  </a:lnTo>
                  <a:lnTo>
                    <a:pt x="237543" y="87448"/>
                  </a:lnTo>
                  <a:close/>
                  <a:moveTo>
                    <a:pt x="47448" y="89971"/>
                  </a:moveTo>
                  <a:cubicBezTo>
                    <a:pt x="47448" y="89981"/>
                    <a:pt x="47448" y="89990"/>
                    <a:pt x="47447" y="89998"/>
                  </a:cubicBezTo>
                  <a:lnTo>
                    <a:pt x="47447" y="89998"/>
                  </a:lnTo>
                  <a:lnTo>
                    <a:pt x="47509" y="89971"/>
                  </a:lnTo>
                  <a:close/>
                  <a:moveTo>
                    <a:pt x="134897" y="244"/>
                  </a:moveTo>
                  <a:lnTo>
                    <a:pt x="108483" y="37873"/>
                  </a:lnTo>
                  <a:lnTo>
                    <a:pt x="92343" y="34439"/>
                  </a:lnTo>
                  <a:lnTo>
                    <a:pt x="97753" y="18147"/>
                  </a:lnTo>
                  <a:lnTo>
                    <a:pt x="97753" y="18116"/>
                  </a:lnTo>
                  <a:lnTo>
                    <a:pt x="93498" y="10274"/>
                  </a:lnTo>
                  <a:cubicBezTo>
                    <a:pt x="93498" y="10244"/>
                    <a:pt x="93467" y="10244"/>
                    <a:pt x="93437" y="10244"/>
                  </a:cubicBezTo>
                  <a:cubicBezTo>
                    <a:pt x="93407" y="10244"/>
                    <a:pt x="93407" y="10274"/>
                    <a:pt x="93437" y="10304"/>
                  </a:cubicBezTo>
                  <a:lnTo>
                    <a:pt x="97662" y="18147"/>
                  </a:lnTo>
                  <a:lnTo>
                    <a:pt x="92221" y="34499"/>
                  </a:lnTo>
                  <a:lnTo>
                    <a:pt x="92221" y="34530"/>
                  </a:lnTo>
                  <a:cubicBezTo>
                    <a:pt x="92221" y="34530"/>
                    <a:pt x="92221" y="34560"/>
                    <a:pt x="92251" y="34560"/>
                  </a:cubicBezTo>
                  <a:lnTo>
                    <a:pt x="108361" y="37934"/>
                  </a:lnTo>
                  <a:lnTo>
                    <a:pt x="94653" y="45715"/>
                  </a:lnTo>
                  <a:cubicBezTo>
                    <a:pt x="94592" y="45715"/>
                    <a:pt x="94592" y="45776"/>
                    <a:pt x="94653" y="45807"/>
                  </a:cubicBezTo>
                  <a:lnTo>
                    <a:pt x="94683" y="45837"/>
                  </a:lnTo>
                  <a:lnTo>
                    <a:pt x="94714" y="45837"/>
                  </a:lnTo>
                  <a:lnTo>
                    <a:pt x="108513" y="38056"/>
                  </a:lnTo>
                  <a:lnTo>
                    <a:pt x="110884" y="54864"/>
                  </a:lnTo>
                  <a:cubicBezTo>
                    <a:pt x="110884" y="54895"/>
                    <a:pt x="110914" y="54895"/>
                    <a:pt x="110914" y="54895"/>
                  </a:cubicBezTo>
                  <a:cubicBezTo>
                    <a:pt x="110945" y="54895"/>
                    <a:pt x="110945" y="54864"/>
                    <a:pt x="110945" y="54864"/>
                  </a:cubicBezTo>
                  <a:lnTo>
                    <a:pt x="108604" y="38086"/>
                  </a:lnTo>
                  <a:lnTo>
                    <a:pt x="133377" y="52159"/>
                  </a:lnTo>
                  <a:lnTo>
                    <a:pt x="133438" y="52159"/>
                  </a:lnTo>
                  <a:lnTo>
                    <a:pt x="133438" y="52068"/>
                  </a:lnTo>
                  <a:lnTo>
                    <a:pt x="108665" y="38025"/>
                  </a:lnTo>
                  <a:lnTo>
                    <a:pt x="130976" y="23344"/>
                  </a:lnTo>
                  <a:lnTo>
                    <a:pt x="149882" y="43618"/>
                  </a:lnTo>
                  <a:lnTo>
                    <a:pt x="149973" y="43618"/>
                  </a:lnTo>
                  <a:lnTo>
                    <a:pt x="164016" y="28785"/>
                  </a:lnTo>
                  <a:lnTo>
                    <a:pt x="181615" y="50943"/>
                  </a:lnTo>
                  <a:lnTo>
                    <a:pt x="181645" y="50943"/>
                  </a:lnTo>
                  <a:lnTo>
                    <a:pt x="193196" y="43618"/>
                  </a:lnTo>
                  <a:lnTo>
                    <a:pt x="202223" y="36870"/>
                  </a:lnTo>
                  <a:lnTo>
                    <a:pt x="215445" y="52494"/>
                  </a:lnTo>
                  <a:lnTo>
                    <a:pt x="208181" y="61886"/>
                  </a:lnTo>
                  <a:lnTo>
                    <a:pt x="208181" y="61916"/>
                  </a:lnTo>
                  <a:cubicBezTo>
                    <a:pt x="208181" y="61916"/>
                    <a:pt x="208181" y="61947"/>
                    <a:pt x="208211" y="61947"/>
                  </a:cubicBezTo>
                  <a:lnTo>
                    <a:pt x="221524" y="67874"/>
                  </a:lnTo>
                  <a:lnTo>
                    <a:pt x="221555" y="67874"/>
                  </a:lnTo>
                  <a:cubicBezTo>
                    <a:pt x="221555" y="67874"/>
                    <a:pt x="221585" y="67874"/>
                    <a:pt x="221585" y="67843"/>
                  </a:cubicBezTo>
                  <a:cubicBezTo>
                    <a:pt x="221585" y="67813"/>
                    <a:pt x="221585" y="67813"/>
                    <a:pt x="221555" y="67783"/>
                  </a:cubicBezTo>
                  <a:lnTo>
                    <a:pt x="208333" y="61855"/>
                  </a:lnTo>
                  <a:lnTo>
                    <a:pt x="215597" y="52494"/>
                  </a:lnTo>
                  <a:lnTo>
                    <a:pt x="226631" y="51156"/>
                  </a:lnTo>
                  <a:lnTo>
                    <a:pt x="234473" y="64925"/>
                  </a:lnTo>
                  <a:lnTo>
                    <a:pt x="237695" y="87266"/>
                  </a:lnTo>
                  <a:lnTo>
                    <a:pt x="237573" y="87631"/>
                  </a:lnTo>
                  <a:cubicBezTo>
                    <a:pt x="237573" y="87692"/>
                    <a:pt x="237573" y="87692"/>
                    <a:pt x="237634" y="87722"/>
                  </a:cubicBezTo>
                  <a:lnTo>
                    <a:pt x="247999" y="91856"/>
                  </a:lnTo>
                  <a:cubicBezTo>
                    <a:pt x="247999" y="91856"/>
                    <a:pt x="248029" y="91856"/>
                    <a:pt x="248029" y="91825"/>
                  </a:cubicBezTo>
                  <a:lnTo>
                    <a:pt x="262802" y="57053"/>
                  </a:lnTo>
                  <a:lnTo>
                    <a:pt x="267939" y="68330"/>
                  </a:lnTo>
                  <a:lnTo>
                    <a:pt x="267969" y="68390"/>
                  </a:lnTo>
                  <a:lnTo>
                    <a:pt x="268030" y="68390"/>
                  </a:lnTo>
                  <a:cubicBezTo>
                    <a:pt x="268060" y="68390"/>
                    <a:pt x="268060" y="68330"/>
                    <a:pt x="268060" y="68299"/>
                  </a:cubicBezTo>
                  <a:lnTo>
                    <a:pt x="262923" y="56992"/>
                  </a:lnTo>
                  <a:lnTo>
                    <a:pt x="262923" y="56992"/>
                  </a:lnTo>
                  <a:lnTo>
                    <a:pt x="279823" y="58998"/>
                  </a:lnTo>
                  <a:cubicBezTo>
                    <a:pt x="279884" y="58998"/>
                    <a:pt x="279884" y="58998"/>
                    <a:pt x="279884" y="58968"/>
                  </a:cubicBezTo>
                  <a:cubicBezTo>
                    <a:pt x="279884" y="58907"/>
                    <a:pt x="279884" y="58907"/>
                    <a:pt x="279823" y="58907"/>
                  </a:cubicBezTo>
                  <a:lnTo>
                    <a:pt x="262893" y="56901"/>
                  </a:lnTo>
                  <a:lnTo>
                    <a:pt x="266905" y="41825"/>
                  </a:lnTo>
                  <a:cubicBezTo>
                    <a:pt x="266905" y="41794"/>
                    <a:pt x="266905" y="41794"/>
                    <a:pt x="266875" y="41734"/>
                  </a:cubicBezTo>
                  <a:cubicBezTo>
                    <a:pt x="266844" y="41734"/>
                    <a:pt x="266844" y="41734"/>
                    <a:pt x="266814" y="41794"/>
                  </a:cubicBezTo>
                  <a:lnTo>
                    <a:pt x="262771" y="56901"/>
                  </a:lnTo>
                  <a:lnTo>
                    <a:pt x="247969" y="91734"/>
                  </a:lnTo>
                  <a:lnTo>
                    <a:pt x="237847" y="87722"/>
                  </a:lnTo>
                  <a:lnTo>
                    <a:pt x="237877" y="87692"/>
                  </a:lnTo>
                  <a:lnTo>
                    <a:pt x="237847" y="87296"/>
                  </a:lnTo>
                  <a:lnTo>
                    <a:pt x="248060" y="59211"/>
                  </a:lnTo>
                  <a:cubicBezTo>
                    <a:pt x="248060" y="59181"/>
                    <a:pt x="248060" y="59181"/>
                    <a:pt x="248029" y="59150"/>
                  </a:cubicBezTo>
                  <a:cubicBezTo>
                    <a:pt x="247999" y="59150"/>
                    <a:pt x="247999" y="59150"/>
                    <a:pt x="247969" y="59181"/>
                  </a:cubicBezTo>
                  <a:lnTo>
                    <a:pt x="237817" y="87084"/>
                  </a:lnTo>
                  <a:lnTo>
                    <a:pt x="234595" y="64895"/>
                  </a:lnTo>
                  <a:lnTo>
                    <a:pt x="226783" y="51126"/>
                  </a:lnTo>
                  <a:lnTo>
                    <a:pt x="258212" y="38542"/>
                  </a:lnTo>
                  <a:lnTo>
                    <a:pt x="258242" y="38542"/>
                  </a:lnTo>
                  <a:lnTo>
                    <a:pt x="265750" y="27569"/>
                  </a:lnTo>
                  <a:lnTo>
                    <a:pt x="288000" y="39819"/>
                  </a:lnTo>
                  <a:lnTo>
                    <a:pt x="288030" y="39819"/>
                  </a:lnTo>
                  <a:cubicBezTo>
                    <a:pt x="288030" y="39819"/>
                    <a:pt x="288091" y="39819"/>
                    <a:pt x="288091" y="39758"/>
                  </a:cubicBezTo>
                  <a:cubicBezTo>
                    <a:pt x="288091" y="39758"/>
                    <a:pt x="288091" y="39727"/>
                    <a:pt x="288030" y="39727"/>
                  </a:cubicBezTo>
                  <a:lnTo>
                    <a:pt x="265659" y="27508"/>
                  </a:lnTo>
                  <a:lnTo>
                    <a:pt x="281282" y="25745"/>
                  </a:lnTo>
                  <a:cubicBezTo>
                    <a:pt x="281313" y="25745"/>
                    <a:pt x="281313" y="25715"/>
                    <a:pt x="281313" y="25715"/>
                  </a:cubicBezTo>
                  <a:cubicBezTo>
                    <a:pt x="281313" y="25654"/>
                    <a:pt x="281282" y="25654"/>
                    <a:pt x="281282" y="25654"/>
                  </a:cubicBezTo>
                  <a:lnTo>
                    <a:pt x="265659" y="27417"/>
                  </a:lnTo>
                  <a:lnTo>
                    <a:pt x="274778" y="18420"/>
                  </a:lnTo>
                  <a:lnTo>
                    <a:pt x="274778" y="18329"/>
                  </a:lnTo>
                  <a:lnTo>
                    <a:pt x="274747" y="18299"/>
                  </a:lnTo>
                  <a:lnTo>
                    <a:pt x="266297" y="21217"/>
                  </a:lnTo>
                  <a:lnTo>
                    <a:pt x="268729" y="821"/>
                  </a:lnTo>
                  <a:cubicBezTo>
                    <a:pt x="268729" y="791"/>
                    <a:pt x="268729" y="791"/>
                    <a:pt x="268699" y="791"/>
                  </a:cubicBezTo>
                  <a:cubicBezTo>
                    <a:pt x="268668" y="791"/>
                    <a:pt x="268668" y="791"/>
                    <a:pt x="268668" y="821"/>
                  </a:cubicBezTo>
                  <a:lnTo>
                    <a:pt x="266237" y="21247"/>
                  </a:lnTo>
                  <a:lnTo>
                    <a:pt x="263197" y="22311"/>
                  </a:lnTo>
                  <a:lnTo>
                    <a:pt x="259580" y="14803"/>
                  </a:lnTo>
                  <a:cubicBezTo>
                    <a:pt x="259580" y="14773"/>
                    <a:pt x="259549" y="14773"/>
                    <a:pt x="259519" y="14773"/>
                  </a:cubicBezTo>
                  <a:cubicBezTo>
                    <a:pt x="259458" y="14773"/>
                    <a:pt x="259458" y="14803"/>
                    <a:pt x="259458" y="14833"/>
                  </a:cubicBezTo>
                  <a:lnTo>
                    <a:pt x="263045" y="22402"/>
                  </a:lnTo>
                  <a:lnTo>
                    <a:pt x="248333" y="27539"/>
                  </a:lnTo>
                  <a:lnTo>
                    <a:pt x="240035" y="24560"/>
                  </a:lnTo>
                  <a:lnTo>
                    <a:pt x="240005" y="24560"/>
                  </a:lnTo>
                  <a:lnTo>
                    <a:pt x="240005" y="24621"/>
                  </a:lnTo>
                  <a:lnTo>
                    <a:pt x="241555" y="32432"/>
                  </a:lnTo>
                  <a:cubicBezTo>
                    <a:pt x="241555" y="32432"/>
                    <a:pt x="241555" y="32463"/>
                    <a:pt x="241616" y="32463"/>
                  </a:cubicBezTo>
                  <a:lnTo>
                    <a:pt x="241646" y="32463"/>
                  </a:lnTo>
                  <a:lnTo>
                    <a:pt x="248394" y="27600"/>
                  </a:lnTo>
                  <a:lnTo>
                    <a:pt x="263136" y="22493"/>
                  </a:lnTo>
                  <a:lnTo>
                    <a:pt x="265507" y="27448"/>
                  </a:lnTo>
                  <a:lnTo>
                    <a:pt x="258030" y="38451"/>
                  </a:lnTo>
                  <a:lnTo>
                    <a:pt x="226722" y="50943"/>
                  </a:lnTo>
                  <a:lnTo>
                    <a:pt x="236601" y="37843"/>
                  </a:lnTo>
                  <a:lnTo>
                    <a:pt x="236601" y="37752"/>
                  </a:lnTo>
                  <a:lnTo>
                    <a:pt x="236509" y="37752"/>
                  </a:lnTo>
                  <a:lnTo>
                    <a:pt x="226540" y="50943"/>
                  </a:lnTo>
                  <a:lnTo>
                    <a:pt x="224777" y="26688"/>
                  </a:lnTo>
                  <a:lnTo>
                    <a:pt x="233227" y="16809"/>
                  </a:lnTo>
                  <a:lnTo>
                    <a:pt x="233227" y="16748"/>
                  </a:lnTo>
                  <a:lnTo>
                    <a:pt x="233136" y="16748"/>
                  </a:lnTo>
                  <a:lnTo>
                    <a:pt x="224777" y="26505"/>
                  </a:lnTo>
                  <a:lnTo>
                    <a:pt x="225932" y="17113"/>
                  </a:lnTo>
                  <a:cubicBezTo>
                    <a:pt x="225932" y="17113"/>
                    <a:pt x="225932" y="17083"/>
                    <a:pt x="225871" y="17083"/>
                  </a:cubicBezTo>
                  <a:lnTo>
                    <a:pt x="210947" y="6323"/>
                  </a:lnTo>
                  <a:lnTo>
                    <a:pt x="210856" y="6323"/>
                  </a:lnTo>
                  <a:cubicBezTo>
                    <a:pt x="210856" y="6323"/>
                    <a:pt x="210825" y="6353"/>
                    <a:pt x="210856" y="6414"/>
                  </a:cubicBezTo>
                  <a:lnTo>
                    <a:pt x="224625" y="26688"/>
                  </a:lnTo>
                  <a:lnTo>
                    <a:pt x="226388" y="51065"/>
                  </a:lnTo>
                  <a:lnTo>
                    <a:pt x="215354" y="52372"/>
                  </a:lnTo>
                  <a:lnTo>
                    <a:pt x="202132" y="36718"/>
                  </a:lnTo>
                  <a:lnTo>
                    <a:pt x="196053" y="17630"/>
                  </a:lnTo>
                  <a:cubicBezTo>
                    <a:pt x="196053" y="17569"/>
                    <a:pt x="196022" y="17569"/>
                    <a:pt x="195962" y="17569"/>
                  </a:cubicBezTo>
                  <a:cubicBezTo>
                    <a:pt x="195931" y="17569"/>
                    <a:pt x="195931" y="17630"/>
                    <a:pt x="195931" y="17660"/>
                  </a:cubicBezTo>
                  <a:lnTo>
                    <a:pt x="202010" y="36627"/>
                  </a:lnTo>
                  <a:lnTo>
                    <a:pt x="184715" y="22858"/>
                  </a:lnTo>
                  <a:lnTo>
                    <a:pt x="184654" y="22858"/>
                  </a:lnTo>
                  <a:lnTo>
                    <a:pt x="184654" y="22949"/>
                  </a:lnTo>
                  <a:lnTo>
                    <a:pt x="201980" y="36718"/>
                  </a:lnTo>
                  <a:lnTo>
                    <a:pt x="183743" y="40031"/>
                  </a:lnTo>
                  <a:lnTo>
                    <a:pt x="172679" y="30305"/>
                  </a:lnTo>
                  <a:lnTo>
                    <a:pt x="172618" y="30305"/>
                  </a:lnTo>
                  <a:lnTo>
                    <a:pt x="172618" y="30396"/>
                  </a:lnTo>
                  <a:lnTo>
                    <a:pt x="183712" y="40123"/>
                  </a:lnTo>
                  <a:lnTo>
                    <a:pt x="181493" y="50761"/>
                  </a:lnTo>
                  <a:lnTo>
                    <a:pt x="163955" y="28633"/>
                  </a:lnTo>
                  <a:lnTo>
                    <a:pt x="162709" y="8086"/>
                  </a:lnTo>
                  <a:cubicBezTo>
                    <a:pt x="162709" y="8025"/>
                    <a:pt x="162648" y="8025"/>
                    <a:pt x="162648" y="8025"/>
                  </a:cubicBezTo>
                  <a:cubicBezTo>
                    <a:pt x="162618" y="8025"/>
                    <a:pt x="162618" y="8086"/>
                    <a:pt x="162618" y="8086"/>
                  </a:cubicBezTo>
                  <a:lnTo>
                    <a:pt x="163894" y="28572"/>
                  </a:lnTo>
                  <a:lnTo>
                    <a:pt x="130915" y="23131"/>
                  </a:lnTo>
                  <a:lnTo>
                    <a:pt x="130884" y="23131"/>
                  </a:lnTo>
                  <a:lnTo>
                    <a:pt x="108696" y="37721"/>
                  </a:lnTo>
                  <a:lnTo>
                    <a:pt x="134957" y="335"/>
                  </a:lnTo>
                  <a:lnTo>
                    <a:pt x="134957" y="244"/>
                  </a:lnTo>
                  <a:close/>
                  <a:moveTo>
                    <a:pt x="47447" y="89998"/>
                  </a:moveTo>
                  <a:lnTo>
                    <a:pt x="37965" y="94135"/>
                  </a:lnTo>
                  <a:lnTo>
                    <a:pt x="37934" y="94166"/>
                  </a:lnTo>
                  <a:lnTo>
                    <a:pt x="37905" y="94226"/>
                  </a:lnTo>
                  <a:lnTo>
                    <a:pt x="37905" y="94226"/>
                  </a:lnTo>
                  <a:lnTo>
                    <a:pt x="47418" y="90032"/>
                  </a:lnTo>
                  <a:cubicBezTo>
                    <a:pt x="47439" y="90032"/>
                    <a:pt x="47445" y="90017"/>
                    <a:pt x="47447" y="89998"/>
                  </a:cubicBezTo>
                  <a:close/>
                  <a:moveTo>
                    <a:pt x="37905" y="94226"/>
                  </a:moveTo>
                  <a:lnTo>
                    <a:pt x="37904" y="94227"/>
                  </a:lnTo>
                  <a:lnTo>
                    <a:pt x="37904" y="94227"/>
                  </a:lnTo>
                  <a:lnTo>
                    <a:pt x="37904" y="94227"/>
                  </a:lnTo>
                  <a:lnTo>
                    <a:pt x="37905" y="94226"/>
                  </a:lnTo>
                  <a:close/>
                  <a:moveTo>
                    <a:pt x="37965" y="94379"/>
                  </a:moveTo>
                  <a:lnTo>
                    <a:pt x="37952" y="94405"/>
                  </a:lnTo>
                  <a:lnTo>
                    <a:pt x="37952" y="94405"/>
                  </a:lnTo>
                  <a:lnTo>
                    <a:pt x="41916" y="109212"/>
                  </a:lnTo>
                  <a:lnTo>
                    <a:pt x="37965" y="94379"/>
                  </a:lnTo>
                  <a:close/>
                  <a:moveTo>
                    <a:pt x="2322" y="79036"/>
                  </a:moveTo>
                  <a:cubicBezTo>
                    <a:pt x="2311" y="79036"/>
                    <a:pt x="2295" y="79044"/>
                    <a:pt x="2280" y="79059"/>
                  </a:cubicBezTo>
                  <a:cubicBezTo>
                    <a:pt x="2250" y="79059"/>
                    <a:pt x="2250" y="79090"/>
                    <a:pt x="2280" y="79120"/>
                  </a:cubicBezTo>
                  <a:lnTo>
                    <a:pt x="15381" y="94439"/>
                  </a:lnTo>
                  <a:lnTo>
                    <a:pt x="14925" y="117844"/>
                  </a:lnTo>
                  <a:cubicBezTo>
                    <a:pt x="14925" y="117874"/>
                    <a:pt x="14955" y="117874"/>
                    <a:pt x="14955" y="117874"/>
                  </a:cubicBezTo>
                  <a:cubicBezTo>
                    <a:pt x="15016" y="117874"/>
                    <a:pt x="15016" y="117844"/>
                    <a:pt x="15016" y="117844"/>
                  </a:cubicBezTo>
                  <a:lnTo>
                    <a:pt x="15472" y="94531"/>
                  </a:lnTo>
                  <a:lnTo>
                    <a:pt x="27661" y="101248"/>
                  </a:lnTo>
                  <a:lnTo>
                    <a:pt x="30731" y="108604"/>
                  </a:lnTo>
                  <a:lnTo>
                    <a:pt x="30761" y="108665"/>
                  </a:lnTo>
                  <a:lnTo>
                    <a:pt x="41855" y="109272"/>
                  </a:lnTo>
                  <a:lnTo>
                    <a:pt x="41916" y="109272"/>
                  </a:lnTo>
                  <a:lnTo>
                    <a:pt x="41916" y="109212"/>
                  </a:lnTo>
                  <a:lnTo>
                    <a:pt x="41916" y="109212"/>
                  </a:lnTo>
                  <a:lnTo>
                    <a:pt x="41916" y="109212"/>
                  </a:lnTo>
                  <a:lnTo>
                    <a:pt x="30943" y="108604"/>
                  </a:lnTo>
                  <a:lnTo>
                    <a:pt x="37952" y="94405"/>
                  </a:lnTo>
                  <a:lnTo>
                    <a:pt x="37952" y="94405"/>
                  </a:lnTo>
                  <a:lnTo>
                    <a:pt x="37904" y="94227"/>
                  </a:lnTo>
                  <a:lnTo>
                    <a:pt x="37904" y="94227"/>
                  </a:lnTo>
                  <a:lnTo>
                    <a:pt x="30852" y="108543"/>
                  </a:lnTo>
                  <a:lnTo>
                    <a:pt x="27813" y="101248"/>
                  </a:lnTo>
                  <a:lnTo>
                    <a:pt x="27782" y="101218"/>
                  </a:lnTo>
                  <a:lnTo>
                    <a:pt x="15533" y="94470"/>
                  </a:lnTo>
                  <a:lnTo>
                    <a:pt x="29576" y="87114"/>
                  </a:lnTo>
                  <a:cubicBezTo>
                    <a:pt x="29606" y="87114"/>
                    <a:pt x="29606" y="87084"/>
                    <a:pt x="29606" y="87023"/>
                  </a:cubicBezTo>
                  <a:cubicBezTo>
                    <a:pt x="29606" y="86993"/>
                    <a:pt x="29576" y="86993"/>
                    <a:pt x="29515" y="86993"/>
                  </a:cubicBezTo>
                  <a:lnTo>
                    <a:pt x="15411" y="94379"/>
                  </a:lnTo>
                  <a:lnTo>
                    <a:pt x="2341" y="79059"/>
                  </a:lnTo>
                  <a:cubicBezTo>
                    <a:pt x="2341" y="79044"/>
                    <a:pt x="2333" y="79036"/>
                    <a:pt x="2322" y="79036"/>
                  </a:cubicBezTo>
                  <a:close/>
                  <a:moveTo>
                    <a:pt x="261069" y="112403"/>
                  </a:moveTo>
                  <a:lnTo>
                    <a:pt x="256236" y="119060"/>
                  </a:lnTo>
                  <a:lnTo>
                    <a:pt x="250340" y="113011"/>
                  </a:lnTo>
                  <a:lnTo>
                    <a:pt x="261069" y="112403"/>
                  </a:lnTo>
                  <a:close/>
                  <a:moveTo>
                    <a:pt x="262103" y="74925"/>
                  </a:moveTo>
                  <a:cubicBezTo>
                    <a:pt x="262042" y="74925"/>
                    <a:pt x="262042" y="74925"/>
                    <a:pt x="262042" y="74956"/>
                  </a:cubicBezTo>
                  <a:lnTo>
                    <a:pt x="255355" y="107327"/>
                  </a:lnTo>
                  <a:lnTo>
                    <a:pt x="255355" y="107358"/>
                  </a:lnTo>
                  <a:lnTo>
                    <a:pt x="261039" y="112342"/>
                  </a:lnTo>
                  <a:lnTo>
                    <a:pt x="250248" y="112950"/>
                  </a:lnTo>
                  <a:cubicBezTo>
                    <a:pt x="250248" y="112950"/>
                    <a:pt x="250188" y="112950"/>
                    <a:pt x="250188" y="112981"/>
                  </a:cubicBezTo>
                  <a:lnTo>
                    <a:pt x="250188" y="113011"/>
                  </a:lnTo>
                  <a:lnTo>
                    <a:pt x="256206" y="119181"/>
                  </a:lnTo>
                  <a:lnTo>
                    <a:pt x="256236" y="119181"/>
                  </a:lnTo>
                  <a:cubicBezTo>
                    <a:pt x="256236" y="119181"/>
                    <a:pt x="256267" y="119181"/>
                    <a:pt x="256267" y="119151"/>
                  </a:cubicBezTo>
                  <a:lnTo>
                    <a:pt x="261191" y="112342"/>
                  </a:lnTo>
                  <a:lnTo>
                    <a:pt x="261191" y="112312"/>
                  </a:lnTo>
                  <a:lnTo>
                    <a:pt x="261191" y="112251"/>
                  </a:lnTo>
                  <a:lnTo>
                    <a:pt x="255476" y="107236"/>
                  </a:lnTo>
                  <a:lnTo>
                    <a:pt x="285872" y="94105"/>
                  </a:lnTo>
                  <a:cubicBezTo>
                    <a:pt x="285903" y="94105"/>
                    <a:pt x="285903" y="94075"/>
                    <a:pt x="285903" y="94014"/>
                  </a:cubicBezTo>
                  <a:lnTo>
                    <a:pt x="285903" y="94014"/>
                  </a:lnTo>
                  <a:cubicBezTo>
                    <a:pt x="285902" y="94075"/>
                    <a:pt x="285872" y="94075"/>
                    <a:pt x="285842" y="94075"/>
                  </a:cubicBezTo>
                  <a:lnTo>
                    <a:pt x="255446" y="107206"/>
                  </a:lnTo>
                  <a:lnTo>
                    <a:pt x="255446" y="107206"/>
                  </a:lnTo>
                  <a:lnTo>
                    <a:pt x="262133" y="74956"/>
                  </a:lnTo>
                  <a:cubicBezTo>
                    <a:pt x="262133" y="74925"/>
                    <a:pt x="262133" y="74925"/>
                    <a:pt x="262103" y="74925"/>
                  </a:cubicBezTo>
                  <a:close/>
                  <a:moveTo>
                    <a:pt x="278334" y="114136"/>
                  </a:moveTo>
                  <a:lnTo>
                    <a:pt x="265081" y="126628"/>
                  </a:lnTo>
                  <a:lnTo>
                    <a:pt x="265081" y="126689"/>
                  </a:lnTo>
                  <a:lnTo>
                    <a:pt x="265173" y="126689"/>
                  </a:lnTo>
                  <a:lnTo>
                    <a:pt x="278304" y="114288"/>
                  </a:lnTo>
                  <a:lnTo>
                    <a:pt x="276449" y="126172"/>
                  </a:lnTo>
                  <a:cubicBezTo>
                    <a:pt x="276449" y="126172"/>
                    <a:pt x="276449" y="126203"/>
                    <a:pt x="276480" y="126203"/>
                  </a:cubicBezTo>
                  <a:cubicBezTo>
                    <a:pt x="276480" y="126203"/>
                    <a:pt x="276541" y="126203"/>
                    <a:pt x="276541" y="126172"/>
                  </a:cubicBezTo>
                  <a:lnTo>
                    <a:pt x="278425" y="114166"/>
                  </a:lnTo>
                  <a:lnTo>
                    <a:pt x="278395" y="114136"/>
                  </a:ln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
            <p:cNvSpPr/>
            <p:nvPr/>
          </p:nvSpPr>
          <p:spPr>
            <a:xfrm>
              <a:off x="116525" y="83125"/>
              <a:ext cx="7355800" cy="3179400"/>
            </a:xfrm>
            <a:custGeom>
              <a:rect b="b" l="l" r="r" t="t"/>
              <a:pathLst>
                <a:path extrusionOk="0" h="127176" w="294232">
                  <a:moveTo>
                    <a:pt x="101462" y="10912"/>
                  </a:moveTo>
                  <a:lnTo>
                    <a:pt x="95382" y="20548"/>
                  </a:lnTo>
                  <a:lnTo>
                    <a:pt x="77449" y="19271"/>
                  </a:lnTo>
                  <a:lnTo>
                    <a:pt x="101462" y="10912"/>
                  </a:lnTo>
                  <a:close/>
                  <a:moveTo>
                    <a:pt x="69915" y="7310"/>
                  </a:moveTo>
                  <a:cubicBezTo>
                    <a:pt x="69888" y="7310"/>
                    <a:pt x="69865" y="7326"/>
                    <a:pt x="69850" y="7356"/>
                  </a:cubicBezTo>
                  <a:lnTo>
                    <a:pt x="59880" y="24195"/>
                  </a:lnTo>
                  <a:lnTo>
                    <a:pt x="59880" y="24317"/>
                  </a:lnTo>
                  <a:lnTo>
                    <a:pt x="66598" y="24317"/>
                  </a:lnTo>
                  <a:cubicBezTo>
                    <a:pt x="66658" y="24317"/>
                    <a:pt x="66689" y="24286"/>
                    <a:pt x="66689" y="24256"/>
                  </a:cubicBezTo>
                  <a:cubicBezTo>
                    <a:pt x="66689" y="24195"/>
                    <a:pt x="66658" y="24165"/>
                    <a:pt x="66598" y="24165"/>
                  </a:cubicBezTo>
                  <a:lnTo>
                    <a:pt x="60154" y="24165"/>
                  </a:lnTo>
                  <a:lnTo>
                    <a:pt x="69941" y="7630"/>
                  </a:lnTo>
                  <a:lnTo>
                    <a:pt x="76932" y="19453"/>
                  </a:lnTo>
                  <a:cubicBezTo>
                    <a:pt x="76932" y="19453"/>
                    <a:pt x="76993" y="19453"/>
                    <a:pt x="76993" y="19484"/>
                  </a:cubicBezTo>
                  <a:lnTo>
                    <a:pt x="77023" y="19484"/>
                  </a:lnTo>
                  <a:lnTo>
                    <a:pt x="95443" y="20821"/>
                  </a:lnTo>
                  <a:cubicBezTo>
                    <a:pt x="95474" y="20821"/>
                    <a:pt x="95534" y="20821"/>
                    <a:pt x="95534" y="20791"/>
                  </a:cubicBezTo>
                  <a:lnTo>
                    <a:pt x="101766" y="10791"/>
                  </a:lnTo>
                  <a:cubicBezTo>
                    <a:pt x="101796" y="10760"/>
                    <a:pt x="101766" y="10699"/>
                    <a:pt x="101766" y="10669"/>
                  </a:cubicBezTo>
                  <a:cubicBezTo>
                    <a:pt x="101705" y="10639"/>
                    <a:pt x="101674" y="10639"/>
                    <a:pt x="101644" y="10639"/>
                  </a:cubicBezTo>
                  <a:lnTo>
                    <a:pt x="77023" y="19241"/>
                  </a:lnTo>
                  <a:lnTo>
                    <a:pt x="70002" y="7356"/>
                  </a:lnTo>
                  <a:cubicBezTo>
                    <a:pt x="69972" y="7326"/>
                    <a:pt x="69941" y="7310"/>
                    <a:pt x="69915" y="7310"/>
                  </a:cubicBezTo>
                  <a:close/>
                  <a:moveTo>
                    <a:pt x="40579" y="18329"/>
                  </a:moveTo>
                  <a:lnTo>
                    <a:pt x="50336" y="20943"/>
                  </a:lnTo>
                  <a:lnTo>
                    <a:pt x="44257" y="32007"/>
                  </a:lnTo>
                  <a:lnTo>
                    <a:pt x="40579" y="18329"/>
                  </a:lnTo>
                  <a:close/>
                  <a:moveTo>
                    <a:pt x="219610" y="24438"/>
                  </a:moveTo>
                  <a:lnTo>
                    <a:pt x="232862" y="27204"/>
                  </a:lnTo>
                  <a:lnTo>
                    <a:pt x="210643" y="36900"/>
                  </a:lnTo>
                  <a:lnTo>
                    <a:pt x="210643" y="36900"/>
                  </a:lnTo>
                  <a:lnTo>
                    <a:pt x="219610" y="24438"/>
                  </a:lnTo>
                  <a:close/>
                  <a:moveTo>
                    <a:pt x="19150" y="17204"/>
                  </a:moveTo>
                  <a:lnTo>
                    <a:pt x="24500" y="29606"/>
                  </a:lnTo>
                  <a:lnTo>
                    <a:pt x="8056" y="40761"/>
                  </a:lnTo>
                  <a:lnTo>
                    <a:pt x="9119" y="19788"/>
                  </a:lnTo>
                  <a:lnTo>
                    <a:pt x="19150" y="17204"/>
                  </a:lnTo>
                  <a:close/>
                  <a:moveTo>
                    <a:pt x="267817" y="14924"/>
                  </a:moveTo>
                  <a:lnTo>
                    <a:pt x="282650" y="18846"/>
                  </a:lnTo>
                  <a:lnTo>
                    <a:pt x="289337" y="26110"/>
                  </a:lnTo>
                  <a:lnTo>
                    <a:pt x="274595" y="42098"/>
                  </a:lnTo>
                  <a:lnTo>
                    <a:pt x="266267" y="38846"/>
                  </a:lnTo>
                  <a:lnTo>
                    <a:pt x="267817" y="14924"/>
                  </a:lnTo>
                  <a:close/>
                  <a:moveTo>
                    <a:pt x="170825" y="8693"/>
                  </a:moveTo>
                  <a:lnTo>
                    <a:pt x="180734" y="30730"/>
                  </a:lnTo>
                  <a:lnTo>
                    <a:pt x="176691" y="43800"/>
                  </a:lnTo>
                  <a:lnTo>
                    <a:pt x="158150" y="43800"/>
                  </a:lnTo>
                  <a:lnTo>
                    <a:pt x="158697" y="30669"/>
                  </a:lnTo>
                  <a:lnTo>
                    <a:pt x="170825" y="8693"/>
                  </a:lnTo>
                  <a:close/>
                  <a:moveTo>
                    <a:pt x="80823" y="24803"/>
                  </a:moveTo>
                  <a:lnTo>
                    <a:pt x="100307" y="34925"/>
                  </a:lnTo>
                  <a:lnTo>
                    <a:pt x="89790" y="47569"/>
                  </a:lnTo>
                  <a:lnTo>
                    <a:pt x="67935" y="33466"/>
                  </a:lnTo>
                  <a:lnTo>
                    <a:pt x="80823" y="24803"/>
                  </a:lnTo>
                  <a:close/>
                  <a:moveTo>
                    <a:pt x="114927" y="23070"/>
                  </a:moveTo>
                  <a:lnTo>
                    <a:pt x="141341" y="52372"/>
                  </a:lnTo>
                  <a:lnTo>
                    <a:pt x="119091" y="55107"/>
                  </a:lnTo>
                  <a:lnTo>
                    <a:pt x="102981" y="46110"/>
                  </a:lnTo>
                  <a:lnTo>
                    <a:pt x="114927" y="23070"/>
                  </a:lnTo>
                  <a:close/>
                  <a:moveTo>
                    <a:pt x="244868" y="38299"/>
                  </a:moveTo>
                  <a:lnTo>
                    <a:pt x="266054" y="38937"/>
                  </a:lnTo>
                  <a:lnTo>
                    <a:pt x="261951" y="50913"/>
                  </a:lnTo>
                  <a:lnTo>
                    <a:pt x="248455" y="55655"/>
                  </a:lnTo>
                  <a:lnTo>
                    <a:pt x="244868" y="38299"/>
                  </a:lnTo>
                  <a:close/>
                  <a:moveTo>
                    <a:pt x="275811" y="68755"/>
                  </a:moveTo>
                  <a:lnTo>
                    <a:pt x="270462" y="75229"/>
                  </a:lnTo>
                  <a:cubicBezTo>
                    <a:pt x="270401" y="75229"/>
                    <a:pt x="270401" y="75260"/>
                    <a:pt x="270401" y="75290"/>
                  </a:cubicBezTo>
                  <a:lnTo>
                    <a:pt x="270340" y="75351"/>
                  </a:lnTo>
                  <a:lnTo>
                    <a:pt x="268668" y="69302"/>
                  </a:lnTo>
                  <a:lnTo>
                    <a:pt x="275811" y="68755"/>
                  </a:lnTo>
                  <a:close/>
                  <a:moveTo>
                    <a:pt x="40579" y="55867"/>
                  </a:moveTo>
                  <a:lnTo>
                    <a:pt x="53224" y="60305"/>
                  </a:lnTo>
                  <a:lnTo>
                    <a:pt x="51096" y="80032"/>
                  </a:lnTo>
                  <a:lnTo>
                    <a:pt x="34500" y="73041"/>
                  </a:lnTo>
                  <a:lnTo>
                    <a:pt x="40579" y="55867"/>
                  </a:lnTo>
                  <a:close/>
                  <a:moveTo>
                    <a:pt x="40579" y="55655"/>
                  </a:moveTo>
                  <a:cubicBezTo>
                    <a:pt x="40549" y="55655"/>
                    <a:pt x="40457" y="55655"/>
                    <a:pt x="40457" y="55746"/>
                  </a:cubicBezTo>
                  <a:lnTo>
                    <a:pt x="34317" y="73102"/>
                  </a:lnTo>
                  <a:cubicBezTo>
                    <a:pt x="34317" y="73132"/>
                    <a:pt x="34317" y="73223"/>
                    <a:pt x="34348" y="73223"/>
                  </a:cubicBezTo>
                  <a:lnTo>
                    <a:pt x="51187" y="80275"/>
                  </a:lnTo>
                  <a:lnTo>
                    <a:pt x="51248" y="80275"/>
                  </a:lnTo>
                  <a:cubicBezTo>
                    <a:pt x="51278" y="80275"/>
                    <a:pt x="51278" y="80245"/>
                    <a:pt x="51278" y="80214"/>
                  </a:cubicBezTo>
                  <a:lnTo>
                    <a:pt x="53406" y="60305"/>
                  </a:lnTo>
                  <a:cubicBezTo>
                    <a:pt x="53436" y="60214"/>
                    <a:pt x="53376" y="60183"/>
                    <a:pt x="53345" y="60153"/>
                  </a:cubicBezTo>
                  <a:lnTo>
                    <a:pt x="40579" y="55655"/>
                  </a:lnTo>
                  <a:close/>
                  <a:moveTo>
                    <a:pt x="18785" y="69181"/>
                  </a:moveTo>
                  <a:lnTo>
                    <a:pt x="26992" y="87266"/>
                  </a:lnTo>
                  <a:lnTo>
                    <a:pt x="26992" y="87266"/>
                  </a:lnTo>
                  <a:lnTo>
                    <a:pt x="10487" y="79515"/>
                  </a:lnTo>
                  <a:lnTo>
                    <a:pt x="18785" y="69181"/>
                  </a:lnTo>
                  <a:close/>
                  <a:moveTo>
                    <a:pt x="255902" y="59697"/>
                  </a:moveTo>
                  <a:lnTo>
                    <a:pt x="255933" y="91734"/>
                  </a:lnTo>
                  <a:lnTo>
                    <a:pt x="242680" y="65138"/>
                  </a:lnTo>
                  <a:lnTo>
                    <a:pt x="255902" y="59697"/>
                  </a:lnTo>
                  <a:close/>
                  <a:moveTo>
                    <a:pt x="255980" y="59488"/>
                  </a:moveTo>
                  <a:cubicBezTo>
                    <a:pt x="255970" y="59488"/>
                    <a:pt x="255963" y="59495"/>
                    <a:pt x="255963" y="59515"/>
                  </a:cubicBezTo>
                  <a:lnTo>
                    <a:pt x="242528" y="65016"/>
                  </a:lnTo>
                  <a:cubicBezTo>
                    <a:pt x="242498" y="65016"/>
                    <a:pt x="242498" y="65047"/>
                    <a:pt x="242498" y="65047"/>
                  </a:cubicBezTo>
                  <a:lnTo>
                    <a:pt x="242498" y="65138"/>
                  </a:lnTo>
                  <a:lnTo>
                    <a:pt x="255963" y="92190"/>
                  </a:lnTo>
                  <a:cubicBezTo>
                    <a:pt x="255963" y="92220"/>
                    <a:pt x="256024" y="92220"/>
                    <a:pt x="256054" y="92220"/>
                  </a:cubicBezTo>
                  <a:lnTo>
                    <a:pt x="256084" y="92220"/>
                  </a:lnTo>
                  <a:cubicBezTo>
                    <a:pt x="256115" y="92220"/>
                    <a:pt x="256176" y="92190"/>
                    <a:pt x="256176" y="92129"/>
                  </a:cubicBezTo>
                  <a:lnTo>
                    <a:pt x="256115" y="59545"/>
                  </a:lnTo>
                  <a:cubicBezTo>
                    <a:pt x="256084" y="59545"/>
                    <a:pt x="256084" y="59515"/>
                    <a:pt x="256054" y="59515"/>
                  </a:cubicBezTo>
                  <a:cubicBezTo>
                    <a:pt x="256034" y="59515"/>
                    <a:pt x="256000" y="59488"/>
                    <a:pt x="255980" y="59488"/>
                  </a:cubicBezTo>
                  <a:close/>
                  <a:moveTo>
                    <a:pt x="245780" y="87935"/>
                  </a:moveTo>
                  <a:cubicBezTo>
                    <a:pt x="245750" y="87935"/>
                    <a:pt x="245750" y="87995"/>
                    <a:pt x="245750" y="88026"/>
                  </a:cubicBezTo>
                  <a:lnTo>
                    <a:pt x="249215" y="96962"/>
                  </a:lnTo>
                  <a:cubicBezTo>
                    <a:pt x="249215" y="96993"/>
                    <a:pt x="249245" y="97053"/>
                    <a:pt x="249276" y="97053"/>
                  </a:cubicBezTo>
                  <a:lnTo>
                    <a:pt x="249337" y="97053"/>
                  </a:lnTo>
                  <a:cubicBezTo>
                    <a:pt x="249367" y="97053"/>
                    <a:pt x="249367" y="96962"/>
                    <a:pt x="249367" y="96932"/>
                  </a:cubicBezTo>
                  <a:lnTo>
                    <a:pt x="245902" y="87995"/>
                  </a:lnTo>
                  <a:cubicBezTo>
                    <a:pt x="245902" y="87935"/>
                    <a:pt x="245872" y="87935"/>
                    <a:pt x="245780" y="87935"/>
                  </a:cubicBezTo>
                  <a:close/>
                  <a:moveTo>
                    <a:pt x="37836" y="87312"/>
                  </a:moveTo>
                  <a:cubicBezTo>
                    <a:pt x="37813" y="87312"/>
                    <a:pt x="37798" y="87327"/>
                    <a:pt x="37783" y="87357"/>
                  </a:cubicBezTo>
                  <a:cubicBezTo>
                    <a:pt x="37722" y="87418"/>
                    <a:pt x="37722" y="87448"/>
                    <a:pt x="37783" y="87509"/>
                  </a:cubicBezTo>
                  <a:lnTo>
                    <a:pt x="46050" y="94561"/>
                  </a:lnTo>
                  <a:lnTo>
                    <a:pt x="35868" y="101552"/>
                  </a:lnTo>
                  <a:cubicBezTo>
                    <a:pt x="35837" y="101552"/>
                    <a:pt x="35807" y="101643"/>
                    <a:pt x="35837" y="101673"/>
                  </a:cubicBezTo>
                  <a:cubicBezTo>
                    <a:pt x="35837" y="101704"/>
                    <a:pt x="35868" y="101704"/>
                    <a:pt x="35898" y="101704"/>
                  </a:cubicBezTo>
                  <a:lnTo>
                    <a:pt x="35959" y="101704"/>
                  </a:lnTo>
                  <a:lnTo>
                    <a:pt x="46233" y="94682"/>
                  </a:lnTo>
                  <a:cubicBezTo>
                    <a:pt x="46293" y="94652"/>
                    <a:pt x="46293" y="94652"/>
                    <a:pt x="46293" y="94622"/>
                  </a:cubicBezTo>
                  <a:cubicBezTo>
                    <a:pt x="46293" y="94561"/>
                    <a:pt x="46293" y="94561"/>
                    <a:pt x="46233" y="94530"/>
                  </a:cubicBezTo>
                  <a:lnTo>
                    <a:pt x="37935" y="87357"/>
                  </a:lnTo>
                  <a:cubicBezTo>
                    <a:pt x="37889" y="87327"/>
                    <a:pt x="37859" y="87312"/>
                    <a:pt x="37836" y="87312"/>
                  </a:cubicBezTo>
                  <a:close/>
                  <a:moveTo>
                    <a:pt x="10426" y="79667"/>
                  </a:moveTo>
                  <a:lnTo>
                    <a:pt x="27083" y="87540"/>
                  </a:lnTo>
                  <a:lnTo>
                    <a:pt x="29910" y="102980"/>
                  </a:lnTo>
                  <a:lnTo>
                    <a:pt x="9150" y="108391"/>
                  </a:lnTo>
                  <a:lnTo>
                    <a:pt x="10426" y="79667"/>
                  </a:lnTo>
                  <a:close/>
                  <a:moveTo>
                    <a:pt x="270553" y="75503"/>
                  </a:moveTo>
                  <a:lnTo>
                    <a:pt x="294018" y="94409"/>
                  </a:lnTo>
                  <a:lnTo>
                    <a:pt x="269459" y="112555"/>
                  </a:lnTo>
                  <a:lnTo>
                    <a:pt x="270553" y="75503"/>
                  </a:lnTo>
                  <a:close/>
                  <a:moveTo>
                    <a:pt x="143164" y="0"/>
                  </a:moveTo>
                  <a:lnTo>
                    <a:pt x="123042" y="456"/>
                  </a:lnTo>
                  <a:cubicBezTo>
                    <a:pt x="122982" y="456"/>
                    <a:pt x="122951" y="487"/>
                    <a:pt x="122951" y="517"/>
                  </a:cubicBezTo>
                  <a:lnTo>
                    <a:pt x="114866" y="22827"/>
                  </a:lnTo>
                  <a:lnTo>
                    <a:pt x="100458" y="34803"/>
                  </a:lnTo>
                  <a:lnTo>
                    <a:pt x="80853" y="24621"/>
                  </a:lnTo>
                  <a:lnTo>
                    <a:pt x="80732" y="24621"/>
                  </a:lnTo>
                  <a:lnTo>
                    <a:pt x="67692" y="33405"/>
                  </a:lnTo>
                  <a:lnTo>
                    <a:pt x="67692" y="33435"/>
                  </a:lnTo>
                  <a:lnTo>
                    <a:pt x="64652" y="51764"/>
                  </a:lnTo>
                  <a:lnTo>
                    <a:pt x="44348" y="32220"/>
                  </a:lnTo>
                  <a:lnTo>
                    <a:pt x="50579" y="20912"/>
                  </a:lnTo>
                  <a:lnTo>
                    <a:pt x="50579" y="20821"/>
                  </a:lnTo>
                  <a:cubicBezTo>
                    <a:pt x="50579" y="20791"/>
                    <a:pt x="50549" y="20791"/>
                    <a:pt x="50488" y="20791"/>
                  </a:cubicBezTo>
                  <a:lnTo>
                    <a:pt x="40427" y="18086"/>
                  </a:lnTo>
                  <a:lnTo>
                    <a:pt x="40397" y="18086"/>
                  </a:lnTo>
                  <a:lnTo>
                    <a:pt x="24621" y="29514"/>
                  </a:lnTo>
                  <a:lnTo>
                    <a:pt x="19272" y="17113"/>
                  </a:lnTo>
                  <a:cubicBezTo>
                    <a:pt x="19272" y="17068"/>
                    <a:pt x="19223" y="17040"/>
                    <a:pt x="19185" y="17040"/>
                  </a:cubicBezTo>
                  <a:cubicBezTo>
                    <a:pt x="19171" y="17040"/>
                    <a:pt x="19158" y="17044"/>
                    <a:pt x="19150" y="17052"/>
                  </a:cubicBezTo>
                  <a:lnTo>
                    <a:pt x="8967" y="19697"/>
                  </a:lnTo>
                  <a:cubicBezTo>
                    <a:pt x="8937" y="19697"/>
                    <a:pt x="8907" y="19727"/>
                    <a:pt x="8907" y="19757"/>
                  </a:cubicBezTo>
                  <a:lnTo>
                    <a:pt x="7873" y="40973"/>
                  </a:lnTo>
                  <a:cubicBezTo>
                    <a:pt x="7873" y="41004"/>
                    <a:pt x="7873" y="41034"/>
                    <a:pt x="7904" y="41034"/>
                  </a:cubicBezTo>
                  <a:lnTo>
                    <a:pt x="7964" y="41034"/>
                  </a:lnTo>
                  <a:lnTo>
                    <a:pt x="24621" y="29758"/>
                  </a:lnTo>
                  <a:lnTo>
                    <a:pt x="40305" y="18359"/>
                  </a:lnTo>
                  <a:lnTo>
                    <a:pt x="44074" y="32250"/>
                  </a:lnTo>
                  <a:lnTo>
                    <a:pt x="29333" y="53770"/>
                  </a:lnTo>
                  <a:lnTo>
                    <a:pt x="8329" y="51855"/>
                  </a:lnTo>
                  <a:cubicBezTo>
                    <a:pt x="8238" y="51855"/>
                    <a:pt x="8208" y="51916"/>
                    <a:pt x="8208" y="51946"/>
                  </a:cubicBezTo>
                  <a:cubicBezTo>
                    <a:pt x="8208" y="51977"/>
                    <a:pt x="8238" y="52068"/>
                    <a:pt x="8299" y="52068"/>
                  </a:cubicBezTo>
                  <a:lnTo>
                    <a:pt x="29181" y="53922"/>
                  </a:lnTo>
                  <a:lnTo>
                    <a:pt x="18694" y="68937"/>
                  </a:lnTo>
                  <a:lnTo>
                    <a:pt x="10214" y="79485"/>
                  </a:lnTo>
                  <a:lnTo>
                    <a:pt x="10214" y="79515"/>
                  </a:lnTo>
                  <a:lnTo>
                    <a:pt x="10214" y="79576"/>
                  </a:lnTo>
                  <a:lnTo>
                    <a:pt x="8937" y="108482"/>
                  </a:lnTo>
                  <a:lnTo>
                    <a:pt x="61" y="111522"/>
                  </a:lnTo>
                  <a:cubicBezTo>
                    <a:pt x="31" y="111522"/>
                    <a:pt x="1" y="111552"/>
                    <a:pt x="1" y="111582"/>
                  </a:cubicBezTo>
                  <a:cubicBezTo>
                    <a:pt x="1" y="111643"/>
                    <a:pt x="1" y="111674"/>
                    <a:pt x="31" y="111674"/>
                  </a:cubicBezTo>
                  <a:lnTo>
                    <a:pt x="17174" y="121643"/>
                  </a:lnTo>
                  <a:lnTo>
                    <a:pt x="17265" y="121643"/>
                  </a:lnTo>
                  <a:lnTo>
                    <a:pt x="23223" y="119029"/>
                  </a:lnTo>
                  <a:cubicBezTo>
                    <a:pt x="23253" y="118999"/>
                    <a:pt x="23284" y="118969"/>
                    <a:pt x="23253" y="118938"/>
                  </a:cubicBezTo>
                  <a:cubicBezTo>
                    <a:pt x="23231" y="118894"/>
                    <a:pt x="23209" y="118865"/>
                    <a:pt x="23175" y="118865"/>
                  </a:cubicBezTo>
                  <a:cubicBezTo>
                    <a:pt x="23162" y="118865"/>
                    <a:pt x="23148" y="118869"/>
                    <a:pt x="23132" y="118877"/>
                  </a:cubicBezTo>
                  <a:lnTo>
                    <a:pt x="17205" y="121461"/>
                  </a:lnTo>
                  <a:lnTo>
                    <a:pt x="305" y="111613"/>
                  </a:lnTo>
                  <a:lnTo>
                    <a:pt x="8998" y="108664"/>
                  </a:lnTo>
                  <a:lnTo>
                    <a:pt x="29971" y="103193"/>
                  </a:lnTo>
                  <a:cubicBezTo>
                    <a:pt x="30001" y="103193"/>
                    <a:pt x="30062" y="103102"/>
                    <a:pt x="30062" y="103072"/>
                  </a:cubicBezTo>
                  <a:lnTo>
                    <a:pt x="27205" y="87509"/>
                  </a:lnTo>
                  <a:lnTo>
                    <a:pt x="18846" y="69059"/>
                  </a:lnTo>
                  <a:lnTo>
                    <a:pt x="29393" y="53983"/>
                  </a:lnTo>
                  <a:lnTo>
                    <a:pt x="44166" y="32493"/>
                  </a:lnTo>
                  <a:lnTo>
                    <a:pt x="64561" y="52098"/>
                  </a:lnTo>
                  <a:cubicBezTo>
                    <a:pt x="64592" y="52129"/>
                    <a:pt x="64622" y="52129"/>
                    <a:pt x="64683" y="52129"/>
                  </a:cubicBezTo>
                  <a:cubicBezTo>
                    <a:pt x="64713" y="52129"/>
                    <a:pt x="64744" y="52098"/>
                    <a:pt x="64744" y="52037"/>
                  </a:cubicBezTo>
                  <a:lnTo>
                    <a:pt x="67783" y="33709"/>
                  </a:lnTo>
                  <a:lnTo>
                    <a:pt x="89698" y="47843"/>
                  </a:lnTo>
                  <a:lnTo>
                    <a:pt x="89759" y="47843"/>
                  </a:lnTo>
                  <a:cubicBezTo>
                    <a:pt x="89790" y="47843"/>
                    <a:pt x="89790" y="47843"/>
                    <a:pt x="89820" y="47782"/>
                  </a:cubicBezTo>
                  <a:lnTo>
                    <a:pt x="100458" y="35016"/>
                  </a:lnTo>
                  <a:lnTo>
                    <a:pt x="114562" y="23283"/>
                  </a:lnTo>
                  <a:lnTo>
                    <a:pt x="102708" y="46171"/>
                  </a:lnTo>
                  <a:cubicBezTo>
                    <a:pt x="102647" y="46202"/>
                    <a:pt x="102708" y="46262"/>
                    <a:pt x="102738" y="46262"/>
                  </a:cubicBezTo>
                  <a:lnTo>
                    <a:pt x="118969" y="55290"/>
                  </a:lnTo>
                  <a:lnTo>
                    <a:pt x="119000" y="55290"/>
                  </a:lnTo>
                  <a:lnTo>
                    <a:pt x="141462" y="52493"/>
                  </a:lnTo>
                  <a:cubicBezTo>
                    <a:pt x="141493" y="52493"/>
                    <a:pt x="141523" y="52463"/>
                    <a:pt x="141523" y="52433"/>
                  </a:cubicBezTo>
                  <a:lnTo>
                    <a:pt x="141523" y="52311"/>
                  </a:lnTo>
                  <a:lnTo>
                    <a:pt x="114988" y="22827"/>
                  </a:lnTo>
                  <a:lnTo>
                    <a:pt x="123042" y="608"/>
                  </a:lnTo>
                  <a:lnTo>
                    <a:pt x="142952" y="122"/>
                  </a:lnTo>
                  <a:lnTo>
                    <a:pt x="139000" y="23526"/>
                  </a:lnTo>
                  <a:cubicBezTo>
                    <a:pt x="139000" y="23557"/>
                    <a:pt x="139000" y="23587"/>
                    <a:pt x="139061" y="23648"/>
                  </a:cubicBezTo>
                  <a:lnTo>
                    <a:pt x="158514" y="30700"/>
                  </a:lnTo>
                  <a:lnTo>
                    <a:pt x="157937" y="43891"/>
                  </a:lnTo>
                  <a:cubicBezTo>
                    <a:pt x="157937" y="43922"/>
                    <a:pt x="157937" y="43922"/>
                    <a:pt x="157998" y="43952"/>
                  </a:cubicBezTo>
                  <a:cubicBezTo>
                    <a:pt x="157998" y="43952"/>
                    <a:pt x="158028" y="44013"/>
                    <a:pt x="158058" y="44013"/>
                  </a:cubicBezTo>
                  <a:lnTo>
                    <a:pt x="176782" y="44013"/>
                  </a:lnTo>
                  <a:cubicBezTo>
                    <a:pt x="176843" y="44013"/>
                    <a:pt x="176873" y="43952"/>
                    <a:pt x="176873" y="43922"/>
                  </a:cubicBezTo>
                  <a:lnTo>
                    <a:pt x="180946" y="30882"/>
                  </a:lnTo>
                  <a:lnTo>
                    <a:pt x="201220" y="43952"/>
                  </a:lnTo>
                  <a:lnTo>
                    <a:pt x="204290" y="53588"/>
                  </a:lnTo>
                  <a:cubicBezTo>
                    <a:pt x="204290" y="53618"/>
                    <a:pt x="204351" y="53618"/>
                    <a:pt x="204381" y="53648"/>
                  </a:cubicBezTo>
                  <a:cubicBezTo>
                    <a:pt x="204412" y="53648"/>
                    <a:pt x="204442" y="53648"/>
                    <a:pt x="204442" y="53618"/>
                  </a:cubicBezTo>
                  <a:lnTo>
                    <a:pt x="233136" y="27326"/>
                  </a:lnTo>
                  <a:lnTo>
                    <a:pt x="244656" y="38268"/>
                  </a:lnTo>
                  <a:lnTo>
                    <a:pt x="248273" y="55776"/>
                  </a:lnTo>
                  <a:cubicBezTo>
                    <a:pt x="248273" y="55807"/>
                    <a:pt x="248303" y="55807"/>
                    <a:pt x="248303" y="55867"/>
                  </a:cubicBezTo>
                  <a:lnTo>
                    <a:pt x="248364" y="55867"/>
                  </a:lnTo>
                  <a:lnTo>
                    <a:pt x="262012" y="51065"/>
                  </a:lnTo>
                  <a:cubicBezTo>
                    <a:pt x="262042" y="51065"/>
                    <a:pt x="262042" y="51034"/>
                    <a:pt x="262103" y="51004"/>
                  </a:cubicBezTo>
                  <a:lnTo>
                    <a:pt x="266237" y="38998"/>
                  </a:lnTo>
                  <a:lnTo>
                    <a:pt x="274565" y="42281"/>
                  </a:lnTo>
                  <a:lnTo>
                    <a:pt x="287666" y="59272"/>
                  </a:lnTo>
                  <a:lnTo>
                    <a:pt x="268486" y="69150"/>
                  </a:lnTo>
                  <a:lnTo>
                    <a:pt x="268425" y="69181"/>
                  </a:lnTo>
                  <a:lnTo>
                    <a:pt x="268425" y="69211"/>
                  </a:lnTo>
                  <a:lnTo>
                    <a:pt x="268425" y="69272"/>
                  </a:lnTo>
                  <a:lnTo>
                    <a:pt x="270218" y="75564"/>
                  </a:lnTo>
                  <a:cubicBezTo>
                    <a:pt x="270218" y="75594"/>
                    <a:pt x="270249" y="75655"/>
                    <a:pt x="270310" y="75655"/>
                  </a:cubicBezTo>
                  <a:lnTo>
                    <a:pt x="270340" y="75655"/>
                  </a:lnTo>
                  <a:cubicBezTo>
                    <a:pt x="270370" y="75655"/>
                    <a:pt x="270370" y="75655"/>
                    <a:pt x="270401" y="75594"/>
                  </a:cubicBezTo>
                  <a:lnTo>
                    <a:pt x="270401" y="75594"/>
                  </a:lnTo>
                  <a:lnTo>
                    <a:pt x="269307" y="112737"/>
                  </a:lnTo>
                  <a:lnTo>
                    <a:pt x="273258" y="127084"/>
                  </a:lnTo>
                  <a:cubicBezTo>
                    <a:pt x="273258" y="127145"/>
                    <a:pt x="273288" y="127175"/>
                    <a:pt x="273349" y="127175"/>
                  </a:cubicBezTo>
                  <a:lnTo>
                    <a:pt x="284687" y="126659"/>
                  </a:lnTo>
                  <a:cubicBezTo>
                    <a:pt x="284748" y="126659"/>
                    <a:pt x="284778" y="126628"/>
                    <a:pt x="284778" y="126567"/>
                  </a:cubicBezTo>
                  <a:cubicBezTo>
                    <a:pt x="284778" y="126507"/>
                    <a:pt x="284748" y="126476"/>
                    <a:pt x="284687" y="126476"/>
                  </a:cubicBezTo>
                  <a:lnTo>
                    <a:pt x="273410" y="126963"/>
                  </a:lnTo>
                  <a:lnTo>
                    <a:pt x="269459" y="112768"/>
                  </a:lnTo>
                  <a:lnTo>
                    <a:pt x="294201" y="94500"/>
                  </a:lnTo>
                  <a:cubicBezTo>
                    <a:pt x="294231" y="94470"/>
                    <a:pt x="294231" y="94470"/>
                    <a:pt x="294231" y="94409"/>
                  </a:cubicBezTo>
                  <a:cubicBezTo>
                    <a:pt x="294231" y="94379"/>
                    <a:pt x="294231" y="94348"/>
                    <a:pt x="294201" y="94348"/>
                  </a:cubicBezTo>
                  <a:lnTo>
                    <a:pt x="270614" y="75320"/>
                  </a:lnTo>
                  <a:lnTo>
                    <a:pt x="276085" y="68725"/>
                  </a:lnTo>
                  <a:cubicBezTo>
                    <a:pt x="276115" y="68694"/>
                    <a:pt x="276115" y="68664"/>
                    <a:pt x="276085" y="68603"/>
                  </a:cubicBezTo>
                  <a:cubicBezTo>
                    <a:pt x="276085" y="68573"/>
                    <a:pt x="276024" y="68573"/>
                    <a:pt x="275994" y="68573"/>
                  </a:cubicBezTo>
                  <a:lnTo>
                    <a:pt x="268972" y="69120"/>
                  </a:lnTo>
                  <a:lnTo>
                    <a:pt x="287848" y="59393"/>
                  </a:lnTo>
                  <a:cubicBezTo>
                    <a:pt x="287878" y="59393"/>
                    <a:pt x="287878" y="59363"/>
                    <a:pt x="287878" y="59302"/>
                  </a:cubicBezTo>
                  <a:lnTo>
                    <a:pt x="287878" y="59241"/>
                  </a:lnTo>
                  <a:lnTo>
                    <a:pt x="274747" y="42220"/>
                  </a:lnTo>
                  <a:lnTo>
                    <a:pt x="289520" y="26140"/>
                  </a:lnTo>
                  <a:cubicBezTo>
                    <a:pt x="289550" y="26110"/>
                    <a:pt x="289550" y="26080"/>
                    <a:pt x="289520" y="26019"/>
                  </a:cubicBezTo>
                  <a:lnTo>
                    <a:pt x="282802" y="18694"/>
                  </a:lnTo>
                  <a:lnTo>
                    <a:pt x="282772" y="18663"/>
                  </a:lnTo>
                  <a:lnTo>
                    <a:pt x="267787" y="14742"/>
                  </a:lnTo>
                  <a:lnTo>
                    <a:pt x="267726" y="14742"/>
                  </a:lnTo>
                  <a:cubicBezTo>
                    <a:pt x="267665" y="14742"/>
                    <a:pt x="267665" y="14773"/>
                    <a:pt x="267665" y="14803"/>
                  </a:cubicBezTo>
                  <a:lnTo>
                    <a:pt x="266115" y="38785"/>
                  </a:lnTo>
                  <a:lnTo>
                    <a:pt x="244808" y="38116"/>
                  </a:lnTo>
                  <a:lnTo>
                    <a:pt x="233227" y="27144"/>
                  </a:lnTo>
                  <a:lnTo>
                    <a:pt x="233166" y="27144"/>
                  </a:lnTo>
                  <a:lnTo>
                    <a:pt x="219914" y="24317"/>
                  </a:lnTo>
                  <a:lnTo>
                    <a:pt x="241343" y="17295"/>
                  </a:lnTo>
                  <a:lnTo>
                    <a:pt x="245142" y="21915"/>
                  </a:lnTo>
                  <a:cubicBezTo>
                    <a:pt x="245157" y="21946"/>
                    <a:pt x="245180" y="21961"/>
                    <a:pt x="245207" y="21961"/>
                  </a:cubicBezTo>
                  <a:cubicBezTo>
                    <a:pt x="245233" y="21961"/>
                    <a:pt x="245264" y="21946"/>
                    <a:pt x="245294" y="21915"/>
                  </a:cubicBezTo>
                  <a:cubicBezTo>
                    <a:pt x="245324" y="21885"/>
                    <a:pt x="245324" y="21855"/>
                    <a:pt x="245294" y="21763"/>
                  </a:cubicBezTo>
                  <a:lnTo>
                    <a:pt x="241495" y="17113"/>
                  </a:lnTo>
                  <a:cubicBezTo>
                    <a:pt x="241464" y="17052"/>
                    <a:pt x="241403" y="17052"/>
                    <a:pt x="241373" y="17052"/>
                  </a:cubicBezTo>
                  <a:lnTo>
                    <a:pt x="219549" y="24256"/>
                  </a:lnTo>
                  <a:cubicBezTo>
                    <a:pt x="219549" y="24256"/>
                    <a:pt x="219488" y="24256"/>
                    <a:pt x="219488" y="24286"/>
                  </a:cubicBezTo>
                  <a:lnTo>
                    <a:pt x="210278" y="37083"/>
                  </a:lnTo>
                  <a:cubicBezTo>
                    <a:pt x="210217" y="37113"/>
                    <a:pt x="210217" y="37174"/>
                    <a:pt x="210278" y="37204"/>
                  </a:cubicBezTo>
                  <a:cubicBezTo>
                    <a:pt x="210278" y="37235"/>
                    <a:pt x="210309" y="37235"/>
                    <a:pt x="210339" y="37235"/>
                  </a:cubicBezTo>
                  <a:lnTo>
                    <a:pt x="210369" y="37235"/>
                  </a:lnTo>
                  <a:lnTo>
                    <a:pt x="232680" y="27508"/>
                  </a:lnTo>
                  <a:lnTo>
                    <a:pt x="204442" y="53375"/>
                  </a:lnTo>
                  <a:lnTo>
                    <a:pt x="201372" y="43891"/>
                  </a:lnTo>
                  <a:cubicBezTo>
                    <a:pt x="201372" y="43831"/>
                    <a:pt x="201342" y="43831"/>
                    <a:pt x="201342" y="43831"/>
                  </a:cubicBezTo>
                  <a:lnTo>
                    <a:pt x="181037" y="30761"/>
                  </a:lnTo>
                  <a:lnTo>
                    <a:pt x="192953" y="23557"/>
                  </a:lnTo>
                  <a:lnTo>
                    <a:pt x="204199" y="18207"/>
                  </a:lnTo>
                  <a:cubicBezTo>
                    <a:pt x="204229" y="18177"/>
                    <a:pt x="204260" y="18116"/>
                    <a:pt x="204229" y="18086"/>
                  </a:cubicBezTo>
                  <a:cubicBezTo>
                    <a:pt x="204208" y="18064"/>
                    <a:pt x="204171" y="18043"/>
                    <a:pt x="204141" y="18043"/>
                  </a:cubicBezTo>
                  <a:cubicBezTo>
                    <a:pt x="204128" y="18043"/>
                    <a:pt x="204117" y="18046"/>
                    <a:pt x="204108" y="18055"/>
                  </a:cubicBezTo>
                  <a:lnTo>
                    <a:pt x="192861" y="23405"/>
                  </a:lnTo>
                  <a:lnTo>
                    <a:pt x="180946" y="30609"/>
                  </a:lnTo>
                  <a:lnTo>
                    <a:pt x="170946" y="8481"/>
                  </a:lnTo>
                  <a:cubicBezTo>
                    <a:pt x="170946" y="8420"/>
                    <a:pt x="170916" y="8420"/>
                    <a:pt x="170855" y="8420"/>
                  </a:cubicBezTo>
                  <a:cubicBezTo>
                    <a:pt x="170825" y="8420"/>
                    <a:pt x="170794" y="8420"/>
                    <a:pt x="170794" y="8481"/>
                  </a:cubicBezTo>
                  <a:lnTo>
                    <a:pt x="158636" y="30548"/>
                  </a:lnTo>
                  <a:lnTo>
                    <a:pt x="139243" y="23496"/>
                  </a:lnTo>
                  <a:lnTo>
                    <a:pt x="143286" y="122"/>
                  </a:lnTo>
                  <a:cubicBezTo>
                    <a:pt x="143286" y="61"/>
                    <a:pt x="143286" y="61"/>
                    <a:pt x="143256" y="31"/>
                  </a:cubicBezTo>
                  <a:cubicBezTo>
                    <a:pt x="143256" y="0"/>
                    <a:pt x="143195" y="0"/>
                    <a:pt x="143164"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
            <p:cNvSpPr/>
            <p:nvPr/>
          </p:nvSpPr>
          <p:spPr>
            <a:xfrm>
              <a:off x="326250" y="3390150"/>
              <a:ext cx="360975" cy="210525"/>
            </a:xfrm>
            <a:custGeom>
              <a:rect b="b" l="l" r="r" t="t"/>
              <a:pathLst>
                <a:path extrusionOk="0" h="8421" w="14439">
                  <a:moveTo>
                    <a:pt x="2493" y="1"/>
                  </a:moveTo>
                  <a:lnTo>
                    <a:pt x="1" y="8390"/>
                  </a:lnTo>
                  <a:lnTo>
                    <a:pt x="92" y="8420"/>
                  </a:lnTo>
                  <a:lnTo>
                    <a:pt x="2554" y="183"/>
                  </a:lnTo>
                  <a:lnTo>
                    <a:pt x="14408" y="6171"/>
                  </a:lnTo>
                  <a:lnTo>
                    <a:pt x="14439" y="6080"/>
                  </a:lnTo>
                  <a:lnTo>
                    <a:pt x="2524" y="62"/>
                  </a:lnTo>
                  <a:lnTo>
                    <a:pt x="2493" y="1"/>
                  </a:ln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
            <p:cNvSpPr/>
            <p:nvPr/>
          </p:nvSpPr>
          <p:spPr>
            <a:xfrm>
              <a:off x="377175" y="3380275"/>
              <a:ext cx="24350" cy="24350"/>
            </a:xfrm>
            <a:custGeom>
              <a:rect b="b" l="l" r="r" t="t"/>
              <a:pathLst>
                <a:path extrusionOk="0" h="974" w="974">
                  <a:moveTo>
                    <a:pt x="487" y="1"/>
                  </a:moveTo>
                  <a:cubicBezTo>
                    <a:pt x="213" y="1"/>
                    <a:pt x="0" y="213"/>
                    <a:pt x="0" y="487"/>
                  </a:cubicBezTo>
                  <a:cubicBezTo>
                    <a:pt x="0" y="761"/>
                    <a:pt x="213" y="973"/>
                    <a:pt x="487" y="973"/>
                  </a:cubicBezTo>
                  <a:cubicBezTo>
                    <a:pt x="760" y="973"/>
                    <a:pt x="973" y="761"/>
                    <a:pt x="973" y="487"/>
                  </a:cubicBezTo>
                  <a:cubicBezTo>
                    <a:pt x="973" y="213"/>
                    <a:pt x="73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
            <p:cNvSpPr/>
            <p:nvPr/>
          </p:nvSpPr>
          <p:spPr>
            <a:xfrm>
              <a:off x="675050" y="3531500"/>
              <a:ext cx="24350" cy="24350"/>
            </a:xfrm>
            <a:custGeom>
              <a:rect b="b" l="l" r="r" t="t"/>
              <a:pathLst>
                <a:path extrusionOk="0" h="974" w="974">
                  <a:moveTo>
                    <a:pt x="487" y="0"/>
                  </a:moveTo>
                  <a:cubicBezTo>
                    <a:pt x="244" y="0"/>
                    <a:pt x="1" y="213"/>
                    <a:pt x="1" y="487"/>
                  </a:cubicBezTo>
                  <a:cubicBezTo>
                    <a:pt x="1" y="760"/>
                    <a:pt x="244" y="973"/>
                    <a:pt x="487" y="973"/>
                  </a:cubicBezTo>
                  <a:cubicBezTo>
                    <a:pt x="760" y="973"/>
                    <a:pt x="973" y="760"/>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
            <p:cNvSpPr/>
            <p:nvPr/>
          </p:nvSpPr>
          <p:spPr>
            <a:xfrm>
              <a:off x="314850" y="3586975"/>
              <a:ext cx="25125" cy="25100"/>
            </a:xfrm>
            <a:custGeom>
              <a:rect b="b" l="l" r="r" t="t"/>
              <a:pathLst>
                <a:path extrusionOk="0" h="1004" w="1005">
                  <a:moveTo>
                    <a:pt x="518" y="0"/>
                  </a:moveTo>
                  <a:cubicBezTo>
                    <a:pt x="244" y="0"/>
                    <a:pt x="1" y="243"/>
                    <a:pt x="1" y="517"/>
                  </a:cubicBezTo>
                  <a:cubicBezTo>
                    <a:pt x="1" y="760"/>
                    <a:pt x="244" y="1003"/>
                    <a:pt x="518" y="1003"/>
                  </a:cubicBezTo>
                  <a:cubicBezTo>
                    <a:pt x="761" y="1003"/>
                    <a:pt x="1004" y="760"/>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
            <p:cNvSpPr/>
            <p:nvPr/>
          </p:nvSpPr>
          <p:spPr>
            <a:xfrm>
              <a:off x="3022350" y="1029175"/>
              <a:ext cx="24350" cy="25100"/>
            </a:xfrm>
            <a:custGeom>
              <a:rect b="b" l="l" r="r" t="t"/>
              <a:pathLst>
                <a:path extrusionOk="0" h="1004" w="974">
                  <a:moveTo>
                    <a:pt x="487" y="1"/>
                  </a:moveTo>
                  <a:cubicBezTo>
                    <a:pt x="183" y="1"/>
                    <a:pt x="1" y="244"/>
                    <a:pt x="1" y="487"/>
                  </a:cubicBezTo>
                  <a:cubicBezTo>
                    <a:pt x="1" y="761"/>
                    <a:pt x="214" y="1004"/>
                    <a:pt x="487" y="1004"/>
                  </a:cubicBezTo>
                  <a:cubicBezTo>
                    <a:pt x="761" y="1004"/>
                    <a:pt x="974" y="761"/>
                    <a:pt x="974" y="487"/>
                  </a:cubicBezTo>
                  <a:cubicBezTo>
                    <a:pt x="974"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
            <p:cNvSpPr/>
            <p:nvPr/>
          </p:nvSpPr>
          <p:spPr>
            <a:xfrm>
              <a:off x="4840025" y="1577050"/>
              <a:ext cx="25100" cy="25125"/>
            </a:xfrm>
            <a:custGeom>
              <a:rect b="b" l="l" r="r" t="t"/>
              <a:pathLst>
                <a:path extrusionOk="0" h="1005" w="1004">
                  <a:moveTo>
                    <a:pt x="517" y="1"/>
                  </a:moveTo>
                  <a:cubicBezTo>
                    <a:pt x="244" y="62"/>
                    <a:pt x="0" y="244"/>
                    <a:pt x="0" y="518"/>
                  </a:cubicBezTo>
                  <a:cubicBezTo>
                    <a:pt x="0" y="761"/>
                    <a:pt x="244" y="1004"/>
                    <a:pt x="517" y="1004"/>
                  </a:cubicBezTo>
                  <a:cubicBezTo>
                    <a:pt x="760" y="1004"/>
                    <a:pt x="1003" y="761"/>
                    <a:pt x="1003" y="518"/>
                  </a:cubicBezTo>
                  <a:cubicBezTo>
                    <a:pt x="1003" y="244"/>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
            <p:cNvSpPr/>
            <p:nvPr/>
          </p:nvSpPr>
          <p:spPr>
            <a:xfrm>
              <a:off x="4408400" y="796650"/>
              <a:ext cx="24350" cy="24350"/>
            </a:xfrm>
            <a:custGeom>
              <a:rect b="b" l="l" r="r" t="t"/>
              <a:pathLst>
                <a:path extrusionOk="0" h="974" w="974">
                  <a:moveTo>
                    <a:pt x="487" y="1"/>
                  </a:moveTo>
                  <a:cubicBezTo>
                    <a:pt x="213" y="1"/>
                    <a:pt x="1" y="213"/>
                    <a:pt x="1" y="487"/>
                  </a:cubicBezTo>
                  <a:cubicBezTo>
                    <a:pt x="1" y="761"/>
                    <a:pt x="213" y="973"/>
                    <a:pt x="487" y="973"/>
                  </a:cubicBezTo>
                  <a:cubicBezTo>
                    <a:pt x="761" y="973"/>
                    <a:pt x="973" y="761"/>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
            <p:cNvSpPr/>
            <p:nvPr/>
          </p:nvSpPr>
          <p:spPr>
            <a:xfrm>
              <a:off x="4847625" y="1352125"/>
              <a:ext cx="25100" cy="25100"/>
            </a:xfrm>
            <a:custGeom>
              <a:rect b="b" l="l" r="r" t="t"/>
              <a:pathLst>
                <a:path extrusionOk="0" h="1004" w="1004">
                  <a:moveTo>
                    <a:pt x="517" y="1"/>
                  </a:moveTo>
                  <a:cubicBezTo>
                    <a:pt x="244" y="1"/>
                    <a:pt x="0" y="183"/>
                    <a:pt x="0" y="487"/>
                  </a:cubicBezTo>
                  <a:cubicBezTo>
                    <a:pt x="0" y="761"/>
                    <a:pt x="244" y="1004"/>
                    <a:pt x="517" y="1004"/>
                  </a:cubicBezTo>
                  <a:cubicBezTo>
                    <a:pt x="760" y="1004"/>
                    <a:pt x="1003" y="761"/>
                    <a:pt x="1003" y="487"/>
                  </a:cubicBezTo>
                  <a:cubicBezTo>
                    <a:pt x="1003" y="244"/>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
            <p:cNvSpPr/>
            <p:nvPr/>
          </p:nvSpPr>
          <p:spPr>
            <a:xfrm>
              <a:off x="4903850" y="1082375"/>
              <a:ext cx="25100" cy="25100"/>
            </a:xfrm>
            <a:custGeom>
              <a:rect b="b" l="l" r="r" t="t"/>
              <a:pathLst>
                <a:path extrusionOk="0" h="1004" w="1004">
                  <a:moveTo>
                    <a:pt x="487" y="0"/>
                  </a:moveTo>
                  <a:cubicBezTo>
                    <a:pt x="244" y="0"/>
                    <a:pt x="1" y="244"/>
                    <a:pt x="1" y="487"/>
                  </a:cubicBezTo>
                  <a:cubicBezTo>
                    <a:pt x="1" y="760"/>
                    <a:pt x="244" y="1003"/>
                    <a:pt x="487" y="1003"/>
                  </a:cubicBezTo>
                  <a:cubicBezTo>
                    <a:pt x="761" y="1003"/>
                    <a:pt x="1004" y="760"/>
                    <a:pt x="1004" y="487"/>
                  </a:cubicBezTo>
                  <a:cubicBezTo>
                    <a:pt x="1004" y="244"/>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
            <p:cNvSpPr/>
            <p:nvPr/>
          </p:nvSpPr>
          <p:spPr>
            <a:xfrm>
              <a:off x="5694150" y="1390900"/>
              <a:ext cx="24325" cy="25100"/>
            </a:xfrm>
            <a:custGeom>
              <a:rect b="b" l="l" r="r" t="t"/>
              <a:pathLst>
                <a:path extrusionOk="0" h="1004" w="973">
                  <a:moveTo>
                    <a:pt x="486" y="0"/>
                  </a:moveTo>
                  <a:cubicBezTo>
                    <a:pt x="243" y="0"/>
                    <a:pt x="0" y="243"/>
                    <a:pt x="0" y="517"/>
                  </a:cubicBezTo>
                  <a:cubicBezTo>
                    <a:pt x="0" y="760"/>
                    <a:pt x="243" y="1003"/>
                    <a:pt x="486" y="1003"/>
                  </a:cubicBezTo>
                  <a:cubicBezTo>
                    <a:pt x="760" y="1003"/>
                    <a:pt x="973" y="760"/>
                    <a:pt x="973" y="517"/>
                  </a:cubicBezTo>
                  <a:cubicBezTo>
                    <a:pt x="973" y="24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
            <p:cNvSpPr/>
            <p:nvPr/>
          </p:nvSpPr>
          <p:spPr>
            <a:xfrm>
              <a:off x="5516325" y="1629500"/>
              <a:ext cx="25100" cy="25100"/>
            </a:xfrm>
            <a:custGeom>
              <a:rect b="b" l="l" r="r" t="t"/>
              <a:pathLst>
                <a:path extrusionOk="0" h="1004" w="1004">
                  <a:moveTo>
                    <a:pt x="517" y="0"/>
                  </a:moveTo>
                  <a:cubicBezTo>
                    <a:pt x="244" y="0"/>
                    <a:pt x="1" y="243"/>
                    <a:pt x="1" y="487"/>
                  </a:cubicBezTo>
                  <a:cubicBezTo>
                    <a:pt x="1" y="760"/>
                    <a:pt x="244" y="1003"/>
                    <a:pt x="517" y="1003"/>
                  </a:cubicBezTo>
                  <a:cubicBezTo>
                    <a:pt x="760" y="1003"/>
                    <a:pt x="1004" y="760"/>
                    <a:pt x="1004" y="487"/>
                  </a:cubicBezTo>
                  <a:cubicBezTo>
                    <a:pt x="1004" y="243"/>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
            <p:cNvSpPr/>
            <p:nvPr/>
          </p:nvSpPr>
          <p:spPr>
            <a:xfrm>
              <a:off x="5972250" y="1356700"/>
              <a:ext cx="25125" cy="25100"/>
            </a:xfrm>
            <a:custGeom>
              <a:rect b="b" l="l" r="r" t="t"/>
              <a:pathLst>
                <a:path extrusionOk="0" h="1004" w="1005">
                  <a:moveTo>
                    <a:pt x="518" y="0"/>
                  </a:moveTo>
                  <a:cubicBezTo>
                    <a:pt x="214" y="61"/>
                    <a:pt x="1" y="243"/>
                    <a:pt x="1" y="517"/>
                  </a:cubicBezTo>
                  <a:cubicBezTo>
                    <a:pt x="1" y="760"/>
                    <a:pt x="244" y="1003"/>
                    <a:pt x="518" y="1003"/>
                  </a:cubicBezTo>
                  <a:cubicBezTo>
                    <a:pt x="761" y="1003"/>
                    <a:pt x="1004" y="760"/>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
            <p:cNvSpPr/>
            <p:nvPr/>
          </p:nvSpPr>
          <p:spPr>
            <a:xfrm>
              <a:off x="5958575" y="508650"/>
              <a:ext cx="24350" cy="25100"/>
            </a:xfrm>
            <a:custGeom>
              <a:rect b="b" l="l" r="r" t="t"/>
              <a:pathLst>
                <a:path extrusionOk="0" h="1004" w="974">
                  <a:moveTo>
                    <a:pt x="457" y="1"/>
                  </a:moveTo>
                  <a:cubicBezTo>
                    <a:pt x="183" y="1"/>
                    <a:pt x="1" y="214"/>
                    <a:pt x="1" y="487"/>
                  </a:cubicBezTo>
                  <a:cubicBezTo>
                    <a:pt x="1" y="761"/>
                    <a:pt x="214" y="1004"/>
                    <a:pt x="487" y="1004"/>
                  </a:cubicBezTo>
                  <a:cubicBezTo>
                    <a:pt x="730" y="1004"/>
                    <a:pt x="974" y="761"/>
                    <a:pt x="974" y="487"/>
                  </a:cubicBezTo>
                  <a:cubicBezTo>
                    <a:pt x="974" y="214"/>
                    <a:pt x="700" y="1"/>
                    <a:pt x="45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
            <p:cNvSpPr/>
            <p:nvPr/>
          </p:nvSpPr>
          <p:spPr>
            <a:xfrm>
              <a:off x="6366650" y="534500"/>
              <a:ext cx="24325" cy="24325"/>
            </a:xfrm>
            <a:custGeom>
              <a:rect b="b" l="l" r="r" t="t"/>
              <a:pathLst>
                <a:path extrusionOk="0" h="973" w="973">
                  <a:moveTo>
                    <a:pt x="487" y="0"/>
                  </a:moveTo>
                  <a:cubicBezTo>
                    <a:pt x="244" y="0"/>
                    <a:pt x="0" y="183"/>
                    <a:pt x="0" y="487"/>
                  </a:cubicBezTo>
                  <a:cubicBezTo>
                    <a:pt x="0" y="760"/>
                    <a:pt x="244" y="973"/>
                    <a:pt x="487" y="973"/>
                  </a:cubicBezTo>
                  <a:cubicBezTo>
                    <a:pt x="760" y="973"/>
                    <a:pt x="973" y="760"/>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
            <p:cNvSpPr/>
            <p:nvPr/>
          </p:nvSpPr>
          <p:spPr>
            <a:xfrm>
              <a:off x="5844600" y="1774625"/>
              <a:ext cx="24350" cy="25100"/>
            </a:xfrm>
            <a:custGeom>
              <a:rect b="b" l="l" r="r" t="t"/>
              <a:pathLst>
                <a:path extrusionOk="0" h="1004" w="974">
                  <a:moveTo>
                    <a:pt x="487" y="1"/>
                  </a:moveTo>
                  <a:cubicBezTo>
                    <a:pt x="213" y="1"/>
                    <a:pt x="1" y="244"/>
                    <a:pt x="1" y="518"/>
                  </a:cubicBezTo>
                  <a:cubicBezTo>
                    <a:pt x="1" y="761"/>
                    <a:pt x="213" y="1004"/>
                    <a:pt x="487" y="1004"/>
                  </a:cubicBezTo>
                  <a:cubicBezTo>
                    <a:pt x="760" y="1004"/>
                    <a:pt x="973" y="761"/>
                    <a:pt x="973" y="518"/>
                  </a:cubicBezTo>
                  <a:cubicBezTo>
                    <a:pt x="973" y="244"/>
                    <a:pt x="76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
            <p:cNvSpPr/>
            <p:nvPr/>
          </p:nvSpPr>
          <p:spPr>
            <a:xfrm>
              <a:off x="6049000" y="2034525"/>
              <a:ext cx="25100" cy="24325"/>
            </a:xfrm>
            <a:custGeom>
              <a:rect b="b" l="l" r="r" t="t"/>
              <a:pathLst>
                <a:path extrusionOk="0" h="973" w="1004">
                  <a:moveTo>
                    <a:pt x="518" y="0"/>
                  </a:moveTo>
                  <a:cubicBezTo>
                    <a:pt x="244" y="0"/>
                    <a:pt x="1" y="213"/>
                    <a:pt x="1" y="486"/>
                  </a:cubicBezTo>
                  <a:cubicBezTo>
                    <a:pt x="1" y="760"/>
                    <a:pt x="244" y="973"/>
                    <a:pt x="518" y="973"/>
                  </a:cubicBezTo>
                  <a:cubicBezTo>
                    <a:pt x="761" y="973"/>
                    <a:pt x="1004" y="760"/>
                    <a:pt x="1004" y="486"/>
                  </a:cubicBezTo>
                  <a:cubicBezTo>
                    <a:pt x="1004" y="213"/>
                    <a:pt x="761" y="0"/>
                    <a:pt x="51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
            <p:cNvSpPr/>
            <p:nvPr/>
          </p:nvSpPr>
          <p:spPr>
            <a:xfrm>
              <a:off x="6694150" y="2762500"/>
              <a:ext cx="25100" cy="25100"/>
            </a:xfrm>
            <a:custGeom>
              <a:rect b="b" l="l" r="r" t="t"/>
              <a:pathLst>
                <a:path extrusionOk="0" h="1004" w="1004">
                  <a:moveTo>
                    <a:pt x="518" y="0"/>
                  </a:moveTo>
                  <a:cubicBezTo>
                    <a:pt x="244" y="0"/>
                    <a:pt x="1" y="213"/>
                    <a:pt x="1" y="517"/>
                  </a:cubicBezTo>
                  <a:cubicBezTo>
                    <a:pt x="1" y="760"/>
                    <a:pt x="244" y="1003"/>
                    <a:pt x="518" y="1003"/>
                  </a:cubicBezTo>
                  <a:cubicBezTo>
                    <a:pt x="761" y="1003"/>
                    <a:pt x="1004" y="760"/>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
            <p:cNvSpPr/>
            <p:nvPr/>
          </p:nvSpPr>
          <p:spPr>
            <a:xfrm>
              <a:off x="6564975" y="2904600"/>
              <a:ext cx="25100" cy="24325"/>
            </a:xfrm>
            <a:custGeom>
              <a:rect b="b" l="l" r="r" t="t"/>
              <a:pathLst>
                <a:path extrusionOk="0" h="973" w="1004">
                  <a:moveTo>
                    <a:pt x="517" y="0"/>
                  </a:moveTo>
                  <a:cubicBezTo>
                    <a:pt x="244" y="30"/>
                    <a:pt x="1" y="213"/>
                    <a:pt x="1" y="486"/>
                  </a:cubicBezTo>
                  <a:cubicBezTo>
                    <a:pt x="1" y="760"/>
                    <a:pt x="244" y="973"/>
                    <a:pt x="517" y="973"/>
                  </a:cubicBezTo>
                  <a:cubicBezTo>
                    <a:pt x="761" y="973"/>
                    <a:pt x="1004" y="760"/>
                    <a:pt x="1004" y="486"/>
                  </a:cubicBezTo>
                  <a:cubicBezTo>
                    <a:pt x="1004" y="213"/>
                    <a:pt x="76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
            <p:cNvSpPr/>
            <p:nvPr/>
          </p:nvSpPr>
          <p:spPr>
            <a:xfrm>
              <a:off x="6713150" y="3058075"/>
              <a:ext cx="25100" cy="25100"/>
            </a:xfrm>
            <a:custGeom>
              <a:rect b="b" l="l" r="r" t="t"/>
              <a:pathLst>
                <a:path extrusionOk="0" h="1004" w="1004">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
            <p:cNvSpPr/>
            <p:nvPr/>
          </p:nvSpPr>
          <p:spPr>
            <a:xfrm>
              <a:off x="7274725" y="2934225"/>
              <a:ext cx="24325" cy="25100"/>
            </a:xfrm>
            <a:custGeom>
              <a:rect b="b" l="l" r="r" t="t"/>
              <a:pathLst>
                <a:path extrusionOk="0" h="1004" w="973">
                  <a:moveTo>
                    <a:pt x="487" y="0"/>
                  </a:moveTo>
                  <a:cubicBezTo>
                    <a:pt x="243" y="61"/>
                    <a:pt x="0" y="244"/>
                    <a:pt x="0" y="517"/>
                  </a:cubicBezTo>
                  <a:cubicBezTo>
                    <a:pt x="0" y="760"/>
                    <a:pt x="243" y="1004"/>
                    <a:pt x="487" y="1004"/>
                  </a:cubicBezTo>
                  <a:cubicBezTo>
                    <a:pt x="760" y="1004"/>
                    <a:pt x="973" y="760"/>
                    <a:pt x="973" y="517"/>
                  </a:cubicBezTo>
                  <a:cubicBezTo>
                    <a:pt x="973" y="244"/>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
            <p:cNvSpPr/>
            <p:nvPr/>
          </p:nvSpPr>
          <p:spPr>
            <a:xfrm>
              <a:off x="5814975" y="2073275"/>
              <a:ext cx="24325" cy="24325"/>
            </a:xfrm>
            <a:custGeom>
              <a:rect b="b" l="l" r="r" t="t"/>
              <a:pathLst>
                <a:path extrusionOk="0" h="973" w="973">
                  <a:moveTo>
                    <a:pt x="486" y="0"/>
                  </a:moveTo>
                  <a:cubicBezTo>
                    <a:pt x="213" y="0"/>
                    <a:pt x="0" y="213"/>
                    <a:pt x="0" y="487"/>
                  </a:cubicBezTo>
                  <a:cubicBezTo>
                    <a:pt x="0" y="760"/>
                    <a:pt x="213" y="973"/>
                    <a:pt x="486" y="973"/>
                  </a:cubicBezTo>
                  <a:cubicBezTo>
                    <a:pt x="760" y="973"/>
                    <a:pt x="973" y="760"/>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
            <p:cNvSpPr/>
            <p:nvPr/>
          </p:nvSpPr>
          <p:spPr>
            <a:xfrm>
              <a:off x="6249625" y="2269325"/>
              <a:ext cx="25100" cy="25100"/>
            </a:xfrm>
            <a:custGeom>
              <a:rect b="b" l="l" r="r" t="t"/>
              <a:pathLst>
                <a:path extrusionOk="0" h="1004" w="1004">
                  <a:moveTo>
                    <a:pt x="487" y="0"/>
                  </a:moveTo>
                  <a:cubicBezTo>
                    <a:pt x="244" y="0"/>
                    <a:pt x="0" y="243"/>
                    <a:pt x="0" y="517"/>
                  </a:cubicBezTo>
                  <a:cubicBezTo>
                    <a:pt x="0" y="760"/>
                    <a:pt x="244" y="1003"/>
                    <a:pt x="487" y="1003"/>
                  </a:cubicBezTo>
                  <a:cubicBezTo>
                    <a:pt x="760" y="1003"/>
                    <a:pt x="1003" y="791"/>
                    <a:pt x="1003" y="517"/>
                  </a:cubicBezTo>
                  <a:cubicBezTo>
                    <a:pt x="1003" y="24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
            <p:cNvSpPr/>
            <p:nvPr/>
          </p:nvSpPr>
          <p:spPr>
            <a:xfrm>
              <a:off x="1756375" y="1772350"/>
              <a:ext cx="24350" cy="24350"/>
            </a:xfrm>
            <a:custGeom>
              <a:rect b="b" l="l" r="r" t="t"/>
              <a:pathLst>
                <a:path extrusionOk="0" h="974" w="974">
                  <a:moveTo>
                    <a:pt x="487" y="1"/>
                  </a:moveTo>
                  <a:cubicBezTo>
                    <a:pt x="213" y="1"/>
                    <a:pt x="1" y="213"/>
                    <a:pt x="1" y="487"/>
                  </a:cubicBezTo>
                  <a:cubicBezTo>
                    <a:pt x="1" y="761"/>
                    <a:pt x="213" y="973"/>
                    <a:pt x="487" y="973"/>
                  </a:cubicBezTo>
                  <a:cubicBezTo>
                    <a:pt x="761" y="973"/>
                    <a:pt x="973" y="761"/>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
            <p:cNvSpPr/>
            <p:nvPr/>
          </p:nvSpPr>
          <p:spPr>
            <a:xfrm>
              <a:off x="1823250" y="1881025"/>
              <a:ext cx="25100" cy="25100"/>
            </a:xfrm>
            <a:custGeom>
              <a:rect b="b" l="l" r="r" t="t"/>
              <a:pathLst>
                <a:path extrusionOk="0" h="1004" w="1004">
                  <a:moveTo>
                    <a:pt x="517" y="0"/>
                  </a:moveTo>
                  <a:cubicBezTo>
                    <a:pt x="244" y="0"/>
                    <a:pt x="0" y="243"/>
                    <a:pt x="0" y="517"/>
                  </a:cubicBezTo>
                  <a:cubicBezTo>
                    <a:pt x="0" y="760"/>
                    <a:pt x="244" y="1003"/>
                    <a:pt x="517" y="1003"/>
                  </a:cubicBezTo>
                  <a:cubicBezTo>
                    <a:pt x="760" y="1003"/>
                    <a:pt x="1003" y="760"/>
                    <a:pt x="1003" y="517"/>
                  </a:cubicBezTo>
                  <a:cubicBezTo>
                    <a:pt x="1003" y="243"/>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
            <p:cNvSpPr/>
            <p:nvPr/>
          </p:nvSpPr>
          <p:spPr>
            <a:xfrm>
              <a:off x="7180500" y="3434225"/>
              <a:ext cx="106400" cy="78300"/>
            </a:xfrm>
            <a:custGeom>
              <a:rect b="b" l="l" r="r" t="t"/>
              <a:pathLst>
                <a:path extrusionOk="0" h="3132" w="4256">
                  <a:moveTo>
                    <a:pt x="4195" y="1"/>
                  </a:moveTo>
                  <a:lnTo>
                    <a:pt x="0" y="3040"/>
                  </a:lnTo>
                  <a:lnTo>
                    <a:pt x="0" y="3131"/>
                  </a:lnTo>
                  <a:lnTo>
                    <a:pt x="91" y="3131"/>
                  </a:lnTo>
                  <a:lnTo>
                    <a:pt x="4225" y="92"/>
                  </a:lnTo>
                  <a:cubicBezTo>
                    <a:pt x="4256" y="92"/>
                    <a:pt x="4256" y="31"/>
                    <a:pt x="4256" y="31"/>
                  </a:cubicBezTo>
                  <a:lnTo>
                    <a:pt x="4256" y="1"/>
                  </a:ln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
            <p:cNvSpPr/>
            <p:nvPr/>
          </p:nvSpPr>
          <p:spPr>
            <a:xfrm>
              <a:off x="7169100" y="3498050"/>
              <a:ext cx="25100" cy="24425"/>
            </a:xfrm>
            <a:custGeom>
              <a:rect b="b" l="l" r="r" t="t"/>
              <a:pathLst>
                <a:path extrusionOk="0" h="977" w="1004">
                  <a:moveTo>
                    <a:pt x="456" y="1"/>
                  </a:moveTo>
                  <a:cubicBezTo>
                    <a:pt x="213" y="31"/>
                    <a:pt x="0" y="275"/>
                    <a:pt x="0" y="518"/>
                  </a:cubicBezTo>
                  <a:cubicBezTo>
                    <a:pt x="57" y="800"/>
                    <a:pt x="244" y="977"/>
                    <a:pt x="489" y="977"/>
                  </a:cubicBezTo>
                  <a:cubicBezTo>
                    <a:pt x="508" y="977"/>
                    <a:pt x="527" y="976"/>
                    <a:pt x="547" y="974"/>
                  </a:cubicBezTo>
                  <a:cubicBezTo>
                    <a:pt x="821" y="943"/>
                    <a:pt x="1003" y="730"/>
                    <a:pt x="1003" y="457"/>
                  </a:cubicBezTo>
                  <a:cubicBezTo>
                    <a:pt x="973" y="183"/>
                    <a:pt x="730" y="1"/>
                    <a:pt x="45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
            <p:cNvSpPr/>
            <p:nvPr/>
          </p:nvSpPr>
          <p:spPr>
            <a:xfrm>
              <a:off x="7273950" y="3422075"/>
              <a:ext cx="24350" cy="24425"/>
            </a:xfrm>
            <a:custGeom>
              <a:rect b="b" l="l" r="r" t="t"/>
              <a:pathLst>
                <a:path extrusionOk="0" h="977" w="974">
                  <a:moveTo>
                    <a:pt x="457" y="0"/>
                  </a:moveTo>
                  <a:cubicBezTo>
                    <a:pt x="183" y="31"/>
                    <a:pt x="1" y="274"/>
                    <a:pt x="1" y="517"/>
                  </a:cubicBezTo>
                  <a:cubicBezTo>
                    <a:pt x="1" y="799"/>
                    <a:pt x="236" y="976"/>
                    <a:pt x="464" y="976"/>
                  </a:cubicBezTo>
                  <a:cubicBezTo>
                    <a:pt x="482" y="976"/>
                    <a:pt x="500" y="975"/>
                    <a:pt x="518" y="973"/>
                  </a:cubicBezTo>
                  <a:cubicBezTo>
                    <a:pt x="791" y="943"/>
                    <a:pt x="973" y="730"/>
                    <a:pt x="973" y="456"/>
                  </a:cubicBezTo>
                  <a:cubicBezTo>
                    <a:pt x="943" y="183"/>
                    <a:pt x="730" y="0"/>
                    <a:pt x="45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
            <p:cNvSpPr/>
            <p:nvPr/>
          </p:nvSpPr>
          <p:spPr>
            <a:xfrm>
              <a:off x="1498025" y="2330875"/>
              <a:ext cx="24325" cy="24350"/>
            </a:xfrm>
            <a:custGeom>
              <a:rect b="b" l="l" r="r" t="t"/>
              <a:pathLst>
                <a:path extrusionOk="0" h="974" w="973">
                  <a:moveTo>
                    <a:pt x="486" y="0"/>
                  </a:moveTo>
                  <a:cubicBezTo>
                    <a:pt x="213" y="0"/>
                    <a:pt x="0" y="213"/>
                    <a:pt x="0" y="487"/>
                  </a:cubicBezTo>
                  <a:cubicBezTo>
                    <a:pt x="0" y="760"/>
                    <a:pt x="213" y="973"/>
                    <a:pt x="486" y="973"/>
                  </a:cubicBezTo>
                  <a:cubicBezTo>
                    <a:pt x="760" y="973"/>
                    <a:pt x="973" y="760"/>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
            <p:cNvSpPr/>
            <p:nvPr/>
          </p:nvSpPr>
          <p:spPr>
            <a:xfrm>
              <a:off x="893900" y="2115825"/>
              <a:ext cx="24350" cy="25100"/>
            </a:xfrm>
            <a:custGeom>
              <a:rect b="b" l="l" r="r" t="t"/>
              <a:pathLst>
                <a:path extrusionOk="0" h="1004" w="974">
                  <a:moveTo>
                    <a:pt x="487" y="0"/>
                  </a:moveTo>
                  <a:cubicBezTo>
                    <a:pt x="213" y="0"/>
                    <a:pt x="0" y="244"/>
                    <a:pt x="0" y="487"/>
                  </a:cubicBezTo>
                  <a:cubicBezTo>
                    <a:pt x="0" y="760"/>
                    <a:pt x="213" y="1003"/>
                    <a:pt x="487" y="1003"/>
                  </a:cubicBezTo>
                  <a:cubicBezTo>
                    <a:pt x="760" y="1003"/>
                    <a:pt x="973" y="760"/>
                    <a:pt x="973" y="487"/>
                  </a:cubicBezTo>
                  <a:cubicBezTo>
                    <a:pt x="973" y="244"/>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
            <p:cNvSpPr/>
            <p:nvPr/>
          </p:nvSpPr>
          <p:spPr>
            <a:xfrm>
              <a:off x="473675" y="1927375"/>
              <a:ext cx="25100" cy="25100"/>
            </a:xfrm>
            <a:custGeom>
              <a:rect b="b" l="l" r="r" t="t"/>
              <a:pathLst>
                <a:path extrusionOk="0" h="1004" w="1004">
                  <a:moveTo>
                    <a:pt x="487" y="0"/>
                  </a:moveTo>
                  <a:cubicBezTo>
                    <a:pt x="244" y="0"/>
                    <a:pt x="1" y="243"/>
                    <a:pt x="1" y="517"/>
                  </a:cubicBezTo>
                  <a:cubicBezTo>
                    <a:pt x="1" y="760"/>
                    <a:pt x="244" y="1003"/>
                    <a:pt x="487" y="1003"/>
                  </a:cubicBezTo>
                  <a:cubicBezTo>
                    <a:pt x="761" y="1003"/>
                    <a:pt x="1004" y="791"/>
                    <a:pt x="1004" y="517"/>
                  </a:cubicBezTo>
                  <a:cubicBezTo>
                    <a:pt x="1004" y="24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
            <p:cNvSpPr/>
            <p:nvPr/>
          </p:nvSpPr>
          <p:spPr>
            <a:xfrm>
              <a:off x="760925" y="771575"/>
              <a:ext cx="24325" cy="25100"/>
            </a:xfrm>
            <a:custGeom>
              <a:rect b="b" l="l" r="r" t="t"/>
              <a:pathLst>
                <a:path extrusionOk="0" h="1004" w="973">
                  <a:moveTo>
                    <a:pt x="487" y="1"/>
                  </a:moveTo>
                  <a:cubicBezTo>
                    <a:pt x="213" y="1"/>
                    <a:pt x="0" y="244"/>
                    <a:pt x="0" y="517"/>
                  </a:cubicBezTo>
                  <a:cubicBezTo>
                    <a:pt x="0" y="761"/>
                    <a:pt x="213" y="1004"/>
                    <a:pt x="487" y="1004"/>
                  </a:cubicBezTo>
                  <a:cubicBezTo>
                    <a:pt x="760" y="1004"/>
                    <a:pt x="973" y="761"/>
                    <a:pt x="973" y="517"/>
                  </a:cubicBezTo>
                  <a:cubicBezTo>
                    <a:pt x="973" y="244"/>
                    <a:pt x="73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
            <p:cNvSpPr/>
            <p:nvPr/>
          </p:nvSpPr>
          <p:spPr>
            <a:xfrm>
              <a:off x="670500" y="2012475"/>
              <a:ext cx="24325" cy="24350"/>
            </a:xfrm>
            <a:custGeom>
              <a:rect b="b" l="l" r="r" t="t"/>
              <a:pathLst>
                <a:path extrusionOk="0" h="974" w="973">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
            <p:cNvSpPr/>
            <p:nvPr/>
          </p:nvSpPr>
          <p:spPr>
            <a:xfrm>
              <a:off x="696325" y="2446375"/>
              <a:ext cx="24350" cy="25100"/>
            </a:xfrm>
            <a:custGeom>
              <a:rect b="b" l="l" r="r" t="t"/>
              <a:pathLst>
                <a:path extrusionOk="0" h="1004" w="974">
                  <a:moveTo>
                    <a:pt x="487" y="0"/>
                  </a:moveTo>
                  <a:cubicBezTo>
                    <a:pt x="213" y="0"/>
                    <a:pt x="1" y="244"/>
                    <a:pt x="1" y="487"/>
                  </a:cubicBezTo>
                  <a:cubicBezTo>
                    <a:pt x="1" y="760"/>
                    <a:pt x="213" y="1004"/>
                    <a:pt x="487" y="1004"/>
                  </a:cubicBezTo>
                  <a:cubicBezTo>
                    <a:pt x="761" y="1004"/>
                    <a:pt x="973" y="760"/>
                    <a:pt x="973" y="487"/>
                  </a:cubicBezTo>
                  <a:cubicBezTo>
                    <a:pt x="973" y="244"/>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
            <p:cNvSpPr/>
            <p:nvPr/>
          </p:nvSpPr>
          <p:spPr>
            <a:xfrm>
              <a:off x="1080825" y="2792875"/>
              <a:ext cx="24350" cy="25100"/>
            </a:xfrm>
            <a:custGeom>
              <a:rect b="b" l="l" r="r" t="t"/>
              <a:pathLst>
                <a:path extrusionOk="0" h="1004" w="974">
                  <a:moveTo>
                    <a:pt x="487" y="1"/>
                  </a:moveTo>
                  <a:cubicBezTo>
                    <a:pt x="214" y="1"/>
                    <a:pt x="1" y="244"/>
                    <a:pt x="1" y="518"/>
                  </a:cubicBezTo>
                  <a:cubicBezTo>
                    <a:pt x="1" y="761"/>
                    <a:pt x="214" y="1004"/>
                    <a:pt x="487" y="1004"/>
                  </a:cubicBezTo>
                  <a:cubicBezTo>
                    <a:pt x="761" y="1004"/>
                    <a:pt x="973" y="761"/>
                    <a:pt x="973" y="518"/>
                  </a:cubicBezTo>
                  <a:cubicBezTo>
                    <a:pt x="973"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
            <p:cNvSpPr/>
            <p:nvPr/>
          </p:nvSpPr>
          <p:spPr>
            <a:xfrm>
              <a:off x="1358950" y="2805800"/>
              <a:ext cx="25100" cy="24350"/>
            </a:xfrm>
            <a:custGeom>
              <a:rect b="b" l="l" r="r" t="t"/>
              <a:pathLst>
                <a:path extrusionOk="0" h="974" w="1004">
                  <a:moveTo>
                    <a:pt x="487" y="1"/>
                  </a:moveTo>
                  <a:cubicBezTo>
                    <a:pt x="244" y="1"/>
                    <a:pt x="1" y="213"/>
                    <a:pt x="1" y="487"/>
                  </a:cubicBezTo>
                  <a:cubicBezTo>
                    <a:pt x="1" y="760"/>
                    <a:pt x="244" y="973"/>
                    <a:pt x="487" y="973"/>
                  </a:cubicBezTo>
                  <a:cubicBezTo>
                    <a:pt x="761" y="973"/>
                    <a:pt x="1004" y="760"/>
                    <a:pt x="1004" y="487"/>
                  </a:cubicBezTo>
                  <a:cubicBezTo>
                    <a:pt x="1004" y="213"/>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
            <p:cNvSpPr/>
            <p:nvPr/>
          </p:nvSpPr>
          <p:spPr>
            <a:xfrm>
              <a:off x="2108200" y="1576300"/>
              <a:ext cx="25100" cy="25100"/>
            </a:xfrm>
            <a:custGeom>
              <a:rect b="b" l="l" r="r" t="t"/>
              <a:pathLst>
                <a:path extrusionOk="0" h="1004" w="1004">
                  <a:moveTo>
                    <a:pt x="518" y="1"/>
                  </a:moveTo>
                  <a:cubicBezTo>
                    <a:pt x="244" y="1"/>
                    <a:pt x="1" y="244"/>
                    <a:pt x="1" y="487"/>
                  </a:cubicBezTo>
                  <a:cubicBezTo>
                    <a:pt x="1" y="760"/>
                    <a:pt x="244" y="1004"/>
                    <a:pt x="518" y="1004"/>
                  </a:cubicBezTo>
                  <a:cubicBezTo>
                    <a:pt x="761" y="1004"/>
                    <a:pt x="1004" y="760"/>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
            <p:cNvSpPr/>
            <p:nvPr/>
          </p:nvSpPr>
          <p:spPr>
            <a:xfrm>
              <a:off x="2468400" y="1520075"/>
              <a:ext cx="25100" cy="25100"/>
            </a:xfrm>
            <a:custGeom>
              <a:rect b="b" l="l" r="r" t="t"/>
              <a:pathLst>
                <a:path extrusionOk="0" h="1004" w="1004">
                  <a:moveTo>
                    <a:pt x="487" y="0"/>
                  </a:moveTo>
                  <a:cubicBezTo>
                    <a:pt x="213" y="0"/>
                    <a:pt x="0" y="243"/>
                    <a:pt x="0" y="517"/>
                  </a:cubicBezTo>
                  <a:cubicBezTo>
                    <a:pt x="0" y="760"/>
                    <a:pt x="213" y="1003"/>
                    <a:pt x="487" y="1003"/>
                  </a:cubicBezTo>
                  <a:cubicBezTo>
                    <a:pt x="760" y="1003"/>
                    <a:pt x="1003" y="760"/>
                    <a:pt x="1003" y="517"/>
                  </a:cubicBezTo>
                  <a:cubicBezTo>
                    <a:pt x="1003" y="24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
            <p:cNvSpPr/>
            <p:nvPr/>
          </p:nvSpPr>
          <p:spPr>
            <a:xfrm>
              <a:off x="1943300" y="1340725"/>
              <a:ext cx="24350" cy="25100"/>
            </a:xfrm>
            <a:custGeom>
              <a:rect b="b" l="l" r="r" t="t"/>
              <a:pathLst>
                <a:path extrusionOk="0" h="1004" w="974">
                  <a:moveTo>
                    <a:pt x="487" y="1"/>
                  </a:moveTo>
                  <a:cubicBezTo>
                    <a:pt x="214" y="1"/>
                    <a:pt x="1" y="244"/>
                    <a:pt x="1" y="487"/>
                  </a:cubicBezTo>
                  <a:cubicBezTo>
                    <a:pt x="1" y="761"/>
                    <a:pt x="214" y="1004"/>
                    <a:pt x="487" y="1004"/>
                  </a:cubicBezTo>
                  <a:cubicBezTo>
                    <a:pt x="761" y="1004"/>
                    <a:pt x="974" y="761"/>
                    <a:pt x="974" y="487"/>
                  </a:cubicBezTo>
                  <a:cubicBezTo>
                    <a:pt x="974"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
            <p:cNvSpPr/>
            <p:nvPr/>
          </p:nvSpPr>
          <p:spPr>
            <a:xfrm>
              <a:off x="1476725" y="964600"/>
              <a:ext cx="25125" cy="24325"/>
            </a:xfrm>
            <a:custGeom>
              <a:rect b="b" l="l" r="r" t="t"/>
              <a:pathLst>
                <a:path extrusionOk="0" h="973" w="1005">
                  <a:moveTo>
                    <a:pt x="487" y="0"/>
                  </a:moveTo>
                  <a:cubicBezTo>
                    <a:pt x="244" y="31"/>
                    <a:pt x="1" y="243"/>
                    <a:pt x="1" y="486"/>
                  </a:cubicBezTo>
                  <a:cubicBezTo>
                    <a:pt x="1" y="760"/>
                    <a:pt x="244" y="973"/>
                    <a:pt x="487" y="973"/>
                  </a:cubicBezTo>
                  <a:cubicBezTo>
                    <a:pt x="761" y="973"/>
                    <a:pt x="1004" y="760"/>
                    <a:pt x="1004" y="486"/>
                  </a:cubicBezTo>
                  <a:cubicBezTo>
                    <a:pt x="1004" y="24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
            <p:cNvSpPr/>
            <p:nvPr/>
          </p:nvSpPr>
          <p:spPr>
            <a:xfrm>
              <a:off x="1476725" y="1230550"/>
              <a:ext cx="25125" cy="25100"/>
            </a:xfrm>
            <a:custGeom>
              <a:rect b="b" l="l" r="r" t="t"/>
              <a:pathLst>
                <a:path extrusionOk="0" h="1004" w="1005">
                  <a:moveTo>
                    <a:pt x="487" y="1"/>
                  </a:moveTo>
                  <a:cubicBezTo>
                    <a:pt x="183" y="1"/>
                    <a:pt x="1" y="213"/>
                    <a:pt x="1" y="487"/>
                  </a:cubicBezTo>
                  <a:cubicBezTo>
                    <a:pt x="1" y="760"/>
                    <a:pt x="244" y="1004"/>
                    <a:pt x="487" y="1004"/>
                  </a:cubicBezTo>
                  <a:cubicBezTo>
                    <a:pt x="761" y="1004"/>
                    <a:pt x="1004" y="760"/>
                    <a:pt x="1004" y="487"/>
                  </a:cubicBezTo>
                  <a:cubicBezTo>
                    <a:pt x="1004" y="213"/>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
            <p:cNvSpPr/>
            <p:nvPr/>
          </p:nvSpPr>
          <p:spPr>
            <a:xfrm>
              <a:off x="1259400" y="1665975"/>
              <a:ext cx="24350" cy="24325"/>
            </a:xfrm>
            <a:custGeom>
              <a:rect b="b" l="l" r="r" t="t"/>
              <a:pathLst>
                <a:path extrusionOk="0" h="973" w="974">
                  <a:moveTo>
                    <a:pt x="487" y="0"/>
                  </a:moveTo>
                  <a:cubicBezTo>
                    <a:pt x="214" y="0"/>
                    <a:pt x="1" y="213"/>
                    <a:pt x="1" y="487"/>
                  </a:cubicBezTo>
                  <a:cubicBezTo>
                    <a:pt x="1" y="760"/>
                    <a:pt x="214" y="973"/>
                    <a:pt x="487" y="973"/>
                  </a:cubicBezTo>
                  <a:cubicBezTo>
                    <a:pt x="761" y="973"/>
                    <a:pt x="973" y="760"/>
                    <a:pt x="973" y="487"/>
                  </a:cubicBezTo>
                  <a:cubicBezTo>
                    <a:pt x="973" y="21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
            <p:cNvSpPr/>
            <p:nvPr/>
          </p:nvSpPr>
          <p:spPr>
            <a:xfrm>
              <a:off x="4067975" y="835400"/>
              <a:ext cx="25100" cy="25100"/>
            </a:xfrm>
            <a:custGeom>
              <a:rect b="b" l="l" r="r" t="t"/>
              <a:pathLst>
                <a:path extrusionOk="0" h="1004" w="1004">
                  <a:moveTo>
                    <a:pt x="487" y="1"/>
                  </a:moveTo>
                  <a:cubicBezTo>
                    <a:pt x="244" y="1"/>
                    <a:pt x="0" y="244"/>
                    <a:pt x="0" y="487"/>
                  </a:cubicBezTo>
                  <a:cubicBezTo>
                    <a:pt x="0" y="761"/>
                    <a:pt x="244" y="1004"/>
                    <a:pt x="487" y="1004"/>
                  </a:cubicBezTo>
                  <a:cubicBezTo>
                    <a:pt x="760" y="1004"/>
                    <a:pt x="943" y="761"/>
                    <a:pt x="1003" y="487"/>
                  </a:cubicBezTo>
                  <a:cubicBezTo>
                    <a:pt x="1003" y="244"/>
                    <a:pt x="76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
            <p:cNvSpPr/>
            <p:nvPr/>
          </p:nvSpPr>
          <p:spPr>
            <a:xfrm>
              <a:off x="3581650" y="660625"/>
              <a:ext cx="25100" cy="25100"/>
            </a:xfrm>
            <a:custGeom>
              <a:rect b="b" l="l" r="r" t="t"/>
              <a:pathLst>
                <a:path extrusionOk="0" h="1004" w="1004">
                  <a:moveTo>
                    <a:pt x="486" y="1"/>
                  </a:moveTo>
                  <a:cubicBezTo>
                    <a:pt x="243" y="1"/>
                    <a:pt x="0" y="244"/>
                    <a:pt x="0" y="487"/>
                  </a:cubicBezTo>
                  <a:cubicBezTo>
                    <a:pt x="0" y="761"/>
                    <a:pt x="243" y="1004"/>
                    <a:pt x="486" y="1004"/>
                  </a:cubicBezTo>
                  <a:cubicBezTo>
                    <a:pt x="760" y="1004"/>
                    <a:pt x="1003" y="761"/>
                    <a:pt x="1003" y="487"/>
                  </a:cubicBezTo>
                  <a:cubicBezTo>
                    <a:pt x="1003" y="24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
            <p:cNvSpPr/>
            <p:nvPr/>
          </p:nvSpPr>
          <p:spPr>
            <a:xfrm>
              <a:off x="2974475" y="644675"/>
              <a:ext cx="25100" cy="24350"/>
            </a:xfrm>
            <a:custGeom>
              <a:rect b="b" l="l" r="r" t="t"/>
              <a:pathLst>
                <a:path extrusionOk="0" h="974" w="1004">
                  <a:moveTo>
                    <a:pt x="487" y="1"/>
                  </a:moveTo>
                  <a:cubicBezTo>
                    <a:pt x="244" y="1"/>
                    <a:pt x="1" y="213"/>
                    <a:pt x="1" y="487"/>
                  </a:cubicBezTo>
                  <a:cubicBezTo>
                    <a:pt x="1" y="760"/>
                    <a:pt x="244" y="973"/>
                    <a:pt x="487" y="973"/>
                  </a:cubicBezTo>
                  <a:cubicBezTo>
                    <a:pt x="761" y="973"/>
                    <a:pt x="1004" y="760"/>
                    <a:pt x="1004" y="487"/>
                  </a:cubicBezTo>
                  <a:cubicBezTo>
                    <a:pt x="1004" y="213"/>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
            <p:cNvSpPr/>
            <p:nvPr/>
          </p:nvSpPr>
          <p:spPr>
            <a:xfrm>
              <a:off x="2615825" y="942550"/>
              <a:ext cx="24325" cy="25100"/>
            </a:xfrm>
            <a:custGeom>
              <a:rect b="b" l="l" r="r" t="t"/>
              <a:pathLst>
                <a:path extrusionOk="0" h="1004" w="973">
                  <a:moveTo>
                    <a:pt x="486" y="1"/>
                  </a:moveTo>
                  <a:cubicBezTo>
                    <a:pt x="213" y="1"/>
                    <a:pt x="0" y="244"/>
                    <a:pt x="0" y="517"/>
                  </a:cubicBezTo>
                  <a:cubicBezTo>
                    <a:pt x="0" y="761"/>
                    <a:pt x="213" y="1004"/>
                    <a:pt x="486" y="1004"/>
                  </a:cubicBezTo>
                  <a:cubicBezTo>
                    <a:pt x="760" y="1004"/>
                    <a:pt x="973" y="821"/>
                    <a:pt x="973" y="517"/>
                  </a:cubicBezTo>
                  <a:cubicBezTo>
                    <a:pt x="973" y="24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
            <p:cNvSpPr/>
            <p:nvPr/>
          </p:nvSpPr>
          <p:spPr>
            <a:xfrm>
              <a:off x="2124925" y="688000"/>
              <a:ext cx="24350" cy="25100"/>
            </a:xfrm>
            <a:custGeom>
              <a:rect b="b" l="l" r="r" t="t"/>
              <a:pathLst>
                <a:path extrusionOk="0" h="1004" w="974">
                  <a:moveTo>
                    <a:pt x="487" y="0"/>
                  </a:moveTo>
                  <a:cubicBezTo>
                    <a:pt x="213" y="0"/>
                    <a:pt x="1" y="243"/>
                    <a:pt x="1" y="517"/>
                  </a:cubicBezTo>
                  <a:cubicBezTo>
                    <a:pt x="1" y="760"/>
                    <a:pt x="213" y="1003"/>
                    <a:pt x="487" y="1003"/>
                  </a:cubicBezTo>
                  <a:cubicBezTo>
                    <a:pt x="760" y="1003"/>
                    <a:pt x="943" y="760"/>
                    <a:pt x="973" y="517"/>
                  </a:cubicBezTo>
                  <a:cubicBezTo>
                    <a:pt x="973" y="24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
            <p:cNvSpPr/>
            <p:nvPr/>
          </p:nvSpPr>
          <p:spPr>
            <a:xfrm>
              <a:off x="1798925" y="906850"/>
              <a:ext cx="24350" cy="24325"/>
            </a:xfrm>
            <a:custGeom>
              <a:rect b="b" l="l" r="r" t="t"/>
              <a:pathLst>
                <a:path extrusionOk="0" h="973" w="974">
                  <a:moveTo>
                    <a:pt x="487" y="0"/>
                  </a:moveTo>
                  <a:cubicBezTo>
                    <a:pt x="214" y="0"/>
                    <a:pt x="1" y="213"/>
                    <a:pt x="1" y="486"/>
                  </a:cubicBezTo>
                  <a:cubicBezTo>
                    <a:pt x="1" y="760"/>
                    <a:pt x="214" y="973"/>
                    <a:pt x="487" y="973"/>
                  </a:cubicBezTo>
                  <a:cubicBezTo>
                    <a:pt x="761" y="973"/>
                    <a:pt x="973" y="790"/>
                    <a:pt x="973" y="486"/>
                  </a:cubicBezTo>
                  <a:cubicBezTo>
                    <a:pt x="973" y="21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
            <p:cNvSpPr/>
            <p:nvPr/>
          </p:nvSpPr>
          <p:spPr>
            <a:xfrm>
              <a:off x="2349850" y="1263225"/>
              <a:ext cx="24350" cy="24350"/>
            </a:xfrm>
            <a:custGeom>
              <a:rect b="b" l="l" r="r" t="t"/>
              <a:pathLst>
                <a:path extrusionOk="0" h="974" w="974">
                  <a:moveTo>
                    <a:pt x="487" y="1"/>
                  </a:moveTo>
                  <a:cubicBezTo>
                    <a:pt x="213" y="1"/>
                    <a:pt x="1" y="213"/>
                    <a:pt x="1" y="487"/>
                  </a:cubicBezTo>
                  <a:cubicBezTo>
                    <a:pt x="1" y="760"/>
                    <a:pt x="213" y="973"/>
                    <a:pt x="487" y="973"/>
                  </a:cubicBezTo>
                  <a:cubicBezTo>
                    <a:pt x="761" y="973"/>
                    <a:pt x="943" y="760"/>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
            <p:cNvSpPr/>
            <p:nvPr/>
          </p:nvSpPr>
          <p:spPr>
            <a:xfrm>
              <a:off x="2489675" y="587675"/>
              <a:ext cx="24350" cy="24350"/>
            </a:xfrm>
            <a:custGeom>
              <a:rect b="b" l="l" r="r" t="t"/>
              <a:pathLst>
                <a:path extrusionOk="0" h="974" w="974">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
            <p:cNvSpPr/>
            <p:nvPr/>
          </p:nvSpPr>
          <p:spPr>
            <a:xfrm>
              <a:off x="2751075" y="536775"/>
              <a:ext cx="25100" cy="25100"/>
            </a:xfrm>
            <a:custGeom>
              <a:rect b="b" l="l" r="r" t="t"/>
              <a:pathLst>
                <a:path extrusionOk="0" h="1004" w="1004">
                  <a:moveTo>
                    <a:pt x="517" y="0"/>
                  </a:moveTo>
                  <a:cubicBezTo>
                    <a:pt x="244" y="0"/>
                    <a:pt x="1" y="244"/>
                    <a:pt x="1" y="517"/>
                  </a:cubicBezTo>
                  <a:cubicBezTo>
                    <a:pt x="1" y="791"/>
                    <a:pt x="244" y="1003"/>
                    <a:pt x="517" y="1003"/>
                  </a:cubicBezTo>
                  <a:cubicBezTo>
                    <a:pt x="791" y="1003"/>
                    <a:pt x="1004" y="791"/>
                    <a:pt x="1004" y="517"/>
                  </a:cubicBezTo>
                  <a:cubicBezTo>
                    <a:pt x="1004" y="244"/>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
            <p:cNvSpPr/>
            <p:nvPr/>
          </p:nvSpPr>
          <p:spPr>
            <a:xfrm>
              <a:off x="2039825" y="554250"/>
              <a:ext cx="25100" cy="25100"/>
            </a:xfrm>
            <a:custGeom>
              <a:rect b="b" l="l" r="r" t="t"/>
              <a:pathLst>
                <a:path extrusionOk="0" h="1004" w="1004">
                  <a:moveTo>
                    <a:pt x="517" y="1"/>
                  </a:moveTo>
                  <a:cubicBezTo>
                    <a:pt x="243" y="1"/>
                    <a:pt x="0" y="244"/>
                    <a:pt x="0" y="487"/>
                  </a:cubicBezTo>
                  <a:cubicBezTo>
                    <a:pt x="0" y="760"/>
                    <a:pt x="243" y="1004"/>
                    <a:pt x="517" y="1004"/>
                  </a:cubicBezTo>
                  <a:cubicBezTo>
                    <a:pt x="760" y="1004"/>
                    <a:pt x="1003" y="791"/>
                    <a:pt x="1003" y="487"/>
                  </a:cubicBezTo>
                  <a:cubicBezTo>
                    <a:pt x="1003" y="213"/>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
            <p:cNvSpPr/>
            <p:nvPr/>
          </p:nvSpPr>
          <p:spPr>
            <a:xfrm>
              <a:off x="1602875" y="675825"/>
              <a:ext cx="25100" cy="25100"/>
            </a:xfrm>
            <a:custGeom>
              <a:rect b="b" l="l" r="r" t="t"/>
              <a:pathLst>
                <a:path extrusionOk="0" h="1004" w="1004">
                  <a:moveTo>
                    <a:pt x="517" y="1"/>
                  </a:moveTo>
                  <a:cubicBezTo>
                    <a:pt x="244" y="1"/>
                    <a:pt x="1" y="244"/>
                    <a:pt x="1" y="487"/>
                  </a:cubicBezTo>
                  <a:cubicBezTo>
                    <a:pt x="1" y="761"/>
                    <a:pt x="244" y="1004"/>
                    <a:pt x="517" y="1004"/>
                  </a:cubicBezTo>
                  <a:cubicBezTo>
                    <a:pt x="761" y="1004"/>
                    <a:pt x="1004" y="791"/>
                    <a:pt x="1004" y="487"/>
                  </a:cubicBezTo>
                  <a:cubicBezTo>
                    <a:pt x="1004" y="244"/>
                    <a:pt x="76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
            <p:cNvSpPr/>
            <p:nvPr/>
          </p:nvSpPr>
          <p:spPr>
            <a:xfrm>
              <a:off x="1769300" y="675825"/>
              <a:ext cx="25100" cy="25100"/>
            </a:xfrm>
            <a:custGeom>
              <a:rect b="b" l="l" r="r" t="t"/>
              <a:pathLst>
                <a:path extrusionOk="0" h="1004" w="1004">
                  <a:moveTo>
                    <a:pt x="487" y="1"/>
                  </a:moveTo>
                  <a:cubicBezTo>
                    <a:pt x="213" y="1"/>
                    <a:pt x="0" y="244"/>
                    <a:pt x="0" y="487"/>
                  </a:cubicBezTo>
                  <a:cubicBezTo>
                    <a:pt x="0" y="761"/>
                    <a:pt x="244" y="1004"/>
                    <a:pt x="487" y="1004"/>
                  </a:cubicBezTo>
                  <a:cubicBezTo>
                    <a:pt x="760" y="1004"/>
                    <a:pt x="943" y="791"/>
                    <a:pt x="1003" y="487"/>
                  </a:cubicBezTo>
                  <a:cubicBezTo>
                    <a:pt x="1003" y="244"/>
                    <a:pt x="76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
            <p:cNvSpPr/>
            <p:nvPr/>
          </p:nvSpPr>
          <p:spPr>
            <a:xfrm>
              <a:off x="1365800" y="592250"/>
              <a:ext cx="24325" cy="25100"/>
            </a:xfrm>
            <a:custGeom>
              <a:rect b="b" l="l" r="r" t="t"/>
              <a:pathLst>
                <a:path extrusionOk="0" h="1004" w="973">
                  <a:moveTo>
                    <a:pt x="487" y="0"/>
                  </a:moveTo>
                  <a:cubicBezTo>
                    <a:pt x="213" y="0"/>
                    <a:pt x="0" y="243"/>
                    <a:pt x="0" y="487"/>
                  </a:cubicBezTo>
                  <a:cubicBezTo>
                    <a:pt x="0" y="760"/>
                    <a:pt x="213" y="1003"/>
                    <a:pt x="487" y="1003"/>
                  </a:cubicBezTo>
                  <a:cubicBezTo>
                    <a:pt x="760" y="1003"/>
                    <a:pt x="973" y="791"/>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
            <p:cNvSpPr/>
            <p:nvPr/>
          </p:nvSpPr>
          <p:spPr>
            <a:xfrm>
              <a:off x="1115025" y="524625"/>
              <a:ext cx="24350" cy="25100"/>
            </a:xfrm>
            <a:custGeom>
              <a:rect b="b" l="l" r="r" t="t"/>
              <a:pathLst>
                <a:path extrusionOk="0" h="1004" w="974">
                  <a:moveTo>
                    <a:pt x="487" y="0"/>
                  </a:moveTo>
                  <a:cubicBezTo>
                    <a:pt x="213" y="0"/>
                    <a:pt x="1" y="243"/>
                    <a:pt x="1" y="517"/>
                  </a:cubicBezTo>
                  <a:cubicBezTo>
                    <a:pt x="1" y="760"/>
                    <a:pt x="213" y="1003"/>
                    <a:pt x="487" y="1003"/>
                  </a:cubicBezTo>
                  <a:cubicBezTo>
                    <a:pt x="761" y="1003"/>
                    <a:pt x="973" y="760"/>
                    <a:pt x="973" y="517"/>
                  </a:cubicBezTo>
                  <a:cubicBezTo>
                    <a:pt x="973" y="24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
            <p:cNvSpPr/>
            <p:nvPr/>
          </p:nvSpPr>
          <p:spPr>
            <a:xfrm>
              <a:off x="1210025" y="877200"/>
              <a:ext cx="24325" cy="25100"/>
            </a:xfrm>
            <a:custGeom>
              <a:rect b="b" l="l" r="r" t="t"/>
              <a:pathLst>
                <a:path extrusionOk="0" h="1004" w="973">
                  <a:moveTo>
                    <a:pt x="486" y="1"/>
                  </a:moveTo>
                  <a:cubicBezTo>
                    <a:pt x="213" y="1"/>
                    <a:pt x="0" y="244"/>
                    <a:pt x="0" y="487"/>
                  </a:cubicBezTo>
                  <a:cubicBezTo>
                    <a:pt x="0" y="761"/>
                    <a:pt x="213" y="1004"/>
                    <a:pt x="486" y="1004"/>
                  </a:cubicBezTo>
                  <a:cubicBezTo>
                    <a:pt x="760" y="1004"/>
                    <a:pt x="942" y="761"/>
                    <a:pt x="973" y="487"/>
                  </a:cubicBezTo>
                  <a:cubicBezTo>
                    <a:pt x="973" y="24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
            <p:cNvSpPr/>
            <p:nvPr/>
          </p:nvSpPr>
          <p:spPr>
            <a:xfrm>
              <a:off x="839200" y="1416725"/>
              <a:ext cx="25100" cy="25100"/>
            </a:xfrm>
            <a:custGeom>
              <a:rect b="b" l="l" r="r" t="t"/>
              <a:pathLst>
                <a:path extrusionOk="0" h="1004" w="1004">
                  <a:moveTo>
                    <a:pt x="486" y="0"/>
                  </a:moveTo>
                  <a:cubicBezTo>
                    <a:pt x="243" y="0"/>
                    <a:pt x="0" y="244"/>
                    <a:pt x="0" y="487"/>
                  </a:cubicBezTo>
                  <a:cubicBezTo>
                    <a:pt x="0" y="760"/>
                    <a:pt x="243" y="1004"/>
                    <a:pt x="486" y="1004"/>
                  </a:cubicBezTo>
                  <a:cubicBezTo>
                    <a:pt x="760" y="1004"/>
                    <a:pt x="973" y="760"/>
                    <a:pt x="1003" y="487"/>
                  </a:cubicBezTo>
                  <a:cubicBezTo>
                    <a:pt x="1003" y="244"/>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
            <p:cNvSpPr/>
            <p:nvPr/>
          </p:nvSpPr>
          <p:spPr>
            <a:xfrm>
              <a:off x="1118075" y="1464600"/>
              <a:ext cx="24325" cy="24350"/>
            </a:xfrm>
            <a:custGeom>
              <a:rect b="b" l="l" r="r" t="t"/>
              <a:pathLst>
                <a:path extrusionOk="0" h="974" w="973">
                  <a:moveTo>
                    <a:pt x="487" y="0"/>
                  </a:moveTo>
                  <a:cubicBezTo>
                    <a:pt x="213" y="0"/>
                    <a:pt x="0" y="213"/>
                    <a:pt x="0" y="487"/>
                  </a:cubicBezTo>
                  <a:cubicBezTo>
                    <a:pt x="0" y="760"/>
                    <a:pt x="213" y="973"/>
                    <a:pt x="487" y="973"/>
                  </a:cubicBezTo>
                  <a:cubicBezTo>
                    <a:pt x="760" y="973"/>
                    <a:pt x="942" y="760"/>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
            <p:cNvSpPr/>
            <p:nvPr/>
          </p:nvSpPr>
          <p:spPr>
            <a:xfrm>
              <a:off x="1437975" y="1576300"/>
              <a:ext cx="24350" cy="25100"/>
            </a:xfrm>
            <a:custGeom>
              <a:rect b="b" l="l" r="r" t="t"/>
              <a:pathLst>
                <a:path extrusionOk="0" h="1004" w="974">
                  <a:moveTo>
                    <a:pt x="487" y="1"/>
                  </a:moveTo>
                  <a:cubicBezTo>
                    <a:pt x="214" y="1"/>
                    <a:pt x="1" y="244"/>
                    <a:pt x="1" y="487"/>
                  </a:cubicBezTo>
                  <a:cubicBezTo>
                    <a:pt x="1" y="760"/>
                    <a:pt x="214" y="1004"/>
                    <a:pt x="487" y="1004"/>
                  </a:cubicBezTo>
                  <a:cubicBezTo>
                    <a:pt x="700" y="1004"/>
                    <a:pt x="943" y="760"/>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
            <p:cNvSpPr/>
            <p:nvPr/>
          </p:nvSpPr>
          <p:spPr>
            <a:xfrm>
              <a:off x="1384025" y="2074025"/>
              <a:ext cx="24350" cy="25100"/>
            </a:xfrm>
            <a:custGeom>
              <a:rect b="b" l="l" r="r" t="t"/>
              <a:pathLst>
                <a:path extrusionOk="0" h="1004" w="974">
                  <a:moveTo>
                    <a:pt x="487" y="1"/>
                  </a:moveTo>
                  <a:cubicBezTo>
                    <a:pt x="213" y="1"/>
                    <a:pt x="1" y="244"/>
                    <a:pt x="1" y="487"/>
                  </a:cubicBezTo>
                  <a:cubicBezTo>
                    <a:pt x="1" y="761"/>
                    <a:pt x="213" y="1004"/>
                    <a:pt x="487" y="1004"/>
                  </a:cubicBezTo>
                  <a:cubicBezTo>
                    <a:pt x="761" y="1004"/>
                    <a:pt x="973" y="761"/>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
            <p:cNvSpPr/>
            <p:nvPr/>
          </p:nvSpPr>
          <p:spPr>
            <a:xfrm>
              <a:off x="1049675" y="2257150"/>
              <a:ext cx="24350" cy="25125"/>
            </a:xfrm>
            <a:custGeom>
              <a:rect b="b" l="l" r="r" t="t"/>
              <a:pathLst>
                <a:path extrusionOk="0" h="1005" w="974">
                  <a:moveTo>
                    <a:pt x="487" y="1"/>
                  </a:moveTo>
                  <a:cubicBezTo>
                    <a:pt x="213" y="1"/>
                    <a:pt x="1" y="244"/>
                    <a:pt x="1" y="487"/>
                  </a:cubicBezTo>
                  <a:cubicBezTo>
                    <a:pt x="1" y="761"/>
                    <a:pt x="213" y="1004"/>
                    <a:pt x="487" y="1004"/>
                  </a:cubicBezTo>
                  <a:cubicBezTo>
                    <a:pt x="761" y="1004"/>
                    <a:pt x="943" y="761"/>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
            <p:cNvSpPr/>
            <p:nvPr/>
          </p:nvSpPr>
          <p:spPr>
            <a:xfrm>
              <a:off x="571700" y="1798200"/>
              <a:ext cx="24350" cy="25100"/>
            </a:xfrm>
            <a:custGeom>
              <a:rect b="b" l="l" r="r" t="t"/>
              <a:pathLst>
                <a:path extrusionOk="0" h="1004" w="974">
                  <a:moveTo>
                    <a:pt x="487" y="0"/>
                  </a:moveTo>
                  <a:cubicBezTo>
                    <a:pt x="213" y="0"/>
                    <a:pt x="1" y="243"/>
                    <a:pt x="1" y="517"/>
                  </a:cubicBezTo>
                  <a:cubicBezTo>
                    <a:pt x="1" y="790"/>
                    <a:pt x="213" y="1003"/>
                    <a:pt x="487" y="1003"/>
                  </a:cubicBezTo>
                  <a:cubicBezTo>
                    <a:pt x="761" y="1003"/>
                    <a:pt x="973" y="821"/>
                    <a:pt x="973" y="517"/>
                  </a:cubicBezTo>
                  <a:cubicBezTo>
                    <a:pt x="973" y="24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
            <p:cNvSpPr/>
            <p:nvPr/>
          </p:nvSpPr>
          <p:spPr>
            <a:xfrm>
              <a:off x="310300" y="1369600"/>
              <a:ext cx="25100" cy="24350"/>
            </a:xfrm>
            <a:custGeom>
              <a:rect b="b" l="l" r="r" t="t"/>
              <a:pathLst>
                <a:path extrusionOk="0" h="974" w="1004">
                  <a:moveTo>
                    <a:pt x="487" y="1"/>
                  </a:moveTo>
                  <a:cubicBezTo>
                    <a:pt x="244" y="1"/>
                    <a:pt x="1" y="214"/>
                    <a:pt x="1" y="487"/>
                  </a:cubicBezTo>
                  <a:cubicBezTo>
                    <a:pt x="1" y="761"/>
                    <a:pt x="244" y="974"/>
                    <a:pt x="487" y="974"/>
                  </a:cubicBezTo>
                  <a:cubicBezTo>
                    <a:pt x="760" y="974"/>
                    <a:pt x="973" y="761"/>
                    <a:pt x="1004" y="487"/>
                  </a:cubicBezTo>
                  <a:cubicBezTo>
                    <a:pt x="1004" y="214"/>
                    <a:pt x="76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
            <p:cNvSpPr/>
            <p:nvPr/>
          </p:nvSpPr>
          <p:spPr>
            <a:xfrm>
              <a:off x="719125" y="805025"/>
              <a:ext cx="24350" cy="24325"/>
            </a:xfrm>
            <a:custGeom>
              <a:rect b="b" l="l" r="r" t="t"/>
              <a:pathLst>
                <a:path extrusionOk="0" h="973" w="974">
                  <a:moveTo>
                    <a:pt x="487" y="0"/>
                  </a:moveTo>
                  <a:cubicBezTo>
                    <a:pt x="213" y="0"/>
                    <a:pt x="0" y="213"/>
                    <a:pt x="0" y="486"/>
                  </a:cubicBezTo>
                  <a:cubicBezTo>
                    <a:pt x="0" y="760"/>
                    <a:pt x="213" y="973"/>
                    <a:pt x="487" y="973"/>
                  </a:cubicBezTo>
                  <a:cubicBezTo>
                    <a:pt x="760" y="973"/>
                    <a:pt x="973" y="760"/>
                    <a:pt x="973" y="486"/>
                  </a:cubicBezTo>
                  <a:cubicBezTo>
                    <a:pt x="973" y="24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
            <p:cNvSpPr/>
            <p:nvPr/>
          </p:nvSpPr>
          <p:spPr>
            <a:xfrm>
              <a:off x="583875" y="499550"/>
              <a:ext cx="25100" cy="23575"/>
            </a:xfrm>
            <a:custGeom>
              <a:rect b="b" l="l" r="r" t="t"/>
              <a:pathLst>
                <a:path extrusionOk="0" h="943" w="1004">
                  <a:moveTo>
                    <a:pt x="486" y="0"/>
                  </a:moveTo>
                  <a:cubicBezTo>
                    <a:pt x="243" y="0"/>
                    <a:pt x="0" y="213"/>
                    <a:pt x="0" y="456"/>
                  </a:cubicBezTo>
                  <a:cubicBezTo>
                    <a:pt x="0" y="699"/>
                    <a:pt x="243" y="942"/>
                    <a:pt x="486" y="942"/>
                  </a:cubicBezTo>
                  <a:cubicBezTo>
                    <a:pt x="760" y="942"/>
                    <a:pt x="1003" y="760"/>
                    <a:pt x="1003" y="486"/>
                  </a:cubicBezTo>
                  <a:cubicBezTo>
                    <a:pt x="1003" y="21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
            <p:cNvSpPr/>
            <p:nvPr/>
          </p:nvSpPr>
          <p:spPr>
            <a:xfrm>
              <a:off x="333850" y="563375"/>
              <a:ext cx="25100" cy="25100"/>
            </a:xfrm>
            <a:custGeom>
              <a:rect b="b" l="l" r="r" t="t"/>
              <a:pathLst>
                <a:path extrusionOk="0" h="1004" w="1004">
                  <a:moveTo>
                    <a:pt x="518" y="0"/>
                  </a:moveTo>
                  <a:cubicBezTo>
                    <a:pt x="244" y="0"/>
                    <a:pt x="1" y="243"/>
                    <a:pt x="1" y="517"/>
                  </a:cubicBezTo>
                  <a:cubicBezTo>
                    <a:pt x="1" y="791"/>
                    <a:pt x="244" y="1003"/>
                    <a:pt x="518" y="1003"/>
                  </a:cubicBezTo>
                  <a:cubicBezTo>
                    <a:pt x="761" y="1003"/>
                    <a:pt x="1004" y="791"/>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
            <p:cNvSpPr/>
            <p:nvPr/>
          </p:nvSpPr>
          <p:spPr>
            <a:xfrm>
              <a:off x="302700" y="1090725"/>
              <a:ext cx="25100" cy="25100"/>
            </a:xfrm>
            <a:custGeom>
              <a:rect b="b" l="l" r="r" t="t"/>
              <a:pathLst>
                <a:path extrusionOk="0" h="1004" w="1004">
                  <a:moveTo>
                    <a:pt x="487" y="1"/>
                  </a:moveTo>
                  <a:cubicBezTo>
                    <a:pt x="244" y="1"/>
                    <a:pt x="1" y="244"/>
                    <a:pt x="1" y="518"/>
                  </a:cubicBezTo>
                  <a:cubicBezTo>
                    <a:pt x="1" y="761"/>
                    <a:pt x="244" y="1004"/>
                    <a:pt x="487" y="1004"/>
                  </a:cubicBezTo>
                  <a:cubicBezTo>
                    <a:pt x="761" y="1004"/>
                    <a:pt x="1004" y="761"/>
                    <a:pt x="1004" y="518"/>
                  </a:cubicBezTo>
                  <a:cubicBezTo>
                    <a:pt x="1004"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
            <p:cNvSpPr/>
            <p:nvPr/>
          </p:nvSpPr>
          <p:spPr>
            <a:xfrm>
              <a:off x="782200" y="2256400"/>
              <a:ext cx="25100" cy="25100"/>
            </a:xfrm>
            <a:custGeom>
              <a:rect b="b" l="l" r="r" t="t"/>
              <a:pathLst>
                <a:path extrusionOk="0" h="1004" w="1004">
                  <a:moveTo>
                    <a:pt x="517" y="1"/>
                  </a:moveTo>
                  <a:cubicBezTo>
                    <a:pt x="243" y="1"/>
                    <a:pt x="0" y="244"/>
                    <a:pt x="0" y="487"/>
                  </a:cubicBezTo>
                  <a:cubicBezTo>
                    <a:pt x="0" y="760"/>
                    <a:pt x="243" y="1004"/>
                    <a:pt x="517" y="1004"/>
                  </a:cubicBezTo>
                  <a:cubicBezTo>
                    <a:pt x="760" y="1004"/>
                    <a:pt x="973" y="760"/>
                    <a:pt x="1003" y="487"/>
                  </a:cubicBezTo>
                  <a:cubicBezTo>
                    <a:pt x="1003" y="213"/>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
            <p:cNvSpPr/>
            <p:nvPr/>
          </p:nvSpPr>
          <p:spPr>
            <a:xfrm>
              <a:off x="852875" y="2645475"/>
              <a:ext cx="24325" cy="25100"/>
            </a:xfrm>
            <a:custGeom>
              <a:rect b="b" l="l" r="r" t="t"/>
              <a:pathLst>
                <a:path extrusionOk="0" h="1004" w="973">
                  <a:moveTo>
                    <a:pt x="486" y="0"/>
                  </a:moveTo>
                  <a:cubicBezTo>
                    <a:pt x="213" y="0"/>
                    <a:pt x="0" y="243"/>
                    <a:pt x="0" y="517"/>
                  </a:cubicBezTo>
                  <a:cubicBezTo>
                    <a:pt x="0" y="790"/>
                    <a:pt x="213" y="1003"/>
                    <a:pt x="486" y="1003"/>
                  </a:cubicBezTo>
                  <a:cubicBezTo>
                    <a:pt x="760" y="1003"/>
                    <a:pt x="973" y="790"/>
                    <a:pt x="973" y="517"/>
                  </a:cubicBezTo>
                  <a:cubicBezTo>
                    <a:pt x="973" y="24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
            <p:cNvSpPr/>
            <p:nvPr/>
          </p:nvSpPr>
          <p:spPr>
            <a:xfrm>
              <a:off x="332350" y="2780725"/>
              <a:ext cx="24325" cy="25100"/>
            </a:xfrm>
            <a:custGeom>
              <a:rect b="b" l="l" r="r" t="t"/>
              <a:pathLst>
                <a:path extrusionOk="0" h="1004" w="973">
                  <a:moveTo>
                    <a:pt x="486" y="1"/>
                  </a:moveTo>
                  <a:cubicBezTo>
                    <a:pt x="213" y="1"/>
                    <a:pt x="0" y="244"/>
                    <a:pt x="0" y="487"/>
                  </a:cubicBezTo>
                  <a:cubicBezTo>
                    <a:pt x="0" y="760"/>
                    <a:pt x="213" y="1004"/>
                    <a:pt x="486" y="1004"/>
                  </a:cubicBezTo>
                  <a:cubicBezTo>
                    <a:pt x="760" y="1004"/>
                    <a:pt x="973" y="760"/>
                    <a:pt x="973" y="487"/>
                  </a:cubicBezTo>
                  <a:cubicBezTo>
                    <a:pt x="973" y="24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
            <p:cNvSpPr/>
            <p:nvPr/>
          </p:nvSpPr>
          <p:spPr>
            <a:xfrm>
              <a:off x="535225" y="3108250"/>
              <a:ext cx="25100" cy="25100"/>
            </a:xfrm>
            <a:custGeom>
              <a:rect b="b" l="l" r="r" t="t"/>
              <a:pathLst>
                <a:path extrusionOk="0" h="1004" w="1004">
                  <a:moveTo>
                    <a:pt x="517" y="0"/>
                  </a:moveTo>
                  <a:cubicBezTo>
                    <a:pt x="244" y="0"/>
                    <a:pt x="1" y="243"/>
                    <a:pt x="1" y="517"/>
                  </a:cubicBezTo>
                  <a:cubicBezTo>
                    <a:pt x="1" y="760"/>
                    <a:pt x="244" y="1003"/>
                    <a:pt x="517" y="1003"/>
                  </a:cubicBezTo>
                  <a:cubicBezTo>
                    <a:pt x="761" y="1003"/>
                    <a:pt x="1004" y="821"/>
                    <a:pt x="1004" y="517"/>
                  </a:cubicBezTo>
                  <a:cubicBezTo>
                    <a:pt x="1004" y="243"/>
                    <a:pt x="76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
            <p:cNvSpPr/>
            <p:nvPr/>
          </p:nvSpPr>
          <p:spPr>
            <a:xfrm>
              <a:off x="684925" y="3042900"/>
              <a:ext cx="24350" cy="24325"/>
            </a:xfrm>
            <a:custGeom>
              <a:rect b="b" l="l" r="r" t="t"/>
              <a:pathLst>
                <a:path extrusionOk="0" h="973" w="974">
                  <a:moveTo>
                    <a:pt x="487" y="0"/>
                  </a:moveTo>
                  <a:cubicBezTo>
                    <a:pt x="213" y="0"/>
                    <a:pt x="1" y="213"/>
                    <a:pt x="1" y="486"/>
                  </a:cubicBezTo>
                  <a:cubicBezTo>
                    <a:pt x="1" y="760"/>
                    <a:pt x="213" y="973"/>
                    <a:pt x="487" y="973"/>
                  </a:cubicBezTo>
                  <a:cubicBezTo>
                    <a:pt x="761" y="973"/>
                    <a:pt x="973" y="790"/>
                    <a:pt x="973" y="486"/>
                  </a:cubicBezTo>
                  <a:cubicBezTo>
                    <a:pt x="973" y="21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
            <p:cNvSpPr/>
            <p:nvPr/>
          </p:nvSpPr>
          <p:spPr>
            <a:xfrm>
              <a:off x="368050" y="2058825"/>
              <a:ext cx="25100" cy="25100"/>
            </a:xfrm>
            <a:custGeom>
              <a:rect b="b" l="l" r="r" t="t"/>
              <a:pathLst>
                <a:path extrusionOk="0" h="1004" w="1004">
                  <a:moveTo>
                    <a:pt x="517" y="1"/>
                  </a:moveTo>
                  <a:cubicBezTo>
                    <a:pt x="244" y="1"/>
                    <a:pt x="1" y="244"/>
                    <a:pt x="1" y="487"/>
                  </a:cubicBezTo>
                  <a:cubicBezTo>
                    <a:pt x="1" y="761"/>
                    <a:pt x="244" y="1004"/>
                    <a:pt x="517" y="1004"/>
                  </a:cubicBezTo>
                  <a:cubicBezTo>
                    <a:pt x="761" y="1004"/>
                    <a:pt x="1004" y="761"/>
                    <a:pt x="1004" y="487"/>
                  </a:cubicBezTo>
                  <a:cubicBezTo>
                    <a:pt x="1004" y="244"/>
                    <a:pt x="76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
            <p:cNvSpPr/>
            <p:nvPr/>
          </p:nvSpPr>
          <p:spPr>
            <a:xfrm>
              <a:off x="1259400" y="2434225"/>
              <a:ext cx="24350" cy="24325"/>
            </a:xfrm>
            <a:custGeom>
              <a:rect b="b" l="l" r="r" t="t"/>
              <a:pathLst>
                <a:path extrusionOk="0" h="973" w="974">
                  <a:moveTo>
                    <a:pt x="487" y="0"/>
                  </a:moveTo>
                  <a:cubicBezTo>
                    <a:pt x="214" y="0"/>
                    <a:pt x="1" y="213"/>
                    <a:pt x="1" y="486"/>
                  </a:cubicBezTo>
                  <a:cubicBezTo>
                    <a:pt x="1" y="760"/>
                    <a:pt x="214" y="973"/>
                    <a:pt x="487" y="973"/>
                  </a:cubicBezTo>
                  <a:cubicBezTo>
                    <a:pt x="761" y="973"/>
                    <a:pt x="943" y="760"/>
                    <a:pt x="973" y="486"/>
                  </a:cubicBezTo>
                  <a:cubicBezTo>
                    <a:pt x="973" y="21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
            <p:cNvSpPr/>
            <p:nvPr/>
          </p:nvSpPr>
          <p:spPr>
            <a:xfrm>
              <a:off x="1004075" y="2611275"/>
              <a:ext cx="24350" cy="25100"/>
            </a:xfrm>
            <a:custGeom>
              <a:rect b="b" l="l" r="r" t="t"/>
              <a:pathLst>
                <a:path extrusionOk="0" h="1004" w="974">
                  <a:moveTo>
                    <a:pt x="487" y="0"/>
                  </a:moveTo>
                  <a:cubicBezTo>
                    <a:pt x="214" y="0"/>
                    <a:pt x="1" y="244"/>
                    <a:pt x="1" y="517"/>
                  </a:cubicBezTo>
                  <a:cubicBezTo>
                    <a:pt x="1" y="791"/>
                    <a:pt x="214" y="1003"/>
                    <a:pt x="487" y="1003"/>
                  </a:cubicBezTo>
                  <a:cubicBezTo>
                    <a:pt x="761" y="1003"/>
                    <a:pt x="974" y="791"/>
                    <a:pt x="974" y="517"/>
                  </a:cubicBezTo>
                  <a:cubicBezTo>
                    <a:pt x="974" y="244"/>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
            <p:cNvSpPr/>
            <p:nvPr/>
          </p:nvSpPr>
          <p:spPr>
            <a:xfrm>
              <a:off x="966100" y="1893175"/>
              <a:ext cx="24325" cy="25100"/>
            </a:xfrm>
            <a:custGeom>
              <a:rect b="b" l="l" r="r" t="t"/>
              <a:pathLst>
                <a:path extrusionOk="0" h="1004" w="973">
                  <a:moveTo>
                    <a:pt x="486" y="1"/>
                  </a:moveTo>
                  <a:cubicBezTo>
                    <a:pt x="213" y="1"/>
                    <a:pt x="0" y="244"/>
                    <a:pt x="0" y="517"/>
                  </a:cubicBezTo>
                  <a:cubicBezTo>
                    <a:pt x="0" y="791"/>
                    <a:pt x="213" y="1004"/>
                    <a:pt x="486" y="1004"/>
                  </a:cubicBezTo>
                  <a:cubicBezTo>
                    <a:pt x="730" y="1004"/>
                    <a:pt x="942" y="791"/>
                    <a:pt x="973" y="517"/>
                  </a:cubicBezTo>
                  <a:cubicBezTo>
                    <a:pt x="973" y="24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
            <p:cNvSpPr/>
            <p:nvPr/>
          </p:nvSpPr>
          <p:spPr>
            <a:xfrm>
              <a:off x="1721425" y="1369600"/>
              <a:ext cx="25100" cy="24350"/>
            </a:xfrm>
            <a:custGeom>
              <a:rect b="b" l="l" r="r" t="t"/>
              <a:pathLst>
                <a:path extrusionOk="0" h="974" w="1004">
                  <a:moveTo>
                    <a:pt x="517" y="1"/>
                  </a:moveTo>
                  <a:cubicBezTo>
                    <a:pt x="244" y="1"/>
                    <a:pt x="0" y="214"/>
                    <a:pt x="0" y="487"/>
                  </a:cubicBezTo>
                  <a:cubicBezTo>
                    <a:pt x="0" y="761"/>
                    <a:pt x="244" y="974"/>
                    <a:pt x="517" y="974"/>
                  </a:cubicBezTo>
                  <a:cubicBezTo>
                    <a:pt x="760" y="974"/>
                    <a:pt x="973" y="761"/>
                    <a:pt x="1003" y="487"/>
                  </a:cubicBezTo>
                  <a:cubicBezTo>
                    <a:pt x="1003" y="214"/>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
            <p:cNvSpPr/>
            <p:nvPr/>
          </p:nvSpPr>
          <p:spPr>
            <a:xfrm>
              <a:off x="2675100" y="1223725"/>
              <a:ext cx="25100" cy="25100"/>
            </a:xfrm>
            <a:custGeom>
              <a:rect b="b" l="l" r="r" t="t"/>
              <a:pathLst>
                <a:path extrusionOk="0" h="1004" w="1004">
                  <a:moveTo>
                    <a:pt x="517" y="0"/>
                  </a:moveTo>
                  <a:cubicBezTo>
                    <a:pt x="243" y="0"/>
                    <a:pt x="0" y="243"/>
                    <a:pt x="0" y="517"/>
                  </a:cubicBezTo>
                  <a:cubicBezTo>
                    <a:pt x="0" y="760"/>
                    <a:pt x="243" y="1003"/>
                    <a:pt x="517" y="1003"/>
                  </a:cubicBezTo>
                  <a:cubicBezTo>
                    <a:pt x="790" y="1003"/>
                    <a:pt x="1003" y="821"/>
                    <a:pt x="1003" y="517"/>
                  </a:cubicBezTo>
                  <a:cubicBezTo>
                    <a:pt x="1003" y="243"/>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
            <p:cNvSpPr/>
            <p:nvPr/>
          </p:nvSpPr>
          <p:spPr>
            <a:xfrm>
              <a:off x="3080875" y="1450150"/>
              <a:ext cx="25100" cy="24350"/>
            </a:xfrm>
            <a:custGeom>
              <a:rect b="b" l="l" r="r" t="t"/>
              <a:pathLst>
                <a:path extrusionOk="0" h="974" w="1004">
                  <a:moveTo>
                    <a:pt x="517" y="1"/>
                  </a:moveTo>
                  <a:cubicBezTo>
                    <a:pt x="243" y="1"/>
                    <a:pt x="0" y="214"/>
                    <a:pt x="0" y="487"/>
                  </a:cubicBezTo>
                  <a:cubicBezTo>
                    <a:pt x="0" y="761"/>
                    <a:pt x="243" y="974"/>
                    <a:pt x="517" y="974"/>
                  </a:cubicBezTo>
                  <a:cubicBezTo>
                    <a:pt x="760" y="974"/>
                    <a:pt x="973" y="761"/>
                    <a:pt x="1003" y="487"/>
                  </a:cubicBezTo>
                  <a:cubicBezTo>
                    <a:pt x="1003" y="214"/>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
            <p:cNvSpPr/>
            <p:nvPr/>
          </p:nvSpPr>
          <p:spPr>
            <a:xfrm>
              <a:off x="3642425" y="1381775"/>
              <a:ext cx="25100" cy="24325"/>
            </a:xfrm>
            <a:custGeom>
              <a:rect b="b" l="l" r="r" t="t"/>
              <a:pathLst>
                <a:path extrusionOk="0" h="973" w="1004">
                  <a:moveTo>
                    <a:pt x="487" y="0"/>
                  </a:moveTo>
                  <a:cubicBezTo>
                    <a:pt x="244" y="0"/>
                    <a:pt x="1" y="213"/>
                    <a:pt x="1" y="487"/>
                  </a:cubicBezTo>
                  <a:cubicBezTo>
                    <a:pt x="1" y="760"/>
                    <a:pt x="244" y="973"/>
                    <a:pt x="487" y="973"/>
                  </a:cubicBezTo>
                  <a:cubicBezTo>
                    <a:pt x="761" y="973"/>
                    <a:pt x="1004" y="760"/>
                    <a:pt x="1004" y="487"/>
                  </a:cubicBezTo>
                  <a:cubicBezTo>
                    <a:pt x="1004" y="21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
            <p:cNvSpPr/>
            <p:nvPr/>
          </p:nvSpPr>
          <p:spPr>
            <a:xfrm>
              <a:off x="4980600" y="1479800"/>
              <a:ext cx="25100" cy="24325"/>
            </a:xfrm>
            <a:custGeom>
              <a:rect b="b" l="l" r="r" t="t"/>
              <a:pathLst>
                <a:path extrusionOk="0" h="973" w="1004">
                  <a:moveTo>
                    <a:pt x="517" y="0"/>
                  </a:moveTo>
                  <a:cubicBezTo>
                    <a:pt x="244" y="0"/>
                    <a:pt x="1" y="213"/>
                    <a:pt x="1" y="487"/>
                  </a:cubicBezTo>
                  <a:cubicBezTo>
                    <a:pt x="1" y="760"/>
                    <a:pt x="244" y="973"/>
                    <a:pt x="517" y="973"/>
                  </a:cubicBezTo>
                  <a:cubicBezTo>
                    <a:pt x="760" y="973"/>
                    <a:pt x="973" y="791"/>
                    <a:pt x="1004" y="487"/>
                  </a:cubicBezTo>
                  <a:cubicBezTo>
                    <a:pt x="1004" y="213"/>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
            <p:cNvSpPr/>
            <p:nvPr/>
          </p:nvSpPr>
          <p:spPr>
            <a:xfrm>
              <a:off x="5121175" y="1461550"/>
              <a:ext cx="25100" cy="24350"/>
            </a:xfrm>
            <a:custGeom>
              <a:rect b="b" l="l" r="r" t="t"/>
              <a:pathLst>
                <a:path extrusionOk="0" h="974" w="1004">
                  <a:moveTo>
                    <a:pt x="518" y="1"/>
                  </a:moveTo>
                  <a:cubicBezTo>
                    <a:pt x="244" y="1"/>
                    <a:pt x="1" y="214"/>
                    <a:pt x="1" y="487"/>
                  </a:cubicBezTo>
                  <a:cubicBezTo>
                    <a:pt x="1" y="761"/>
                    <a:pt x="244" y="973"/>
                    <a:pt x="518" y="973"/>
                  </a:cubicBezTo>
                  <a:cubicBezTo>
                    <a:pt x="761" y="973"/>
                    <a:pt x="1004" y="791"/>
                    <a:pt x="1004" y="487"/>
                  </a:cubicBezTo>
                  <a:cubicBezTo>
                    <a:pt x="1004" y="214"/>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
            <p:cNvSpPr/>
            <p:nvPr/>
          </p:nvSpPr>
          <p:spPr>
            <a:xfrm>
              <a:off x="5098375" y="1655325"/>
              <a:ext cx="25100" cy="24350"/>
            </a:xfrm>
            <a:custGeom>
              <a:rect b="b" l="l" r="r" t="t"/>
              <a:pathLst>
                <a:path extrusionOk="0" h="974" w="1004">
                  <a:moveTo>
                    <a:pt x="518" y="1"/>
                  </a:moveTo>
                  <a:cubicBezTo>
                    <a:pt x="244" y="1"/>
                    <a:pt x="1" y="213"/>
                    <a:pt x="1" y="487"/>
                  </a:cubicBezTo>
                  <a:cubicBezTo>
                    <a:pt x="1" y="761"/>
                    <a:pt x="244" y="973"/>
                    <a:pt x="518" y="973"/>
                  </a:cubicBezTo>
                  <a:cubicBezTo>
                    <a:pt x="761" y="973"/>
                    <a:pt x="1004" y="761"/>
                    <a:pt x="1004" y="487"/>
                  </a:cubicBezTo>
                  <a:cubicBezTo>
                    <a:pt x="1004" y="213"/>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
            <p:cNvSpPr/>
            <p:nvPr/>
          </p:nvSpPr>
          <p:spPr>
            <a:xfrm>
              <a:off x="4055825" y="1168250"/>
              <a:ext cx="24325" cy="24325"/>
            </a:xfrm>
            <a:custGeom>
              <a:rect b="b" l="l" r="r" t="t"/>
              <a:pathLst>
                <a:path extrusionOk="0" h="973" w="973">
                  <a:moveTo>
                    <a:pt x="486" y="0"/>
                  </a:moveTo>
                  <a:cubicBezTo>
                    <a:pt x="213" y="0"/>
                    <a:pt x="0" y="213"/>
                    <a:pt x="0" y="486"/>
                  </a:cubicBezTo>
                  <a:cubicBezTo>
                    <a:pt x="0" y="760"/>
                    <a:pt x="213" y="973"/>
                    <a:pt x="486" y="973"/>
                  </a:cubicBezTo>
                  <a:cubicBezTo>
                    <a:pt x="760" y="973"/>
                    <a:pt x="942" y="760"/>
                    <a:pt x="973" y="486"/>
                  </a:cubicBezTo>
                  <a:cubicBezTo>
                    <a:pt x="973" y="21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
            <p:cNvSpPr/>
            <p:nvPr/>
          </p:nvSpPr>
          <p:spPr>
            <a:xfrm>
              <a:off x="4523150" y="1168250"/>
              <a:ext cx="24350" cy="24325"/>
            </a:xfrm>
            <a:custGeom>
              <a:rect b="b" l="l" r="r" t="t"/>
              <a:pathLst>
                <a:path extrusionOk="0" h="973" w="974">
                  <a:moveTo>
                    <a:pt x="487" y="0"/>
                  </a:moveTo>
                  <a:cubicBezTo>
                    <a:pt x="213" y="0"/>
                    <a:pt x="0" y="213"/>
                    <a:pt x="0" y="486"/>
                  </a:cubicBezTo>
                  <a:cubicBezTo>
                    <a:pt x="0" y="760"/>
                    <a:pt x="213" y="973"/>
                    <a:pt x="487" y="973"/>
                  </a:cubicBezTo>
                  <a:cubicBezTo>
                    <a:pt x="760" y="973"/>
                    <a:pt x="973" y="760"/>
                    <a:pt x="973" y="486"/>
                  </a:cubicBezTo>
                  <a:cubicBezTo>
                    <a:pt x="973" y="21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
            <p:cNvSpPr/>
            <p:nvPr/>
          </p:nvSpPr>
          <p:spPr>
            <a:xfrm>
              <a:off x="4625725" y="839200"/>
              <a:ext cx="24350" cy="25100"/>
            </a:xfrm>
            <a:custGeom>
              <a:rect b="b" l="l" r="r" t="t"/>
              <a:pathLst>
                <a:path extrusionOk="0" h="1004" w="974">
                  <a:moveTo>
                    <a:pt x="487" y="1"/>
                  </a:moveTo>
                  <a:cubicBezTo>
                    <a:pt x="214" y="1"/>
                    <a:pt x="1" y="244"/>
                    <a:pt x="1" y="487"/>
                  </a:cubicBezTo>
                  <a:cubicBezTo>
                    <a:pt x="1" y="761"/>
                    <a:pt x="214" y="1004"/>
                    <a:pt x="487" y="1004"/>
                  </a:cubicBezTo>
                  <a:cubicBezTo>
                    <a:pt x="761" y="1004"/>
                    <a:pt x="973" y="761"/>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
            <p:cNvSpPr/>
            <p:nvPr/>
          </p:nvSpPr>
          <p:spPr>
            <a:xfrm>
              <a:off x="4927400" y="652275"/>
              <a:ext cx="25100" cy="24350"/>
            </a:xfrm>
            <a:custGeom>
              <a:rect b="b" l="l" r="r" t="t"/>
              <a:pathLst>
                <a:path extrusionOk="0" h="974" w="1004">
                  <a:moveTo>
                    <a:pt x="518" y="1"/>
                  </a:moveTo>
                  <a:cubicBezTo>
                    <a:pt x="244" y="1"/>
                    <a:pt x="1" y="213"/>
                    <a:pt x="1" y="487"/>
                  </a:cubicBezTo>
                  <a:cubicBezTo>
                    <a:pt x="1" y="760"/>
                    <a:pt x="244" y="973"/>
                    <a:pt x="518" y="973"/>
                  </a:cubicBezTo>
                  <a:cubicBezTo>
                    <a:pt x="761" y="973"/>
                    <a:pt x="1004" y="791"/>
                    <a:pt x="1004" y="487"/>
                  </a:cubicBezTo>
                  <a:cubicBezTo>
                    <a:pt x="1004" y="213"/>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
            <p:cNvSpPr/>
            <p:nvPr/>
          </p:nvSpPr>
          <p:spPr>
            <a:xfrm>
              <a:off x="5136375" y="1168250"/>
              <a:ext cx="25100" cy="24325"/>
            </a:xfrm>
            <a:custGeom>
              <a:rect b="b" l="l" r="r" t="t"/>
              <a:pathLst>
                <a:path extrusionOk="0" h="973" w="1004">
                  <a:moveTo>
                    <a:pt x="517" y="0"/>
                  </a:moveTo>
                  <a:cubicBezTo>
                    <a:pt x="244" y="0"/>
                    <a:pt x="1" y="213"/>
                    <a:pt x="1" y="486"/>
                  </a:cubicBezTo>
                  <a:cubicBezTo>
                    <a:pt x="1" y="760"/>
                    <a:pt x="244" y="973"/>
                    <a:pt x="517" y="973"/>
                  </a:cubicBezTo>
                  <a:cubicBezTo>
                    <a:pt x="761" y="973"/>
                    <a:pt x="1004" y="760"/>
                    <a:pt x="1004" y="486"/>
                  </a:cubicBezTo>
                  <a:cubicBezTo>
                    <a:pt x="1004" y="213"/>
                    <a:pt x="76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
            <p:cNvSpPr/>
            <p:nvPr/>
          </p:nvSpPr>
          <p:spPr>
            <a:xfrm>
              <a:off x="5214650" y="1409125"/>
              <a:ext cx="24350" cy="25100"/>
            </a:xfrm>
            <a:custGeom>
              <a:rect b="b" l="l" r="r" t="t"/>
              <a:pathLst>
                <a:path extrusionOk="0" h="1004" w="974">
                  <a:moveTo>
                    <a:pt x="487" y="1"/>
                  </a:moveTo>
                  <a:cubicBezTo>
                    <a:pt x="213" y="1"/>
                    <a:pt x="0" y="244"/>
                    <a:pt x="0" y="487"/>
                  </a:cubicBezTo>
                  <a:cubicBezTo>
                    <a:pt x="0" y="760"/>
                    <a:pt x="213" y="1004"/>
                    <a:pt x="487" y="1004"/>
                  </a:cubicBezTo>
                  <a:cubicBezTo>
                    <a:pt x="760" y="1004"/>
                    <a:pt x="943" y="760"/>
                    <a:pt x="973" y="487"/>
                  </a:cubicBezTo>
                  <a:cubicBezTo>
                    <a:pt x="973" y="244"/>
                    <a:pt x="76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
            <p:cNvSpPr/>
            <p:nvPr/>
          </p:nvSpPr>
          <p:spPr>
            <a:xfrm>
              <a:off x="5928200" y="747250"/>
              <a:ext cx="24325" cy="24350"/>
            </a:xfrm>
            <a:custGeom>
              <a:rect b="b" l="l" r="r" t="t"/>
              <a:pathLst>
                <a:path extrusionOk="0" h="974" w="973">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
            <p:cNvSpPr/>
            <p:nvPr/>
          </p:nvSpPr>
          <p:spPr>
            <a:xfrm>
              <a:off x="5362825" y="998775"/>
              <a:ext cx="24350" cy="25100"/>
            </a:xfrm>
            <a:custGeom>
              <a:rect b="b" l="l" r="r" t="t"/>
              <a:pathLst>
                <a:path extrusionOk="0" h="1004" w="974">
                  <a:moveTo>
                    <a:pt x="487" y="1"/>
                  </a:moveTo>
                  <a:cubicBezTo>
                    <a:pt x="213" y="1"/>
                    <a:pt x="1" y="244"/>
                    <a:pt x="1" y="487"/>
                  </a:cubicBezTo>
                  <a:cubicBezTo>
                    <a:pt x="1" y="761"/>
                    <a:pt x="213" y="1004"/>
                    <a:pt x="487" y="1004"/>
                  </a:cubicBezTo>
                  <a:cubicBezTo>
                    <a:pt x="761" y="1004"/>
                    <a:pt x="973" y="761"/>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
            <p:cNvSpPr/>
            <p:nvPr/>
          </p:nvSpPr>
          <p:spPr>
            <a:xfrm>
              <a:off x="5593825" y="678875"/>
              <a:ext cx="24350" cy="24350"/>
            </a:xfrm>
            <a:custGeom>
              <a:rect b="b" l="l" r="r" t="t"/>
              <a:pathLst>
                <a:path extrusionOk="0" h="974" w="974">
                  <a:moveTo>
                    <a:pt x="487" y="0"/>
                  </a:moveTo>
                  <a:cubicBezTo>
                    <a:pt x="214" y="0"/>
                    <a:pt x="1" y="213"/>
                    <a:pt x="1" y="487"/>
                  </a:cubicBezTo>
                  <a:cubicBezTo>
                    <a:pt x="1" y="760"/>
                    <a:pt x="214" y="973"/>
                    <a:pt x="487" y="973"/>
                  </a:cubicBezTo>
                  <a:cubicBezTo>
                    <a:pt x="730" y="973"/>
                    <a:pt x="943" y="760"/>
                    <a:pt x="974" y="487"/>
                  </a:cubicBezTo>
                  <a:cubicBezTo>
                    <a:pt x="974" y="21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
            <p:cNvSpPr/>
            <p:nvPr/>
          </p:nvSpPr>
          <p:spPr>
            <a:xfrm>
              <a:off x="6139450" y="500300"/>
              <a:ext cx="25100" cy="24350"/>
            </a:xfrm>
            <a:custGeom>
              <a:rect b="b" l="l" r="r" t="t"/>
              <a:pathLst>
                <a:path extrusionOk="0" h="974" w="1004">
                  <a:moveTo>
                    <a:pt x="517" y="0"/>
                  </a:moveTo>
                  <a:cubicBezTo>
                    <a:pt x="243" y="0"/>
                    <a:pt x="0" y="213"/>
                    <a:pt x="0" y="487"/>
                  </a:cubicBezTo>
                  <a:cubicBezTo>
                    <a:pt x="0" y="760"/>
                    <a:pt x="243" y="973"/>
                    <a:pt x="517" y="973"/>
                  </a:cubicBezTo>
                  <a:cubicBezTo>
                    <a:pt x="760" y="973"/>
                    <a:pt x="942" y="760"/>
                    <a:pt x="1003" y="487"/>
                  </a:cubicBezTo>
                  <a:cubicBezTo>
                    <a:pt x="1003" y="213"/>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
            <p:cNvSpPr/>
            <p:nvPr/>
          </p:nvSpPr>
          <p:spPr>
            <a:xfrm>
              <a:off x="6234425" y="616550"/>
              <a:ext cx="25100" cy="25125"/>
            </a:xfrm>
            <a:custGeom>
              <a:rect b="b" l="l" r="r" t="t"/>
              <a:pathLst>
                <a:path extrusionOk="0" h="1005" w="1004">
                  <a:moveTo>
                    <a:pt x="517" y="1"/>
                  </a:moveTo>
                  <a:cubicBezTo>
                    <a:pt x="244" y="1"/>
                    <a:pt x="0" y="244"/>
                    <a:pt x="0" y="518"/>
                  </a:cubicBezTo>
                  <a:cubicBezTo>
                    <a:pt x="0" y="761"/>
                    <a:pt x="244" y="1004"/>
                    <a:pt x="517" y="1004"/>
                  </a:cubicBezTo>
                  <a:cubicBezTo>
                    <a:pt x="760" y="1004"/>
                    <a:pt x="1004" y="761"/>
                    <a:pt x="1004" y="518"/>
                  </a:cubicBezTo>
                  <a:cubicBezTo>
                    <a:pt x="1004" y="244"/>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
            <p:cNvSpPr/>
            <p:nvPr/>
          </p:nvSpPr>
          <p:spPr>
            <a:xfrm>
              <a:off x="6222275" y="1025375"/>
              <a:ext cx="24325" cy="25100"/>
            </a:xfrm>
            <a:custGeom>
              <a:rect b="b" l="l" r="r" t="t"/>
              <a:pathLst>
                <a:path extrusionOk="0" h="1004" w="973">
                  <a:moveTo>
                    <a:pt x="486" y="1"/>
                  </a:moveTo>
                  <a:cubicBezTo>
                    <a:pt x="243" y="1"/>
                    <a:pt x="0" y="244"/>
                    <a:pt x="0" y="487"/>
                  </a:cubicBezTo>
                  <a:cubicBezTo>
                    <a:pt x="0" y="761"/>
                    <a:pt x="213" y="1004"/>
                    <a:pt x="486" y="1004"/>
                  </a:cubicBezTo>
                  <a:cubicBezTo>
                    <a:pt x="730" y="1004"/>
                    <a:pt x="942" y="791"/>
                    <a:pt x="973" y="487"/>
                  </a:cubicBezTo>
                  <a:cubicBezTo>
                    <a:pt x="973" y="24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
            <p:cNvSpPr/>
            <p:nvPr/>
          </p:nvSpPr>
          <p:spPr>
            <a:xfrm>
              <a:off x="6758750" y="1042850"/>
              <a:ext cx="25100" cy="24350"/>
            </a:xfrm>
            <a:custGeom>
              <a:rect b="b" l="l" r="r" t="t"/>
              <a:pathLst>
                <a:path extrusionOk="0" h="974" w="1004">
                  <a:moveTo>
                    <a:pt x="517" y="1"/>
                  </a:moveTo>
                  <a:cubicBezTo>
                    <a:pt x="244" y="1"/>
                    <a:pt x="1" y="214"/>
                    <a:pt x="1" y="487"/>
                  </a:cubicBezTo>
                  <a:cubicBezTo>
                    <a:pt x="1" y="761"/>
                    <a:pt x="244" y="974"/>
                    <a:pt x="517" y="974"/>
                  </a:cubicBezTo>
                  <a:cubicBezTo>
                    <a:pt x="760" y="974"/>
                    <a:pt x="1004" y="761"/>
                    <a:pt x="1004" y="487"/>
                  </a:cubicBezTo>
                  <a:cubicBezTo>
                    <a:pt x="1004" y="214"/>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
            <p:cNvSpPr/>
            <p:nvPr/>
          </p:nvSpPr>
          <p:spPr>
            <a:xfrm>
              <a:off x="6947200" y="767025"/>
              <a:ext cx="24350" cy="24325"/>
            </a:xfrm>
            <a:custGeom>
              <a:rect b="b" l="l" r="r" t="t"/>
              <a:pathLst>
                <a:path extrusionOk="0" h="973" w="974">
                  <a:moveTo>
                    <a:pt x="487" y="0"/>
                  </a:moveTo>
                  <a:cubicBezTo>
                    <a:pt x="213" y="0"/>
                    <a:pt x="1" y="243"/>
                    <a:pt x="1" y="487"/>
                  </a:cubicBezTo>
                  <a:cubicBezTo>
                    <a:pt x="1" y="760"/>
                    <a:pt x="213" y="973"/>
                    <a:pt x="487" y="973"/>
                  </a:cubicBezTo>
                  <a:cubicBezTo>
                    <a:pt x="761" y="973"/>
                    <a:pt x="973" y="760"/>
                    <a:pt x="973" y="487"/>
                  </a:cubicBezTo>
                  <a:cubicBezTo>
                    <a:pt x="973" y="24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
            <p:cNvSpPr/>
            <p:nvPr/>
          </p:nvSpPr>
          <p:spPr>
            <a:xfrm>
              <a:off x="6654650" y="1344525"/>
              <a:ext cx="24325" cy="25100"/>
            </a:xfrm>
            <a:custGeom>
              <a:rect b="b" l="l" r="r" t="t"/>
              <a:pathLst>
                <a:path extrusionOk="0" h="1004" w="973">
                  <a:moveTo>
                    <a:pt x="487" y="1"/>
                  </a:moveTo>
                  <a:cubicBezTo>
                    <a:pt x="213" y="1"/>
                    <a:pt x="0" y="244"/>
                    <a:pt x="0" y="487"/>
                  </a:cubicBezTo>
                  <a:cubicBezTo>
                    <a:pt x="0" y="761"/>
                    <a:pt x="213" y="1004"/>
                    <a:pt x="487" y="1004"/>
                  </a:cubicBezTo>
                  <a:cubicBezTo>
                    <a:pt x="760" y="1004"/>
                    <a:pt x="973" y="791"/>
                    <a:pt x="973" y="487"/>
                  </a:cubicBezTo>
                  <a:cubicBezTo>
                    <a:pt x="973" y="244"/>
                    <a:pt x="76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
            <p:cNvSpPr/>
            <p:nvPr/>
          </p:nvSpPr>
          <p:spPr>
            <a:xfrm>
              <a:off x="6313450" y="1464600"/>
              <a:ext cx="25100" cy="24350"/>
            </a:xfrm>
            <a:custGeom>
              <a:rect b="b" l="l" r="r" t="t"/>
              <a:pathLst>
                <a:path extrusionOk="0" h="974" w="1004">
                  <a:moveTo>
                    <a:pt x="487" y="0"/>
                  </a:moveTo>
                  <a:cubicBezTo>
                    <a:pt x="244" y="0"/>
                    <a:pt x="1" y="213"/>
                    <a:pt x="1" y="487"/>
                  </a:cubicBezTo>
                  <a:cubicBezTo>
                    <a:pt x="1" y="760"/>
                    <a:pt x="213" y="973"/>
                    <a:pt x="487" y="973"/>
                  </a:cubicBezTo>
                  <a:cubicBezTo>
                    <a:pt x="761" y="973"/>
                    <a:pt x="1004" y="791"/>
                    <a:pt x="973" y="487"/>
                  </a:cubicBezTo>
                  <a:cubicBezTo>
                    <a:pt x="973" y="21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
            <p:cNvSpPr/>
            <p:nvPr/>
          </p:nvSpPr>
          <p:spPr>
            <a:xfrm>
              <a:off x="6168325" y="1701675"/>
              <a:ext cx="24325" cy="24350"/>
            </a:xfrm>
            <a:custGeom>
              <a:rect b="b" l="l" r="r" t="t"/>
              <a:pathLst>
                <a:path extrusionOk="0" h="974" w="973">
                  <a:moveTo>
                    <a:pt x="486" y="1"/>
                  </a:moveTo>
                  <a:cubicBezTo>
                    <a:pt x="213" y="1"/>
                    <a:pt x="0" y="214"/>
                    <a:pt x="0" y="487"/>
                  </a:cubicBezTo>
                  <a:cubicBezTo>
                    <a:pt x="0" y="761"/>
                    <a:pt x="213" y="973"/>
                    <a:pt x="486" y="973"/>
                  </a:cubicBezTo>
                  <a:cubicBezTo>
                    <a:pt x="730" y="973"/>
                    <a:pt x="942" y="791"/>
                    <a:pt x="973" y="487"/>
                  </a:cubicBezTo>
                  <a:cubicBezTo>
                    <a:pt x="973" y="21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
            <p:cNvSpPr/>
            <p:nvPr/>
          </p:nvSpPr>
          <p:spPr>
            <a:xfrm>
              <a:off x="6817275" y="1800475"/>
              <a:ext cx="24325" cy="25100"/>
            </a:xfrm>
            <a:custGeom>
              <a:rect b="b" l="l" r="r" t="t"/>
              <a:pathLst>
                <a:path extrusionOk="0" h="1004" w="973">
                  <a:moveTo>
                    <a:pt x="486" y="0"/>
                  </a:moveTo>
                  <a:cubicBezTo>
                    <a:pt x="213" y="0"/>
                    <a:pt x="0" y="243"/>
                    <a:pt x="0" y="487"/>
                  </a:cubicBezTo>
                  <a:cubicBezTo>
                    <a:pt x="0" y="760"/>
                    <a:pt x="213" y="1003"/>
                    <a:pt x="486" y="1003"/>
                  </a:cubicBezTo>
                  <a:cubicBezTo>
                    <a:pt x="760" y="1003"/>
                    <a:pt x="973" y="791"/>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
            <p:cNvSpPr/>
            <p:nvPr/>
          </p:nvSpPr>
          <p:spPr>
            <a:xfrm>
              <a:off x="6861325" y="1953200"/>
              <a:ext cx="25100" cy="25100"/>
            </a:xfrm>
            <a:custGeom>
              <a:rect b="b" l="l" r="r" t="t"/>
              <a:pathLst>
                <a:path extrusionOk="0" h="1004" w="1004">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
            <p:cNvSpPr/>
            <p:nvPr/>
          </p:nvSpPr>
          <p:spPr>
            <a:xfrm>
              <a:off x="7004200" y="1786800"/>
              <a:ext cx="24325" cy="25100"/>
            </a:xfrm>
            <a:custGeom>
              <a:rect b="b" l="l" r="r" t="t"/>
              <a:pathLst>
                <a:path extrusionOk="0" h="1004" w="973">
                  <a:moveTo>
                    <a:pt x="487" y="0"/>
                  </a:moveTo>
                  <a:cubicBezTo>
                    <a:pt x="213" y="0"/>
                    <a:pt x="0" y="243"/>
                    <a:pt x="0" y="517"/>
                  </a:cubicBezTo>
                  <a:cubicBezTo>
                    <a:pt x="0" y="790"/>
                    <a:pt x="213" y="1003"/>
                    <a:pt x="487" y="1003"/>
                  </a:cubicBezTo>
                  <a:cubicBezTo>
                    <a:pt x="760" y="1003"/>
                    <a:pt x="973" y="790"/>
                    <a:pt x="973" y="517"/>
                  </a:cubicBezTo>
                  <a:cubicBezTo>
                    <a:pt x="973" y="24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
            <p:cNvSpPr/>
            <p:nvPr/>
          </p:nvSpPr>
          <p:spPr>
            <a:xfrm>
              <a:off x="7299800" y="1552750"/>
              <a:ext cx="24325" cy="24325"/>
            </a:xfrm>
            <a:custGeom>
              <a:rect b="b" l="l" r="r" t="t"/>
              <a:pathLst>
                <a:path extrusionOk="0" h="973" w="973">
                  <a:moveTo>
                    <a:pt x="487" y="0"/>
                  </a:moveTo>
                  <a:cubicBezTo>
                    <a:pt x="213" y="0"/>
                    <a:pt x="0" y="213"/>
                    <a:pt x="0" y="487"/>
                  </a:cubicBezTo>
                  <a:cubicBezTo>
                    <a:pt x="0" y="760"/>
                    <a:pt x="213" y="973"/>
                    <a:pt x="487" y="973"/>
                  </a:cubicBezTo>
                  <a:cubicBezTo>
                    <a:pt x="760" y="973"/>
                    <a:pt x="973" y="791"/>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
            <p:cNvSpPr/>
            <p:nvPr/>
          </p:nvSpPr>
          <p:spPr>
            <a:xfrm>
              <a:off x="6975325" y="1124175"/>
              <a:ext cx="25100" cy="25100"/>
            </a:xfrm>
            <a:custGeom>
              <a:rect b="b" l="l" r="r" t="t"/>
              <a:pathLst>
                <a:path extrusionOk="0" h="1004" w="1004">
                  <a:moveTo>
                    <a:pt x="517" y="0"/>
                  </a:moveTo>
                  <a:cubicBezTo>
                    <a:pt x="243" y="0"/>
                    <a:pt x="0" y="243"/>
                    <a:pt x="0" y="487"/>
                  </a:cubicBezTo>
                  <a:cubicBezTo>
                    <a:pt x="0" y="760"/>
                    <a:pt x="243" y="1003"/>
                    <a:pt x="517" y="1003"/>
                  </a:cubicBezTo>
                  <a:cubicBezTo>
                    <a:pt x="760" y="1003"/>
                    <a:pt x="973" y="760"/>
                    <a:pt x="1003" y="487"/>
                  </a:cubicBezTo>
                  <a:cubicBezTo>
                    <a:pt x="1003" y="243"/>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
            <p:cNvSpPr/>
            <p:nvPr/>
          </p:nvSpPr>
          <p:spPr>
            <a:xfrm>
              <a:off x="6875025" y="1502600"/>
              <a:ext cx="24325" cy="24325"/>
            </a:xfrm>
            <a:custGeom>
              <a:rect b="b" l="l" r="r" t="t"/>
              <a:pathLst>
                <a:path extrusionOk="0" h="973" w="973">
                  <a:moveTo>
                    <a:pt x="486" y="0"/>
                  </a:moveTo>
                  <a:cubicBezTo>
                    <a:pt x="213" y="0"/>
                    <a:pt x="0" y="213"/>
                    <a:pt x="0" y="487"/>
                  </a:cubicBezTo>
                  <a:cubicBezTo>
                    <a:pt x="0" y="760"/>
                    <a:pt x="213" y="973"/>
                    <a:pt x="486" y="973"/>
                  </a:cubicBezTo>
                  <a:cubicBezTo>
                    <a:pt x="760" y="973"/>
                    <a:pt x="942" y="760"/>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
            <p:cNvSpPr/>
            <p:nvPr/>
          </p:nvSpPr>
          <p:spPr>
            <a:xfrm>
              <a:off x="7341600" y="725975"/>
              <a:ext cx="24325" cy="25100"/>
            </a:xfrm>
            <a:custGeom>
              <a:rect b="b" l="l" r="r" t="t"/>
              <a:pathLst>
                <a:path extrusionOk="0" h="1004" w="973">
                  <a:moveTo>
                    <a:pt x="486" y="1"/>
                  </a:moveTo>
                  <a:cubicBezTo>
                    <a:pt x="213" y="1"/>
                    <a:pt x="0" y="244"/>
                    <a:pt x="0" y="518"/>
                  </a:cubicBezTo>
                  <a:cubicBezTo>
                    <a:pt x="0" y="761"/>
                    <a:pt x="213" y="1004"/>
                    <a:pt x="486" y="1004"/>
                  </a:cubicBezTo>
                  <a:cubicBezTo>
                    <a:pt x="699" y="1004"/>
                    <a:pt x="942" y="761"/>
                    <a:pt x="973" y="518"/>
                  </a:cubicBezTo>
                  <a:cubicBezTo>
                    <a:pt x="973" y="24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
            <p:cNvSpPr/>
            <p:nvPr/>
          </p:nvSpPr>
          <p:spPr>
            <a:xfrm>
              <a:off x="7178200" y="539800"/>
              <a:ext cx="24350" cy="25125"/>
            </a:xfrm>
            <a:custGeom>
              <a:rect b="b" l="l" r="r" t="t"/>
              <a:pathLst>
                <a:path extrusionOk="0" h="1005" w="974">
                  <a:moveTo>
                    <a:pt x="487" y="1"/>
                  </a:moveTo>
                  <a:cubicBezTo>
                    <a:pt x="214" y="1"/>
                    <a:pt x="1" y="244"/>
                    <a:pt x="1" y="518"/>
                  </a:cubicBezTo>
                  <a:cubicBezTo>
                    <a:pt x="1" y="761"/>
                    <a:pt x="214" y="1004"/>
                    <a:pt x="487" y="1004"/>
                  </a:cubicBezTo>
                  <a:cubicBezTo>
                    <a:pt x="761" y="1004"/>
                    <a:pt x="974" y="761"/>
                    <a:pt x="974" y="518"/>
                  </a:cubicBezTo>
                  <a:cubicBezTo>
                    <a:pt x="974"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
            <p:cNvSpPr/>
            <p:nvPr/>
          </p:nvSpPr>
          <p:spPr>
            <a:xfrm>
              <a:off x="6249625" y="2268550"/>
              <a:ext cx="25100" cy="25100"/>
            </a:xfrm>
            <a:custGeom>
              <a:rect b="b" l="l" r="r" t="t"/>
              <a:pathLst>
                <a:path extrusionOk="0" h="1004" w="1004">
                  <a:moveTo>
                    <a:pt x="517" y="1"/>
                  </a:moveTo>
                  <a:cubicBezTo>
                    <a:pt x="244" y="1"/>
                    <a:pt x="0" y="244"/>
                    <a:pt x="0" y="518"/>
                  </a:cubicBezTo>
                  <a:cubicBezTo>
                    <a:pt x="0" y="761"/>
                    <a:pt x="244" y="1004"/>
                    <a:pt x="517" y="1004"/>
                  </a:cubicBezTo>
                  <a:cubicBezTo>
                    <a:pt x="760" y="1004"/>
                    <a:pt x="1003" y="822"/>
                    <a:pt x="1003" y="518"/>
                  </a:cubicBezTo>
                  <a:cubicBezTo>
                    <a:pt x="1003" y="244"/>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
            <p:cNvSpPr/>
            <p:nvPr/>
          </p:nvSpPr>
          <p:spPr>
            <a:xfrm>
              <a:off x="6336250" y="2493500"/>
              <a:ext cx="25100" cy="25100"/>
            </a:xfrm>
            <a:custGeom>
              <a:rect b="b" l="l" r="r" t="t"/>
              <a:pathLst>
                <a:path extrusionOk="0" h="1004" w="1004">
                  <a:moveTo>
                    <a:pt x="487" y="0"/>
                  </a:moveTo>
                  <a:cubicBezTo>
                    <a:pt x="244" y="0"/>
                    <a:pt x="1" y="243"/>
                    <a:pt x="1" y="517"/>
                  </a:cubicBezTo>
                  <a:cubicBezTo>
                    <a:pt x="1" y="790"/>
                    <a:pt x="213" y="1003"/>
                    <a:pt x="487" y="1003"/>
                  </a:cubicBezTo>
                  <a:cubicBezTo>
                    <a:pt x="760" y="1003"/>
                    <a:pt x="1004" y="790"/>
                    <a:pt x="973" y="517"/>
                  </a:cubicBezTo>
                  <a:cubicBezTo>
                    <a:pt x="973" y="24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
            <p:cNvSpPr/>
            <p:nvPr/>
          </p:nvSpPr>
          <p:spPr>
            <a:xfrm>
              <a:off x="6861325" y="1953200"/>
              <a:ext cx="25100" cy="25100"/>
            </a:xfrm>
            <a:custGeom>
              <a:rect b="b" l="l" r="r" t="t"/>
              <a:pathLst>
                <a:path extrusionOk="0" h="1004" w="1004">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
            <p:cNvSpPr/>
            <p:nvPr/>
          </p:nvSpPr>
          <p:spPr>
            <a:xfrm>
              <a:off x="6837775" y="2887875"/>
              <a:ext cx="25100" cy="25100"/>
            </a:xfrm>
            <a:custGeom>
              <a:rect b="b" l="l" r="r" t="t"/>
              <a:pathLst>
                <a:path extrusionOk="0" h="1004" w="1004">
                  <a:moveTo>
                    <a:pt x="487" y="0"/>
                  </a:moveTo>
                  <a:cubicBezTo>
                    <a:pt x="244" y="0"/>
                    <a:pt x="1" y="243"/>
                    <a:pt x="1" y="517"/>
                  </a:cubicBezTo>
                  <a:cubicBezTo>
                    <a:pt x="1" y="760"/>
                    <a:pt x="244" y="1003"/>
                    <a:pt x="487" y="1003"/>
                  </a:cubicBezTo>
                  <a:cubicBezTo>
                    <a:pt x="761" y="1003"/>
                    <a:pt x="1004" y="821"/>
                    <a:pt x="1004" y="517"/>
                  </a:cubicBezTo>
                  <a:cubicBezTo>
                    <a:pt x="1004" y="24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
            <p:cNvSpPr/>
            <p:nvPr/>
          </p:nvSpPr>
          <p:spPr>
            <a:xfrm>
              <a:off x="6937325" y="3247300"/>
              <a:ext cx="25100" cy="24350"/>
            </a:xfrm>
            <a:custGeom>
              <a:rect b="b" l="l" r="r" t="t"/>
              <a:pathLst>
                <a:path extrusionOk="0" h="974" w="1004">
                  <a:moveTo>
                    <a:pt x="517" y="0"/>
                  </a:moveTo>
                  <a:cubicBezTo>
                    <a:pt x="244" y="0"/>
                    <a:pt x="1" y="213"/>
                    <a:pt x="1" y="487"/>
                  </a:cubicBezTo>
                  <a:cubicBezTo>
                    <a:pt x="1" y="760"/>
                    <a:pt x="244" y="973"/>
                    <a:pt x="517" y="973"/>
                  </a:cubicBezTo>
                  <a:cubicBezTo>
                    <a:pt x="760" y="973"/>
                    <a:pt x="1004" y="760"/>
                    <a:pt x="1004" y="487"/>
                  </a:cubicBezTo>
                  <a:cubicBezTo>
                    <a:pt x="1004" y="213"/>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
            <p:cNvSpPr/>
            <p:nvPr/>
          </p:nvSpPr>
          <p:spPr>
            <a:xfrm>
              <a:off x="7221525" y="3235150"/>
              <a:ext cx="25100" cy="24325"/>
            </a:xfrm>
            <a:custGeom>
              <a:rect b="b" l="l" r="r" t="t"/>
              <a:pathLst>
                <a:path extrusionOk="0" h="973" w="1004">
                  <a:moveTo>
                    <a:pt x="487" y="0"/>
                  </a:moveTo>
                  <a:cubicBezTo>
                    <a:pt x="244" y="0"/>
                    <a:pt x="1" y="213"/>
                    <a:pt x="1" y="486"/>
                  </a:cubicBezTo>
                  <a:cubicBezTo>
                    <a:pt x="1" y="760"/>
                    <a:pt x="244" y="973"/>
                    <a:pt x="487" y="973"/>
                  </a:cubicBezTo>
                  <a:cubicBezTo>
                    <a:pt x="760" y="973"/>
                    <a:pt x="1004" y="790"/>
                    <a:pt x="1004" y="486"/>
                  </a:cubicBezTo>
                  <a:cubicBezTo>
                    <a:pt x="1004" y="21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
            <p:cNvSpPr/>
            <p:nvPr/>
          </p:nvSpPr>
          <p:spPr>
            <a:xfrm>
              <a:off x="6504175" y="1559575"/>
              <a:ext cx="25125" cy="24350"/>
            </a:xfrm>
            <a:custGeom>
              <a:rect b="b" l="l" r="r" t="t"/>
              <a:pathLst>
                <a:path extrusionOk="0" h="974" w="1005">
                  <a:moveTo>
                    <a:pt x="518" y="1"/>
                  </a:moveTo>
                  <a:cubicBezTo>
                    <a:pt x="244" y="1"/>
                    <a:pt x="1" y="214"/>
                    <a:pt x="1" y="487"/>
                  </a:cubicBezTo>
                  <a:cubicBezTo>
                    <a:pt x="1" y="761"/>
                    <a:pt x="244" y="974"/>
                    <a:pt x="518" y="974"/>
                  </a:cubicBezTo>
                  <a:cubicBezTo>
                    <a:pt x="761" y="974"/>
                    <a:pt x="974" y="791"/>
                    <a:pt x="1004" y="487"/>
                  </a:cubicBezTo>
                  <a:cubicBezTo>
                    <a:pt x="1004" y="214"/>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
            <p:cNvSpPr/>
            <p:nvPr/>
          </p:nvSpPr>
          <p:spPr>
            <a:xfrm>
              <a:off x="6504175" y="2374175"/>
              <a:ext cx="25125" cy="25100"/>
            </a:xfrm>
            <a:custGeom>
              <a:rect b="b" l="l" r="r" t="t"/>
              <a:pathLst>
                <a:path extrusionOk="0" h="1004" w="1005">
                  <a:moveTo>
                    <a:pt x="518" y="1"/>
                  </a:moveTo>
                  <a:cubicBezTo>
                    <a:pt x="244" y="1"/>
                    <a:pt x="1" y="244"/>
                    <a:pt x="1" y="487"/>
                  </a:cubicBezTo>
                  <a:cubicBezTo>
                    <a:pt x="1" y="761"/>
                    <a:pt x="244" y="1004"/>
                    <a:pt x="518" y="1004"/>
                  </a:cubicBezTo>
                  <a:cubicBezTo>
                    <a:pt x="761" y="1004"/>
                    <a:pt x="974" y="761"/>
                    <a:pt x="1004" y="487"/>
                  </a:cubicBezTo>
                  <a:cubicBezTo>
                    <a:pt x="1004" y="214"/>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
            <p:cNvSpPr/>
            <p:nvPr/>
          </p:nvSpPr>
          <p:spPr>
            <a:xfrm>
              <a:off x="5210100" y="520825"/>
              <a:ext cx="24325" cy="25100"/>
            </a:xfrm>
            <a:custGeom>
              <a:rect b="b" l="l" r="r" t="t"/>
              <a:pathLst>
                <a:path extrusionOk="0" h="1004" w="973">
                  <a:moveTo>
                    <a:pt x="486" y="0"/>
                  </a:moveTo>
                  <a:cubicBezTo>
                    <a:pt x="213" y="0"/>
                    <a:pt x="0" y="243"/>
                    <a:pt x="0" y="517"/>
                  </a:cubicBezTo>
                  <a:cubicBezTo>
                    <a:pt x="0" y="760"/>
                    <a:pt x="213" y="1003"/>
                    <a:pt x="486" y="1003"/>
                  </a:cubicBezTo>
                  <a:cubicBezTo>
                    <a:pt x="760" y="1003"/>
                    <a:pt x="942" y="760"/>
                    <a:pt x="973" y="517"/>
                  </a:cubicBezTo>
                  <a:cubicBezTo>
                    <a:pt x="973" y="24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
            <p:cNvSpPr/>
            <p:nvPr/>
          </p:nvSpPr>
          <p:spPr>
            <a:xfrm>
              <a:off x="-120550" y="-115200"/>
              <a:ext cx="7728125" cy="3313125"/>
            </a:xfrm>
            <a:custGeom>
              <a:rect b="b" l="l" r="r" t="t"/>
              <a:pathLst>
                <a:path extrusionOk="0" h="132525" w="309125">
                  <a:moveTo>
                    <a:pt x="260066" y="49454"/>
                  </a:moveTo>
                  <a:lnTo>
                    <a:pt x="265294" y="67478"/>
                  </a:lnTo>
                  <a:lnTo>
                    <a:pt x="259975" y="84864"/>
                  </a:lnTo>
                  <a:cubicBezTo>
                    <a:pt x="259944" y="84956"/>
                    <a:pt x="260035" y="85016"/>
                    <a:pt x="260066" y="85047"/>
                  </a:cubicBezTo>
                  <a:lnTo>
                    <a:pt x="260096" y="85047"/>
                  </a:lnTo>
                  <a:cubicBezTo>
                    <a:pt x="260187" y="85047"/>
                    <a:pt x="260218" y="85016"/>
                    <a:pt x="260248" y="84956"/>
                  </a:cubicBezTo>
                  <a:lnTo>
                    <a:pt x="265537" y="67691"/>
                  </a:lnTo>
                  <a:lnTo>
                    <a:pt x="277878" y="77266"/>
                  </a:lnTo>
                  <a:cubicBezTo>
                    <a:pt x="277908" y="77296"/>
                    <a:pt x="277908" y="77296"/>
                    <a:pt x="277969" y="77296"/>
                  </a:cubicBezTo>
                  <a:cubicBezTo>
                    <a:pt x="277999" y="77296"/>
                    <a:pt x="278030" y="77296"/>
                    <a:pt x="278060" y="77266"/>
                  </a:cubicBezTo>
                  <a:cubicBezTo>
                    <a:pt x="278121" y="77205"/>
                    <a:pt x="278121" y="77114"/>
                    <a:pt x="278030" y="77083"/>
                  </a:cubicBezTo>
                  <a:lnTo>
                    <a:pt x="265537" y="67387"/>
                  </a:lnTo>
                  <a:lnTo>
                    <a:pt x="260279" y="49393"/>
                  </a:lnTo>
                  <a:lnTo>
                    <a:pt x="283288" y="56992"/>
                  </a:lnTo>
                  <a:cubicBezTo>
                    <a:pt x="283349" y="57022"/>
                    <a:pt x="283440" y="56992"/>
                    <a:pt x="283471" y="56901"/>
                  </a:cubicBezTo>
                  <a:cubicBezTo>
                    <a:pt x="283501" y="56840"/>
                    <a:pt x="283471" y="56749"/>
                    <a:pt x="283379" y="56718"/>
                  </a:cubicBezTo>
                  <a:lnTo>
                    <a:pt x="260187" y="49028"/>
                  </a:lnTo>
                  <a:lnTo>
                    <a:pt x="252072" y="36323"/>
                  </a:lnTo>
                  <a:lnTo>
                    <a:pt x="260187" y="26627"/>
                  </a:lnTo>
                  <a:cubicBezTo>
                    <a:pt x="260218" y="26596"/>
                    <a:pt x="260218" y="26535"/>
                    <a:pt x="260218" y="26505"/>
                  </a:cubicBezTo>
                  <a:lnTo>
                    <a:pt x="259519" y="10395"/>
                  </a:lnTo>
                  <a:cubicBezTo>
                    <a:pt x="259519" y="10365"/>
                    <a:pt x="259488" y="10335"/>
                    <a:pt x="259458" y="10274"/>
                  </a:cubicBezTo>
                  <a:cubicBezTo>
                    <a:pt x="259428" y="10243"/>
                    <a:pt x="259367" y="10243"/>
                    <a:pt x="259336" y="10274"/>
                  </a:cubicBezTo>
                  <a:lnTo>
                    <a:pt x="213834" y="25654"/>
                  </a:lnTo>
                  <a:cubicBezTo>
                    <a:pt x="213773" y="25654"/>
                    <a:pt x="213743" y="25684"/>
                    <a:pt x="213743" y="25745"/>
                  </a:cubicBezTo>
                  <a:cubicBezTo>
                    <a:pt x="213743" y="25775"/>
                    <a:pt x="213743" y="25836"/>
                    <a:pt x="213773" y="25867"/>
                  </a:cubicBezTo>
                  <a:lnTo>
                    <a:pt x="236205" y="53709"/>
                  </a:lnTo>
                  <a:cubicBezTo>
                    <a:pt x="236205" y="53709"/>
                    <a:pt x="236205" y="53770"/>
                    <a:pt x="236236" y="53770"/>
                  </a:cubicBezTo>
                  <a:lnTo>
                    <a:pt x="248546" y="62736"/>
                  </a:lnTo>
                  <a:lnTo>
                    <a:pt x="248546" y="62736"/>
                  </a:lnTo>
                  <a:cubicBezTo>
                    <a:pt x="248576" y="62736"/>
                    <a:pt x="248576" y="62767"/>
                    <a:pt x="248637" y="62767"/>
                  </a:cubicBezTo>
                  <a:lnTo>
                    <a:pt x="248667" y="62767"/>
                  </a:lnTo>
                  <a:lnTo>
                    <a:pt x="248667" y="62767"/>
                  </a:lnTo>
                  <a:lnTo>
                    <a:pt x="248698" y="62767"/>
                  </a:lnTo>
                  <a:cubicBezTo>
                    <a:pt x="248698" y="62767"/>
                    <a:pt x="248728" y="62767"/>
                    <a:pt x="248728" y="62736"/>
                  </a:cubicBezTo>
                  <a:lnTo>
                    <a:pt x="248728" y="62736"/>
                  </a:lnTo>
                  <a:close/>
                  <a:moveTo>
                    <a:pt x="259944" y="49150"/>
                  </a:moveTo>
                  <a:lnTo>
                    <a:pt x="248667" y="62311"/>
                  </a:lnTo>
                  <a:lnTo>
                    <a:pt x="245841" y="54773"/>
                  </a:lnTo>
                  <a:cubicBezTo>
                    <a:pt x="245841" y="54742"/>
                    <a:pt x="245780" y="54712"/>
                    <a:pt x="245749" y="54712"/>
                  </a:cubicBezTo>
                  <a:lnTo>
                    <a:pt x="236570" y="53496"/>
                  </a:lnTo>
                  <a:lnTo>
                    <a:pt x="251920" y="36535"/>
                  </a:lnTo>
                  <a:close/>
                  <a:moveTo>
                    <a:pt x="248303" y="62189"/>
                  </a:moveTo>
                  <a:lnTo>
                    <a:pt x="236844" y="53831"/>
                  </a:lnTo>
                  <a:lnTo>
                    <a:pt x="245658" y="54986"/>
                  </a:lnTo>
                  <a:close/>
                  <a:moveTo>
                    <a:pt x="259336" y="10638"/>
                  </a:moveTo>
                  <a:lnTo>
                    <a:pt x="259975" y="26475"/>
                  </a:lnTo>
                  <a:lnTo>
                    <a:pt x="251981" y="36080"/>
                  </a:lnTo>
                  <a:lnTo>
                    <a:pt x="243835" y="25168"/>
                  </a:lnTo>
                  <a:cubicBezTo>
                    <a:pt x="243804" y="25107"/>
                    <a:pt x="243683" y="25107"/>
                    <a:pt x="243652" y="25137"/>
                  </a:cubicBezTo>
                  <a:cubicBezTo>
                    <a:pt x="243561" y="25168"/>
                    <a:pt x="243561" y="25289"/>
                    <a:pt x="243622" y="25350"/>
                  </a:cubicBezTo>
                  <a:lnTo>
                    <a:pt x="251768" y="36262"/>
                  </a:lnTo>
                  <a:lnTo>
                    <a:pt x="236296" y="53375"/>
                  </a:lnTo>
                  <a:lnTo>
                    <a:pt x="214108" y="25867"/>
                  </a:lnTo>
                  <a:close/>
                  <a:moveTo>
                    <a:pt x="226752" y="54834"/>
                  </a:moveTo>
                  <a:cubicBezTo>
                    <a:pt x="226752" y="54773"/>
                    <a:pt x="226691" y="54742"/>
                    <a:pt x="226661" y="54742"/>
                  </a:cubicBezTo>
                  <a:lnTo>
                    <a:pt x="226539" y="54742"/>
                  </a:lnTo>
                  <a:lnTo>
                    <a:pt x="214199" y="60974"/>
                  </a:lnTo>
                  <a:lnTo>
                    <a:pt x="219092" y="50365"/>
                  </a:lnTo>
                  <a:cubicBezTo>
                    <a:pt x="219153" y="50305"/>
                    <a:pt x="219092" y="50214"/>
                    <a:pt x="219032" y="50183"/>
                  </a:cubicBezTo>
                  <a:cubicBezTo>
                    <a:pt x="218940" y="50153"/>
                    <a:pt x="218880" y="50183"/>
                    <a:pt x="218819" y="50274"/>
                  </a:cubicBezTo>
                  <a:lnTo>
                    <a:pt x="213773" y="61247"/>
                  </a:lnTo>
                  <a:lnTo>
                    <a:pt x="213773" y="61247"/>
                  </a:lnTo>
                  <a:lnTo>
                    <a:pt x="213773" y="61369"/>
                  </a:lnTo>
                  <a:cubicBezTo>
                    <a:pt x="213773" y="61399"/>
                    <a:pt x="213834" y="61429"/>
                    <a:pt x="213864" y="61429"/>
                  </a:cubicBezTo>
                  <a:lnTo>
                    <a:pt x="213864" y="61429"/>
                  </a:lnTo>
                  <a:lnTo>
                    <a:pt x="213864" y="61429"/>
                  </a:lnTo>
                  <a:lnTo>
                    <a:pt x="213864" y="61429"/>
                  </a:lnTo>
                  <a:lnTo>
                    <a:pt x="213864" y="61429"/>
                  </a:lnTo>
                  <a:lnTo>
                    <a:pt x="213864" y="61429"/>
                  </a:lnTo>
                  <a:lnTo>
                    <a:pt x="213864" y="61429"/>
                  </a:lnTo>
                  <a:lnTo>
                    <a:pt x="213864" y="61429"/>
                  </a:lnTo>
                  <a:lnTo>
                    <a:pt x="213864" y="61429"/>
                  </a:lnTo>
                  <a:lnTo>
                    <a:pt x="213895" y="61429"/>
                  </a:lnTo>
                  <a:lnTo>
                    <a:pt x="229245" y="63861"/>
                  </a:lnTo>
                  <a:lnTo>
                    <a:pt x="229275" y="63861"/>
                  </a:lnTo>
                  <a:cubicBezTo>
                    <a:pt x="229336" y="63861"/>
                    <a:pt x="229366" y="63861"/>
                    <a:pt x="229397" y="63831"/>
                  </a:cubicBezTo>
                  <a:cubicBezTo>
                    <a:pt x="229427" y="63800"/>
                    <a:pt x="229427" y="63740"/>
                    <a:pt x="229427" y="63679"/>
                  </a:cubicBezTo>
                  <a:close/>
                  <a:moveTo>
                    <a:pt x="214351" y="61217"/>
                  </a:moveTo>
                  <a:lnTo>
                    <a:pt x="226509" y="55046"/>
                  </a:lnTo>
                  <a:lnTo>
                    <a:pt x="229032" y="63527"/>
                  </a:lnTo>
                  <a:close/>
                  <a:moveTo>
                    <a:pt x="202588" y="23891"/>
                  </a:moveTo>
                  <a:lnTo>
                    <a:pt x="206448" y="10882"/>
                  </a:lnTo>
                  <a:cubicBezTo>
                    <a:pt x="206478" y="10821"/>
                    <a:pt x="206417" y="10730"/>
                    <a:pt x="206326" y="10699"/>
                  </a:cubicBezTo>
                  <a:cubicBezTo>
                    <a:pt x="206265" y="10669"/>
                    <a:pt x="206174" y="10730"/>
                    <a:pt x="206144" y="10821"/>
                  </a:cubicBezTo>
                  <a:lnTo>
                    <a:pt x="202314" y="23891"/>
                  </a:lnTo>
                  <a:cubicBezTo>
                    <a:pt x="202314" y="23921"/>
                    <a:pt x="202314" y="23982"/>
                    <a:pt x="202344" y="24013"/>
                  </a:cubicBezTo>
                  <a:lnTo>
                    <a:pt x="211402" y="35532"/>
                  </a:lnTo>
                  <a:lnTo>
                    <a:pt x="190429" y="38633"/>
                  </a:lnTo>
                  <a:lnTo>
                    <a:pt x="162192" y="61"/>
                  </a:lnTo>
                  <a:cubicBezTo>
                    <a:pt x="162161" y="0"/>
                    <a:pt x="162040" y="0"/>
                    <a:pt x="162009" y="30"/>
                  </a:cubicBezTo>
                  <a:cubicBezTo>
                    <a:pt x="161918" y="61"/>
                    <a:pt x="161918" y="182"/>
                    <a:pt x="161949" y="213"/>
                  </a:cubicBezTo>
                  <a:lnTo>
                    <a:pt x="189821" y="38238"/>
                  </a:lnTo>
                  <a:lnTo>
                    <a:pt x="166447" y="24468"/>
                  </a:lnTo>
                  <a:lnTo>
                    <a:pt x="166447" y="24468"/>
                  </a:lnTo>
                  <a:cubicBezTo>
                    <a:pt x="166417" y="24468"/>
                    <a:pt x="166417" y="24438"/>
                    <a:pt x="166356" y="24468"/>
                  </a:cubicBezTo>
                  <a:lnTo>
                    <a:pt x="166356" y="24468"/>
                  </a:lnTo>
                  <a:lnTo>
                    <a:pt x="166356" y="24468"/>
                  </a:lnTo>
                  <a:lnTo>
                    <a:pt x="131310" y="30244"/>
                  </a:lnTo>
                  <a:lnTo>
                    <a:pt x="132677" y="8511"/>
                  </a:lnTo>
                  <a:cubicBezTo>
                    <a:pt x="132677" y="8420"/>
                    <a:pt x="132617" y="8359"/>
                    <a:pt x="132526" y="8359"/>
                  </a:cubicBezTo>
                  <a:cubicBezTo>
                    <a:pt x="132434" y="8359"/>
                    <a:pt x="132374" y="8389"/>
                    <a:pt x="132374" y="8511"/>
                  </a:cubicBezTo>
                  <a:lnTo>
                    <a:pt x="131006" y="30365"/>
                  </a:lnTo>
                  <a:lnTo>
                    <a:pt x="112404" y="53770"/>
                  </a:lnTo>
                  <a:lnTo>
                    <a:pt x="110093" y="42675"/>
                  </a:lnTo>
                  <a:lnTo>
                    <a:pt x="116173" y="35228"/>
                  </a:lnTo>
                  <a:cubicBezTo>
                    <a:pt x="116203" y="35137"/>
                    <a:pt x="116203" y="35077"/>
                    <a:pt x="116142" y="35016"/>
                  </a:cubicBezTo>
                  <a:cubicBezTo>
                    <a:pt x="116051" y="34985"/>
                    <a:pt x="115990" y="34985"/>
                    <a:pt x="115929" y="35077"/>
                  </a:cubicBezTo>
                  <a:lnTo>
                    <a:pt x="109911" y="42432"/>
                  </a:lnTo>
                  <a:lnTo>
                    <a:pt x="88938" y="33010"/>
                  </a:lnTo>
                  <a:lnTo>
                    <a:pt x="104926" y="28754"/>
                  </a:lnTo>
                  <a:cubicBezTo>
                    <a:pt x="105017" y="28724"/>
                    <a:pt x="105048" y="28633"/>
                    <a:pt x="105048" y="28572"/>
                  </a:cubicBezTo>
                  <a:cubicBezTo>
                    <a:pt x="105017" y="28481"/>
                    <a:pt x="104926" y="28450"/>
                    <a:pt x="104865" y="28450"/>
                  </a:cubicBezTo>
                  <a:lnTo>
                    <a:pt x="88847" y="32736"/>
                  </a:lnTo>
                  <a:lnTo>
                    <a:pt x="105716" y="9575"/>
                  </a:lnTo>
                  <a:cubicBezTo>
                    <a:pt x="105777" y="9483"/>
                    <a:pt x="105777" y="9423"/>
                    <a:pt x="105686" y="9362"/>
                  </a:cubicBezTo>
                  <a:cubicBezTo>
                    <a:pt x="105625" y="9331"/>
                    <a:pt x="105534" y="9331"/>
                    <a:pt x="105504" y="9423"/>
                  </a:cubicBezTo>
                  <a:lnTo>
                    <a:pt x="88391" y="32949"/>
                  </a:lnTo>
                  <a:lnTo>
                    <a:pt x="88391" y="32949"/>
                  </a:lnTo>
                  <a:lnTo>
                    <a:pt x="88391" y="32949"/>
                  </a:lnTo>
                  <a:lnTo>
                    <a:pt x="76141" y="55624"/>
                  </a:lnTo>
                  <a:lnTo>
                    <a:pt x="64561" y="54226"/>
                  </a:lnTo>
                  <a:lnTo>
                    <a:pt x="70154" y="40122"/>
                  </a:lnTo>
                  <a:lnTo>
                    <a:pt x="85412" y="14833"/>
                  </a:lnTo>
                  <a:cubicBezTo>
                    <a:pt x="85443" y="14803"/>
                    <a:pt x="85443" y="14742"/>
                    <a:pt x="85412" y="14681"/>
                  </a:cubicBezTo>
                  <a:cubicBezTo>
                    <a:pt x="85351" y="14651"/>
                    <a:pt x="85321" y="14620"/>
                    <a:pt x="85291" y="14620"/>
                  </a:cubicBezTo>
                  <a:lnTo>
                    <a:pt x="63740" y="14620"/>
                  </a:lnTo>
                  <a:cubicBezTo>
                    <a:pt x="63710" y="14620"/>
                    <a:pt x="63679" y="14651"/>
                    <a:pt x="63618" y="14651"/>
                  </a:cubicBezTo>
                  <a:cubicBezTo>
                    <a:pt x="63588" y="14711"/>
                    <a:pt x="63588" y="14742"/>
                    <a:pt x="63588" y="14772"/>
                  </a:cubicBezTo>
                  <a:lnTo>
                    <a:pt x="69698" y="39514"/>
                  </a:lnTo>
                  <a:lnTo>
                    <a:pt x="60001" y="28663"/>
                  </a:lnTo>
                  <a:cubicBezTo>
                    <a:pt x="59971" y="28602"/>
                    <a:pt x="59849" y="28602"/>
                    <a:pt x="59819" y="28663"/>
                  </a:cubicBezTo>
                  <a:cubicBezTo>
                    <a:pt x="59758" y="28724"/>
                    <a:pt x="59758" y="28815"/>
                    <a:pt x="59819" y="28876"/>
                  </a:cubicBezTo>
                  <a:lnTo>
                    <a:pt x="69819" y="40031"/>
                  </a:lnTo>
                  <a:lnTo>
                    <a:pt x="64287" y="53983"/>
                  </a:lnTo>
                  <a:lnTo>
                    <a:pt x="53740" y="40031"/>
                  </a:lnTo>
                  <a:cubicBezTo>
                    <a:pt x="53709" y="39970"/>
                    <a:pt x="53588" y="39970"/>
                    <a:pt x="53557" y="40001"/>
                  </a:cubicBezTo>
                  <a:cubicBezTo>
                    <a:pt x="53497" y="40031"/>
                    <a:pt x="53497" y="40153"/>
                    <a:pt x="53527" y="40183"/>
                  </a:cubicBezTo>
                  <a:lnTo>
                    <a:pt x="63770" y="53800"/>
                  </a:lnTo>
                  <a:lnTo>
                    <a:pt x="34256" y="37204"/>
                  </a:lnTo>
                  <a:lnTo>
                    <a:pt x="34226" y="37204"/>
                  </a:lnTo>
                  <a:lnTo>
                    <a:pt x="23648" y="34377"/>
                  </a:lnTo>
                  <a:lnTo>
                    <a:pt x="28663" y="25107"/>
                  </a:lnTo>
                  <a:lnTo>
                    <a:pt x="40974" y="29393"/>
                  </a:lnTo>
                  <a:lnTo>
                    <a:pt x="48177" y="34560"/>
                  </a:lnTo>
                  <a:cubicBezTo>
                    <a:pt x="48208" y="34560"/>
                    <a:pt x="48208" y="34621"/>
                    <a:pt x="48238" y="34621"/>
                  </a:cubicBezTo>
                  <a:lnTo>
                    <a:pt x="48269" y="34621"/>
                  </a:lnTo>
                  <a:cubicBezTo>
                    <a:pt x="48329" y="34621"/>
                    <a:pt x="48360" y="34529"/>
                    <a:pt x="48360" y="34499"/>
                  </a:cubicBezTo>
                  <a:lnTo>
                    <a:pt x="50001" y="26140"/>
                  </a:lnTo>
                  <a:cubicBezTo>
                    <a:pt x="50001" y="26110"/>
                    <a:pt x="50001" y="26019"/>
                    <a:pt x="49940" y="25988"/>
                  </a:cubicBezTo>
                  <a:cubicBezTo>
                    <a:pt x="49910" y="25958"/>
                    <a:pt x="49880" y="25958"/>
                    <a:pt x="49788" y="25958"/>
                  </a:cubicBezTo>
                  <a:lnTo>
                    <a:pt x="41065" y="29149"/>
                  </a:lnTo>
                  <a:lnTo>
                    <a:pt x="28815" y="24894"/>
                  </a:lnTo>
                  <a:lnTo>
                    <a:pt x="34287" y="14772"/>
                  </a:lnTo>
                  <a:cubicBezTo>
                    <a:pt x="34347" y="14681"/>
                    <a:pt x="34287" y="14620"/>
                    <a:pt x="34226" y="14590"/>
                  </a:cubicBezTo>
                  <a:cubicBezTo>
                    <a:pt x="34135" y="14529"/>
                    <a:pt x="34074" y="14590"/>
                    <a:pt x="34043" y="14651"/>
                  </a:cubicBezTo>
                  <a:lnTo>
                    <a:pt x="28572" y="24772"/>
                  </a:lnTo>
                  <a:lnTo>
                    <a:pt x="22128" y="22523"/>
                  </a:lnTo>
                  <a:lnTo>
                    <a:pt x="19514" y="760"/>
                  </a:lnTo>
                  <a:cubicBezTo>
                    <a:pt x="19514" y="669"/>
                    <a:pt x="19453" y="608"/>
                    <a:pt x="19362" y="638"/>
                  </a:cubicBezTo>
                  <a:cubicBezTo>
                    <a:pt x="19302" y="638"/>
                    <a:pt x="19210" y="730"/>
                    <a:pt x="19241" y="790"/>
                  </a:cubicBezTo>
                  <a:lnTo>
                    <a:pt x="21855" y="22402"/>
                  </a:lnTo>
                  <a:lnTo>
                    <a:pt x="12949" y="19301"/>
                  </a:lnTo>
                  <a:cubicBezTo>
                    <a:pt x="12858" y="19271"/>
                    <a:pt x="12827" y="19301"/>
                    <a:pt x="12797" y="19332"/>
                  </a:cubicBezTo>
                  <a:cubicBezTo>
                    <a:pt x="12736" y="19362"/>
                    <a:pt x="12736" y="19453"/>
                    <a:pt x="12797" y="19484"/>
                  </a:cubicBezTo>
                  <a:lnTo>
                    <a:pt x="23101" y="34073"/>
                  </a:lnTo>
                  <a:lnTo>
                    <a:pt x="5988" y="27113"/>
                  </a:lnTo>
                  <a:cubicBezTo>
                    <a:pt x="5897" y="27082"/>
                    <a:pt x="5836" y="27113"/>
                    <a:pt x="5806" y="27204"/>
                  </a:cubicBezTo>
                  <a:cubicBezTo>
                    <a:pt x="5745" y="27265"/>
                    <a:pt x="5806" y="27356"/>
                    <a:pt x="5867" y="27386"/>
                  </a:cubicBezTo>
                  <a:lnTo>
                    <a:pt x="22979" y="34408"/>
                  </a:lnTo>
                  <a:lnTo>
                    <a:pt x="91" y="39362"/>
                  </a:lnTo>
                  <a:cubicBezTo>
                    <a:pt x="31" y="39362"/>
                    <a:pt x="0" y="39423"/>
                    <a:pt x="0" y="39514"/>
                  </a:cubicBezTo>
                  <a:cubicBezTo>
                    <a:pt x="0" y="39575"/>
                    <a:pt x="61" y="39605"/>
                    <a:pt x="122" y="39605"/>
                  </a:cubicBezTo>
                  <a:lnTo>
                    <a:pt x="183" y="39605"/>
                  </a:lnTo>
                  <a:lnTo>
                    <a:pt x="23466" y="34621"/>
                  </a:lnTo>
                  <a:lnTo>
                    <a:pt x="34104" y="37447"/>
                  </a:lnTo>
                  <a:lnTo>
                    <a:pt x="64074" y="54378"/>
                  </a:lnTo>
                  <a:lnTo>
                    <a:pt x="51004" y="62767"/>
                  </a:lnTo>
                  <a:cubicBezTo>
                    <a:pt x="50974" y="62797"/>
                    <a:pt x="50943" y="62828"/>
                    <a:pt x="50943" y="62919"/>
                  </a:cubicBezTo>
                  <a:lnTo>
                    <a:pt x="55077" y="91551"/>
                  </a:lnTo>
                  <a:lnTo>
                    <a:pt x="37843" y="63375"/>
                  </a:lnTo>
                  <a:cubicBezTo>
                    <a:pt x="37782" y="63284"/>
                    <a:pt x="37721" y="63284"/>
                    <a:pt x="37630" y="63344"/>
                  </a:cubicBezTo>
                  <a:cubicBezTo>
                    <a:pt x="37569" y="63375"/>
                    <a:pt x="37569" y="63436"/>
                    <a:pt x="37600" y="63527"/>
                  </a:cubicBezTo>
                  <a:lnTo>
                    <a:pt x="55047" y="92068"/>
                  </a:lnTo>
                  <a:lnTo>
                    <a:pt x="41126" y="89637"/>
                  </a:lnTo>
                  <a:lnTo>
                    <a:pt x="28967" y="63132"/>
                  </a:lnTo>
                  <a:lnTo>
                    <a:pt x="21672" y="44347"/>
                  </a:lnTo>
                  <a:cubicBezTo>
                    <a:pt x="21642" y="44256"/>
                    <a:pt x="21581" y="44226"/>
                    <a:pt x="21490" y="44256"/>
                  </a:cubicBezTo>
                  <a:cubicBezTo>
                    <a:pt x="21429" y="44286"/>
                    <a:pt x="21368" y="44378"/>
                    <a:pt x="21429" y="44438"/>
                  </a:cubicBezTo>
                  <a:lnTo>
                    <a:pt x="28633" y="62980"/>
                  </a:lnTo>
                  <a:lnTo>
                    <a:pt x="11034" y="59423"/>
                  </a:lnTo>
                  <a:cubicBezTo>
                    <a:pt x="10973" y="59423"/>
                    <a:pt x="10882" y="59454"/>
                    <a:pt x="10882" y="59515"/>
                  </a:cubicBezTo>
                  <a:cubicBezTo>
                    <a:pt x="10882" y="59606"/>
                    <a:pt x="10943" y="59697"/>
                    <a:pt x="11003" y="59697"/>
                  </a:cubicBezTo>
                  <a:lnTo>
                    <a:pt x="28511" y="63223"/>
                  </a:lnTo>
                  <a:lnTo>
                    <a:pt x="7812" y="77053"/>
                  </a:lnTo>
                  <a:cubicBezTo>
                    <a:pt x="7751" y="77083"/>
                    <a:pt x="7751" y="77174"/>
                    <a:pt x="7782" y="77235"/>
                  </a:cubicBezTo>
                  <a:cubicBezTo>
                    <a:pt x="7812" y="77266"/>
                    <a:pt x="7842" y="77296"/>
                    <a:pt x="7903" y="77296"/>
                  </a:cubicBezTo>
                  <a:cubicBezTo>
                    <a:pt x="7934" y="77296"/>
                    <a:pt x="7934" y="77296"/>
                    <a:pt x="7964" y="77266"/>
                  </a:cubicBezTo>
                  <a:lnTo>
                    <a:pt x="28785" y="63405"/>
                  </a:lnTo>
                  <a:lnTo>
                    <a:pt x="40913" y="89819"/>
                  </a:lnTo>
                  <a:cubicBezTo>
                    <a:pt x="40943" y="89849"/>
                    <a:pt x="40974" y="89880"/>
                    <a:pt x="41034" y="89880"/>
                  </a:cubicBezTo>
                  <a:lnTo>
                    <a:pt x="55320" y="92403"/>
                  </a:lnTo>
                  <a:lnTo>
                    <a:pt x="55351" y="92403"/>
                  </a:lnTo>
                  <a:lnTo>
                    <a:pt x="55381" y="92403"/>
                  </a:lnTo>
                  <a:lnTo>
                    <a:pt x="55412" y="92403"/>
                  </a:lnTo>
                  <a:lnTo>
                    <a:pt x="55412" y="92403"/>
                  </a:lnTo>
                  <a:lnTo>
                    <a:pt x="55442" y="92342"/>
                  </a:lnTo>
                  <a:lnTo>
                    <a:pt x="55442" y="92342"/>
                  </a:lnTo>
                  <a:lnTo>
                    <a:pt x="55442" y="92342"/>
                  </a:lnTo>
                  <a:cubicBezTo>
                    <a:pt x="55442" y="92342"/>
                    <a:pt x="55442" y="92311"/>
                    <a:pt x="55503" y="92281"/>
                  </a:cubicBezTo>
                  <a:lnTo>
                    <a:pt x="55503" y="92281"/>
                  </a:lnTo>
                  <a:lnTo>
                    <a:pt x="55503" y="92281"/>
                  </a:lnTo>
                  <a:lnTo>
                    <a:pt x="51278" y="63010"/>
                  </a:lnTo>
                  <a:lnTo>
                    <a:pt x="64409" y="54560"/>
                  </a:lnTo>
                  <a:lnTo>
                    <a:pt x="76172" y="55958"/>
                  </a:lnTo>
                  <a:lnTo>
                    <a:pt x="83801" y="65837"/>
                  </a:lnTo>
                  <a:lnTo>
                    <a:pt x="69789" y="72098"/>
                  </a:lnTo>
                  <a:cubicBezTo>
                    <a:pt x="69698" y="72129"/>
                    <a:pt x="69667" y="72220"/>
                    <a:pt x="69698" y="72311"/>
                  </a:cubicBezTo>
                  <a:cubicBezTo>
                    <a:pt x="69728" y="72341"/>
                    <a:pt x="69789" y="72372"/>
                    <a:pt x="69819" y="72372"/>
                  </a:cubicBezTo>
                  <a:lnTo>
                    <a:pt x="69880" y="72372"/>
                  </a:lnTo>
                  <a:lnTo>
                    <a:pt x="84075" y="66019"/>
                  </a:lnTo>
                  <a:cubicBezTo>
                    <a:pt x="84105" y="66019"/>
                    <a:pt x="84136" y="65989"/>
                    <a:pt x="84136" y="65898"/>
                  </a:cubicBezTo>
                  <a:cubicBezTo>
                    <a:pt x="84136" y="65867"/>
                    <a:pt x="84136" y="65837"/>
                    <a:pt x="84105" y="65806"/>
                  </a:cubicBezTo>
                  <a:lnTo>
                    <a:pt x="76385" y="55806"/>
                  </a:lnTo>
                  <a:lnTo>
                    <a:pt x="88573" y="33283"/>
                  </a:lnTo>
                  <a:lnTo>
                    <a:pt x="96567" y="41095"/>
                  </a:lnTo>
                  <a:lnTo>
                    <a:pt x="112252" y="54226"/>
                  </a:lnTo>
                  <a:lnTo>
                    <a:pt x="112252" y="54226"/>
                  </a:lnTo>
                  <a:cubicBezTo>
                    <a:pt x="112312" y="54256"/>
                    <a:pt x="112312" y="54256"/>
                    <a:pt x="112343" y="54256"/>
                  </a:cubicBezTo>
                  <a:lnTo>
                    <a:pt x="112343" y="54256"/>
                  </a:lnTo>
                  <a:lnTo>
                    <a:pt x="112343" y="54256"/>
                  </a:lnTo>
                  <a:lnTo>
                    <a:pt x="112343" y="54256"/>
                  </a:lnTo>
                  <a:lnTo>
                    <a:pt x="112373" y="54256"/>
                  </a:lnTo>
                  <a:lnTo>
                    <a:pt x="112404" y="54256"/>
                  </a:lnTo>
                  <a:lnTo>
                    <a:pt x="112464" y="54256"/>
                  </a:lnTo>
                  <a:lnTo>
                    <a:pt x="112464" y="54256"/>
                  </a:lnTo>
                  <a:lnTo>
                    <a:pt x="131158" y="30700"/>
                  </a:lnTo>
                  <a:lnTo>
                    <a:pt x="146052" y="46414"/>
                  </a:lnTo>
                  <a:cubicBezTo>
                    <a:pt x="146082" y="46444"/>
                    <a:pt x="146112" y="46444"/>
                    <a:pt x="146143" y="46444"/>
                  </a:cubicBezTo>
                  <a:lnTo>
                    <a:pt x="146143" y="46444"/>
                  </a:lnTo>
                  <a:cubicBezTo>
                    <a:pt x="146204" y="46444"/>
                    <a:pt x="146234" y="46444"/>
                    <a:pt x="146264" y="46414"/>
                  </a:cubicBezTo>
                  <a:lnTo>
                    <a:pt x="166417" y="24833"/>
                  </a:lnTo>
                  <a:lnTo>
                    <a:pt x="190004" y="38785"/>
                  </a:lnTo>
                  <a:lnTo>
                    <a:pt x="170277" y="43587"/>
                  </a:lnTo>
                  <a:cubicBezTo>
                    <a:pt x="170216" y="43587"/>
                    <a:pt x="170155" y="43678"/>
                    <a:pt x="170155" y="43770"/>
                  </a:cubicBezTo>
                  <a:cubicBezTo>
                    <a:pt x="170155" y="43830"/>
                    <a:pt x="170247" y="43891"/>
                    <a:pt x="170368" y="43891"/>
                  </a:cubicBezTo>
                  <a:lnTo>
                    <a:pt x="190186" y="39058"/>
                  </a:lnTo>
                  <a:lnTo>
                    <a:pt x="187603" y="58268"/>
                  </a:lnTo>
                  <a:cubicBezTo>
                    <a:pt x="187603" y="58360"/>
                    <a:pt x="187633" y="58420"/>
                    <a:pt x="187724" y="58420"/>
                  </a:cubicBezTo>
                  <a:lnTo>
                    <a:pt x="187724" y="58420"/>
                  </a:lnTo>
                  <a:cubicBezTo>
                    <a:pt x="187785" y="58420"/>
                    <a:pt x="187846" y="58390"/>
                    <a:pt x="187876" y="58329"/>
                  </a:cubicBezTo>
                  <a:lnTo>
                    <a:pt x="190460" y="39180"/>
                  </a:lnTo>
                  <a:lnTo>
                    <a:pt x="199001" y="50791"/>
                  </a:lnTo>
                  <a:cubicBezTo>
                    <a:pt x="199031" y="50821"/>
                    <a:pt x="199092" y="50882"/>
                    <a:pt x="199122" y="50882"/>
                  </a:cubicBezTo>
                  <a:cubicBezTo>
                    <a:pt x="199153" y="50882"/>
                    <a:pt x="199183" y="50882"/>
                    <a:pt x="199183" y="50821"/>
                  </a:cubicBezTo>
                  <a:cubicBezTo>
                    <a:pt x="199274" y="50791"/>
                    <a:pt x="199274" y="50669"/>
                    <a:pt x="199244" y="50639"/>
                  </a:cubicBezTo>
                  <a:lnTo>
                    <a:pt x="190612" y="38906"/>
                  </a:lnTo>
                  <a:lnTo>
                    <a:pt x="211646" y="35776"/>
                  </a:lnTo>
                  <a:cubicBezTo>
                    <a:pt x="211706" y="35776"/>
                    <a:pt x="211737" y="35745"/>
                    <a:pt x="211767" y="35715"/>
                  </a:cubicBezTo>
                  <a:cubicBezTo>
                    <a:pt x="211767" y="35684"/>
                    <a:pt x="211767" y="35593"/>
                    <a:pt x="211737" y="35563"/>
                  </a:cubicBezTo>
                  <a:close/>
                  <a:moveTo>
                    <a:pt x="85017" y="14924"/>
                  </a:moveTo>
                  <a:lnTo>
                    <a:pt x="70062" y="39697"/>
                  </a:lnTo>
                  <a:lnTo>
                    <a:pt x="63922" y="14924"/>
                  </a:lnTo>
                  <a:close/>
                  <a:moveTo>
                    <a:pt x="49728" y="26323"/>
                  </a:moveTo>
                  <a:lnTo>
                    <a:pt x="48177" y="34225"/>
                  </a:lnTo>
                  <a:lnTo>
                    <a:pt x="41369" y="29332"/>
                  </a:lnTo>
                  <a:close/>
                  <a:moveTo>
                    <a:pt x="28420" y="25046"/>
                  </a:moveTo>
                  <a:lnTo>
                    <a:pt x="23557" y="34013"/>
                  </a:lnTo>
                  <a:lnTo>
                    <a:pt x="22189" y="22857"/>
                  </a:lnTo>
                  <a:close/>
                  <a:moveTo>
                    <a:pt x="21916" y="22736"/>
                  </a:moveTo>
                  <a:lnTo>
                    <a:pt x="23283" y="33921"/>
                  </a:lnTo>
                  <a:lnTo>
                    <a:pt x="13283" y="19757"/>
                  </a:lnTo>
                  <a:close/>
                  <a:moveTo>
                    <a:pt x="89212" y="33435"/>
                  </a:moveTo>
                  <a:lnTo>
                    <a:pt x="109820" y="42706"/>
                  </a:lnTo>
                  <a:lnTo>
                    <a:pt x="112100" y="53709"/>
                  </a:lnTo>
                  <a:lnTo>
                    <a:pt x="96689" y="40852"/>
                  </a:lnTo>
                  <a:close/>
                  <a:moveTo>
                    <a:pt x="146143" y="46049"/>
                  </a:moveTo>
                  <a:lnTo>
                    <a:pt x="131401" y="30517"/>
                  </a:lnTo>
                  <a:lnTo>
                    <a:pt x="165991" y="24803"/>
                  </a:lnTo>
                  <a:close/>
                  <a:moveTo>
                    <a:pt x="37843" y="19757"/>
                  </a:moveTo>
                  <a:lnTo>
                    <a:pt x="53102" y="22888"/>
                  </a:lnTo>
                  <a:lnTo>
                    <a:pt x="53132" y="22888"/>
                  </a:lnTo>
                  <a:cubicBezTo>
                    <a:pt x="53162" y="22888"/>
                    <a:pt x="53223" y="22888"/>
                    <a:pt x="53223" y="22857"/>
                  </a:cubicBezTo>
                  <a:cubicBezTo>
                    <a:pt x="53254" y="22827"/>
                    <a:pt x="53254" y="22797"/>
                    <a:pt x="53284" y="22736"/>
                  </a:cubicBezTo>
                  <a:lnTo>
                    <a:pt x="54773" y="8389"/>
                  </a:lnTo>
                  <a:cubicBezTo>
                    <a:pt x="54773" y="8359"/>
                    <a:pt x="54743" y="8268"/>
                    <a:pt x="54712" y="8237"/>
                  </a:cubicBezTo>
                  <a:cubicBezTo>
                    <a:pt x="54652" y="8207"/>
                    <a:pt x="54591" y="8207"/>
                    <a:pt x="54561" y="8237"/>
                  </a:cubicBezTo>
                  <a:lnTo>
                    <a:pt x="37782" y="19484"/>
                  </a:lnTo>
                  <a:cubicBezTo>
                    <a:pt x="37752" y="19514"/>
                    <a:pt x="37721" y="19544"/>
                    <a:pt x="37721" y="19636"/>
                  </a:cubicBezTo>
                  <a:cubicBezTo>
                    <a:pt x="37752" y="19696"/>
                    <a:pt x="37782" y="19757"/>
                    <a:pt x="37843" y="19757"/>
                  </a:cubicBezTo>
                  <a:close/>
                  <a:moveTo>
                    <a:pt x="54439" y="8693"/>
                  </a:moveTo>
                  <a:lnTo>
                    <a:pt x="52980" y="22614"/>
                  </a:lnTo>
                  <a:lnTo>
                    <a:pt x="38208" y="19575"/>
                  </a:lnTo>
                  <a:close/>
                  <a:moveTo>
                    <a:pt x="162192" y="56961"/>
                  </a:moveTo>
                  <a:cubicBezTo>
                    <a:pt x="162222" y="57022"/>
                    <a:pt x="162192" y="57113"/>
                    <a:pt x="162101" y="57144"/>
                  </a:cubicBezTo>
                  <a:cubicBezTo>
                    <a:pt x="162040" y="57174"/>
                    <a:pt x="161949" y="57144"/>
                    <a:pt x="161918" y="57053"/>
                  </a:cubicBezTo>
                  <a:lnTo>
                    <a:pt x="159669" y="51551"/>
                  </a:lnTo>
                  <a:lnTo>
                    <a:pt x="150185" y="52189"/>
                  </a:lnTo>
                  <a:lnTo>
                    <a:pt x="151128" y="60335"/>
                  </a:lnTo>
                  <a:cubicBezTo>
                    <a:pt x="151128" y="60396"/>
                    <a:pt x="151097" y="60487"/>
                    <a:pt x="151006" y="60487"/>
                  </a:cubicBezTo>
                  <a:lnTo>
                    <a:pt x="151006" y="60487"/>
                  </a:lnTo>
                  <a:cubicBezTo>
                    <a:pt x="150945" y="60487"/>
                    <a:pt x="150854" y="60457"/>
                    <a:pt x="150854" y="60366"/>
                  </a:cubicBezTo>
                  <a:lnTo>
                    <a:pt x="149912" y="52128"/>
                  </a:lnTo>
                  <a:cubicBezTo>
                    <a:pt x="149912" y="52098"/>
                    <a:pt x="149912" y="52037"/>
                    <a:pt x="149942" y="52007"/>
                  </a:cubicBezTo>
                  <a:cubicBezTo>
                    <a:pt x="150003" y="51976"/>
                    <a:pt x="150033" y="51976"/>
                    <a:pt x="150064" y="51976"/>
                  </a:cubicBezTo>
                  <a:lnTo>
                    <a:pt x="159790" y="51277"/>
                  </a:lnTo>
                  <a:cubicBezTo>
                    <a:pt x="159882" y="51277"/>
                    <a:pt x="159912" y="51338"/>
                    <a:pt x="159942" y="51369"/>
                  </a:cubicBezTo>
                  <a:close/>
                  <a:moveTo>
                    <a:pt x="39089" y="120215"/>
                  </a:moveTo>
                  <a:lnTo>
                    <a:pt x="27721" y="119576"/>
                  </a:lnTo>
                  <a:lnTo>
                    <a:pt x="37144" y="110458"/>
                  </a:lnTo>
                  <a:lnTo>
                    <a:pt x="37144" y="110458"/>
                  </a:lnTo>
                  <a:lnTo>
                    <a:pt x="37144" y="110458"/>
                  </a:lnTo>
                  <a:cubicBezTo>
                    <a:pt x="37174" y="110397"/>
                    <a:pt x="37174" y="110397"/>
                    <a:pt x="37174" y="110366"/>
                  </a:cubicBezTo>
                  <a:lnTo>
                    <a:pt x="37174" y="110336"/>
                  </a:lnTo>
                  <a:lnTo>
                    <a:pt x="37174" y="110306"/>
                  </a:lnTo>
                  <a:lnTo>
                    <a:pt x="29666" y="94865"/>
                  </a:lnTo>
                  <a:cubicBezTo>
                    <a:pt x="29606" y="94804"/>
                    <a:pt x="29545" y="94743"/>
                    <a:pt x="29454" y="94804"/>
                  </a:cubicBezTo>
                  <a:cubicBezTo>
                    <a:pt x="29393" y="94834"/>
                    <a:pt x="29362" y="94895"/>
                    <a:pt x="29393" y="94986"/>
                  </a:cubicBezTo>
                  <a:lnTo>
                    <a:pt x="36779" y="110062"/>
                  </a:lnTo>
                  <a:lnTo>
                    <a:pt x="8602" y="98755"/>
                  </a:lnTo>
                  <a:cubicBezTo>
                    <a:pt x="8541" y="98694"/>
                    <a:pt x="8450" y="98755"/>
                    <a:pt x="8420" y="98816"/>
                  </a:cubicBezTo>
                  <a:cubicBezTo>
                    <a:pt x="8389" y="98877"/>
                    <a:pt x="8420" y="98968"/>
                    <a:pt x="8511" y="98998"/>
                  </a:cubicBezTo>
                  <a:lnTo>
                    <a:pt x="36809" y="110366"/>
                  </a:lnTo>
                  <a:lnTo>
                    <a:pt x="27296" y="119546"/>
                  </a:lnTo>
                  <a:cubicBezTo>
                    <a:pt x="27265" y="119607"/>
                    <a:pt x="27265" y="119607"/>
                    <a:pt x="27265" y="119637"/>
                  </a:cubicBezTo>
                  <a:lnTo>
                    <a:pt x="27265" y="119637"/>
                  </a:lnTo>
                  <a:lnTo>
                    <a:pt x="27265" y="119637"/>
                  </a:lnTo>
                  <a:lnTo>
                    <a:pt x="27265" y="119637"/>
                  </a:lnTo>
                  <a:cubicBezTo>
                    <a:pt x="27265" y="119667"/>
                    <a:pt x="27265" y="119698"/>
                    <a:pt x="27296" y="119698"/>
                  </a:cubicBezTo>
                  <a:lnTo>
                    <a:pt x="32554" y="126962"/>
                  </a:lnTo>
                  <a:cubicBezTo>
                    <a:pt x="32584" y="126993"/>
                    <a:pt x="32615" y="126993"/>
                    <a:pt x="32676" y="127054"/>
                  </a:cubicBezTo>
                  <a:lnTo>
                    <a:pt x="32676" y="127054"/>
                  </a:lnTo>
                  <a:cubicBezTo>
                    <a:pt x="32706" y="127054"/>
                    <a:pt x="32736" y="127054"/>
                    <a:pt x="32767" y="126993"/>
                  </a:cubicBezTo>
                  <a:lnTo>
                    <a:pt x="39211" y="120427"/>
                  </a:lnTo>
                  <a:cubicBezTo>
                    <a:pt x="39241" y="120397"/>
                    <a:pt x="39241" y="120306"/>
                    <a:pt x="39241" y="120275"/>
                  </a:cubicBezTo>
                  <a:cubicBezTo>
                    <a:pt x="39150" y="120245"/>
                    <a:pt x="39119" y="120215"/>
                    <a:pt x="39089" y="120215"/>
                  </a:cubicBezTo>
                  <a:close/>
                  <a:moveTo>
                    <a:pt x="32676" y="126719"/>
                  </a:moveTo>
                  <a:lnTo>
                    <a:pt x="27691" y="119819"/>
                  </a:lnTo>
                  <a:lnTo>
                    <a:pt x="38755" y="120488"/>
                  </a:lnTo>
                  <a:close/>
                  <a:moveTo>
                    <a:pt x="20153" y="132282"/>
                  </a:moveTo>
                  <a:cubicBezTo>
                    <a:pt x="20213" y="132373"/>
                    <a:pt x="20213" y="132434"/>
                    <a:pt x="20122" y="132494"/>
                  </a:cubicBezTo>
                  <a:cubicBezTo>
                    <a:pt x="20092" y="132525"/>
                    <a:pt x="20061" y="132525"/>
                    <a:pt x="20061" y="132525"/>
                  </a:cubicBezTo>
                  <a:cubicBezTo>
                    <a:pt x="20001" y="132525"/>
                    <a:pt x="19970" y="132525"/>
                    <a:pt x="19940" y="132494"/>
                  </a:cubicBezTo>
                  <a:lnTo>
                    <a:pt x="10061" y="120032"/>
                  </a:lnTo>
                  <a:lnTo>
                    <a:pt x="7630" y="130093"/>
                  </a:lnTo>
                  <a:cubicBezTo>
                    <a:pt x="7630" y="130154"/>
                    <a:pt x="7538" y="130215"/>
                    <a:pt x="7417" y="130215"/>
                  </a:cubicBezTo>
                  <a:cubicBezTo>
                    <a:pt x="7356" y="130215"/>
                    <a:pt x="7326" y="130093"/>
                    <a:pt x="7326" y="130002"/>
                  </a:cubicBezTo>
                  <a:lnTo>
                    <a:pt x="9818" y="119667"/>
                  </a:lnTo>
                  <a:cubicBezTo>
                    <a:pt x="9818" y="119637"/>
                    <a:pt x="9848" y="119607"/>
                    <a:pt x="9940" y="119576"/>
                  </a:cubicBezTo>
                  <a:cubicBezTo>
                    <a:pt x="9970" y="119576"/>
                    <a:pt x="10061" y="119576"/>
                    <a:pt x="10092" y="119607"/>
                  </a:cubicBezTo>
                  <a:close/>
                  <a:moveTo>
                    <a:pt x="71217" y="84925"/>
                  </a:moveTo>
                  <a:cubicBezTo>
                    <a:pt x="71217" y="84986"/>
                    <a:pt x="71157" y="85016"/>
                    <a:pt x="71065" y="85016"/>
                  </a:cubicBezTo>
                  <a:lnTo>
                    <a:pt x="71035" y="85016"/>
                  </a:lnTo>
                  <a:lnTo>
                    <a:pt x="61004" y="83405"/>
                  </a:lnTo>
                  <a:cubicBezTo>
                    <a:pt x="60913" y="83405"/>
                    <a:pt x="60883" y="83314"/>
                    <a:pt x="60883" y="83253"/>
                  </a:cubicBezTo>
                  <a:cubicBezTo>
                    <a:pt x="60883" y="83162"/>
                    <a:pt x="60974" y="83132"/>
                    <a:pt x="61035" y="83132"/>
                  </a:cubicBezTo>
                  <a:lnTo>
                    <a:pt x="71065" y="84773"/>
                  </a:lnTo>
                  <a:cubicBezTo>
                    <a:pt x="71187" y="84773"/>
                    <a:pt x="71217" y="84834"/>
                    <a:pt x="71217" y="84925"/>
                  </a:cubicBezTo>
                  <a:close/>
                  <a:moveTo>
                    <a:pt x="265416" y="100123"/>
                  </a:moveTo>
                  <a:lnTo>
                    <a:pt x="255263" y="96020"/>
                  </a:lnTo>
                  <a:cubicBezTo>
                    <a:pt x="255203" y="95959"/>
                    <a:pt x="255172" y="95898"/>
                    <a:pt x="255203" y="95807"/>
                  </a:cubicBezTo>
                  <a:cubicBezTo>
                    <a:pt x="255233" y="95746"/>
                    <a:pt x="255294" y="95716"/>
                    <a:pt x="255385" y="95746"/>
                  </a:cubicBezTo>
                  <a:lnTo>
                    <a:pt x="265537" y="99849"/>
                  </a:lnTo>
                  <a:cubicBezTo>
                    <a:pt x="265598" y="99880"/>
                    <a:pt x="265659" y="99971"/>
                    <a:pt x="265598" y="100032"/>
                  </a:cubicBezTo>
                  <a:cubicBezTo>
                    <a:pt x="265568" y="100062"/>
                    <a:pt x="265537" y="100123"/>
                    <a:pt x="265507" y="100123"/>
                  </a:cubicBezTo>
                  <a:close/>
                  <a:moveTo>
                    <a:pt x="309064" y="94044"/>
                  </a:moveTo>
                  <a:cubicBezTo>
                    <a:pt x="309033" y="93953"/>
                    <a:pt x="308973" y="93953"/>
                    <a:pt x="308881" y="93983"/>
                  </a:cubicBezTo>
                  <a:lnTo>
                    <a:pt x="293532" y="103163"/>
                  </a:lnTo>
                  <a:lnTo>
                    <a:pt x="274534" y="92615"/>
                  </a:lnTo>
                  <a:cubicBezTo>
                    <a:pt x="274473" y="92585"/>
                    <a:pt x="274382" y="92615"/>
                    <a:pt x="274352" y="92676"/>
                  </a:cubicBezTo>
                  <a:cubicBezTo>
                    <a:pt x="274321" y="92737"/>
                    <a:pt x="274352" y="92828"/>
                    <a:pt x="274382" y="92858"/>
                  </a:cubicBezTo>
                  <a:lnTo>
                    <a:pt x="293015" y="103163"/>
                  </a:lnTo>
                  <a:lnTo>
                    <a:pt x="273774" y="103801"/>
                  </a:lnTo>
                  <a:cubicBezTo>
                    <a:pt x="273714" y="103801"/>
                    <a:pt x="273622" y="103862"/>
                    <a:pt x="273622" y="103953"/>
                  </a:cubicBezTo>
                  <a:lnTo>
                    <a:pt x="272984" y="115199"/>
                  </a:lnTo>
                  <a:lnTo>
                    <a:pt x="265598" y="100883"/>
                  </a:lnTo>
                  <a:cubicBezTo>
                    <a:pt x="265568" y="100822"/>
                    <a:pt x="265537" y="100792"/>
                    <a:pt x="265446" y="100792"/>
                  </a:cubicBezTo>
                  <a:cubicBezTo>
                    <a:pt x="265385" y="100792"/>
                    <a:pt x="265355" y="100822"/>
                    <a:pt x="265355" y="100913"/>
                  </a:cubicBezTo>
                  <a:lnTo>
                    <a:pt x="261099" y="116385"/>
                  </a:lnTo>
                  <a:cubicBezTo>
                    <a:pt x="261099" y="116415"/>
                    <a:pt x="261099" y="116445"/>
                    <a:pt x="261130" y="116476"/>
                  </a:cubicBezTo>
                  <a:cubicBezTo>
                    <a:pt x="261160" y="116537"/>
                    <a:pt x="261191" y="116537"/>
                    <a:pt x="261251" y="116537"/>
                  </a:cubicBezTo>
                  <a:lnTo>
                    <a:pt x="261251" y="116537"/>
                  </a:lnTo>
                  <a:lnTo>
                    <a:pt x="273106" y="115868"/>
                  </a:lnTo>
                  <a:lnTo>
                    <a:pt x="273136" y="115868"/>
                  </a:lnTo>
                  <a:lnTo>
                    <a:pt x="273166" y="115868"/>
                  </a:lnTo>
                  <a:cubicBezTo>
                    <a:pt x="273197" y="115868"/>
                    <a:pt x="273197" y="115838"/>
                    <a:pt x="273197" y="115838"/>
                  </a:cubicBezTo>
                  <a:lnTo>
                    <a:pt x="273197" y="115807"/>
                  </a:lnTo>
                  <a:lnTo>
                    <a:pt x="273197" y="115807"/>
                  </a:lnTo>
                  <a:lnTo>
                    <a:pt x="273896" y="104135"/>
                  </a:lnTo>
                  <a:lnTo>
                    <a:pt x="293349" y="103467"/>
                  </a:lnTo>
                  <a:lnTo>
                    <a:pt x="291069" y="129941"/>
                  </a:lnTo>
                  <a:cubicBezTo>
                    <a:pt x="291069" y="130002"/>
                    <a:pt x="291100" y="130093"/>
                    <a:pt x="291191" y="130093"/>
                  </a:cubicBezTo>
                  <a:lnTo>
                    <a:pt x="291191" y="130093"/>
                  </a:lnTo>
                  <a:cubicBezTo>
                    <a:pt x="291252" y="130093"/>
                    <a:pt x="291343" y="130063"/>
                    <a:pt x="291343" y="129971"/>
                  </a:cubicBezTo>
                  <a:lnTo>
                    <a:pt x="293623" y="103375"/>
                  </a:lnTo>
                  <a:lnTo>
                    <a:pt x="309003" y="94226"/>
                  </a:lnTo>
                  <a:cubicBezTo>
                    <a:pt x="309064" y="94196"/>
                    <a:pt x="309125" y="94105"/>
                    <a:pt x="309064" y="94044"/>
                  </a:cubicBezTo>
                  <a:close/>
                  <a:moveTo>
                    <a:pt x="261434" y="116263"/>
                  </a:moveTo>
                  <a:lnTo>
                    <a:pt x="265537" y="101369"/>
                  </a:lnTo>
                  <a:lnTo>
                    <a:pt x="272862" y="115655"/>
                  </a:lnTo>
                  <a:close/>
                  <a:moveTo>
                    <a:pt x="277239" y="22857"/>
                  </a:moveTo>
                  <a:cubicBezTo>
                    <a:pt x="277148" y="22827"/>
                    <a:pt x="277148" y="22706"/>
                    <a:pt x="277209" y="22675"/>
                  </a:cubicBezTo>
                  <a:cubicBezTo>
                    <a:pt x="277239" y="22584"/>
                    <a:pt x="277361" y="22584"/>
                    <a:pt x="277391" y="22645"/>
                  </a:cubicBezTo>
                  <a:lnTo>
                    <a:pt x="286693" y="29149"/>
                  </a:lnTo>
                  <a:lnTo>
                    <a:pt x="305386" y="19332"/>
                  </a:lnTo>
                  <a:cubicBezTo>
                    <a:pt x="305477" y="19301"/>
                    <a:pt x="305538" y="19332"/>
                    <a:pt x="305568" y="19392"/>
                  </a:cubicBezTo>
                  <a:cubicBezTo>
                    <a:pt x="305629" y="19484"/>
                    <a:pt x="305568" y="19544"/>
                    <a:pt x="305507" y="19605"/>
                  </a:cubicBezTo>
                  <a:lnTo>
                    <a:pt x="286936" y="29332"/>
                  </a:lnTo>
                  <a:lnTo>
                    <a:pt x="306298" y="42858"/>
                  </a:lnTo>
                  <a:cubicBezTo>
                    <a:pt x="306389" y="42888"/>
                    <a:pt x="306389" y="43010"/>
                    <a:pt x="306328" y="43040"/>
                  </a:cubicBezTo>
                  <a:cubicBezTo>
                    <a:pt x="306298" y="43071"/>
                    <a:pt x="306267" y="43131"/>
                    <a:pt x="306237" y="43131"/>
                  </a:cubicBezTo>
                  <a:cubicBezTo>
                    <a:pt x="306176" y="43131"/>
                    <a:pt x="306176" y="43131"/>
                    <a:pt x="306146" y="43071"/>
                  </a:cubicBezTo>
                  <a:lnTo>
                    <a:pt x="286662" y="29453"/>
                  </a:lnTo>
                  <a:lnTo>
                    <a:pt x="260887" y="42979"/>
                  </a:lnTo>
                  <a:lnTo>
                    <a:pt x="285507" y="39818"/>
                  </a:lnTo>
                  <a:cubicBezTo>
                    <a:pt x="285568" y="39818"/>
                    <a:pt x="285598" y="39818"/>
                    <a:pt x="285629" y="39849"/>
                  </a:cubicBezTo>
                  <a:lnTo>
                    <a:pt x="306024" y="54742"/>
                  </a:lnTo>
                  <a:cubicBezTo>
                    <a:pt x="306115" y="54773"/>
                    <a:pt x="306115" y="54894"/>
                    <a:pt x="306085" y="54925"/>
                  </a:cubicBezTo>
                  <a:lnTo>
                    <a:pt x="291829" y="75229"/>
                  </a:lnTo>
                  <a:cubicBezTo>
                    <a:pt x="291799" y="75259"/>
                    <a:pt x="291738" y="75290"/>
                    <a:pt x="291708" y="75290"/>
                  </a:cubicBezTo>
                  <a:cubicBezTo>
                    <a:pt x="291677" y="75290"/>
                    <a:pt x="291677" y="75290"/>
                    <a:pt x="291647" y="75259"/>
                  </a:cubicBezTo>
                  <a:cubicBezTo>
                    <a:pt x="291556" y="75229"/>
                    <a:pt x="291556" y="75107"/>
                    <a:pt x="291586" y="75077"/>
                  </a:cubicBezTo>
                  <a:lnTo>
                    <a:pt x="305781" y="54894"/>
                  </a:lnTo>
                  <a:lnTo>
                    <a:pt x="285507" y="40122"/>
                  </a:lnTo>
                  <a:lnTo>
                    <a:pt x="260187" y="43344"/>
                  </a:lnTo>
                  <a:cubicBezTo>
                    <a:pt x="260096" y="43344"/>
                    <a:pt x="260035" y="43314"/>
                    <a:pt x="260035" y="43223"/>
                  </a:cubicBezTo>
                  <a:cubicBezTo>
                    <a:pt x="259975" y="43162"/>
                    <a:pt x="260035" y="43071"/>
                    <a:pt x="260096" y="43071"/>
                  </a:cubicBezTo>
                  <a:lnTo>
                    <a:pt x="286419" y="29241"/>
                  </a:lnTo>
                  <a:close/>
                  <a:moveTo>
                    <a:pt x="279823" y="83102"/>
                  </a:moveTo>
                  <a:lnTo>
                    <a:pt x="292741" y="87235"/>
                  </a:lnTo>
                  <a:lnTo>
                    <a:pt x="285446" y="76597"/>
                  </a:lnTo>
                  <a:cubicBezTo>
                    <a:pt x="285416" y="76506"/>
                    <a:pt x="285416" y="76445"/>
                    <a:pt x="285477" y="76414"/>
                  </a:cubicBezTo>
                  <a:cubicBezTo>
                    <a:pt x="285568" y="76354"/>
                    <a:pt x="285629" y="76354"/>
                    <a:pt x="285659" y="76445"/>
                  </a:cubicBezTo>
                  <a:lnTo>
                    <a:pt x="293197" y="87418"/>
                  </a:lnTo>
                  <a:cubicBezTo>
                    <a:pt x="293228" y="87448"/>
                    <a:pt x="293228" y="87539"/>
                    <a:pt x="293197" y="87570"/>
                  </a:cubicBezTo>
                  <a:cubicBezTo>
                    <a:pt x="293167" y="87600"/>
                    <a:pt x="293106" y="87661"/>
                    <a:pt x="293076" y="87661"/>
                  </a:cubicBezTo>
                  <a:lnTo>
                    <a:pt x="293045" y="87661"/>
                  </a:lnTo>
                  <a:lnTo>
                    <a:pt x="279732" y="83405"/>
                  </a:lnTo>
                  <a:cubicBezTo>
                    <a:pt x="279671" y="83345"/>
                    <a:pt x="279641" y="83284"/>
                    <a:pt x="279671" y="83193"/>
                  </a:cubicBezTo>
                  <a:cubicBezTo>
                    <a:pt x="279671" y="83132"/>
                    <a:pt x="279732" y="83102"/>
                    <a:pt x="279823" y="83102"/>
                  </a:cubicBezTo>
                  <a:close/>
                  <a:moveTo>
                    <a:pt x="245172" y="68086"/>
                  </a:moveTo>
                  <a:lnTo>
                    <a:pt x="242284" y="72767"/>
                  </a:lnTo>
                  <a:cubicBezTo>
                    <a:pt x="242224" y="72797"/>
                    <a:pt x="242193" y="72828"/>
                    <a:pt x="242163" y="72828"/>
                  </a:cubicBezTo>
                  <a:cubicBezTo>
                    <a:pt x="242132" y="72828"/>
                    <a:pt x="242132" y="72828"/>
                    <a:pt x="242102" y="72797"/>
                  </a:cubicBezTo>
                  <a:cubicBezTo>
                    <a:pt x="242011" y="72767"/>
                    <a:pt x="242011" y="72676"/>
                    <a:pt x="242041" y="72615"/>
                  </a:cubicBezTo>
                  <a:lnTo>
                    <a:pt x="244929" y="67934"/>
                  </a:lnTo>
                  <a:cubicBezTo>
                    <a:pt x="244990" y="67843"/>
                    <a:pt x="245050" y="67843"/>
                    <a:pt x="245142" y="67904"/>
                  </a:cubicBezTo>
                  <a:cubicBezTo>
                    <a:pt x="245202" y="67934"/>
                    <a:pt x="245202" y="67995"/>
                    <a:pt x="245172" y="6808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
            <p:cNvSpPr/>
            <p:nvPr/>
          </p:nvSpPr>
          <p:spPr>
            <a:xfrm>
              <a:off x="4624975" y="841500"/>
              <a:ext cx="26625" cy="26600"/>
            </a:xfrm>
            <a:custGeom>
              <a:rect b="b" l="l" r="r" t="t"/>
              <a:pathLst>
                <a:path extrusionOk="0" h="1064" w="1065">
                  <a:moveTo>
                    <a:pt x="517" y="0"/>
                  </a:moveTo>
                  <a:cubicBezTo>
                    <a:pt x="213" y="0"/>
                    <a:pt x="0" y="213"/>
                    <a:pt x="0" y="517"/>
                  </a:cubicBezTo>
                  <a:cubicBezTo>
                    <a:pt x="0" y="821"/>
                    <a:pt x="213" y="1064"/>
                    <a:pt x="517" y="1064"/>
                  </a:cubicBezTo>
                  <a:cubicBezTo>
                    <a:pt x="821" y="1064"/>
                    <a:pt x="1064" y="821"/>
                    <a:pt x="1064" y="517"/>
                  </a:cubicBezTo>
                  <a:cubicBezTo>
                    <a:pt x="1064" y="213"/>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
            <p:cNvSpPr/>
            <p:nvPr/>
          </p:nvSpPr>
          <p:spPr>
            <a:xfrm>
              <a:off x="3917500" y="1295900"/>
              <a:ext cx="26625" cy="26625"/>
            </a:xfrm>
            <a:custGeom>
              <a:rect b="b" l="l" r="r" t="t"/>
              <a:pathLst>
                <a:path extrusionOk="0" h="1065" w="1065">
                  <a:moveTo>
                    <a:pt x="548" y="1"/>
                  </a:moveTo>
                  <a:cubicBezTo>
                    <a:pt x="244" y="1"/>
                    <a:pt x="1" y="244"/>
                    <a:pt x="1" y="548"/>
                  </a:cubicBezTo>
                  <a:cubicBezTo>
                    <a:pt x="1" y="821"/>
                    <a:pt x="244" y="1064"/>
                    <a:pt x="548" y="1064"/>
                  </a:cubicBezTo>
                  <a:cubicBezTo>
                    <a:pt x="852" y="1064"/>
                    <a:pt x="1065" y="821"/>
                    <a:pt x="1065" y="548"/>
                  </a:cubicBezTo>
                  <a:cubicBezTo>
                    <a:pt x="1065" y="244"/>
                    <a:pt x="852" y="1"/>
                    <a:pt x="54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
            <p:cNvSpPr/>
            <p:nvPr/>
          </p:nvSpPr>
          <p:spPr>
            <a:xfrm>
              <a:off x="3143950" y="631000"/>
              <a:ext cx="26625" cy="26625"/>
            </a:xfrm>
            <a:custGeom>
              <a:rect b="b" l="l" r="r" t="t"/>
              <a:pathLst>
                <a:path extrusionOk="0" h="1065" w="1065">
                  <a:moveTo>
                    <a:pt x="517" y="0"/>
                  </a:moveTo>
                  <a:cubicBezTo>
                    <a:pt x="243" y="0"/>
                    <a:pt x="0" y="244"/>
                    <a:pt x="0" y="548"/>
                  </a:cubicBezTo>
                  <a:cubicBezTo>
                    <a:pt x="0" y="821"/>
                    <a:pt x="243" y="1064"/>
                    <a:pt x="517" y="1064"/>
                  </a:cubicBezTo>
                  <a:cubicBezTo>
                    <a:pt x="821" y="1064"/>
                    <a:pt x="1064" y="821"/>
                    <a:pt x="1064" y="548"/>
                  </a:cubicBezTo>
                  <a:cubicBezTo>
                    <a:pt x="1064" y="244"/>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
            <p:cNvSpPr/>
            <p:nvPr/>
          </p:nvSpPr>
          <p:spPr>
            <a:xfrm>
              <a:off x="2674325" y="1223725"/>
              <a:ext cx="26625" cy="26600"/>
            </a:xfrm>
            <a:custGeom>
              <a:rect b="b" l="l" r="r" t="t"/>
              <a:pathLst>
                <a:path extrusionOk="0" h="1064" w="1065">
                  <a:moveTo>
                    <a:pt x="548" y="0"/>
                  </a:moveTo>
                  <a:cubicBezTo>
                    <a:pt x="244" y="0"/>
                    <a:pt x="1" y="243"/>
                    <a:pt x="1" y="547"/>
                  </a:cubicBezTo>
                  <a:cubicBezTo>
                    <a:pt x="1" y="821"/>
                    <a:pt x="244" y="1064"/>
                    <a:pt x="548" y="1064"/>
                  </a:cubicBezTo>
                  <a:cubicBezTo>
                    <a:pt x="821" y="1064"/>
                    <a:pt x="1064" y="821"/>
                    <a:pt x="1064" y="547"/>
                  </a:cubicBezTo>
                  <a:cubicBezTo>
                    <a:pt x="1064" y="243"/>
                    <a:pt x="821" y="0"/>
                    <a:pt x="54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
            <p:cNvSpPr/>
            <p:nvPr/>
          </p:nvSpPr>
          <p:spPr>
            <a:xfrm>
              <a:off x="2615050" y="937225"/>
              <a:ext cx="26625" cy="26625"/>
            </a:xfrm>
            <a:custGeom>
              <a:rect b="b" l="l" r="r" t="t"/>
              <a:pathLst>
                <a:path extrusionOk="0" h="1065" w="1065">
                  <a:moveTo>
                    <a:pt x="517" y="1"/>
                  </a:moveTo>
                  <a:cubicBezTo>
                    <a:pt x="214" y="1"/>
                    <a:pt x="1" y="214"/>
                    <a:pt x="1" y="518"/>
                  </a:cubicBezTo>
                  <a:cubicBezTo>
                    <a:pt x="1" y="822"/>
                    <a:pt x="214" y="1065"/>
                    <a:pt x="517" y="1065"/>
                  </a:cubicBezTo>
                  <a:cubicBezTo>
                    <a:pt x="821" y="1065"/>
                    <a:pt x="1065" y="822"/>
                    <a:pt x="1065" y="518"/>
                  </a:cubicBezTo>
                  <a:cubicBezTo>
                    <a:pt x="1065" y="21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
            <p:cNvSpPr/>
            <p:nvPr/>
          </p:nvSpPr>
          <p:spPr>
            <a:xfrm>
              <a:off x="1771575" y="1265500"/>
              <a:ext cx="26625" cy="26625"/>
            </a:xfrm>
            <a:custGeom>
              <a:rect b="b" l="l" r="r" t="t"/>
              <a:pathLst>
                <a:path extrusionOk="0" h="1065" w="1065">
                  <a:moveTo>
                    <a:pt x="517" y="1"/>
                  </a:moveTo>
                  <a:cubicBezTo>
                    <a:pt x="213" y="1"/>
                    <a:pt x="1" y="244"/>
                    <a:pt x="1" y="548"/>
                  </a:cubicBezTo>
                  <a:cubicBezTo>
                    <a:pt x="1" y="821"/>
                    <a:pt x="213" y="1065"/>
                    <a:pt x="517" y="1065"/>
                  </a:cubicBezTo>
                  <a:cubicBezTo>
                    <a:pt x="821" y="1065"/>
                    <a:pt x="1064" y="821"/>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
            <p:cNvSpPr/>
            <p:nvPr/>
          </p:nvSpPr>
          <p:spPr>
            <a:xfrm>
              <a:off x="1961550" y="1520075"/>
              <a:ext cx="26625" cy="26625"/>
            </a:xfrm>
            <a:custGeom>
              <a:rect b="b" l="l" r="r" t="t"/>
              <a:pathLst>
                <a:path extrusionOk="0" h="1065" w="1065">
                  <a:moveTo>
                    <a:pt x="517" y="0"/>
                  </a:moveTo>
                  <a:cubicBezTo>
                    <a:pt x="213" y="0"/>
                    <a:pt x="0" y="243"/>
                    <a:pt x="0" y="547"/>
                  </a:cubicBezTo>
                  <a:cubicBezTo>
                    <a:pt x="0" y="821"/>
                    <a:pt x="213" y="1064"/>
                    <a:pt x="517" y="1064"/>
                  </a:cubicBezTo>
                  <a:cubicBezTo>
                    <a:pt x="821" y="1064"/>
                    <a:pt x="1064" y="821"/>
                    <a:pt x="1064" y="547"/>
                  </a:cubicBezTo>
                  <a:cubicBezTo>
                    <a:pt x="1064" y="243"/>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
            <p:cNvSpPr/>
            <p:nvPr/>
          </p:nvSpPr>
          <p:spPr>
            <a:xfrm>
              <a:off x="1475225" y="1229800"/>
              <a:ext cx="26625" cy="26625"/>
            </a:xfrm>
            <a:custGeom>
              <a:rect b="b" l="l" r="r" t="t"/>
              <a:pathLst>
                <a:path extrusionOk="0" h="1065" w="1065">
                  <a:moveTo>
                    <a:pt x="517" y="0"/>
                  </a:moveTo>
                  <a:cubicBezTo>
                    <a:pt x="213" y="0"/>
                    <a:pt x="0" y="243"/>
                    <a:pt x="0" y="517"/>
                  </a:cubicBezTo>
                  <a:cubicBezTo>
                    <a:pt x="0" y="821"/>
                    <a:pt x="213" y="1064"/>
                    <a:pt x="517" y="1064"/>
                  </a:cubicBezTo>
                  <a:cubicBezTo>
                    <a:pt x="821" y="1064"/>
                    <a:pt x="1064" y="821"/>
                    <a:pt x="1064" y="517"/>
                  </a:cubicBezTo>
                  <a:cubicBezTo>
                    <a:pt x="1064" y="243"/>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
            <p:cNvSpPr/>
            <p:nvPr/>
          </p:nvSpPr>
          <p:spPr>
            <a:xfrm>
              <a:off x="1612000" y="1675075"/>
              <a:ext cx="25850" cy="26625"/>
            </a:xfrm>
            <a:custGeom>
              <a:rect b="b" l="l" r="r" t="t"/>
              <a:pathLst>
                <a:path extrusionOk="0" h="1065" w="1034">
                  <a:moveTo>
                    <a:pt x="517" y="1"/>
                  </a:moveTo>
                  <a:cubicBezTo>
                    <a:pt x="213" y="1"/>
                    <a:pt x="0" y="244"/>
                    <a:pt x="0" y="518"/>
                  </a:cubicBezTo>
                  <a:cubicBezTo>
                    <a:pt x="0" y="822"/>
                    <a:pt x="213" y="1065"/>
                    <a:pt x="517" y="1065"/>
                  </a:cubicBezTo>
                  <a:cubicBezTo>
                    <a:pt x="821" y="1065"/>
                    <a:pt x="1034" y="822"/>
                    <a:pt x="1034" y="518"/>
                  </a:cubicBezTo>
                  <a:cubicBezTo>
                    <a:pt x="1034"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
            <p:cNvSpPr/>
            <p:nvPr/>
          </p:nvSpPr>
          <p:spPr>
            <a:xfrm>
              <a:off x="1392400" y="1952450"/>
              <a:ext cx="26600" cy="26625"/>
            </a:xfrm>
            <a:custGeom>
              <a:rect b="b" l="l" r="r" t="t"/>
              <a:pathLst>
                <a:path extrusionOk="0" h="1065" w="1064">
                  <a:moveTo>
                    <a:pt x="517" y="0"/>
                  </a:moveTo>
                  <a:cubicBezTo>
                    <a:pt x="243" y="0"/>
                    <a:pt x="0" y="244"/>
                    <a:pt x="0" y="517"/>
                  </a:cubicBezTo>
                  <a:cubicBezTo>
                    <a:pt x="0" y="821"/>
                    <a:pt x="243" y="1064"/>
                    <a:pt x="517" y="1064"/>
                  </a:cubicBezTo>
                  <a:cubicBezTo>
                    <a:pt x="821" y="1064"/>
                    <a:pt x="1064" y="821"/>
                    <a:pt x="1064" y="517"/>
                  </a:cubicBezTo>
                  <a:cubicBezTo>
                    <a:pt x="1064" y="244"/>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
            <p:cNvSpPr/>
            <p:nvPr/>
          </p:nvSpPr>
          <p:spPr>
            <a:xfrm>
              <a:off x="792825" y="2629500"/>
              <a:ext cx="26625" cy="26625"/>
            </a:xfrm>
            <a:custGeom>
              <a:rect b="b" l="l" r="r" t="t"/>
              <a:pathLst>
                <a:path extrusionOk="0" h="1065" w="1065">
                  <a:moveTo>
                    <a:pt x="518" y="1"/>
                  </a:moveTo>
                  <a:cubicBezTo>
                    <a:pt x="244" y="1"/>
                    <a:pt x="1" y="244"/>
                    <a:pt x="1" y="548"/>
                  </a:cubicBezTo>
                  <a:cubicBezTo>
                    <a:pt x="1" y="822"/>
                    <a:pt x="244" y="1065"/>
                    <a:pt x="518" y="1065"/>
                  </a:cubicBezTo>
                  <a:cubicBezTo>
                    <a:pt x="822" y="1065"/>
                    <a:pt x="1065" y="822"/>
                    <a:pt x="1065" y="548"/>
                  </a:cubicBezTo>
                  <a:cubicBezTo>
                    <a:pt x="1065" y="244"/>
                    <a:pt x="822"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
            <p:cNvSpPr/>
            <p:nvPr/>
          </p:nvSpPr>
          <p:spPr>
            <a:xfrm>
              <a:off x="842225" y="2880275"/>
              <a:ext cx="26625" cy="26625"/>
            </a:xfrm>
            <a:custGeom>
              <a:rect b="b" l="l" r="r" t="t"/>
              <a:pathLst>
                <a:path extrusionOk="0" h="1065" w="1065">
                  <a:moveTo>
                    <a:pt x="548" y="0"/>
                  </a:moveTo>
                  <a:cubicBezTo>
                    <a:pt x="244" y="0"/>
                    <a:pt x="1" y="244"/>
                    <a:pt x="1" y="547"/>
                  </a:cubicBezTo>
                  <a:cubicBezTo>
                    <a:pt x="1" y="821"/>
                    <a:pt x="244" y="1064"/>
                    <a:pt x="548" y="1064"/>
                  </a:cubicBezTo>
                  <a:cubicBezTo>
                    <a:pt x="821" y="1064"/>
                    <a:pt x="1064" y="821"/>
                    <a:pt x="1064" y="547"/>
                  </a:cubicBezTo>
                  <a:cubicBezTo>
                    <a:pt x="1064" y="244"/>
                    <a:pt x="821" y="0"/>
                    <a:pt x="54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
            <p:cNvSpPr/>
            <p:nvPr/>
          </p:nvSpPr>
          <p:spPr>
            <a:xfrm>
              <a:off x="683400" y="3044400"/>
              <a:ext cx="26625" cy="26625"/>
            </a:xfrm>
            <a:custGeom>
              <a:rect b="b" l="l" r="r" t="t"/>
              <a:pathLst>
                <a:path extrusionOk="0" h="1065" w="1065">
                  <a:moveTo>
                    <a:pt x="548" y="1"/>
                  </a:moveTo>
                  <a:cubicBezTo>
                    <a:pt x="244" y="1"/>
                    <a:pt x="1" y="244"/>
                    <a:pt x="1" y="548"/>
                  </a:cubicBezTo>
                  <a:cubicBezTo>
                    <a:pt x="1" y="852"/>
                    <a:pt x="244" y="1065"/>
                    <a:pt x="548" y="1065"/>
                  </a:cubicBezTo>
                  <a:cubicBezTo>
                    <a:pt x="822" y="1065"/>
                    <a:pt x="1065" y="852"/>
                    <a:pt x="1065" y="548"/>
                  </a:cubicBezTo>
                  <a:cubicBezTo>
                    <a:pt x="1065" y="244"/>
                    <a:pt x="822" y="1"/>
                    <a:pt x="54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
            <p:cNvSpPr/>
            <p:nvPr/>
          </p:nvSpPr>
          <p:spPr>
            <a:xfrm>
              <a:off x="1643150" y="1993475"/>
              <a:ext cx="26625" cy="26625"/>
            </a:xfrm>
            <a:custGeom>
              <a:rect b="b" l="l" r="r" t="t"/>
              <a:pathLst>
                <a:path extrusionOk="0" h="1065" w="1065">
                  <a:moveTo>
                    <a:pt x="517" y="1"/>
                  </a:moveTo>
                  <a:cubicBezTo>
                    <a:pt x="244" y="1"/>
                    <a:pt x="1" y="244"/>
                    <a:pt x="1" y="517"/>
                  </a:cubicBezTo>
                  <a:cubicBezTo>
                    <a:pt x="1" y="821"/>
                    <a:pt x="244" y="1065"/>
                    <a:pt x="517" y="1065"/>
                  </a:cubicBezTo>
                  <a:cubicBezTo>
                    <a:pt x="821" y="1065"/>
                    <a:pt x="1065" y="821"/>
                    <a:pt x="1065" y="517"/>
                  </a:cubicBezTo>
                  <a:cubicBezTo>
                    <a:pt x="1065"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
            <p:cNvSpPr/>
            <p:nvPr/>
          </p:nvSpPr>
          <p:spPr>
            <a:xfrm>
              <a:off x="1236600" y="2176625"/>
              <a:ext cx="26625" cy="26600"/>
            </a:xfrm>
            <a:custGeom>
              <a:rect b="b" l="l" r="r" t="t"/>
              <a:pathLst>
                <a:path extrusionOk="0" h="1064" w="1065">
                  <a:moveTo>
                    <a:pt x="518" y="0"/>
                  </a:moveTo>
                  <a:cubicBezTo>
                    <a:pt x="244" y="0"/>
                    <a:pt x="1" y="243"/>
                    <a:pt x="1" y="547"/>
                  </a:cubicBezTo>
                  <a:cubicBezTo>
                    <a:pt x="1" y="821"/>
                    <a:pt x="244" y="1064"/>
                    <a:pt x="518" y="1064"/>
                  </a:cubicBezTo>
                  <a:cubicBezTo>
                    <a:pt x="822" y="1064"/>
                    <a:pt x="1065" y="821"/>
                    <a:pt x="1065" y="547"/>
                  </a:cubicBezTo>
                  <a:cubicBezTo>
                    <a:pt x="1065" y="243"/>
                    <a:pt x="822" y="0"/>
                    <a:pt x="51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
            <p:cNvSpPr/>
            <p:nvPr/>
          </p:nvSpPr>
          <p:spPr>
            <a:xfrm>
              <a:off x="5530775" y="1242700"/>
              <a:ext cx="26600" cy="26625"/>
            </a:xfrm>
            <a:custGeom>
              <a:rect b="b" l="l" r="r" t="t"/>
              <a:pathLst>
                <a:path extrusionOk="0" h="1065" w="1064">
                  <a:moveTo>
                    <a:pt x="517" y="1"/>
                  </a:moveTo>
                  <a:cubicBezTo>
                    <a:pt x="243" y="1"/>
                    <a:pt x="0" y="244"/>
                    <a:pt x="0" y="548"/>
                  </a:cubicBezTo>
                  <a:cubicBezTo>
                    <a:pt x="0" y="822"/>
                    <a:pt x="243" y="1065"/>
                    <a:pt x="517" y="1065"/>
                  </a:cubicBezTo>
                  <a:cubicBezTo>
                    <a:pt x="821" y="1065"/>
                    <a:pt x="1064" y="82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
            <p:cNvSpPr/>
            <p:nvPr/>
          </p:nvSpPr>
          <p:spPr>
            <a:xfrm>
              <a:off x="5992775" y="1571750"/>
              <a:ext cx="26625" cy="26625"/>
            </a:xfrm>
            <a:custGeom>
              <a:rect b="b" l="l" r="r" t="t"/>
              <a:pathLst>
                <a:path extrusionOk="0" h="1065" w="1065">
                  <a:moveTo>
                    <a:pt x="517" y="0"/>
                  </a:moveTo>
                  <a:cubicBezTo>
                    <a:pt x="213" y="0"/>
                    <a:pt x="1" y="243"/>
                    <a:pt x="1" y="517"/>
                  </a:cubicBezTo>
                  <a:cubicBezTo>
                    <a:pt x="1" y="821"/>
                    <a:pt x="213" y="1064"/>
                    <a:pt x="517" y="1064"/>
                  </a:cubicBezTo>
                  <a:cubicBezTo>
                    <a:pt x="821" y="1064"/>
                    <a:pt x="1065" y="821"/>
                    <a:pt x="1065" y="517"/>
                  </a:cubicBezTo>
                  <a:cubicBezTo>
                    <a:pt x="1065" y="243"/>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
            <p:cNvSpPr/>
            <p:nvPr/>
          </p:nvSpPr>
          <p:spPr>
            <a:xfrm>
              <a:off x="5920600" y="1688000"/>
              <a:ext cx="26600" cy="27375"/>
            </a:xfrm>
            <a:custGeom>
              <a:rect b="b" l="l" r="r" t="t"/>
              <a:pathLst>
                <a:path extrusionOk="0" h="1095" w="1064">
                  <a:moveTo>
                    <a:pt x="517" y="1"/>
                  </a:moveTo>
                  <a:cubicBezTo>
                    <a:pt x="213" y="1"/>
                    <a:pt x="0" y="244"/>
                    <a:pt x="0" y="548"/>
                  </a:cubicBezTo>
                  <a:cubicBezTo>
                    <a:pt x="0" y="852"/>
                    <a:pt x="213" y="1095"/>
                    <a:pt x="517" y="1095"/>
                  </a:cubicBezTo>
                  <a:cubicBezTo>
                    <a:pt x="821" y="1095"/>
                    <a:pt x="1064" y="85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
            <p:cNvSpPr/>
            <p:nvPr/>
          </p:nvSpPr>
          <p:spPr>
            <a:xfrm>
              <a:off x="6248875" y="2268550"/>
              <a:ext cx="26600" cy="26625"/>
            </a:xfrm>
            <a:custGeom>
              <a:rect b="b" l="l" r="r" t="t"/>
              <a:pathLst>
                <a:path extrusionOk="0" h="1065" w="1064">
                  <a:moveTo>
                    <a:pt x="547" y="1"/>
                  </a:moveTo>
                  <a:cubicBezTo>
                    <a:pt x="243" y="1"/>
                    <a:pt x="0" y="244"/>
                    <a:pt x="0" y="548"/>
                  </a:cubicBezTo>
                  <a:cubicBezTo>
                    <a:pt x="0" y="852"/>
                    <a:pt x="243" y="1065"/>
                    <a:pt x="547" y="1065"/>
                  </a:cubicBezTo>
                  <a:cubicBezTo>
                    <a:pt x="851" y="1065"/>
                    <a:pt x="1064" y="852"/>
                    <a:pt x="1064" y="548"/>
                  </a:cubicBezTo>
                  <a:cubicBezTo>
                    <a:pt x="1064" y="244"/>
                    <a:pt x="851" y="1"/>
                    <a:pt x="54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
            <p:cNvSpPr/>
            <p:nvPr/>
          </p:nvSpPr>
          <p:spPr>
            <a:xfrm>
              <a:off x="6860575" y="1952450"/>
              <a:ext cx="26625" cy="26625"/>
            </a:xfrm>
            <a:custGeom>
              <a:rect b="b" l="l" r="r" t="t"/>
              <a:pathLst>
                <a:path extrusionOk="0" h="1065" w="1065">
                  <a:moveTo>
                    <a:pt x="517" y="0"/>
                  </a:moveTo>
                  <a:cubicBezTo>
                    <a:pt x="244" y="0"/>
                    <a:pt x="1" y="244"/>
                    <a:pt x="1" y="517"/>
                  </a:cubicBezTo>
                  <a:cubicBezTo>
                    <a:pt x="1" y="821"/>
                    <a:pt x="244" y="1064"/>
                    <a:pt x="517" y="1064"/>
                  </a:cubicBezTo>
                  <a:cubicBezTo>
                    <a:pt x="821" y="1064"/>
                    <a:pt x="1064" y="821"/>
                    <a:pt x="1064" y="517"/>
                  </a:cubicBezTo>
                  <a:cubicBezTo>
                    <a:pt x="1064" y="244"/>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
            <p:cNvSpPr/>
            <p:nvPr/>
          </p:nvSpPr>
          <p:spPr>
            <a:xfrm>
              <a:off x="7002675" y="1785275"/>
              <a:ext cx="26625" cy="26625"/>
            </a:xfrm>
            <a:custGeom>
              <a:rect b="b" l="l" r="r" t="t"/>
              <a:pathLst>
                <a:path extrusionOk="0" h="1065" w="1065">
                  <a:moveTo>
                    <a:pt x="548" y="0"/>
                  </a:moveTo>
                  <a:cubicBezTo>
                    <a:pt x="244" y="0"/>
                    <a:pt x="1" y="244"/>
                    <a:pt x="1" y="547"/>
                  </a:cubicBezTo>
                  <a:cubicBezTo>
                    <a:pt x="1" y="821"/>
                    <a:pt x="244" y="1064"/>
                    <a:pt x="548" y="1064"/>
                  </a:cubicBezTo>
                  <a:cubicBezTo>
                    <a:pt x="852" y="1064"/>
                    <a:pt x="1064" y="821"/>
                    <a:pt x="1064" y="547"/>
                  </a:cubicBezTo>
                  <a:cubicBezTo>
                    <a:pt x="1064" y="244"/>
                    <a:pt x="852" y="0"/>
                    <a:pt x="54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
            <p:cNvSpPr/>
            <p:nvPr/>
          </p:nvSpPr>
          <p:spPr>
            <a:xfrm>
              <a:off x="7035350" y="604400"/>
              <a:ext cx="26625" cy="26625"/>
            </a:xfrm>
            <a:custGeom>
              <a:rect b="b" l="l" r="r" t="t"/>
              <a:pathLst>
                <a:path extrusionOk="0" h="1065" w="1065">
                  <a:moveTo>
                    <a:pt x="548" y="1"/>
                  </a:moveTo>
                  <a:cubicBezTo>
                    <a:pt x="244" y="1"/>
                    <a:pt x="1" y="244"/>
                    <a:pt x="1" y="548"/>
                  </a:cubicBezTo>
                  <a:cubicBezTo>
                    <a:pt x="1" y="821"/>
                    <a:pt x="244" y="1064"/>
                    <a:pt x="548" y="1064"/>
                  </a:cubicBezTo>
                  <a:cubicBezTo>
                    <a:pt x="821" y="1064"/>
                    <a:pt x="1064" y="821"/>
                    <a:pt x="1064" y="548"/>
                  </a:cubicBezTo>
                  <a:cubicBezTo>
                    <a:pt x="1064" y="244"/>
                    <a:pt x="821" y="1"/>
                    <a:pt x="54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
            <p:cNvSpPr/>
            <p:nvPr/>
          </p:nvSpPr>
          <p:spPr>
            <a:xfrm>
              <a:off x="7192650" y="2058825"/>
              <a:ext cx="26625" cy="26625"/>
            </a:xfrm>
            <a:custGeom>
              <a:rect b="b" l="l" r="r" t="t"/>
              <a:pathLst>
                <a:path extrusionOk="0" h="1065" w="1065">
                  <a:moveTo>
                    <a:pt x="548" y="1"/>
                  </a:moveTo>
                  <a:cubicBezTo>
                    <a:pt x="244" y="1"/>
                    <a:pt x="0" y="244"/>
                    <a:pt x="0" y="548"/>
                  </a:cubicBezTo>
                  <a:cubicBezTo>
                    <a:pt x="0" y="821"/>
                    <a:pt x="244" y="1065"/>
                    <a:pt x="548" y="1065"/>
                  </a:cubicBezTo>
                  <a:cubicBezTo>
                    <a:pt x="852" y="1065"/>
                    <a:pt x="1064" y="821"/>
                    <a:pt x="1064" y="548"/>
                  </a:cubicBezTo>
                  <a:cubicBezTo>
                    <a:pt x="1064" y="244"/>
                    <a:pt x="852" y="1"/>
                    <a:pt x="54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
            <p:cNvSpPr/>
            <p:nvPr/>
          </p:nvSpPr>
          <p:spPr>
            <a:xfrm>
              <a:off x="7203300" y="2457775"/>
              <a:ext cx="26600" cy="26625"/>
            </a:xfrm>
            <a:custGeom>
              <a:rect b="b" l="l" r="r" t="t"/>
              <a:pathLst>
                <a:path extrusionOk="0" h="1065" w="1064">
                  <a:moveTo>
                    <a:pt x="547" y="0"/>
                  </a:moveTo>
                  <a:cubicBezTo>
                    <a:pt x="243" y="0"/>
                    <a:pt x="0" y="244"/>
                    <a:pt x="0" y="548"/>
                  </a:cubicBezTo>
                  <a:cubicBezTo>
                    <a:pt x="0" y="821"/>
                    <a:pt x="243" y="1064"/>
                    <a:pt x="547" y="1064"/>
                  </a:cubicBezTo>
                  <a:cubicBezTo>
                    <a:pt x="821" y="1064"/>
                    <a:pt x="1064" y="821"/>
                    <a:pt x="1064" y="548"/>
                  </a:cubicBezTo>
                  <a:cubicBezTo>
                    <a:pt x="1064" y="244"/>
                    <a:pt x="821" y="0"/>
                    <a:pt x="54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
            <p:cNvSpPr/>
            <p:nvPr/>
          </p:nvSpPr>
          <p:spPr>
            <a:xfrm>
              <a:off x="6692650" y="2761725"/>
              <a:ext cx="26600" cy="26625"/>
            </a:xfrm>
            <a:custGeom>
              <a:rect b="b" l="l" r="r" t="t"/>
              <a:pathLst>
                <a:path extrusionOk="0" h="1065" w="1064">
                  <a:moveTo>
                    <a:pt x="517" y="1"/>
                  </a:moveTo>
                  <a:cubicBezTo>
                    <a:pt x="213" y="1"/>
                    <a:pt x="0" y="244"/>
                    <a:pt x="0" y="548"/>
                  </a:cubicBezTo>
                  <a:cubicBezTo>
                    <a:pt x="0" y="852"/>
                    <a:pt x="213" y="1065"/>
                    <a:pt x="517" y="1065"/>
                  </a:cubicBezTo>
                  <a:cubicBezTo>
                    <a:pt x="821" y="1065"/>
                    <a:pt x="1064" y="85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
            <p:cNvSpPr/>
            <p:nvPr/>
          </p:nvSpPr>
          <p:spPr>
            <a:xfrm>
              <a:off x="6397050" y="2773875"/>
              <a:ext cx="26625" cy="26625"/>
            </a:xfrm>
            <a:custGeom>
              <a:rect b="b" l="l" r="r" t="t"/>
              <a:pathLst>
                <a:path extrusionOk="0" h="1065" w="1065">
                  <a:moveTo>
                    <a:pt x="517" y="1"/>
                  </a:moveTo>
                  <a:cubicBezTo>
                    <a:pt x="243" y="1"/>
                    <a:pt x="0" y="244"/>
                    <a:pt x="0" y="548"/>
                  </a:cubicBezTo>
                  <a:cubicBezTo>
                    <a:pt x="0" y="822"/>
                    <a:pt x="243" y="1065"/>
                    <a:pt x="517" y="1065"/>
                  </a:cubicBezTo>
                  <a:cubicBezTo>
                    <a:pt x="821" y="1065"/>
                    <a:pt x="1064" y="82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
            <p:cNvSpPr/>
            <p:nvPr/>
          </p:nvSpPr>
          <p:spPr>
            <a:xfrm>
              <a:off x="5596125" y="1464600"/>
              <a:ext cx="26600" cy="26625"/>
            </a:xfrm>
            <a:custGeom>
              <a:rect b="b" l="l" r="r" t="t"/>
              <a:pathLst>
                <a:path extrusionOk="0" h="1065" w="1064">
                  <a:moveTo>
                    <a:pt x="547" y="0"/>
                  </a:moveTo>
                  <a:cubicBezTo>
                    <a:pt x="243" y="0"/>
                    <a:pt x="0" y="213"/>
                    <a:pt x="0" y="517"/>
                  </a:cubicBezTo>
                  <a:cubicBezTo>
                    <a:pt x="0" y="821"/>
                    <a:pt x="243" y="1064"/>
                    <a:pt x="547" y="1064"/>
                  </a:cubicBezTo>
                  <a:cubicBezTo>
                    <a:pt x="851" y="1064"/>
                    <a:pt x="1064" y="821"/>
                    <a:pt x="1064" y="517"/>
                  </a:cubicBezTo>
                  <a:cubicBezTo>
                    <a:pt x="1064" y="213"/>
                    <a:pt x="851" y="0"/>
                    <a:pt x="54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
            <p:cNvSpPr/>
            <p:nvPr/>
          </p:nvSpPr>
          <p:spPr>
            <a:xfrm>
              <a:off x="5213900" y="1403050"/>
              <a:ext cx="26600" cy="26625"/>
            </a:xfrm>
            <a:custGeom>
              <a:rect b="b" l="l" r="r" t="t"/>
              <a:pathLst>
                <a:path extrusionOk="0" h="1065" w="1064">
                  <a:moveTo>
                    <a:pt x="517" y="0"/>
                  </a:moveTo>
                  <a:cubicBezTo>
                    <a:pt x="213" y="0"/>
                    <a:pt x="0" y="244"/>
                    <a:pt x="0" y="547"/>
                  </a:cubicBezTo>
                  <a:cubicBezTo>
                    <a:pt x="0" y="851"/>
                    <a:pt x="213" y="1064"/>
                    <a:pt x="517" y="1064"/>
                  </a:cubicBezTo>
                  <a:cubicBezTo>
                    <a:pt x="821" y="1064"/>
                    <a:pt x="1064" y="851"/>
                    <a:pt x="1064" y="547"/>
                  </a:cubicBezTo>
                  <a:cubicBezTo>
                    <a:pt x="1064" y="244"/>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
            <p:cNvSpPr/>
            <p:nvPr/>
          </p:nvSpPr>
          <p:spPr>
            <a:xfrm>
              <a:off x="5773175" y="1211550"/>
              <a:ext cx="26625" cy="26625"/>
            </a:xfrm>
            <a:custGeom>
              <a:rect b="b" l="l" r="r" t="t"/>
              <a:pathLst>
                <a:path extrusionOk="0" h="1065" w="1065">
                  <a:moveTo>
                    <a:pt x="517" y="1"/>
                  </a:moveTo>
                  <a:cubicBezTo>
                    <a:pt x="243" y="1"/>
                    <a:pt x="0" y="244"/>
                    <a:pt x="0" y="548"/>
                  </a:cubicBezTo>
                  <a:cubicBezTo>
                    <a:pt x="0" y="821"/>
                    <a:pt x="243" y="1065"/>
                    <a:pt x="517" y="1065"/>
                  </a:cubicBezTo>
                  <a:cubicBezTo>
                    <a:pt x="821" y="1065"/>
                    <a:pt x="1064" y="821"/>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
            <p:cNvSpPr/>
            <p:nvPr/>
          </p:nvSpPr>
          <p:spPr>
            <a:xfrm>
              <a:off x="6165275" y="779175"/>
              <a:ext cx="26625" cy="26625"/>
            </a:xfrm>
            <a:custGeom>
              <a:rect b="b" l="l" r="r" t="t"/>
              <a:pathLst>
                <a:path extrusionOk="0" h="1065" w="1065">
                  <a:moveTo>
                    <a:pt x="548" y="1"/>
                  </a:moveTo>
                  <a:cubicBezTo>
                    <a:pt x="244" y="1"/>
                    <a:pt x="0" y="244"/>
                    <a:pt x="0" y="548"/>
                  </a:cubicBezTo>
                  <a:cubicBezTo>
                    <a:pt x="0" y="821"/>
                    <a:pt x="244" y="1064"/>
                    <a:pt x="548" y="1064"/>
                  </a:cubicBezTo>
                  <a:cubicBezTo>
                    <a:pt x="821" y="1064"/>
                    <a:pt x="1064" y="821"/>
                    <a:pt x="1064" y="548"/>
                  </a:cubicBezTo>
                  <a:cubicBezTo>
                    <a:pt x="1064" y="244"/>
                    <a:pt x="821" y="1"/>
                    <a:pt x="54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
            <p:cNvSpPr/>
            <p:nvPr/>
          </p:nvSpPr>
          <p:spPr>
            <a:xfrm>
              <a:off x="6369675" y="1101375"/>
              <a:ext cx="26625" cy="26625"/>
            </a:xfrm>
            <a:custGeom>
              <a:rect b="b" l="l" r="r" t="t"/>
              <a:pathLst>
                <a:path extrusionOk="0" h="1065" w="1065">
                  <a:moveTo>
                    <a:pt x="518" y="0"/>
                  </a:moveTo>
                  <a:cubicBezTo>
                    <a:pt x="244" y="0"/>
                    <a:pt x="1" y="243"/>
                    <a:pt x="1" y="547"/>
                  </a:cubicBezTo>
                  <a:cubicBezTo>
                    <a:pt x="1" y="821"/>
                    <a:pt x="244" y="1064"/>
                    <a:pt x="518" y="1064"/>
                  </a:cubicBezTo>
                  <a:cubicBezTo>
                    <a:pt x="822" y="1064"/>
                    <a:pt x="1065" y="821"/>
                    <a:pt x="1065" y="547"/>
                  </a:cubicBezTo>
                  <a:cubicBezTo>
                    <a:pt x="1065" y="243"/>
                    <a:pt x="822" y="0"/>
                    <a:pt x="51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
            <p:cNvSpPr/>
            <p:nvPr/>
          </p:nvSpPr>
          <p:spPr>
            <a:xfrm>
              <a:off x="6503425" y="1559575"/>
              <a:ext cx="26625" cy="25875"/>
            </a:xfrm>
            <a:custGeom>
              <a:rect b="b" l="l" r="r" t="t"/>
              <a:pathLst>
                <a:path extrusionOk="0" h="1035" w="1065">
                  <a:moveTo>
                    <a:pt x="548" y="1"/>
                  </a:moveTo>
                  <a:cubicBezTo>
                    <a:pt x="244" y="1"/>
                    <a:pt x="1" y="214"/>
                    <a:pt x="1" y="518"/>
                  </a:cubicBezTo>
                  <a:cubicBezTo>
                    <a:pt x="1" y="822"/>
                    <a:pt x="244" y="1034"/>
                    <a:pt x="548" y="1034"/>
                  </a:cubicBezTo>
                  <a:cubicBezTo>
                    <a:pt x="821" y="1034"/>
                    <a:pt x="1064" y="822"/>
                    <a:pt x="1064" y="518"/>
                  </a:cubicBezTo>
                  <a:cubicBezTo>
                    <a:pt x="1064" y="214"/>
                    <a:pt x="821" y="1"/>
                    <a:pt x="54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
            <p:cNvSpPr/>
            <p:nvPr/>
          </p:nvSpPr>
          <p:spPr>
            <a:xfrm>
              <a:off x="22300" y="-133450"/>
              <a:ext cx="7704575" cy="3386100"/>
            </a:xfrm>
            <a:custGeom>
              <a:rect b="b" l="l" r="r" t="t"/>
              <a:pathLst>
                <a:path extrusionOk="0" h="135444" w="308183">
                  <a:moveTo>
                    <a:pt x="207998" y="26597"/>
                  </a:moveTo>
                  <a:lnTo>
                    <a:pt x="208120" y="26718"/>
                  </a:lnTo>
                  <a:lnTo>
                    <a:pt x="208150" y="26718"/>
                  </a:lnTo>
                  <a:cubicBezTo>
                    <a:pt x="208181" y="26718"/>
                    <a:pt x="208211" y="26718"/>
                    <a:pt x="208272" y="26688"/>
                  </a:cubicBezTo>
                  <a:lnTo>
                    <a:pt x="223409" y="15533"/>
                  </a:lnTo>
                  <a:lnTo>
                    <a:pt x="234351" y="8329"/>
                  </a:lnTo>
                  <a:lnTo>
                    <a:pt x="244686" y="25806"/>
                  </a:lnTo>
                  <a:lnTo>
                    <a:pt x="237969" y="25806"/>
                  </a:lnTo>
                  <a:cubicBezTo>
                    <a:pt x="237847" y="25806"/>
                    <a:pt x="237786" y="25867"/>
                    <a:pt x="237786" y="25989"/>
                  </a:cubicBezTo>
                  <a:cubicBezTo>
                    <a:pt x="237786" y="26110"/>
                    <a:pt x="237847" y="26171"/>
                    <a:pt x="237969" y="26171"/>
                  </a:cubicBezTo>
                  <a:lnTo>
                    <a:pt x="245020" y="26171"/>
                  </a:lnTo>
                  <a:cubicBezTo>
                    <a:pt x="245112" y="26171"/>
                    <a:pt x="245142" y="26141"/>
                    <a:pt x="245172" y="26050"/>
                  </a:cubicBezTo>
                  <a:cubicBezTo>
                    <a:pt x="245233" y="25989"/>
                    <a:pt x="245233" y="25958"/>
                    <a:pt x="245172" y="25867"/>
                  </a:cubicBezTo>
                  <a:lnTo>
                    <a:pt x="234595" y="7934"/>
                  </a:lnTo>
                  <a:cubicBezTo>
                    <a:pt x="234534" y="7903"/>
                    <a:pt x="234503" y="7873"/>
                    <a:pt x="234473" y="7873"/>
                  </a:cubicBezTo>
                  <a:cubicBezTo>
                    <a:pt x="234443" y="7873"/>
                    <a:pt x="234351" y="7873"/>
                    <a:pt x="234321" y="7903"/>
                  </a:cubicBezTo>
                  <a:lnTo>
                    <a:pt x="223318" y="15198"/>
                  </a:lnTo>
                  <a:lnTo>
                    <a:pt x="200612" y="11429"/>
                  </a:lnTo>
                  <a:cubicBezTo>
                    <a:pt x="200551" y="11429"/>
                    <a:pt x="200460" y="11429"/>
                    <a:pt x="200430" y="11520"/>
                  </a:cubicBezTo>
                  <a:cubicBezTo>
                    <a:pt x="200399" y="11581"/>
                    <a:pt x="200399" y="11672"/>
                    <a:pt x="200430" y="11703"/>
                  </a:cubicBezTo>
                  <a:close/>
                  <a:moveTo>
                    <a:pt x="222832" y="15502"/>
                  </a:moveTo>
                  <a:lnTo>
                    <a:pt x="208211" y="26232"/>
                  </a:lnTo>
                  <a:lnTo>
                    <a:pt x="200916" y="11855"/>
                  </a:lnTo>
                  <a:close/>
                  <a:moveTo>
                    <a:pt x="265963" y="59576"/>
                  </a:moveTo>
                  <a:cubicBezTo>
                    <a:pt x="265933" y="59454"/>
                    <a:pt x="265811" y="59424"/>
                    <a:pt x="265750" y="59454"/>
                  </a:cubicBezTo>
                  <a:lnTo>
                    <a:pt x="252103" y="64257"/>
                  </a:lnTo>
                  <a:cubicBezTo>
                    <a:pt x="252011" y="64287"/>
                    <a:pt x="251951" y="64378"/>
                    <a:pt x="251981" y="64439"/>
                  </a:cubicBezTo>
                  <a:lnTo>
                    <a:pt x="254261" y="85686"/>
                  </a:lnTo>
                  <a:cubicBezTo>
                    <a:pt x="254261" y="85746"/>
                    <a:pt x="254321" y="85807"/>
                    <a:pt x="254352" y="85838"/>
                  </a:cubicBezTo>
                  <a:cubicBezTo>
                    <a:pt x="254382" y="85838"/>
                    <a:pt x="254413" y="85868"/>
                    <a:pt x="254473" y="85868"/>
                  </a:cubicBezTo>
                  <a:lnTo>
                    <a:pt x="254534" y="85868"/>
                  </a:lnTo>
                  <a:lnTo>
                    <a:pt x="272468" y="78360"/>
                  </a:lnTo>
                  <a:cubicBezTo>
                    <a:pt x="272559" y="78300"/>
                    <a:pt x="272620" y="78178"/>
                    <a:pt x="272589" y="78117"/>
                  </a:cubicBezTo>
                  <a:close/>
                  <a:moveTo>
                    <a:pt x="254565" y="85382"/>
                  </a:moveTo>
                  <a:lnTo>
                    <a:pt x="252346" y="64561"/>
                  </a:lnTo>
                  <a:lnTo>
                    <a:pt x="265659" y="59880"/>
                  </a:lnTo>
                  <a:lnTo>
                    <a:pt x="272133" y="78056"/>
                  </a:lnTo>
                  <a:close/>
                  <a:moveTo>
                    <a:pt x="45533" y="63315"/>
                  </a:moveTo>
                  <a:cubicBezTo>
                    <a:pt x="45503" y="63254"/>
                    <a:pt x="45412" y="63223"/>
                    <a:pt x="45381" y="63223"/>
                  </a:cubicBezTo>
                  <a:lnTo>
                    <a:pt x="32007" y="63983"/>
                  </a:lnTo>
                  <a:cubicBezTo>
                    <a:pt x="31947" y="63983"/>
                    <a:pt x="31886" y="64014"/>
                    <a:pt x="31855" y="64074"/>
                  </a:cubicBezTo>
                  <a:cubicBezTo>
                    <a:pt x="31795" y="64105"/>
                    <a:pt x="31795" y="64135"/>
                    <a:pt x="31795" y="64226"/>
                  </a:cubicBezTo>
                  <a:lnTo>
                    <a:pt x="35108" y="90519"/>
                  </a:lnTo>
                  <a:cubicBezTo>
                    <a:pt x="35108" y="90579"/>
                    <a:pt x="35199" y="90671"/>
                    <a:pt x="35260" y="90671"/>
                  </a:cubicBezTo>
                  <a:lnTo>
                    <a:pt x="35290" y="90671"/>
                  </a:lnTo>
                  <a:cubicBezTo>
                    <a:pt x="35381" y="90671"/>
                    <a:pt x="35442" y="90610"/>
                    <a:pt x="35503" y="90549"/>
                  </a:cubicBezTo>
                  <a:lnTo>
                    <a:pt x="45564" y="63497"/>
                  </a:lnTo>
                  <a:cubicBezTo>
                    <a:pt x="45564" y="63406"/>
                    <a:pt x="45564" y="63345"/>
                    <a:pt x="45533" y="63315"/>
                  </a:cubicBezTo>
                  <a:close/>
                  <a:moveTo>
                    <a:pt x="35381" y="89667"/>
                  </a:moveTo>
                  <a:lnTo>
                    <a:pt x="32220" y="64318"/>
                  </a:lnTo>
                  <a:lnTo>
                    <a:pt x="45108" y="63618"/>
                  </a:lnTo>
                  <a:close/>
                  <a:moveTo>
                    <a:pt x="308122" y="127540"/>
                  </a:moveTo>
                  <a:lnTo>
                    <a:pt x="299550" y="115899"/>
                  </a:lnTo>
                  <a:lnTo>
                    <a:pt x="303654" y="94865"/>
                  </a:lnTo>
                  <a:lnTo>
                    <a:pt x="303654" y="94835"/>
                  </a:lnTo>
                  <a:lnTo>
                    <a:pt x="303654" y="94835"/>
                  </a:lnTo>
                  <a:cubicBezTo>
                    <a:pt x="303654" y="94804"/>
                    <a:pt x="303623" y="94774"/>
                    <a:pt x="303623" y="94774"/>
                  </a:cubicBezTo>
                  <a:lnTo>
                    <a:pt x="303623" y="94774"/>
                  </a:lnTo>
                  <a:lnTo>
                    <a:pt x="286085" y="75655"/>
                  </a:lnTo>
                  <a:lnTo>
                    <a:pt x="277969" y="57843"/>
                  </a:lnTo>
                  <a:lnTo>
                    <a:pt x="300219" y="55807"/>
                  </a:lnTo>
                  <a:cubicBezTo>
                    <a:pt x="300310" y="55807"/>
                    <a:pt x="300401" y="55716"/>
                    <a:pt x="300401" y="55624"/>
                  </a:cubicBezTo>
                  <a:cubicBezTo>
                    <a:pt x="300401" y="55503"/>
                    <a:pt x="300280" y="55442"/>
                    <a:pt x="300219" y="55442"/>
                  </a:cubicBezTo>
                  <a:lnTo>
                    <a:pt x="277817" y="57448"/>
                  </a:lnTo>
                  <a:lnTo>
                    <a:pt x="261404" y="36050"/>
                  </a:lnTo>
                  <a:lnTo>
                    <a:pt x="271647" y="23891"/>
                  </a:lnTo>
                  <a:lnTo>
                    <a:pt x="279732" y="41156"/>
                  </a:lnTo>
                  <a:lnTo>
                    <a:pt x="279732" y="41156"/>
                  </a:lnTo>
                  <a:lnTo>
                    <a:pt x="279732" y="41156"/>
                  </a:lnTo>
                  <a:cubicBezTo>
                    <a:pt x="279732" y="41187"/>
                    <a:pt x="279763" y="41187"/>
                    <a:pt x="279793" y="41217"/>
                  </a:cubicBezTo>
                  <a:lnTo>
                    <a:pt x="279854" y="41217"/>
                  </a:lnTo>
                  <a:cubicBezTo>
                    <a:pt x="279854" y="41217"/>
                    <a:pt x="279884" y="41217"/>
                    <a:pt x="279884" y="41278"/>
                  </a:cubicBezTo>
                  <a:lnTo>
                    <a:pt x="300584" y="44104"/>
                  </a:lnTo>
                  <a:lnTo>
                    <a:pt x="300614" y="44104"/>
                  </a:lnTo>
                  <a:cubicBezTo>
                    <a:pt x="300675" y="44104"/>
                    <a:pt x="300705" y="44104"/>
                    <a:pt x="300736" y="44074"/>
                  </a:cubicBezTo>
                  <a:cubicBezTo>
                    <a:pt x="300766" y="44044"/>
                    <a:pt x="300827" y="44013"/>
                    <a:pt x="300827" y="43922"/>
                  </a:cubicBezTo>
                  <a:lnTo>
                    <a:pt x="300006" y="20244"/>
                  </a:lnTo>
                  <a:cubicBezTo>
                    <a:pt x="300006" y="20183"/>
                    <a:pt x="299945" y="20092"/>
                    <a:pt x="299854" y="20062"/>
                  </a:cubicBezTo>
                  <a:lnTo>
                    <a:pt x="290340" y="17964"/>
                  </a:lnTo>
                  <a:cubicBezTo>
                    <a:pt x="290249" y="17934"/>
                    <a:pt x="290128" y="18025"/>
                    <a:pt x="290097" y="18086"/>
                  </a:cubicBezTo>
                  <a:lnTo>
                    <a:pt x="279884" y="40609"/>
                  </a:lnTo>
                  <a:lnTo>
                    <a:pt x="271799" y="23405"/>
                  </a:lnTo>
                  <a:lnTo>
                    <a:pt x="271799" y="23405"/>
                  </a:lnTo>
                  <a:lnTo>
                    <a:pt x="271799" y="23405"/>
                  </a:lnTo>
                  <a:lnTo>
                    <a:pt x="271799" y="23405"/>
                  </a:lnTo>
                  <a:lnTo>
                    <a:pt x="271708" y="23314"/>
                  </a:lnTo>
                  <a:lnTo>
                    <a:pt x="271708" y="23314"/>
                  </a:lnTo>
                  <a:lnTo>
                    <a:pt x="271586" y="23314"/>
                  </a:lnTo>
                  <a:lnTo>
                    <a:pt x="271586" y="23314"/>
                  </a:lnTo>
                  <a:lnTo>
                    <a:pt x="254413" y="27144"/>
                  </a:lnTo>
                  <a:lnTo>
                    <a:pt x="254413" y="27144"/>
                  </a:lnTo>
                  <a:lnTo>
                    <a:pt x="254382" y="27144"/>
                  </a:lnTo>
                  <a:cubicBezTo>
                    <a:pt x="254382" y="27144"/>
                    <a:pt x="254352" y="27144"/>
                    <a:pt x="254352" y="27174"/>
                  </a:cubicBezTo>
                  <a:lnTo>
                    <a:pt x="254352" y="27174"/>
                  </a:lnTo>
                  <a:lnTo>
                    <a:pt x="254352" y="27174"/>
                  </a:lnTo>
                  <a:lnTo>
                    <a:pt x="254291" y="27205"/>
                  </a:lnTo>
                  <a:lnTo>
                    <a:pt x="254291" y="27235"/>
                  </a:lnTo>
                  <a:lnTo>
                    <a:pt x="254291" y="27265"/>
                  </a:lnTo>
                  <a:lnTo>
                    <a:pt x="254291" y="27326"/>
                  </a:lnTo>
                  <a:lnTo>
                    <a:pt x="254291" y="27326"/>
                  </a:lnTo>
                  <a:lnTo>
                    <a:pt x="254291" y="43922"/>
                  </a:lnTo>
                  <a:lnTo>
                    <a:pt x="240218" y="55290"/>
                  </a:lnTo>
                  <a:lnTo>
                    <a:pt x="236966" y="35898"/>
                  </a:lnTo>
                  <a:lnTo>
                    <a:pt x="236966" y="35898"/>
                  </a:lnTo>
                  <a:lnTo>
                    <a:pt x="236966" y="35867"/>
                  </a:lnTo>
                  <a:cubicBezTo>
                    <a:pt x="236966" y="35867"/>
                    <a:pt x="236966" y="35837"/>
                    <a:pt x="236935" y="35837"/>
                  </a:cubicBezTo>
                  <a:lnTo>
                    <a:pt x="236905" y="35807"/>
                  </a:lnTo>
                  <a:lnTo>
                    <a:pt x="236905" y="35807"/>
                  </a:lnTo>
                  <a:lnTo>
                    <a:pt x="222923" y="26384"/>
                  </a:lnTo>
                  <a:cubicBezTo>
                    <a:pt x="222832" y="26323"/>
                    <a:pt x="222771" y="26323"/>
                    <a:pt x="222740" y="26384"/>
                  </a:cubicBezTo>
                  <a:lnTo>
                    <a:pt x="205901" y="36171"/>
                  </a:lnTo>
                  <a:lnTo>
                    <a:pt x="186114" y="26627"/>
                  </a:lnTo>
                  <a:lnTo>
                    <a:pt x="181311" y="8724"/>
                  </a:lnTo>
                  <a:cubicBezTo>
                    <a:pt x="181311" y="8663"/>
                    <a:pt x="181250" y="8633"/>
                    <a:pt x="181220" y="8633"/>
                  </a:cubicBezTo>
                  <a:lnTo>
                    <a:pt x="156447" y="31"/>
                  </a:lnTo>
                  <a:cubicBezTo>
                    <a:pt x="156356" y="1"/>
                    <a:pt x="156295" y="31"/>
                    <a:pt x="156235" y="61"/>
                  </a:cubicBezTo>
                  <a:cubicBezTo>
                    <a:pt x="156204" y="122"/>
                    <a:pt x="156174" y="183"/>
                    <a:pt x="156174" y="274"/>
                  </a:cubicBezTo>
                  <a:lnTo>
                    <a:pt x="160429" y="25107"/>
                  </a:lnTo>
                  <a:lnTo>
                    <a:pt x="139882" y="32615"/>
                  </a:lnTo>
                  <a:lnTo>
                    <a:pt x="126903" y="9119"/>
                  </a:lnTo>
                  <a:cubicBezTo>
                    <a:pt x="126872" y="9058"/>
                    <a:pt x="126842" y="8998"/>
                    <a:pt x="126751" y="8998"/>
                  </a:cubicBezTo>
                  <a:cubicBezTo>
                    <a:pt x="126690" y="8998"/>
                    <a:pt x="126629" y="9058"/>
                    <a:pt x="126599" y="9089"/>
                  </a:cubicBezTo>
                  <a:lnTo>
                    <a:pt x="110276" y="35563"/>
                  </a:lnTo>
                  <a:lnTo>
                    <a:pt x="99455" y="29454"/>
                  </a:lnTo>
                  <a:lnTo>
                    <a:pt x="100215" y="10335"/>
                  </a:lnTo>
                  <a:cubicBezTo>
                    <a:pt x="100215" y="10213"/>
                    <a:pt x="100124" y="10153"/>
                    <a:pt x="100002" y="10153"/>
                  </a:cubicBezTo>
                  <a:cubicBezTo>
                    <a:pt x="99911" y="10153"/>
                    <a:pt x="99820" y="10213"/>
                    <a:pt x="99820" y="10335"/>
                  </a:cubicBezTo>
                  <a:lnTo>
                    <a:pt x="99060" y="29575"/>
                  </a:lnTo>
                  <a:cubicBezTo>
                    <a:pt x="99060" y="29636"/>
                    <a:pt x="99091" y="29727"/>
                    <a:pt x="99182" y="29758"/>
                  </a:cubicBezTo>
                  <a:lnTo>
                    <a:pt x="109942" y="35867"/>
                  </a:lnTo>
                  <a:lnTo>
                    <a:pt x="90884" y="41582"/>
                  </a:lnTo>
                  <a:cubicBezTo>
                    <a:pt x="90823" y="41612"/>
                    <a:pt x="90793" y="41642"/>
                    <a:pt x="90793" y="41734"/>
                  </a:cubicBezTo>
                  <a:lnTo>
                    <a:pt x="87540" y="56627"/>
                  </a:lnTo>
                  <a:lnTo>
                    <a:pt x="64561" y="41035"/>
                  </a:lnTo>
                  <a:lnTo>
                    <a:pt x="82920" y="33983"/>
                  </a:lnTo>
                  <a:cubicBezTo>
                    <a:pt x="82981" y="33922"/>
                    <a:pt x="83042" y="33892"/>
                    <a:pt x="83042" y="33831"/>
                  </a:cubicBezTo>
                  <a:cubicBezTo>
                    <a:pt x="83042" y="33740"/>
                    <a:pt x="82981" y="33679"/>
                    <a:pt x="82920" y="33618"/>
                  </a:cubicBezTo>
                  <a:lnTo>
                    <a:pt x="66719" y="24894"/>
                  </a:lnTo>
                  <a:lnTo>
                    <a:pt x="66719" y="24894"/>
                  </a:lnTo>
                  <a:cubicBezTo>
                    <a:pt x="66689" y="24894"/>
                    <a:pt x="66689" y="24864"/>
                    <a:pt x="66658" y="24864"/>
                  </a:cubicBezTo>
                  <a:lnTo>
                    <a:pt x="66658" y="24864"/>
                  </a:lnTo>
                  <a:lnTo>
                    <a:pt x="66628" y="24864"/>
                  </a:lnTo>
                  <a:lnTo>
                    <a:pt x="54348" y="29363"/>
                  </a:lnTo>
                  <a:lnTo>
                    <a:pt x="47540" y="23314"/>
                  </a:lnTo>
                  <a:cubicBezTo>
                    <a:pt x="47479" y="23253"/>
                    <a:pt x="47357" y="23253"/>
                    <a:pt x="47266" y="23314"/>
                  </a:cubicBezTo>
                  <a:cubicBezTo>
                    <a:pt x="47205" y="23405"/>
                    <a:pt x="47205" y="23527"/>
                    <a:pt x="47266" y="23587"/>
                  </a:cubicBezTo>
                  <a:lnTo>
                    <a:pt x="54105" y="29667"/>
                  </a:lnTo>
                  <a:cubicBezTo>
                    <a:pt x="54166" y="29727"/>
                    <a:pt x="54196" y="29727"/>
                    <a:pt x="54227" y="29727"/>
                  </a:cubicBezTo>
                  <a:lnTo>
                    <a:pt x="54318" y="29727"/>
                  </a:lnTo>
                  <a:lnTo>
                    <a:pt x="66385" y="25259"/>
                  </a:lnTo>
                  <a:lnTo>
                    <a:pt x="63923" y="40700"/>
                  </a:lnTo>
                  <a:lnTo>
                    <a:pt x="47935" y="40700"/>
                  </a:lnTo>
                  <a:lnTo>
                    <a:pt x="28633" y="37843"/>
                  </a:lnTo>
                  <a:lnTo>
                    <a:pt x="28633" y="14925"/>
                  </a:lnTo>
                  <a:cubicBezTo>
                    <a:pt x="28633" y="14864"/>
                    <a:pt x="28573" y="14803"/>
                    <a:pt x="28542" y="14773"/>
                  </a:cubicBezTo>
                  <a:cubicBezTo>
                    <a:pt x="28512" y="14742"/>
                    <a:pt x="28421" y="14742"/>
                    <a:pt x="28390" y="14742"/>
                  </a:cubicBezTo>
                  <a:lnTo>
                    <a:pt x="7387" y="19970"/>
                  </a:lnTo>
                  <a:cubicBezTo>
                    <a:pt x="7326" y="19970"/>
                    <a:pt x="7296" y="20031"/>
                    <a:pt x="7296" y="20031"/>
                  </a:cubicBezTo>
                  <a:lnTo>
                    <a:pt x="92" y="27843"/>
                  </a:lnTo>
                  <a:cubicBezTo>
                    <a:pt x="1" y="27934"/>
                    <a:pt x="1" y="28056"/>
                    <a:pt x="92" y="28116"/>
                  </a:cubicBezTo>
                  <a:lnTo>
                    <a:pt x="15806" y="45229"/>
                  </a:lnTo>
                  <a:lnTo>
                    <a:pt x="5137" y="60184"/>
                  </a:lnTo>
                  <a:cubicBezTo>
                    <a:pt x="5107" y="60275"/>
                    <a:pt x="5107" y="60366"/>
                    <a:pt x="5137" y="60427"/>
                  </a:cubicBezTo>
                  <a:lnTo>
                    <a:pt x="22007" y="77752"/>
                  </a:lnTo>
                  <a:lnTo>
                    <a:pt x="2159" y="77752"/>
                  </a:lnTo>
                  <a:cubicBezTo>
                    <a:pt x="2098" y="77752"/>
                    <a:pt x="2037" y="77783"/>
                    <a:pt x="1976" y="77844"/>
                  </a:cubicBezTo>
                  <a:cubicBezTo>
                    <a:pt x="1946" y="77935"/>
                    <a:pt x="1976" y="77996"/>
                    <a:pt x="2037" y="78087"/>
                  </a:cubicBezTo>
                  <a:lnTo>
                    <a:pt x="14226" y="88330"/>
                  </a:lnTo>
                  <a:cubicBezTo>
                    <a:pt x="14256" y="88391"/>
                    <a:pt x="14287" y="88391"/>
                    <a:pt x="14347" y="88391"/>
                  </a:cubicBezTo>
                  <a:lnTo>
                    <a:pt x="14347" y="88391"/>
                  </a:lnTo>
                  <a:cubicBezTo>
                    <a:pt x="14378" y="88391"/>
                    <a:pt x="14439" y="88330"/>
                    <a:pt x="14439" y="88300"/>
                  </a:cubicBezTo>
                  <a:lnTo>
                    <a:pt x="22585" y="78056"/>
                  </a:lnTo>
                  <a:cubicBezTo>
                    <a:pt x="22615" y="77996"/>
                    <a:pt x="22615" y="77965"/>
                    <a:pt x="22615" y="77935"/>
                  </a:cubicBezTo>
                  <a:lnTo>
                    <a:pt x="22615" y="77935"/>
                  </a:lnTo>
                  <a:lnTo>
                    <a:pt x="22615" y="77935"/>
                  </a:lnTo>
                  <a:lnTo>
                    <a:pt x="22615" y="77935"/>
                  </a:lnTo>
                  <a:cubicBezTo>
                    <a:pt x="22615" y="77904"/>
                    <a:pt x="22615" y="77844"/>
                    <a:pt x="22585" y="77844"/>
                  </a:cubicBezTo>
                  <a:cubicBezTo>
                    <a:pt x="22585" y="77844"/>
                    <a:pt x="22585" y="77813"/>
                    <a:pt x="22554" y="77813"/>
                  </a:cubicBezTo>
                  <a:lnTo>
                    <a:pt x="5533" y="60275"/>
                  </a:lnTo>
                  <a:lnTo>
                    <a:pt x="16171" y="45320"/>
                  </a:lnTo>
                  <a:lnTo>
                    <a:pt x="28269" y="38329"/>
                  </a:lnTo>
                  <a:lnTo>
                    <a:pt x="31521" y="58907"/>
                  </a:lnTo>
                  <a:cubicBezTo>
                    <a:pt x="31521" y="58938"/>
                    <a:pt x="31551" y="58998"/>
                    <a:pt x="31582" y="58998"/>
                  </a:cubicBezTo>
                  <a:cubicBezTo>
                    <a:pt x="31612" y="59059"/>
                    <a:pt x="31673" y="59059"/>
                    <a:pt x="31703" y="59059"/>
                  </a:cubicBezTo>
                  <a:lnTo>
                    <a:pt x="31734" y="59059"/>
                  </a:lnTo>
                  <a:lnTo>
                    <a:pt x="48907" y="55017"/>
                  </a:lnTo>
                  <a:cubicBezTo>
                    <a:pt x="48998" y="54986"/>
                    <a:pt x="49059" y="54895"/>
                    <a:pt x="49059" y="54834"/>
                  </a:cubicBezTo>
                  <a:lnTo>
                    <a:pt x="48087" y="41126"/>
                  </a:lnTo>
                  <a:lnTo>
                    <a:pt x="63984" y="41126"/>
                  </a:lnTo>
                  <a:lnTo>
                    <a:pt x="87449" y="56992"/>
                  </a:lnTo>
                  <a:cubicBezTo>
                    <a:pt x="87479" y="57023"/>
                    <a:pt x="87540" y="57023"/>
                    <a:pt x="87631" y="57023"/>
                  </a:cubicBezTo>
                  <a:cubicBezTo>
                    <a:pt x="87692" y="56992"/>
                    <a:pt x="87753" y="56962"/>
                    <a:pt x="87753" y="56871"/>
                  </a:cubicBezTo>
                  <a:lnTo>
                    <a:pt x="91005" y="41825"/>
                  </a:lnTo>
                  <a:lnTo>
                    <a:pt x="110246" y="36080"/>
                  </a:lnTo>
                  <a:lnTo>
                    <a:pt x="120276" y="47114"/>
                  </a:lnTo>
                  <a:cubicBezTo>
                    <a:pt x="120307" y="47144"/>
                    <a:pt x="120337" y="47174"/>
                    <a:pt x="120428" y="47174"/>
                  </a:cubicBezTo>
                  <a:lnTo>
                    <a:pt x="140398" y="47174"/>
                  </a:lnTo>
                  <a:cubicBezTo>
                    <a:pt x="140429" y="47174"/>
                    <a:pt x="140520" y="47144"/>
                    <a:pt x="140550" y="47114"/>
                  </a:cubicBezTo>
                  <a:cubicBezTo>
                    <a:pt x="140581" y="47083"/>
                    <a:pt x="140581" y="47022"/>
                    <a:pt x="140581" y="46962"/>
                  </a:cubicBezTo>
                  <a:lnTo>
                    <a:pt x="139973" y="32949"/>
                  </a:lnTo>
                  <a:lnTo>
                    <a:pt x="160703" y="25381"/>
                  </a:lnTo>
                  <a:cubicBezTo>
                    <a:pt x="160763" y="25350"/>
                    <a:pt x="160855" y="25259"/>
                    <a:pt x="160794" y="25138"/>
                  </a:cubicBezTo>
                  <a:lnTo>
                    <a:pt x="156538" y="456"/>
                  </a:lnTo>
                  <a:lnTo>
                    <a:pt x="180916" y="8846"/>
                  </a:lnTo>
                  <a:lnTo>
                    <a:pt x="185658" y="26627"/>
                  </a:lnTo>
                  <a:lnTo>
                    <a:pt x="164411" y="44135"/>
                  </a:lnTo>
                  <a:cubicBezTo>
                    <a:pt x="164381" y="44196"/>
                    <a:pt x="164350" y="44226"/>
                    <a:pt x="164350" y="44287"/>
                  </a:cubicBezTo>
                  <a:cubicBezTo>
                    <a:pt x="164350" y="44348"/>
                    <a:pt x="164381" y="44408"/>
                    <a:pt x="164411" y="44439"/>
                  </a:cubicBezTo>
                  <a:lnTo>
                    <a:pt x="181889" y="59150"/>
                  </a:lnTo>
                  <a:cubicBezTo>
                    <a:pt x="181919" y="59181"/>
                    <a:pt x="181980" y="59181"/>
                    <a:pt x="182010" y="59181"/>
                  </a:cubicBezTo>
                  <a:cubicBezTo>
                    <a:pt x="182040" y="59181"/>
                    <a:pt x="182071" y="59181"/>
                    <a:pt x="182132" y="59150"/>
                  </a:cubicBezTo>
                  <a:lnTo>
                    <a:pt x="193469" y="51551"/>
                  </a:lnTo>
                  <a:cubicBezTo>
                    <a:pt x="193560" y="51521"/>
                    <a:pt x="193591" y="51399"/>
                    <a:pt x="193560" y="51339"/>
                  </a:cubicBezTo>
                  <a:lnTo>
                    <a:pt x="186235" y="27144"/>
                  </a:lnTo>
                  <a:lnTo>
                    <a:pt x="205749" y="36506"/>
                  </a:lnTo>
                  <a:lnTo>
                    <a:pt x="213044" y="51095"/>
                  </a:lnTo>
                  <a:lnTo>
                    <a:pt x="213166" y="51217"/>
                  </a:lnTo>
                  <a:lnTo>
                    <a:pt x="213196" y="51217"/>
                  </a:lnTo>
                  <a:cubicBezTo>
                    <a:pt x="213226" y="51217"/>
                    <a:pt x="213287" y="51217"/>
                    <a:pt x="213318" y="51187"/>
                  </a:cubicBezTo>
                  <a:lnTo>
                    <a:pt x="236601" y="36171"/>
                  </a:lnTo>
                  <a:lnTo>
                    <a:pt x="239823" y="55594"/>
                  </a:lnTo>
                  <a:cubicBezTo>
                    <a:pt x="239823" y="55655"/>
                    <a:pt x="239884" y="55716"/>
                    <a:pt x="239944" y="55746"/>
                  </a:cubicBezTo>
                  <a:cubicBezTo>
                    <a:pt x="240035" y="55776"/>
                    <a:pt x="240096" y="55746"/>
                    <a:pt x="240127" y="55716"/>
                  </a:cubicBezTo>
                  <a:lnTo>
                    <a:pt x="254473" y="44196"/>
                  </a:lnTo>
                  <a:lnTo>
                    <a:pt x="277574" y="57752"/>
                  </a:lnTo>
                  <a:lnTo>
                    <a:pt x="285720" y="75716"/>
                  </a:lnTo>
                  <a:lnTo>
                    <a:pt x="279884" y="93437"/>
                  </a:lnTo>
                  <a:lnTo>
                    <a:pt x="279884" y="93437"/>
                  </a:lnTo>
                  <a:lnTo>
                    <a:pt x="279884" y="93437"/>
                  </a:lnTo>
                  <a:lnTo>
                    <a:pt x="276845" y="110033"/>
                  </a:lnTo>
                  <a:cubicBezTo>
                    <a:pt x="276845" y="110154"/>
                    <a:pt x="276875" y="110215"/>
                    <a:pt x="276997" y="110276"/>
                  </a:cubicBezTo>
                  <a:lnTo>
                    <a:pt x="299307" y="116112"/>
                  </a:lnTo>
                  <a:lnTo>
                    <a:pt x="307696" y="127601"/>
                  </a:lnTo>
                  <a:lnTo>
                    <a:pt x="288547" y="135048"/>
                  </a:lnTo>
                  <a:lnTo>
                    <a:pt x="285690" y="131249"/>
                  </a:lnTo>
                  <a:cubicBezTo>
                    <a:pt x="285629" y="131157"/>
                    <a:pt x="285507" y="131127"/>
                    <a:pt x="285416" y="131188"/>
                  </a:cubicBezTo>
                  <a:cubicBezTo>
                    <a:pt x="285355" y="131279"/>
                    <a:pt x="285325" y="131401"/>
                    <a:pt x="285386" y="131461"/>
                  </a:cubicBezTo>
                  <a:lnTo>
                    <a:pt x="288304" y="135382"/>
                  </a:lnTo>
                  <a:cubicBezTo>
                    <a:pt x="288365" y="135413"/>
                    <a:pt x="288395" y="135443"/>
                    <a:pt x="288456" y="135443"/>
                  </a:cubicBezTo>
                  <a:lnTo>
                    <a:pt x="288547" y="135443"/>
                  </a:lnTo>
                  <a:lnTo>
                    <a:pt x="308061" y="127844"/>
                  </a:lnTo>
                  <a:cubicBezTo>
                    <a:pt x="308122" y="127814"/>
                    <a:pt x="308183" y="127784"/>
                    <a:pt x="308183" y="127723"/>
                  </a:cubicBezTo>
                  <a:cubicBezTo>
                    <a:pt x="308183" y="127662"/>
                    <a:pt x="308152" y="127601"/>
                    <a:pt x="308122" y="127540"/>
                  </a:cubicBezTo>
                  <a:close/>
                  <a:moveTo>
                    <a:pt x="14347" y="87935"/>
                  </a:moveTo>
                  <a:lnTo>
                    <a:pt x="2675" y="78117"/>
                  </a:lnTo>
                  <a:lnTo>
                    <a:pt x="22038" y="78117"/>
                  </a:lnTo>
                  <a:close/>
                  <a:moveTo>
                    <a:pt x="28269" y="37934"/>
                  </a:moveTo>
                  <a:lnTo>
                    <a:pt x="16110" y="44956"/>
                  </a:lnTo>
                  <a:lnTo>
                    <a:pt x="487" y="27995"/>
                  </a:lnTo>
                  <a:lnTo>
                    <a:pt x="7539" y="20366"/>
                  </a:lnTo>
                  <a:lnTo>
                    <a:pt x="28269" y="15229"/>
                  </a:lnTo>
                  <a:close/>
                  <a:moveTo>
                    <a:pt x="48725" y="54682"/>
                  </a:moveTo>
                  <a:lnTo>
                    <a:pt x="31886" y="58634"/>
                  </a:lnTo>
                  <a:lnTo>
                    <a:pt x="28664" y="38269"/>
                  </a:lnTo>
                  <a:lnTo>
                    <a:pt x="47722" y="41065"/>
                  </a:lnTo>
                  <a:close/>
                  <a:moveTo>
                    <a:pt x="66780" y="25320"/>
                  </a:moveTo>
                  <a:lnTo>
                    <a:pt x="82343" y="33709"/>
                  </a:lnTo>
                  <a:lnTo>
                    <a:pt x="64348" y="40670"/>
                  </a:lnTo>
                  <a:close/>
                  <a:moveTo>
                    <a:pt x="140246" y="46810"/>
                  </a:moveTo>
                  <a:lnTo>
                    <a:pt x="120550" y="46810"/>
                  </a:lnTo>
                  <a:lnTo>
                    <a:pt x="110611" y="35867"/>
                  </a:lnTo>
                  <a:lnTo>
                    <a:pt x="126811" y="9606"/>
                  </a:lnTo>
                  <a:lnTo>
                    <a:pt x="139638" y="32919"/>
                  </a:lnTo>
                  <a:close/>
                  <a:moveTo>
                    <a:pt x="182040" y="58786"/>
                  </a:moveTo>
                  <a:lnTo>
                    <a:pt x="164867" y="44348"/>
                  </a:lnTo>
                  <a:lnTo>
                    <a:pt x="185810" y="27053"/>
                  </a:lnTo>
                  <a:lnTo>
                    <a:pt x="193135" y="51339"/>
                  </a:lnTo>
                  <a:close/>
                  <a:moveTo>
                    <a:pt x="213318" y="50761"/>
                  </a:moveTo>
                  <a:lnTo>
                    <a:pt x="206175" y="36445"/>
                  </a:lnTo>
                  <a:lnTo>
                    <a:pt x="222862" y="26718"/>
                  </a:lnTo>
                  <a:lnTo>
                    <a:pt x="236418" y="35837"/>
                  </a:lnTo>
                  <a:close/>
                  <a:moveTo>
                    <a:pt x="290371" y="18299"/>
                  </a:moveTo>
                  <a:lnTo>
                    <a:pt x="299611" y="20335"/>
                  </a:lnTo>
                  <a:lnTo>
                    <a:pt x="300371" y="43618"/>
                  </a:lnTo>
                  <a:lnTo>
                    <a:pt x="280127" y="40852"/>
                  </a:lnTo>
                  <a:close/>
                  <a:moveTo>
                    <a:pt x="261100" y="35685"/>
                  </a:moveTo>
                  <a:lnTo>
                    <a:pt x="254747" y="27387"/>
                  </a:lnTo>
                  <a:lnTo>
                    <a:pt x="271100" y="23770"/>
                  </a:lnTo>
                  <a:close/>
                  <a:moveTo>
                    <a:pt x="254625" y="27812"/>
                  </a:moveTo>
                  <a:lnTo>
                    <a:pt x="260887" y="35989"/>
                  </a:lnTo>
                  <a:lnTo>
                    <a:pt x="254625" y="43436"/>
                  </a:lnTo>
                  <a:close/>
                  <a:moveTo>
                    <a:pt x="254717" y="43892"/>
                  </a:moveTo>
                  <a:lnTo>
                    <a:pt x="261100" y="36293"/>
                  </a:lnTo>
                  <a:lnTo>
                    <a:pt x="276966" y="56962"/>
                  </a:lnTo>
                  <a:close/>
                  <a:moveTo>
                    <a:pt x="285994" y="76081"/>
                  </a:moveTo>
                  <a:lnTo>
                    <a:pt x="303015" y="94592"/>
                  </a:lnTo>
                  <a:lnTo>
                    <a:pt x="280310" y="93285"/>
                  </a:lnTo>
                  <a:close/>
                  <a:moveTo>
                    <a:pt x="280188" y="93649"/>
                  </a:moveTo>
                  <a:lnTo>
                    <a:pt x="303259" y="94987"/>
                  </a:lnTo>
                  <a:lnTo>
                    <a:pt x="299216" y="115656"/>
                  </a:lnTo>
                  <a:lnTo>
                    <a:pt x="277209" y="109881"/>
                  </a:lnTo>
                  <a:close/>
                  <a:moveTo>
                    <a:pt x="23618" y="95443"/>
                  </a:moveTo>
                  <a:lnTo>
                    <a:pt x="2706" y="99364"/>
                  </a:lnTo>
                  <a:cubicBezTo>
                    <a:pt x="2615" y="99364"/>
                    <a:pt x="2584" y="99424"/>
                    <a:pt x="2554" y="99485"/>
                  </a:cubicBezTo>
                  <a:cubicBezTo>
                    <a:pt x="2523" y="99546"/>
                    <a:pt x="2554" y="99637"/>
                    <a:pt x="2584" y="99668"/>
                  </a:cubicBezTo>
                  <a:lnTo>
                    <a:pt x="21430" y="120458"/>
                  </a:lnTo>
                  <a:lnTo>
                    <a:pt x="14226" y="132920"/>
                  </a:lnTo>
                  <a:lnTo>
                    <a:pt x="1794" y="130580"/>
                  </a:lnTo>
                  <a:cubicBezTo>
                    <a:pt x="1672" y="130580"/>
                    <a:pt x="1612" y="130641"/>
                    <a:pt x="1551" y="130732"/>
                  </a:cubicBezTo>
                  <a:cubicBezTo>
                    <a:pt x="1520" y="130853"/>
                    <a:pt x="1612" y="130945"/>
                    <a:pt x="1703" y="130975"/>
                  </a:cubicBezTo>
                  <a:lnTo>
                    <a:pt x="14287" y="133316"/>
                  </a:lnTo>
                  <a:lnTo>
                    <a:pt x="14317" y="133316"/>
                  </a:lnTo>
                  <a:cubicBezTo>
                    <a:pt x="14408" y="133316"/>
                    <a:pt x="14439" y="133285"/>
                    <a:pt x="14469" y="133255"/>
                  </a:cubicBezTo>
                  <a:lnTo>
                    <a:pt x="21825" y="120549"/>
                  </a:lnTo>
                  <a:cubicBezTo>
                    <a:pt x="21825" y="120519"/>
                    <a:pt x="21855" y="120519"/>
                    <a:pt x="21855" y="120489"/>
                  </a:cubicBezTo>
                  <a:lnTo>
                    <a:pt x="21855" y="120489"/>
                  </a:lnTo>
                  <a:lnTo>
                    <a:pt x="23800" y="95686"/>
                  </a:lnTo>
                  <a:cubicBezTo>
                    <a:pt x="23800" y="95595"/>
                    <a:pt x="23800" y="95564"/>
                    <a:pt x="23709" y="95534"/>
                  </a:cubicBezTo>
                  <a:cubicBezTo>
                    <a:pt x="23709" y="95443"/>
                    <a:pt x="23679" y="95412"/>
                    <a:pt x="23618" y="95443"/>
                  </a:cubicBezTo>
                  <a:close/>
                  <a:moveTo>
                    <a:pt x="21551" y="119941"/>
                  </a:moveTo>
                  <a:lnTo>
                    <a:pt x="3131" y="99637"/>
                  </a:lnTo>
                  <a:lnTo>
                    <a:pt x="23466" y="95838"/>
                  </a:lnTo>
                  <a:close/>
                  <a:moveTo>
                    <a:pt x="154228" y="51977"/>
                  </a:moveTo>
                  <a:cubicBezTo>
                    <a:pt x="154320" y="52068"/>
                    <a:pt x="154320" y="52159"/>
                    <a:pt x="154228" y="52251"/>
                  </a:cubicBezTo>
                  <a:lnTo>
                    <a:pt x="145444" y="61187"/>
                  </a:lnTo>
                  <a:cubicBezTo>
                    <a:pt x="145414" y="61217"/>
                    <a:pt x="145383" y="61217"/>
                    <a:pt x="145292" y="61217"/>
                  </a:cubicBezTo>
                  <a:cubicBezTo>
                    <a:pt x="145262" y="61217"/>
                    <a:pt x="145201" y="61217"/>
                    <a:pt x="145140" y="61187"/>
                  </a:cubicBezTo>
                  <a:cubicBezTo>
                    <a:pt x="145079" y="61096"/>
                    <a:pt x="145079" y="60974"/>
                    <a:pt x="145140" y="60913"/>
                  </a:cubicBezTo>
                  <a:lnTo>
                    <a:pt x="153924" y="51977"/>
                  </a:lnTo>
                  <a:cubicBezTo>
                    <a:pt x="154046" y="51916"/>
                    <a:pt x="154168" y="51916"/>
                    <a:pt x="154228" y="51977"/>
                  </a:cubicBezTo>
                  <a:close/>
                  <a:moveTo>
                    <a:pt x="268851" y="93345"/>
                  </a:moveTo>
                  <a:cubicBezTo>
                    <a:pt x="268942" y="93437"/>
                    <a:pt x="268942" y="93558"/>
                    <a:pt x="268820" y="93619"/>
                  </a:cubicBezTo>
                  <a:lnTo>
                    <a:pt x="260127" y="101035"/>
                  </a:lnTo>
                  <a:lnTo>
                    <a:pt x="268212" y="104531"/>
                  </a:lnTo>
                  <a:cubicBezTo>
                    <a:pt x="268334" y="104561"/>
                    <a:pt x="268364" y="104683"/>
                    <a:pt x="268334" y="104774"/>
                  </a:cubicBezTo>
                  <a:cubicBezTo>
                    <a:pt x="268273" y="104865"/>
                    <a:pt x="268212" y="104896"/>
                    <a:pt x="268121" y="104896"/>
                  </a:cubicBezTo>
                  <a:lnTo>
                    <a:pt x="268060" y="104896"/>
                  </a:lnTo>
                  <a:lnTo>
                    <a:pt x="259702" y="101279"/>
                  </a:lnTo>
                  <a:cubicBezTo>
                    <a:pt x="259610" y="101248"/>
                    <a:pt x="259580" y="101218"/>
                    <a:pt x="259580" y="101127"/>
                  </a:cubicBezTo>
                  <a:cubicBezTo>
                    <a:pt x="259580" y="101066"/>
                    <a:pt x="259580" y="101035"/>
                    <a:pt x="259671" y="100944"/>
                  </a:cubicBezTo>
                  <a:lnTo>
                    <a:pt x="268638" y="93345"/>
                  </a:lnTo>
                  <a:cubicBezTo>
                    <a:pt x="268668" y="93254"/>
                    <a:pt x="268790" y="93285"/>
                    <a:pt x="268851" y="93345"/>
                  </a:cubicBezTo>
                  <a:close/>
                  <a:moveTo>
                    <a:pt x="49211" y="92798"/>
                  </a:moveTo>
                  <a:cubicBezTo>
                    <a:pt x="49302" y="92859"/>
                    <a:pt x="49333" y="92981"/>
                    <a:pt x="49242" y="93041"/>
                  </a:cubicBezTo>
                  <a:lnTo>
                    <a:pt x="39424" y="105899"/>
                  </a:lnTo>
                  <a:cubicBezTo>
                    <a:pt x="39363" y="105929"/>
                    <a:pt x="39333" y="105959"/>
                    <a:pt x="39241" y="105959"/>
                  </a:cubicBezTo>
                  <a:cubicBezTo>
                    <a:pt x="39211" y="105959"/>
                    <a:pt x="39181" y="105959"/>
                    <a:pt x="39150" y="105929"/>
                  </a:cubicBezTo>
                  <a:cubicBezTo>
                    <a:pt x="39059" y="105868"/>
                    <a:pt x="39029" y="105747"/>
                    <a:pt x="39120" y="105656"/>
                  </a:cubicBezTo>
                  <a:lnTo>
                    <a:pt x="48938" y="92859"/>
                  </a:lnTo>
                  <a:cubicBezTo>
                    <a:pt x="49029" y="92737"/>
                    <a:pt x="49150" y="92737"/>
                    <a:pt x="49211" y="92798"/>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
            <p:cNvSpPr/>
            <p:nvPr/>
          </p:nvSpPr>
          <p:spPr>
            <a:xfrm>
              <a:off x="3502600" y="669000"/>
              <a:ext cx="34225" cy="34225"/>
            </a:xfrm>
            <a:custGeom>
              <a:rect b="b" l="l" r="r" t="t"/>
              <a:pathLst>
                <a:path extrusionOk="0" h="1369" w="1369">
                  <a:moveTo>
                    <a:pt x="1369" y="699"/>
                  </a:moveTo>
                  <a:cubicBezTo>
                    <a:pt x="1369" y="1064"/>
                    <a:pt x="1065" y="1368"/>
                    <a:pt x="700" y="1368"/>
                  </a:cubicBezTo>
                  <a:cubicBezTo>
                    <a:pt x="305" y="1368"/>
                    <a:pt x="1" y="1064"/>
                    <a:pt x="1" y="699"/>
                  </a:cubicBezTo>
                  <a:cubicBezTo>
                    <a:pt x="1" y="304"/>
                    <a:pt x="305" y="0"/>
                    <a:pt x="700" y="0"/>
                  </a:cubicBezTo>
                  <a:cubicBezTo>
                    <a:pt x="1065" y="61"/>
                    <a:pt x="1369" y="365"/>
                    <a:pt x="1369"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
            <p:cNvSpPr/>
            <p:nvPr/>
          </p:nvSpPr>
          <p:spPr>
            <a:xfrm>
              <a:off x="4021625" y="482825"/>
              <a:ext cx="34225" cy="34225"/>
            </a:xfrm>
            <a:custGeom>
              <a:rect b="b" l="l" r="r" t="t"/>
              <a:pathLst>
                <a:path extrusionOk="0" h="1369" w="1369">
                  <a:moveTo>
                    <a:pt x="1368" y="699"/>
                  </a:moveTo>
                  <a:cubicBezTo>
                    <a:pt x="1368" y="1064"/>
                    <a:pt x="1064" y="1368"/>
                    <a:pt x="669" y="1368"/>
                  </a:cubicBezTo>
                  <a:cubicBezTo>
                    <a:pt x="304" y="1368"/>
                    <a:pt x="0" y="1064"/>
                    <a:pt x="0" y="699"/>
                  </a:cubicBezTo>
                  <a:cubicBezTo>
                    <a:pt x="0" y="304"/>
                    <a:pt x="304" y="0"/>
                    <a:pt x="669" y="0"/>
                  </a:cubicBezTo>
                  <a:cubicBezTo>
                    <a:pt x="1064" y="0"/>
                    <a:pt x="1368" y="304"/>
                    <a:pt x="1368"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
            <p:cNvSpPr/>
            <p:nvPr/>
          </p:nvSpPr>
          <p:spPr>
            <a:xfrm>
              <a:off x="4656125" y="520825"/>
              <a:ext cx="34225" cy="34200"/>
            </a:xfrm>
            <a:custGeom>
              <a:rect b="b" l="l" r="r" t="t"/>
              <a:pathLst>
                <a:path extrusionOk="0" h="1368" w="1369">
                  <a:moveTo>
                    <a:pt x="1368" y="699"/>
                  </a:moveTo>
                  <a:cubicBezTo>
                    <a:pt x="1368" y="1064"/>
                    <a:pt x="1064" y="1368"/>
                    <a:pt x="669" y="1368"/>
                  </a:cubicBezTo>
                  <a:cubicBezTo>
                    <a:pt x="305" y="1368"/>
                    <a:pt x="1" y="1064"/>
                    <a:pt x="1" y="699"/>
                  </a:cubicBezTo>
                  <a:cubicBezTo>
                    <a:pt x="1" y="304"/>
                    <a:pt x="305" y="0"/>
                    <a:pt x="669" y="0"/>
                  </a:cubicBezTo>
                  <a:cubicBezTo>
                    <a:pt x="1064" y="0"/>
                    <a:pt x="1368" y="304"/>
                    <a:pt x="1368"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
            <p:cNvSpPr/>
            <p:nvPr/>
          </p:nvSpPr>
          <p:spPr>
            <a:xfrm>
              <a:off x="5153100" y="758650"/>
              <a:ext cx="34225" cy="34225"/>
            </a:xfrm>
            <a:custGeom>
              <a:rect b="b" l="l" r="r" t="t"/>
              <a:pathLst>
                <a:path extrusionOk="0" h="1369" w="1369">
                  <a:moveTo>
                    <a:pt x="1368" y="670"/>
                  </a:moveTo>
                  <a:cubicBezTo>
                    <a:pt x="1368" y="1065"/>
                    <a:pt x="1064" y="1369"/>
                    <a:pt x="669" y="1369"/>
                  </a:cubicBezTo>
                  <a:cubicBezTo>
                    <a:pt x="304" y="1369"/>
                    <a:pt x="0" y="1065"/>
                    <a:pt x="0" y="670"/>
                  </a:cubicBezTo>
                  <a:cubicBezTo>
                    <a:pt x="0" y="305"/>
                    <a:pt x="304" y="1"/>
                    <a:pt x="669" y="1"/>
                  </a:cubicBezTo>
                  <a:cubicBezTo>
                    <a:pt x="1064" y="1"/>
                    <a:pt x="1368" y="305"/>
                    <a:pt x="1368" y="67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
            <p:cNvSpPr/>
            <p:nvPr/>
          </p:nvSpPr>
          <p:spPr>
            <a:xfrm>
              <a:off x="5575600" y="512450"/>
              <a:ext cx="34225" cy="34225"/>
            </a:xfrm>
            <a:custGeom>
              <a:rect b="b" l="l" r="r" t="t"/>
              <a:pathLst>
                <a:path extrusionOk="0" h="1369" w="1369">
                  <a:moveTo>
                    <a:pt x="1368" y="700"/>
                  </a:moveTo>
                  <a:cubicBezTo>
                    <a:pt x="1368" y="1065"/>
                    <a:pt x="1064" y="1369"/>
                    <a:pt x="669" y="1369"/>
                  </a:cubicBezTo>
                  <a:cubicBezTo>
                    <a:pt x="304" y="1369"/>
                    <a:pt x="0" y="1065"/>
                    <a:pt x="0" y="700"/>
                  </a:cubicBezTo>
                  <a:cubicBezTo>
                    <a:pt x="0" y="305"/>
                    <a:pt x="304" y="1"/>
                    <a:pt x="669" y="1"/>
                  </a:cubicBezTo>
                  <a:cubicBezTo>
                    <a:pt x="1064" y="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
            <p:cNvSpPr/>
            <p:nvPr/>
          </p:nvSpPr>
          <p:spPr>
            <a:xfrm>
              <a:off x="5922875" y="746500"/>
              <a:ext cx="34225" cy="34225"/>
            </a:xfrm>
            <a:custGeom>
              <a:rect b="b" l="l" r="r" t="t"/>
              <a:pathLst>
                <a:path extrusionOk="0" h="1369" w="1369">
                  <a:moveTo>
                    <a:pt x="1368" y="669"/>
                  </a:moveTo>
                  <a:cubicBezTo>
                    <a:pt x="1368" y="1064"/>
                    <a:pt x="1064" y="1368"/>
                    <a:pt x="699" y="1368"/>
                  </a:cubicBezTo>
                  <a:cubicBezTo>
                    <a:pt x="304" y="1368"/>
                    <a:pt x="0" y="1064"/>
                    <a:pt x="0" y="669"/>
                  </a:cubicBezTo>
                  <a:cubicBezTo>
                    <a:pt x="0" y="305"/>
                    <a:pt x="304" y="1"/>
                    <a:pt x="699" y="1"/>
                  </a:cubicBezTo>
                  <a:cubicBezTo>
                    <a:pt x="1064" y="1"/>
                    <a:pt x="1368" y="305"/>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
            <p:cNvSpPr/>
            <p:nvPr/>
          </p:nvSpPr>
          <p:spPr>
            <a:xfrm>
              <a:off x="5336225" y="1124925"/>
              <a:ext cx="34225" cy="34225"/>
            </a:xfrm>
            <a:custGeom>
              <a:rect b="b" l="l" r="r" t="t"/>
              <a:pathLst>
                <a:path extrusionOk="0" h="1369" w="1369">
                  <a:moveTo>
                    <a:pt x="1369" y="700"/>
                  </a:moveTo>
                  <a:cubicBezTo>
                    <a:pt x="1369" y="1064"/>
                    <a:pt x="1065" y="1368"/>
                    <a:pt x="669" y="1368"/>
                  </a:cubicBezTo>
                  <a:cubicBezTo>
                    <a:pt x="305" y="1368"/>
                    <a:pt x="1" y="1064"/>
                    <a:pt x="1" y="700"/>
                  </a:cubicBezTo>
                  <a:cubicBezTo>
                    <a:pt x="1" y="305"/>
                    <a:pt x="305" y="1"/>
                    <a:pt x="669" y="1"/>
                  </a:cubicBezTo>
                  <a:cubicBezTo>
                    <a:pt x="1065" y="1"/>
                    <a:pt x="1369" y="305"/>
                    <a:pt x="1369"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
            <p:cNvSpPr/>
            <p:nvPr/>
          </p:nvSpPr>
          <p:spPr>
            <a:xfrm>
              <a:off x="5208575" y="512450"/>
              <a:ext cx="34225" cy="34225"/>
            </a:xfrm>
            <a:custGeom>
              <a:rect b="b" l="l" r="r" t="t"/>
              <a:pathLst>
                <a:path extrusionOk="0" h="1369" w="1369">
                  <a:moveTo>
                    <a:pt x="1368" y="700"/>
                  </a:moveTo>
                  <a:cubicBezTo>
                    <a:pt x="1368" y="1065"/>
                    <a:pt x="1064" y="1369"/>
                    <a:pt x="699" y="1369"/>
                  </a:cubicBezTo>
                  <a:cubicBezTo>
                    <a:pt x="304" y="1369"/>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
            <p:cNvSpPr/>
            <p:nvPr/>
          </p:nvSpPr>
          <p:spPr>
            <a:xfrm>
              <a:off x="6131850" y="499550"/>
              <a:ext cx="34200" cy="34200"/>
            </a:xfrm>
            <a:custGeom>
              <a:rect b="b" l="l" r="r" t="t"/>
              <a:pathLst>
                <a:path extrusionOk="0" h="1368" w="1368">
                  <a:moveTo>
                    <a:pt x="1368" y="669"/>
                  </a:moveTo>
                  <a:cubicBezTo>
                    <a:pt x="1368" y="1064"/>
                    <a:pt x="1064" y="1368"/>
                    <a:pt x="699" y="1368"/>
                  </a:cubicBezTo>
                  <a:cubicBezTo>
                    <a:pt x="304" y="1368"/>
                    <a:pt x="0" y="1064"/>
                    <a:pt x="0" y="669"/>
                  </a:cubicBezTo>
                  <a:cubicBezTo>
                    <a:pt x="0" y="304"/>
                    <a:pt x="304" y="0"/>
                    <a:pt x="699" y="0"/>
                  </a:cubicBezTo>
                  <a:cubicBezTo>
                    <a:pt x="1064" y="30"/>
                    <a:pt x="1368" y="33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
            <p:cNvSpPr/>
            <p:nvPr/>
          </p:nvSpPr>
          <p:spPr>
            <a:xfrm>
              <a:off x="5954775" y="499550"/>
              <a:ext cx="34225" cy="34200"/>
            </a:xfrm>
            <a:custGeom>
              <a:rect b="b" l="l" r="r" t="t"/>
              <a:pathLst>
                <a:path extrusionOk="0" h="1368" w="1369">
                  <a:moveTo>
                    <a:pt x="1369" y="669"/>
                  </a:moveTo>
                  <a:cubicBezTo>
                    <a:pt x="1369" y="1064"/>
                    <a:pt x="1065" y="1368"/>
                    <a:pt x="670" y="1368"/>
                  </a:cubicBezTo>
                  <a:cubicBezTo>
                    <a:pt x="305" y="1368"/>
                    <a:pt x="1" y="1064"/>
                    <a:pt x="1" y="669"/>
                  </a:cubicBezTo>
                  <a:cubicBezTo>
                    <a:pt x="1" y="304"/>
                    <a:pt x="305" y="0"/>
                    <a:pt x="670" y="0"/>
                  </a:cubicBezTo>
                  <a:cubicBezTo>
                    <a:pt x="1065" y="30"/>
                    <a:pt x="1369" y="33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
            <p:cNvSpPr/>
            <p:nvPr/>
          </p:nvSpPr>
          <p:spPr>
            <a:xfrm>
              <a:off x="6365875" y="531450"/>
              <a:ext cx="34225" cy="34225"/>
            </a:xfrm>
            <a:custGeom>
              <a:rect b="b" l="l" r="r" t="t"/>
              <a:pathLst>
                <a:path extrusionOk="0" h="1369" w="1369">
                  <a:moveTo>
                    <a:pt x="1369" y="669"/>
                  </a:moveTo>
                  <a:cubicBezTo>
                    <a:pt x="1369" y="1064"/>
                    <a:pt x="1065" y="1368"/>
                    <a:pt x="670" y="1368"/>
                  </a:cubicBezTo>
                  <a:cubicBezTo>
                    <a:pt x="305" y="1368"/>
                    <a:pt x="1" y="1064"/>
                    <a:pt x="1" y="669"/>
                  </a:cubicBezTo>
                  <a:cubicBezTo>
                    <a:pt x="1" y="305"/>
                    <a:pt x="305" y="1"/>
                    <a:pt x="670" y="1"/>
                  </a:cubicBezTo>
                  <a:cubicBezTo>
                    <a:pt x="1065" y="1"/>
                    <a:pt x="1369" y="305"/>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
            <p:cNvSpPr/>
            <p:nvPr/>
          </p:nvSpPr>
          <p:spPr>
            <a:xfrm>
              <a:off x="6365875" y="948625"/>
              <a:ext cx="34225" cy="34225"/>
            </a:xfrm>
            <a:custGeom>
              <a:rect b="b" l="l" r="r" t="t"/>
              <a:pathLst>
                <a:path extrusionOk="0" h="1369" w="1369">
                  <a:moveTo>
                    <a:pt x="1369" y="670"/>
                  </a:moveTo>
                  <a:cubicBezTo>
                    <a:pt x="1369" y="1065"/>
                    <a:pt x="1065" y="1369"/>
                    <a:pt x="670" y="1369"/>
                  </a:cubicBezTo>
                  <a:cubicBezTo>
                    <a:pt x="305" y="1369"/>
                    <a:pt x="1" y="1065"/>
                    <a:pt x="1" y="670"/>
                  </a:cubicBezTo>
                  <a:cubicBezTo>
                    <a:pt x="1" y="305"/>
                    <a:pt x="305" y="1"/>
                    <a:pt x="670" y="1"/>
                  </a:cubicBezTo>
                  <a:cubicBezTo>
                    <a:pt x="1065" y="1"/>
                    <a:pt x="1369" y="305"/>
                    <a:pt x="1369" y="67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
            <p:cNvSpPr/>
            <p:nvPr/>
          </p:nvSpPr>
          <p:spPr>
            <a:xfrm>
              <a:off x="6947200" y="1289825"/>
              <a:ext cx="34225" cy="34225"/>
            </a:xfrm>
            <a:custGeom>
              <a:rect b="b" l="l" r="r" t="t"/>
              <a:pathLst>
                <a:path extrusionOk="0" h="1369" w="1369">
                  <a:moveTo>
                    <a:pt x="1368" y="669"/>
                  </a:moveTo>
                  <a:cubicBezTo>
                    <a:pt x="1368" y="1064"/>
                    <a:pt x="1065" y="1368"/>
                    <a:pt x="669" y="1368"/>
                  </a:cubicBezTo>
                  <a:cubicBezTo>
                    <a:pt x="305" y="1368"/>
                    <a:pt x="1" y="1064"/>
                    <a:pt x="1" y="669"/>
                  </a:cubicBezTo>
                  <a:cubicBezTo>
                    <a:pt x="1" y="304"/>
                    <a:pt x="305" y="0"/>
                    <a:pt x="669" y="0"/>
                  </a:cubicBezTo>
                  <a:cubicBezTo>
                    <a:pt x="1065"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
            <p:cNvSpPr/>
            <p:nvPr/>
          </p:nvSpPr>
          <p:spPr>
            <a:xfrm>
              <a:off x="6650075" y="1339975"/>
              <a:ext cx="34225" cy="34225"/>
            </a:xfrm>
            <a:custGeom>
              <a:rect b="b" l="l" r="r" t="t"/>
              <a:pathLst>
                <a:path extrusionOk="0" h="1369" w="1369">
                  <a:moveTo>
                    <a:pt x="1369" y="669"/>
                  </a:moveTo>
                  <a:cubicBezTo>
                    <a:pt x="1369" y="1064"/>
                    <a:pt x="1065" y="1368"/>
                    <a:pt x="670" y="1368"/>
                  </a:cubicBezTo>
                  <a:cubicBezTo>
                    <a:pt x="305" y="1368"/>
                    <a:pt x="1" y="1064"/>
                    <a:pt x="1" y="669"/>
                  </a:cubicBezTo>
                  <a:cubicBezTo>
                    <a:pt x="1" y="304"/>
                    <a:pt x="305" y="1"/>
                    <a:pt x="670" y="1"/>
                  </a:cubicBezTo>
                  <a:cubicBezTo>
                    <a:pt x="1065" y="1"/>
                    <a:pt x="1369" y="30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
            <p:cNvSpPr/>
            <p:nvPr/>
          </p:nvSpPr>
          <p:spPr>
            <a:xfrm>
              <a:off x="6308900" y="1460800"/>
              <a:ext cx="34225" cy="33450"/>
            </a:xfrm>
            <a:custGeom>
              <a:rect b="b" l="l" r="r" t="t"/>
              <a:pathLst>
                <a:path extrusionOk="0" h="1338" w="1369">
                  <a:moveTo>
                    <a:pt x="1368" y="669"/>
                  </a:moveTo>
                  <a:cubicBezTo>
                    <a:pt x="1368" y="1034"/>
                    <a:pt x="1064" y="1338"/>
                    <a:pt x="669" y="1338"/>
                  </a:cubicBezTo>
                  <a:cubicBezTo>
                    <a:pt x="304" y="1338"/>
                    <a:pt x="0" y="103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
            <p:cNvSpPr/>
            <p:nvPr/>
          </p:nvSpPr>
          <p:spPr>
            <a:xfrm>
              <a:off x="6365875" y="1990450"/>
              <a:ext cx="34225" cy="34200"/>
            </a:xfrm>
            <a:custGeom>
              <a:rect b="b" l="l" r="r" t="t"/>
              <a:pathLst>
                <a:path extrusionOk="0" h="1368" w="1369">
                  <a:moveTo>
                    <a:pt x="1369" y="699"/>
                  </a:moveTo>
                  <a:cubicBezTo>
                    <a:pt x="1369" y="1064"/>
                    <a:pt x="1065" y="1368"/>
                    <a:pt x="670" y="1368"/>
                  </a:cubicBezTo>
                  <a:cubicBezTo>
                    <a:pt x="305" y="1368"/>
                    <a:pt x="1" y="1064"/>
                    <a:pt x="1" y="699"/>
                  </a:cubicBezTo>
                  <a:cubicBezTo>
                    <a:pt x="1" y="304"/>
                    <a:pt x="305" y="0"/>
                    <a:pt x="670" y="0"/>
                  </a:cubicBezTo>
                  <a:cubicBezTo>
                    <a:pt x="1065" y="31"/>
                    <a:pt x="1369" y="335"/>
                    <a:pt x="1369"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
            <p:cNvSpPr/>
            <p:nvPr/>
          </p:nvSpPr>
          <p:spPr>
            <a:xfrm>
              <a:off x="6723025" y="2186500"/>
              <a:ext cx="34225" cy="34225"/>
            </a:xfrm>
            <a:custGeom>
              <a:rect b="b" l="l" r="r" t="t"/>
              <a:pathLst>
                <a:path extrusionOk="0" h="1369" w="1369">
                  <a:moveTo>
                    <a:pt x="1369" y="669"/>
                  </a:moveTo>
                  <a:cubicBezTo>
                    <a:pt x="1369" y="1064"/>
                    <a:pt x="1065" y="1368"/>
                    <a:pt x="670" y="1368"/>
                  </a:cubicBezTo>
                  <a:cubicBezTo>
                    <a:pt x="305" y="1368"/>
                    <a:pt x="1" y="1064"/>
                    <a:pt x="1" y="669"/>
                  </a:cubicBezTo>
                  <a:cubicBezTo>
                    <a:pt x="1" y="304"/>
                    <a:pt x="305" y="0"/>
                    <a:pt x="670" y="0"/>
                  </a:cubicBezTo>
                  <a:cubicBezTo>
                    <a:pt x="1065" y="0"/>
                    <a:pt x="1369" y="30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
            <p:cNvSpPr/>
            <p:nvPr/>
          </p:nvSpPr>
          <p:spPr>
            <a:xfrm>
              <a:off x="7155425" y="1746525"/>
              <a:ext cx="34200" cy="34200"/>
            </a:xfrm>
            <a:custGeom>
              <a:rect b="b" l="l" r="r" t="t"/>
              <a:pathLst>
                <a:path extrusionOk="0" h="1368" w="1368">
                  <a:moveTo>
                    <a:pt x="1368" y="669"/>
                  </a:moveTo>
                  <a:cubicBezTo>
                    <a:pt x="1368" y="1064"/>
                    <a:pt x="1064" y="1368"/>
                    <a:pt x="669" y="1368"/>
                  </a:cubicBezTo>
                  <a:cubicBezTo>
                    <a:pt x="304" y="1368"/>
                    <a:pt x="0" y="106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
            <p:cNvSpPr/>
            <p:nvPr/>
          </p:nvSpPr>
          <p:spPr>
            <a:xfrm>
              <a:off x="7001150" y="866575"/>
              <a:ext cx="34225" cy="34200"/>
            </a:xfrm>
            <a:custGeom>
              <a:rect b="b" l="l" r="r" t="t"/>
              <a:pathLst>
                <a:path extrusionOk="0" h="1368" w="1369">
                  <a:moveTo>
                    <a:pt x="1369" y="699"/>
                  </a:moveTo>
                  <a:cubicBezTo>
                    <a:pt x="1369" y="1064"/>
                    <a:pt x="1065" y="1368"/>
                    <a:pt x="700" y="1368"/>
                  </a:cubicBezTo>
                  <a:cubicBezTo>
                    <a:pt x="305" y="1368"/>
                    <a:pt x="1" y="1064"/>
                    <a:pt x="1" y="699"/>
                  </a:cubicBezTo>
                  <a:cubicBezTo>
                    <a:pt x="1" y="304"/>
                    <a:pt x="305" y="0"/>
                    <a:pt x="700" y="0"/>
                  </a:cubicBezTo>
                  <a:cubicBezTo>
                    <a:pt x="1065" y="0"/>
                    <a:pt x="1369" y="304"/>
                    <a:pt x="1369"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
            <p:cNvSpPr/>
            <p:nvPr/>
          </p:nvSpPr>
          <p:spPr>
            <a:xfrm>
              <a:off x="7008000" y="2184975"/>
              <a:ext cx="34225" cy="34225"/>
            </a:xfrm>
            <a:custGeom>
              <a:rect b="b" l="l" r="r" t="t"/>
              <a:pathLst>
                <a:path extrusionOk="0" h="1369" w="1369">
                  <a:moveTo>
                    <a:pt x="1368" y="700"/>
                  </a:moveTo>
                  <a:cubicBezTo>
                    <a:pt x="1368" y="1064"/>
                    <a:pt x="1064" y="1368"/>
                    <a:pt x="669" y="1368"/>
                  </a:cubicBezTo>
                  <a:cubicBezTo>
                    <a:pt x="304" y="1368"/>
                    <a:pt x="0" y="1064"/>
                    <a:pt x="0" y="700"/>
                  </a:cubicBezTo>
                  <a:cubicBezTo>
                    <a:pt x="0" y="304"/>
                    <a:pt x="304" y="0"/>
                    <a:pt x="669" y="0"/>
                  </a:cubicBezTo>
                  <a:cubicBezTo>
                    <a:pt x="1064" y="0"/>
                    <a:pt x="1368" y="304"/>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
            <p:cNvSpPr/>
            <p:nvPr/>
          </p:nvSpPr>
          <p:spPr>
            <a:xfrm>
              <a:off x="6932775" y="2601400"/>
              <a:ext cx="34200" cy="34200"/>
            </a:xfrm>
            <a:custGeom>
              <a:rect b="b" l="l" r="r" t="t"/>
              <a:pathLst>
                <a:path extrusionOk="0" h="1368" w="1368">
                  <a:moveTo>
                    <a:pt x="1368" y="669"/>
                  </a:moveTo>
                  <a:cubicBezTo>
                    <a:pt x="1368" y="1064"/>
                    <a:pt x="1064" y="1368"/>
                    <a:pt x="699" y="1368"/>
                  </a:cubicBezTo>
                  <a:cubicBezTo>
                    <a:pt x="304" y="1368"/>
                    <a:pt x="0" y="1064"/>
                    <a:pt x="0" y="669"/>
                  </a:cubicBezTo>
                  <a:cubicBezTo>
                    <a:pt x="0" y="304"/>
                    <a:pt x="304" y="0"/>
                    <a:pt x="699" y="0"/>
                  </a:cubicBezTo>
                  <a:cubicBezTo>
                    <a:pt x="1064"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
            <p:cNvSpPr/>
            <p:nvPr/>
          </p:nvSpPr>
          <p:spPr>
            <a:xfrm>
              <a:off x="7216975" y="3230575"/>
              <a:ext cx="34200" cy="34975"/>
            </a:xfrm>
            <a:custGeom>
              <a:rect b="b" l="l" r="r" t="t"/>
              <a:pathLst>
                <a:path extrusionOk="0" h="1399" w="1368">
                  <a:moveTo>
                    <a:pt x="1368" y="700"/>
                  </a:moveTo>
                  <a:cubicBezTo>
                    <a:pt x="1368" y="1065"/>
                    <a:pt x="1064" y="1399"/>
                    <a:pt x="669" y="1399"/>
                  </a:cubicBezTo>
                  <a:cubicBezTo>
                    <a:pt x="304" y="1399"/>
                    <a:pt x="0" y="1065"/>
                    <a:pt x="0" y="700"/>
                  </a:cubicBezTo>
                  <a:cubicBezTo>
                    <a:pt x="0" y="305"/>
                    <a:pt x="304" y="1"/>
                    <a:pt x="669" y="1"/>
                  </a:cubicBezTo>
                  <a:cubicBezTo>
                    <a:pt x="1064" y="3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
            <p:cNvSpPr/>
            <p:nvPr/>
          </p:nvSpPr>
          <p:spPr>
            <a:xfrm>
              <a:off x="7142500" y="3133325"/>
              <a:ext cx="34225" cy="34200"/>
            </a:xfrm>
            <a:custGeom>
              <a:rect b="b" l="l" r="r" t="t"/>
              <a:pathLst>
                <a:path extrusionOk="0" h="1368" w="1369">
                  <a:moveTo>
                    <a:pt x="1368" y="669"/>
                  </a:moveTo>
                  <a:cubicBezTo>
                    <a:pt x="1368" y="1064"/>
                    <a:pt x="1064" y="1368"/>
                    <a:pt x="699" y="1368"/>
                  </a:cubicBezTo>
                  <a:cubicBezTo>
                    <a:pt x="304" y="1368"/>
                    <a:pt x="0" y="1064"/>
                    <a:pt x="0" y="669"/>
                  </a:cubicBezTo>
                  <a:cubicBezTo>
                    <a:pt x="0" y="304"/>
                    <a:pt x="304" y="0"/>
                    <a:pt x="699" y="0"/>
                  </a:cubicBezTo>
                  <a:cubicBezTo>
                    <a:pt x="1064"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
            <p:cNvSpPr/>
            <p:nvPr/>
          </p:nvSpPr>
          <p:spPr>
            <a:xfrm>
              <a:off x="6498875" y="2374175"/>
              <a:ext cx="34200" cy="34225"/>
            </a:xfrm>
            <a:custGeom>
              <a:rect b="b" l="l" r="r" t="t"/>
              <a:pathLst>
                <a:path extrusionOk="0" h="1369" w="1368">
                  <a:moveTo>
                    <a:pt x="1368" y="700"/>
                  </a:moveTo>
                  <a:cubicBezTo>
                    <a:pt x="1368" y="1065"/>
                    <a:pt x="1064" y="1369"/>
                    <a:pt x="669" y="1369"/>
                  </a:cubicBezTo>
                  <a:cubicBezTo>
                    <a:pt x="304" y="1369"/>
                    <a:pt x="0" y="1065"/>
                    <a:pt x="0" y="700"/>
                  </a:cubicBezTo>
                  <a:cubicBezTo>
                    <a:pt x="0" y="305"/>
                    <a:pt x="304" y="1"/>
                    <a:pt x="669" y="1"/>
                  </a:cubicBezTo>
                  <a:cubicBezTo>
                    <a:pt x="1064" y="31"/>
                    <a:pt x="1368" y="33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
            <p:cNvSpPr/>
            <p:nvPr/>
          </p:nvSpPr>
          <p:spPr>
            <a:xfrm>
              <a:off x="6705550" y="2466125"/>
              <a:ext cx="34225" cy="34225"/>
            </a:xfrm>
            <a:custGeom>
              <a:rect b="b" l="l" r="r" t="t"/>
              <a:pathLst>
                <a:path extrusionOk="0" h="1369" w="1369">
                  <a:moveTo>
                    <a:pt x="1369" y="700"/>
                  </a:moveTo>
                  <a:cubicBezTo>
                    <a:pt x="1369" y="1065"/>
                    <a:pt x="1065" y="1369"/>
                    <a:pt x="700" y="1369"/>
                  </a:cubicBezTo>
                  <a:cubicBezTo>
                    <a:pt x="305" y="1369"/>
                    <a:pt x="1" y="1065"/>
                    <a:pt x="1" y="700"/>
                  </a:cubicBezTo>
                  <a:cubicBezTo>
                    <a:pt x="1" y="305"/>
                    <a:pt x="305" y="1"/>
                    <a:pt x="700" y="1"/>
                  </a:cubicBezTo>
                  <a:cubicBezTo>
                    <a:pt x="1065" y="1"/>
                    <a:pt x="1369" y="366"/>
                    <a:pt x="1369"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
            <p:cNvSpPr/>
            <p:nvPr/>
          </p:nvSpPr>
          <p:spPr>
            <a:xfrm>
              <a:off x="6811950" y="1797425"/>
              <a:ext cx="34225" cy="34225"/>
            </a:xfrm>
            <a:custGeom>
              <a:rect b="b" l="l" r="r" t="t"/>
              <a:pathLst>
                <a:path extrusionOk="0" h="1369" w="1369">
                  <a:moveTo>
                    <a:pt x="1368" y="700"/>
                  </a:moveTo>
                  <a:cubicBezTo>
                    <a:pt x="1368" y="1065"/>
                    <a:pt x="1064" y="1368"/>
                    <a:pt x="699" y="1368"/>
                  </a:cubicBezTo>
                  <a:cubicBezTo>
                    <a:pt x="304" y="1368"/>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
            <p:cNvSpPr/>
            <p:nvPr/>
          </p:nvSpPr>
          <p:spPr>
            <a:xfrm>
              <a:off x="6005700" y="1238900"/>
              <a:ext cx="34225" cy="34225"/>
            </a:xfrm>
            <a:custGeom>
              <a:rect b="b" l="l" r="r" t="t"/>
              <a:pathLst>
                <a:path extrusionOk="0" h="1369" w="1369">
                  <a:moveTo>
                    <a:pt x="1368" y="700"/>
                  </a:moveTo>
                  <a:cubicBezTo>
                    <a:pt x="1368" y="1065"/>
                    <a:pt x="1064" y="1369"/>
                    <a:pt x="699" y="1369"/>
                  </a:cubicBezTo>
                  <a:cubicBezTo>
                    <a:pt x="304" y="1369"/>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
            <p:cNvSpPr/>
            <p:nvPr/>
          </p:nvSpPr>
          <p:spPr>
            <a:xfrm>
              <a:off x="4839250" y="1135575"/>
              <a:ext cx="34225" cy="34200"/>
            </a:xfrm>
            <a:custGeom>
              <a:rect b="b" l="l" r="r" t="t"/>
              <a:pathLst>
                <a:path extrusionOk="0" h="1368" w="1369">
                  <a:moveTo>
                    <a:pt x="1369" y="699"/>
                  </a:moveTo>
                  <a:cubicBezTo>
                    <a:pt x="1369" y="1064"/>
                    <a:pt x="1065" y="1368"/>
                    <a:pt x="700" y="1368"/>
                  </a:cubicBezTo>
                  <a:cubicBezTo>
                    <a:pt x="305" y="1368"/>
                    <a:pt x="1" y="1064"/>
                    <a:pt x="1" y="699"/>
                  </a:cubicBezTo>
                  <a:cubicBezTo>
                    <a:pt x="1" y="304"/>
                    <a:pt x="305" y="0"/>
                    <a:pt x="700" y="0"/>
                  </a:cubicBezTo>
                  <a:cubicBezTo>
                    <a:pt x="1095" y="0"/>
                    <a:pt x="1369" y="304"/>
                    <a:pt x="1369"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
            <p:cNvSpPr/>
            <p:nvPr/>
          </p:nvSpPr>
          <p:spPr>
            <a:xfrm>
              <a:off x="4555050" y="1324775"/>
              <a:ext cx="34225" cy="34225"/>
            </a:xfrm>
            <a:custGeom>
              <a:rect b="b" l="l" r="r" t="t"/>
              <a:pathLst>
                <a:path extrusionOk="0" h="1369" w="1369">
                  <a:moveTo>
                    <a:pt x="1369" y="669"/>
                  </a:moveTo>
                  <a:cubicBezTo>
                    <a:pt x="1369" y="1064"/>
                    <a:pt x="1065" y="1368"/>
                    <a:pt x="700" y="1368"/>
                  </a:cubicBezTo>
                  <a:cubicBezTo>
                    <a:pt x="305" y="1368"/>
                    <a:pt x="1" y="1064"/>
                    <a:pt x="1" y="669"/>
                  </a:cubicBezTo>
                  <a:cubicBezTo>
                    <a:pt x="1" y="305"/>
                    <a:pt x="305" y="1"/>
                    <a:pt x="700" y="1"/>
                  </a:cubicBezTo>
                  <a:cubicBezTo>
                    <a:pt x="1065" y="31"/>
                    <a:pt x="1369" y="335"/>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
            <p:cNvSpPr/>
            <p:nvPr/>
          </p:nvSpPr>
          <p:spPr>
            <a:xfrm>
              <a:off x="4118875" y="959275"/>
              <a:ext cx="34225" cy="34225"/>
            </a:xfrm>
            <a:custGeom>
              <a:rect b="b" l="l" r="r" t="t"/>
              <a:pathLst>
                <a:path extrusionOk="0" h="1369" w="1369">
                  <a:moveTo>
                    <a:pt x="1369" y="669"/>
                  </a:moveTo>
                  <a:cubicBezTo>
                    <a:pt x="1369" y="1034"/>
                    <a:pt x="1065" y="1368"/>
                    <a:pt x="700" y="1368"/>
                  </a:cubicBezTo>
                  <a:cubicBezTo>
                    <a:pt x="335" y="1368"/>
                    <a:pt x="1" y="1034"/>
                    <a:pt x="1" y="669"/>
                  </a:cubicBezTo>
                  <a:cubicBezTo>
                    <a:pt x="1" y="304"/>
                    <a:pt x="33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
            <p:cNvSpPr/>
            <p:nvPr/>
          </p:nvSpPr>
          <p:spPr>
            <a:xfrm>
              <a:off x="3856725" y="1152275"/>
              <a:ext cx="34225" cy="34225"/>
            </a:xfrm>
            <a:custGeom>
              <a:rect b="b" l="l" r="r" t="t"/>
              <a:pathLst>
                <a:path extrusionOk="0" h="1369" w="1369">
                  <a:moveTo>
                    <a:pt x="1368" y="700"/>
                  </a:moveTo>
                  <a:cubicBezTo>
                    <a:pt x="1368" y="1065"/>
                    <a:pt x="1064" y="1369"/>
                    <a:pt x="699" y="1369"/>
                  </a:cubicBezTo>
                  <a:cubicBezTo>
                    <a:pt x="335" y="1369"/>
                    <a:pt x="0" y="1065"/>
                    <a:pt x="0" y="700"/>
                  </a:cubicBezTo>
                  <a:cubicBezTo>
                    <a:pt x="0" y="335"/>
                    <a:pt x="335" y="1"/>
                    <a:pt x="699" y="1"/>
                  </a:cubicBezTo>
                  <a:cubicBezTo>
                    <a:pt x="1064" y="1"/>
                    <a:pt x="1368" y="33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
            <p:cNvSpPr/>
            <p:nvPr/>
          </p:nvSpPr>
          <p:spPr>
            <a:xfrm>
              <a:off x="3637875" y="1375700"/>
              <a:ext cx="34225" cy="34200"/>
            </a:xfrm>
            <a:custGeom>
              <a:rect b="b" l="l" r="r" t="t"/>
              <a:pathLst>
                <a:path extrusionOk="0" h="1368" w="1369">
                  <a:moveTo>
                    <a:pt x="1368" y="699"/>
                  </a:moveTo>
                  <a:cubicBezTo>
                    <a:pt x="1368" y="1064"/>
                    <a:pt x="1064" y="1368"/>
                    <a:pt x="669" y="1368"/>
                  </a:cubicBezTo>
                  <a:cubicBezTo>
                    <a:pt x="304" y="1368"/>
                    <a:pt x="0" y="1064"/>
                    <a:pt x="0" y="699"/>
                  </a:cubicBezTo>
                  <a:cubicBezTo>
                    <a:pt x="0" y="304"/>
                    <a:pt x="304" y="0"/>
                    <a:pt x="669" y="0"/>
                  </a:cubicBezTo>
                  <a:cubicBezTo>
                    <a:pt x="1064" y="0"/>
                    <a:pt x="1368" y="304"/>
                    <a:pt x="1368"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
            <p:cNvSpPr/>
            <p:nvPr/>
          </p:nvSpPr>
          <p:spPr>
            <a:xfrm>
              <a:off x="3516300" y="1024625"/>
              <a:ext cx="34200" cy="34225"/>
            </a:xfrm>
            <a:custGeom>
              <a:rect b="b" l="l" r="r" t="t"/>
              <a:pathLst>
                <a:path extrusionOk="0" h="1369" w="1368">
                  <a:moveTo>
                    <a:pt x="1368" y="669"/>
                  </a:moveTo>
                  <a:cubicBezTo>
                    <a:pt x="1368" y="1064"/>
                    <a:pt x="1064" y="1368"/>
                    <a:pt x="669" y="1368"/>
                  </a:cubicBezTo>
                  <a:cubicBezTo>
                    <a:pt x="304" y="1368"/>
                    <a:pt x="0" y="106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
            <p:cNvSpPr/>
            <p:nvPr/>
          </p:nvSpPr>
          <p:spPr>
            <a:xfrm>
              <a:off x="3016275" y="1024625"/>
              <a:ext cx="34225" cy="34225"/>
            </a:xfrm>
            <a:custGeom>
              <a:rect b="b" l="l" r="r" t="t"/>
              <a:pathLst>
                <a:path extrusionOk="0" h="1369" w="1369">
                  <a:moveTo>
                    <a:pt x="1368" y="669"/>
                  </a:moveTo>
                  <a:cubicBezTo>
                    <a:pt x="1368" y="1064"/>
                    <a:pt x="1065" y="1368"/>
                    <a:pt x="700" y="1368"/>
                  </a:cubicBezTo>
                  <a:cubicBezTo>
                    <a:pt x="305" y="1368"/>
                    <a:pt x="1" y="1064"/>
                    <a:pt x="1" y="669"/>
                  </a:cubicBezTo>
                  <a:cubicBezTo>
                    <a:pt x="1" y="304"/>
                    <a:pt x="305" y="0"/>
                    <a:pt x="700" y="0"/>
                  </a:cubicBezTo>
                  <a:cubicBezTo>
                    <a:pt x="1065"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
            <p:cNvSpPr/>
            <p:nvPr/>
          </p:nvSpPr>
          <p:spPr>
            <a:xfrm>
              <a:off x="2764000" y="745750"/>
              <a:ext cx="34225" cy="34200"/>
            </a:xfrm>
            <a:custGeom>
              <a:rect b="b" l="l" r="r" t="t"/>
              <a:pathLst>
                <a:path extrusionOk="0" h="1368" w="1369">
                  <a:moveTo>
                    <a:pt x="1368" y="699"/>
                  </a:moveTo>
                  <a:cubicBezTo>
                    <a:pt x="1368" y="1064"/>
                    <a:pt x="1064" y="1368"/>
                    <a:pt x="669" y="1368"/>
                  </a:cubicBezTo>
                  <a:cubicBezTo>
                    <a:pt x="304" y="1368"/>
                    <a:pt x="0" y="1064"/>
                    <a:pt x="0" y="699"/>
                  </a:cubicBezTo>
                  <a:cubicBezTo>
                    <a:pt x="0" y="335"/>
                    <a:pt x="304" y="0"/>
                    <a:pt x="669" y="0"/>
                  </a:cubicBezTo>
                  <a:cubicBezTo>
                    <a:pt x="1064" y="0"/>
                    <a:pt x="1368" y="335"/>
                    <a:pt x="1368"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
            <p:cNvSpPr/>
            <p:nvPr/>
          </p:nvSpPr>
          <p:spPr>
            <a:xfrm>
              <a:off x="2484350" y="583125"/>
              <a:ext cx="34225" cy="34225"/>
            </a:xfrm>
            <a:custGeom>
              <a:rect b="b" l="l" r="r" t="t"/>
              <a:pathLst>
                <a:path extrusionOk="0" h="1369" w="1369">
                  <a:moveTo>
                    <a:pt x="1369" y="669"/>
                  </a:moveTo>
                  <a:cubicBezTo>
                    <a:pt x="1369" y="1064"/>
                    <a:pt x="1065" y="1368"/>
                    <a:pt x="700" y="1368"/>
                  </a:cubicBezTo>
                  <a:cubicBezTo>
                    <a:pt x="305" y="1368"/>
                    <a:pt x="1" y="1064"/>
                    <a:pt x="1" y="669"/>
                  </a:cubicBezTo>
                  <a:cubicBezTo>
                    <a:pt x="1" y="305"/>
                    <a:pt x="305" y="1"/>
                    <a:pt x="700" y="1"/>
                  </a:cubicBezTo>
                  <a:cubicBezTo>
                    <a:pt x="1065" y="1"/>
                    <a:pt x="1369" y="305"/>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
            <p:cNvSpPr/>
            <p:nvPr/>
          </p:nvSpPr>
          <p:spPr>
            <a:xfrm>
              <a:off x="2277675" y="891650"/>
              <a:ext cx="34200" cy="34200"/>
            </a:xfrm>
            <a:custGeom>
              <a:rect b="b" l="l" r="r" t="t"/>
              <a:pathLst>
                <a:path extrusionOk="0" h="1368" w="1368">
                  <a:moveTo>
                    <a:pt x="1368" y="669"/>
                  </a:moveTo>
                  <a:cubicBezTo>
                    <a:pt x="1368" y="1064"/>
                    <a:pt x="1064" y="1368"/>
                    <a:pt x="669" y="1368"/>
                  </a:cubicBezTo>
                  <a:cubicBezTo>
                    <a:pt x="304" y="1368"/>
                    <a:pt x="0" y="106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
            <p:cNvSpPr/>
            <p:nvPr/>
          </p:nvSpPr>
          <p:spPr>
            <a:xfrm>
              <a:off x="2194825" y="1270825"/>
              <a:ext cx="34225" cy="34225"/>
            </a:xfrm>
            <a:custGeom>
              <a:rect b="b" l="l" r="r" t="t"/>
              <a:pathLst>
                <a:path extrusionOk="0" h="1369" w="1369">
                  <a:moveTo>
                    <a:pt x="1369" y="669"/>
                  </a:moveTo>
                  <a:cubicBezTo>
                    <a:pt x="1369" y="1064"/>
                    <a:pt x="1065" y="1368"/>
                    <a:pt x="700" y="1368"/>
                  </a:cubicBezTo>
                  <a:cubicBezTo>
                    <a:pt x="305" y="1368"/>
                    <a:pt x="1" y="1064"/>
                    <a:pt x="1" y="669"/>
                  </a:cubicBezTo>
                  <a:cubicBezTo>
                    <a:pt x="1" y="304"/>
                    <a:pt x="305" y="1"/>
                    <a:pt x="700" y="1"/>
                  </a:cubicBezTo>
                  <a:cubicBezTo>
                    <a:pt x="1065" y="1"/>
                    <a:pt x="1369" y="30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
            <p:cNvSpPr/>
            <p:nvPr/>
          </p:nvSpPr>
          <p:spPr>
            <a:xfrm>
              <a:off x="1612750" y="869600"/>
              <a:ext cx="34225" cy="34225"/>
            </a:xfrm>
            <a:custGeom>
              <a:rect b="b" l="l" r="r" t="t"/>
              <a:pathLst>
                <a:path extrusionOk="0" h="1369" w="1369">
                  <a:moveTo>
                    <a:pt x="1369" y="700"/>
                  </a:moveTo>
                  <a:cubicBezTo>
                    <a:pt x="1369" y="1065"/>
                    <a:pt x="1065" y="1368"/>
                    <a:pt x="670" y="1368"/>
                  </a:cubicBezTo>
                  <a:cubicBezTo>
                    <a:pt x="305" y="1368"/>
                    <a:pt x="1" y="1065"/>
                    <a:pt x="1" y="700"/>
                  </a:cubicBezTo>
                  <a:cubicBezTo>
                    <a:pt x="1" y="305"/>
                    <a:pt x="305" y="1"/>
                    <a:pt x="670" y="1"/>
                  </a:cubicBezTo>
                  <a:cubicBezTo>
                    <a:pt x="1065" y="1"/>
                    <a:pt x="1369" y="305"/>
                    <a:pt x="1369"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
            <p:cNvSpPr/>
            <p:nvPr/>
          </p:nvSpPr>
          <p:spPr>
            <a:xfrm>
              <a:off x="2074775" y="691800"/>
              <a:ext cx="34225" cy="34200"/>
            </a:xfrm>
            <a:custGeom>
              <a:rect b="b" l="l" r="r" t="t"/>
              <a:pathLst>
                <a:path extrusionOk="0" h="1368" w="1369">
                  <a:moveTo>
                    <a:pt x="1368" y="699"/>
                  </a:moveTo>
                  <a:cubicBezTo>
                    <a:pt x="1368" y="1064"/>
                    <a:pt x="1064" y="1368"/>
                    <a:pt x="700" y="1368"/>
                  </a:cubicBezTo>
                  <a:cubicBezTo>
                    <a:pt x="335" y="1368"/>
                    <a:pt x="0" y="1064"/>
                    <a:pt x="0" y="699"/>
                  </a:cubicBezTo>
                  <a:cubicBezTo>
                    <a:pt x="0" y="304"/>
                    <a:pt x="335" y="0"/>
                    <a:pt x="700" y="0"/>
                  </a:cubicBezTo>
                  <a:cubicBezTo>
                    <a:pt x="1064" y="0"/>
                    <a:pt x="1368" y="304"/>
                    <a:pt x="1368"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
            <p:cNvSpPr/>
            <p:nvPr/>
          </p:nvSpPr>
          <p:spPr>
            <a:xfrm>
              <a:off x="1670500" y="474450"/>
              <a:ext cx="34225" cy="34225"/>
            </a:xfrm>
            <a:custGeom>
              <a:rect b="b" l="l" r="r" t="t"/>
              <a:pathLst>
                <a:path extrusionOk="0" h="1369" w="1369">
                  <a:moveTo>
                    <a:pt x="1369" y="700"/>
                  </a:moveTo>
                  <a:cubicBezTo>
                    <a:pt x="1369" y="1065"/>
                    <a:pt x="1065" y="1369"/>
                    <a:pt x="700" y="1369"/>
                  </a:cubicBezTo>
                  <a:cubicBezTo>
                    <a:pt x="305" y="1369"/>
                    <a:pt x="1" y="1065"/>
                    <a:pt x="1" y="700"/>
                  </a:cubicBezTo>
                  <a:cubicBezTo>
                    <a:pt x="1" y="305"/>
                    <a:pt x="305" y="1"/>
                    <a:pt x="700" y="1"/>
                  </a:cubicBezTo>
                  <a:cubicBezTo>
                    <a:pt x="1065" y="1"/>
                    <a:pt x="1369" y="305"/>
                    <a:pt x="1369"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
            <p:cNvSpPr/>
            <p:nvPr/>
          </p:nvSpPr>
          <p:spPr>
            <a:xfrm>
              <a:off x="1361225" y="588450"/>
              <a:ext cx="34225" cy="34225"/>
            </a:xfrm>
            <a:custGeom>
              <a:rect b="b" l="l" r="r" t="t"/>
              <a:pathLst>
                <a:path extrusionOk="0" h="1369" w="1369">
                  <a:moveTo>
                    <a:pt x="1369" y="699"/>
                  </a:moveTo>
                  <a:cubicBezTo>
                    <a:pt x="1369" y="1064"/>
                    <a:pt x="1065" y="1368"/>
                    <a:pt x="670" y="1368"/>
                  </a:cubicBezTo>
                  <a:cubicBezTo>
                    <a:pt x="305" y="1368"/>
                    <a:pt x="1" y="1064"/>
                    <a:pt x="1" y="699"/>
                  </a:cubicBezTo>
                  <a:cubicBezTo>
                    <a:pt x="1" y="304"/>
                    <a:pt x="305" y="0"/>
                    <a:pt x="670" y="0"/>
                  </a:cubicBezTo>
                  <a:cubicBezTo>
                    <a:pt x="1065" y="0"/>
                    <a:pt x="1369" y="304"/>
                    <a:pt x="1369"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
            <p:cNvSpPr/>
            <p:nvPr/>
          </p:nvSpPr>
          <p:spPr>
            <a:xfrm>
              <a:off x="1203925" y="872650"/>
              <a:ext cx="34225" cy="34225"/>
            </a:xfrm>
            <a:custGeom>
              <a:rect b="b" l="l" r="r" t="t"/>
              <a:pathLst>
                <a:path extrusionOk="0" h="1369" w="1369">
                  <a:moveTo>
                    <a:pt x="1369" y="669"/>
                  </a:moveTo>
                  <a:cubicBezTo>
                    <a:pt x="1369" y="1064"/>
                    <a:pt x="1065" y="1368"/>
                    <a:pt x="700" y="1368"/>
                  </a:cubicBezTo>
                  <a:cubicBezTo>
                    <a:pt x="305" y="1368"/>
                    <a:pt x="1" y="1064"/>
                    <a:pt x="1" y="669"/>
                  </a:cubicBezTo>
                  <a:cubicBezTo>
                    <a:pt x="1" y="304"/>
                    <a:pt x="30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
            <p:cNvSpPr/>
            <p:nvPr/>
          </p:nvSpPr>
          <p:spPr>
            <a:xfrm>
              <a:off x="716850" y="800450"/>
              <a:ext cx="34225" cy="34225"/>
            </a:xfrm>
            <a:custGeom>
              <a:rect b="b" l="l" r="r" t="t"/>
              <a:pathLst>
                <a:path extrusionOk="0" h="1369" w="1369">
                  <a:moveTo>
                    <a:pt x="1368" y="669"/>
                  </a:moveTo>
                  <a:cubicBezTo>
                    <a:pt x="1368" y="1065"/>
                    <a:pt x="1064" y="1368"/>
                    <a:pt x="699" y="1368"/>
                  </a:cubicBezTo>
                  <a:cubicBezTo>
                    <a:pt x="304" y="1368"/>
                    <a:pt x="0" y="1065"/>
                    <a:pt x="0" y="669"/>
                  </a:cubicBezTo>
                  <a:cubicBezTo>
                    <a:pt x="0" y="305"/>
                    <a:pt x="304" y="1"/>
                    <a:pt x="699" y="1"/>
                  </a:cubicBezTo>
                  <a:cubicBezTo>
                    <a:pt x="1064" y="1"/>
                    <a:pt x="1368" y="305"/>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
            <p:cNvSpPr/>
            <p:nvPr/>
          </p:nvSpPr>
          <p:spPr>
            <a:xfrm>
              <a:off x="798925" y="1320975"/>
              <a:ext cx="34200" cy="34225"/>
            </a:xfrm>
            <a:custGeom>
              <a:rect b="b" l="l" r="r" t="t"/>
              <a:pathLst>
                <a:path extrusionOk="0" h="1369" w="1368">
                  <a:moveTo>
                    <a:pt x="1368" y="669"/>
                  </a:moveTo>
                  <a:cubicBezTo>
                    <a:pt x="1368" y="1064"/>
                    <a:pt x="1064" y="1368"/>
                    <a:pt x="669" y="1368"/>
                  </a:cubicBezTo>
                  <a:cubicBezTo>
                    <a:pt x="304" y="1368"/>
                    <a:pt x="0" y="1064"/>
                    <a:pt x="0" y="669"/>
                  </a:cubicBezTo>
                  <a:cubicBezTo>
                    <a:pt x="0" y="305"/>
                    <a:pt x="304" y="1"/>
                    <a:pt x="669" y="1"/>
                  </a:cubicBezTo>
                  <a:cubicBezTo>
                    <a:pt x="1064" y="31"/>
                    <a:pt x="1368" y="305"/>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
            <p:cNvSpPr/>
            <p:nvPr/>
          </p:nvSpPr>
          <p:spPr>
            <a:xfrm>
              <a:off x="1228250" y="1219925"/>
              <a:ext cx="34225" cy="34200"/>
            </a:xfrm>
            <a:custGeom>
              <a:rect b="b" l="l" r="r" t="t"/>
              <a:pathLst>
                <a:path extrusionOk="0" h="1368" w="1369">
                  <a:moveTo>
                    <a:pt x="1368" y="699"/>
                  </a:moveTo>
                  <a:cubicBezTo>
                    <a:pt x="1368" y="1064"/>
                    <a:pt x="1064" y="1368"/>
                    <a:pt x="669" y="1368"/>
                  </a:cubicBezTo>
                  <a:cubicBezTo>
                    <a:pt x="305" y="1368"/>
                    <a:pt x="1" y="1064"/>
                    <a:pt x="1" y="699"/>
                  </a:cubicBezTo>
                  <a:cubicBezTo>
                    <a:pt x="1" y="304"/>
                    <a:pt x="305" y="0"/>
                    <a:pt x="669" y="0"/>
                  </a:cubicBezTo>
                  <a:cubicBezTo>
                    <a:pt x="1095" y="0"/>
                    <a:pt x="1368" y="304"/>
                    <a:pt x="1368"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
            <p:cNvSpPr/>
            <p:nvPr/>
          </p:nvSpPr>
          <p:spPr>
            <a:xfrm>
              <a:off x="1139350" y="1439525"/>
              <a:ext cx="34225" cy="34225"/>
            </a:xfrm>
            <a:custGeom>
              <a:rect b="b" l="l" r="r" t="t"/>
              <a:pathLst>
                <a:path extrusionOk="0" h="1369" w="1369">
                  <a:moveTo>
                    <a:pt x="1368" y="699"/>
                  </a:moveTo>
                  <a:cubicBezTo>
                    <a:pt x="1368" y="1064"/>
                    <a:pt x="1064" y="1368"/>
                    <a:pt x="699" y="1368"/>
                  </a:cubicBezTo>
                  <a:cubicBezTo>
                    <a:pt x="304" y="1368"/>
                    <a:pt x="0" y="1064"/>
                    <a:pt x="0" y="699"/>
                  </a:cubicBezTo>
                  <a:cubicBezTo>
                    <a:pt x="0" y="304"/>
                    <a:pt x="304" y="0"/>
                    <a:pt x="699" y="0"/>
                  </a:cubicBezTo>
                  <a:cubicBezTo>
                    <a:pt x="1064" y="0"/>
                    <a:pt x="1368" y="304"/>
                    <a:pt x="1368"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
            <p:cNvSpPr/>
            <p:nvPr/>
          </p:nvSpPr>
          <p:spPr>
            <a:xfrm>
              <a:off x="567150" y="1797425"/>
              <a:ext cx="34225" cy="34225"/>
            </a:xfrm>
            <a:custGeom>
              <a:rect b="b" l="l" r="r" t="t"/>
              <a:pathLst>
                <a:path extrusionOk="0" h="1369" w="1369">
                  <a:moveTo>
                    <a:pt x="1368" y="700"/>
                  </a:moveTo>
                  <a:cubicBezTo>
                    <a:pt x="1368" y="1065"/>
                    <a:pt x="1034" y="1368"/>
                    <a:pt x="669" y="1368"/>
                  </a:cubicBezTo>
                  <a:cubicBezTo>
                    <a:pt x="304" y="1368"/>
                    <a:pt x="0" y="1065"/>
                    <a:pt x="0" y="700"/>
                  </a:cubicBezTo>
                  <a:cubicBezTo>
                    <a:pt x="0" y="305"/>
                    <a:pt x="304" y="1"/>
                    <a:pt x="669" y="1"/>
                  </a:cubicBezTo>
                  <a:cubicBezTo>
                    <a:pt x="1034" y="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
            <p:cNvSpPr/>
            <p:nvPr/>
          </p:nvSpPr>
          <p:spPr>
            <a:xfrm>
              <a:off x="363500" y="2047425"/>
              <a:ext cx="34225" cy="34225"/>
            </a:xfrm>
            <a:custGeom>
              <a:rect b="b" l="l" r="r" t="t"/>
              <a:pathLst>
                <a:path extrusionOk="0" h="1369" w="1369">
                  <a:moveTo>
                    <a:pt x="1368" y="700"/>
                  </a:moveTo>
                  <a:cubicBezTo>
                    <a:pt x="1368" y="1065"/>
                    <a:pt x="1064" y="1369"/>
                    <a:pt x="699" y="1369"/>
                  </a:cubicBezTo>
                  <a:cubicBezTo>
                    <a:pt x="304" y="1369"/>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
            <p:cNvSpPr/>
            <p:nvPr/>
          </p:nvSpPr>
          <p:spPr>
            <a:xfrm>
              <a:off x="400725" y="976750"/>
              <a:ext cx="34225" cy="34225"/>
            </a:xfrm>
            <a:custGeom>
              <a:rect b="b" l="l" r="r" t="t"/>
              <a:pathLst>
                <a:path extrusionOk="0" h="1369" w="1369">
                  <a:moveTo>
                    <a:pt x="1368" y="700"/>
                  </a:moveTo>
                  <a:cubicBezTo>
                    <a:pt x="1368" y="1064"/>
                    <a:pt x="1065" y="1368"/>
                    <a:pt x="669" y="1368"/>
                  </a:cubicBezTo>
                  <a:cubicBezTo>
                    <a:pt x="305" y="1368"/>
                    <a:pt x="1" y="1064"/>
                    <a:pt x="1" y="700"/>
                  </a:cubicBezTo>
                  <a:cubicBezTo>
                    <a:pt x="1" y="304"/>
                    <a:pt x="305" y="0"/>
                    <a:pt x="669" y="0"/>
                  </a:cubicBezTo>
                  <a:cubicBezTo>
                    <a:pt x="1065" y="0"/>
                    <a:pt x="1368" y="304"/>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
            <p:cNvSpPr/>
            <p:nvPr/>
          </p:nvSpPr>
          <p:spPr>
            <a:xfrm>
              <a:off x="1241925" y="2169025"/>
              <a:ext cx="34225" cy="34200"/>
            </a:xfrm>
            <a:custGeom>
              <a:rect b="b" l="l" r="r" t="t"/>
              <a:pathLst>
                <a:path extrusionOk="0" h="1368" w="1369">
                  <a:moveTo>
                    <a:pt x="1369" y="699"/>
                  </a:moveTo>
                  <a:cubicBezTo>
                    <a:pt x="1369" y="1064"/>
                    <a:pt x="1065" y="1368"/>
                    <a:pt x="700" y="1368"/>
                  </a:cubicBezTo>
                  <a:cubicBezTo>
                    <a:pt x="305" y="1368"/>
                    <a:pt x="1" y="1064"/>
                    <a:pt x="1" y="699"/>
                  </a:cubicBezTo>
                  <a:cubicBezTo>
                    <a:pt x="1" y="304"/>
                    <a:pt x="305" y="0"/>
                    <a:pt x="700" y="0"/>
                  </a:cubicBezTo>
                  <a:cubicBezTo>
                    <a:pt x="1065" y="0"/>
                    <a:pt x="1369" y="304"/>
                    <a:pt x="1369"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
            <p:cNvSpPr/>
            <p:nvPr/>
          </p:nvSpPr>
          <p:spPr>
            <a:xfrm>
              <a:off x="986600" y="2494250"/>
              <a:ext cx="34225" cy="34225"/>
            </a:xfrm>
            <a:custGeom>
              <a:rect b="b" l="l" r="r" t="t"/>
              <a:pathLst>
                <a:path extrusionOk="0" h="1369" w="1369">
                  <a:moveTo>
                    <a:pt x="1369" y="669"/>
                  </a:moveTo>
                  <a:cubicBezTo>
                    <a:pt x="1369" y="1064"/>
                    <a:pt x="1065" y="1368"/>
                    <a:pt x="700" y="1368"/>
                  </a:cubicBezTo>
                  <a:cubicBezTo>
                    <a:pt x="305" y="1368"/>
                    <a:pt x="1" y="1064"/>
                    <a:pt x="1" y="669"/>
                  </a:cubicBezTo>
                  <a:cubicBezTo>
                    <a:pt x="1" y="304"/>
                    <a:pt x="30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
            <p:cNvSpPr/>
            <p:nvPr/>
          </p:nvSpPr>
          <p:spPr>
            <a:xfrm>
              <a:off x="601350" y="2239675"/>
              <a:ext cx="34200" cy="34225"/>
            </a:xfrm>
            <a:custGeom>
              <a:rect b="b" l="l" r="r" t="t"/>
              <a:pathLst>
                <a:path extrusionOk="0" h="1369" w="1368">
                  <a:moveTo>
                    <a:pt x="1368" y="670"/>
                  </a:moveTo>
                  <a:cubicBezTo>
                    <a:pt x="1368" y="1065"/>
                    <a:pt x="1064" y="1369"/>
                    <a:pt x="669" y="1369"/>
                  </a:cubicBezTo>
                  <a:cubicBezTo>
                    <a:pt x="304" y="1369"/>
                    <a:pt x="0" y="1065"/>
                    <a:pt x="0" y="670"/>
                  </a:cubicBezTo>
                  <a:cubicBezTo>
                    <a:pt x="0" y="305"/>
                    <a:pt x="304" y="1"/>
                    <a:pt x="669" y="1"/>
                  </a:cubicBezTo>
                  <a:cubicBezTo>
                    <a:pt x="1064" y="31"/>
                    <a:pt x="1368" y="335"/>
                    <a:pt x="1368" y="67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
            <p:cNvSpPr/>
            <p:nvPr/>
          </p:nvSpPr>
          <p:spPr>
            <a:xfrm>
              <a:off x="548150" y="2859750"/>
              <a:ext cx="34225" cy="34225"/>
            </a:xfrm>
            <a:custGeom>
              <a:rect b="b" l="l" r="r" t="t"/>
              <a:pathLst>
                <a:path extrusionOk="0" h="1369" w="1369">
                  <a:moveTo>
                    <a:pt x="1368" y="669"/>
                  </a:moveTo>
                  <a:cubicBezTo>
                    <a:pt x="1368" y="1065"/>
                    <a:pt x="1034" y="1368"/>
                    <a:pt x="669" y="1368"/>
                  </a:cubicBezTo>
                  <a:cubicBezTo>
                    <a:pt x="304" y="1368"/>
                    <a:pt x="0" y="1065"/>
                    <a:pt x="0" y="669"/>
                  </a:cubicBezTo>
                  <a:cubicBezTo>
                    <a:pt x="0" y="305"/>
                    <a:pt x="304" y="1"/>
                    <a:pt x="669" y="1"/>
                  </a:cubicBezTo>
                  <a:cubicBezTo>
                    <a:pt x="1034" y="1"/>
                    <a:pt x="1368" y="305"/>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
            <p:cNvSpPr/>
            <p:nvPr/>
          </p:nvSpPr>
          <p:spPr>
            <a:xfrm>
              <a:off x="363500" y="3176625"/>
              <a:ext cx="34225" cy="34225"/>
            </a:xfrm>
            <a:custGeom>
              <a:rect b="b" l="l" r="r" t="t"/>
              <a:pathLst>
                <a:path extrusionOk="0" h="1369" w="1369">
                  <a:moveTo>
                    <a:pt x="1368" y="700"/>
                  </a:moveTo>
                  <a:cubicBezTo>
                    <a:pt x="1368" y="1064"/>
                    <a:pt x="1064" y="1368"/>
                    <a:pt x="699" y="1368"/>
                  </a:cubicBezTo>
                  <a:cubicBezTo>
                    <a:pt x="304" y="1368"/>
                    <a:pt x="0" y="1064"/>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
            <p:cNvSpPr/>
            <p:nvPr/>
          </p:nvSpPr>
          <p:spPr>
            <a:xfrm>
              <a:off x="805000" y="1453950"/>
              <a:ext cx="34200" cy="34225"/>
            </a:xfrm>
            <a:custGeom>
              <a:rect b="b" l="l" r="r" t="t"/>
              <a:pathLst>
                <a:path extrusionOk="0" h="1369" w="1368">
                  <a:moveTo>
                    <a:pt x="1368" y="670"/>
                  </a:moveTo>
                  <a:cubicBezTo>
                    <a:pt x="1368" y="1065"/>
                    <a:pt x="1064" y="1369"/>
                    <a:pt x="699" y="1369"/>
                  </a:cubicBezTo>
                  <a:cubicBezTo>
                    <a:pt x="304" y="1369"/>
                    <a:pt x="0" y="1065"/>
                    <a:pt x="0" y="670"/>
                  </a:cubicBezTo>
                  <a:cubicBezTo>
                    <a:pt x="0" y="305"/>
                    <a:pt x="304" y="1"/>
                    <a:pt x="699" y="1"/>
                  </a:cubicBezTo>
                  <a:cubicBezTo>
                    <a:pt x="1064" y="1"/>
                    <a:pt x="1368" y="305"/>
                    <a:pt x="1368" y="67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
            <p:cNvSpPr/>
            <p:nvPr/>
          </p:nvSpPr>
          <p:spPr>
            <a:xfrm>
              <a:off x="888575" y="2111275"/>
              <a:ext cx="34225" cy="34200"/>
            </a:xfrm>
            <a:custGeom>
              <a:rect b="b" l="l" r="r" t="t"/>
              <a:pathLst>
                <a:path extrusionOk="0" h="1368" w="1369">
                  <a:moveTo>
                    <a:pt x="1369" y="669"/>
                  </a:moveTo>
                  <a:cubicBezTo>
                    <a:pt x="1369" y="1064"/>
                    <a:pt x="1065" y="1368"/>
                    <a:pt x="700" y="1368"/>
                  </a:cubicBezTo>
                  <a:cubicBezTo>
                    <a:pt x="305" y="1368"/>
                    <a:pt x="1" y="1064"/>
                    <a:pt x="1" y="669"/>
                  </a:cubicBezTo>
                  <a:cubicBezTo>
                    <a:pt x="1" y="304"/>
                    <a:pt x="30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0" name="Google Shape;660;p3"/>
          <p:cNvGrpSpPr/>
          <p:nvPr/>
        </p:nvGrpSpPr>
        <p:grpSpPr>
          <a:xfrm rot="10800000">
            <a:off x="-519642" y="838207"/>
            <a:ext cx="10488084" cy="6107348"/>
            <a:chOff x="-120550" y="-133450"/>
            <a:chExt cx="7847425" cy="4570000"/>
          </a:xfrm>
        </p:grpSpPr>
        <p:sp>
          <p:nvSpPr>
            <p:cNvPr id="661" name="Google Shape;661;p3"/>
            <p:cNvSpPr/>
            <p:nvPr/>
          </p:nvSpPr>
          <p:spPr>
            <a:xfrm>
              <a:off x="3043625" y="854400"/>
              <a:ext cx="25100" cy="25875"/>
            </a:xfrm>
            <a:custGeom>
              <a:rect b="b" l="l" r="r" t="t"/>
              <a:pathLst>
                <a:path extrusionOk="0" h="1035" w="1004">
                  <a:moveTo>
                    <a:pt x="882" y="305"/>
                  </a:moveTo>
                  <a:cubicBezTo>
                    <a:pt x="1004" y="487"/>
                    <a:pt x="943" y="791"/>
                    <a:pt x="730" y="913"/>
                  </a:cubicBezTo>
                  <a:cubicBezTo>
                    <a:pt x="548" y="1034"/>
                    <a:pt x="244" y="943"/>
                    <a:pt x="123" y="761"/>
                  </a:cubicBezTo>
                  <a:cubicBezTo>
                    <a:pt x="1" y="578"/>
                    <a:pt x="92" y="274"/>
                    <a:pt x="274" y="153"/>
                  </a:cubicBezTo>
                  <a:cubicBezTo>
                    <a:pt x="518" y="1"/>
                    <a:pt x="761" y="92"/>
                    <a:pt x="882" y="30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
            <p:cNvSpPr/>
            <p:nvPr/>
          </p:nvSpPr>
          <p:spPr>
            <a:xfrm>
              <a:off x="3832400" y="1074775"/>
              <a:ext cx="25100" cy="24350"/>
            </a:xfrm>
            <a:custGeom>
              <a:rect b="b" l="l" r="r" t="t"/>
              <a:pathLst>
                <a:path extrusionOk="0" h="974" w="1004">
                  <a:moveTo>
                    <a:pt x="882" y="274"/>
                  </a:moveTo>
                  <a:cubicBezTo>
                    <a:pt x="1004" y="456"/>
                    <a:pt x="913" y="760"/>
                    <a:pt x="730" y="882"/>
                  </a:cubicBezTo>
                  <a:cubicBezTo>
                    <a:pt x="548" y="973"/>
                    <a:pt x="244" y="912"/>
                    <a:pt x="122" y="730"/>
                  </a:cubicBezTo>
                  <a:cubicBezTo>
                    <a:pt x="1" y="517"/>
                    <a:pt x="92" y="213"/>
                    <a:pt x="274" y="122"/>
                  </a:cubicBezTo>
                  <a:cubicBezTo>
                    <a:pt x="487" y="0"/>
                    <a:pt x="761" y="3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
            <p:cNvSpPr/>
            <p:nvPr/>
          </p:nvSpPr>
          <p:spPr>
            <a:xfrm>
              <a:off x="3821775" y="796650"/>
              <a:ext cx="25100" cy="24350"/>
            </a:xfrm>
            <a:custGeom>
              <a:rect b="b" l="l" r="r" t="t"/>
              <a:pathLst>
                <a:path extrusionOk="0" h="974" w="1004">
                  <a:moveTo>
                    <a:pt x="882" y="274"/>
                  </a:moveTo>
                  <a:cubicBezTo>
                    <a:pt x="1003" y="457"/>
                    <a:pt x="912" y="761"/>
                    <a:pt x="730" y="882"/>
                  </a:cubicBezTo>
                  <a:cubicBezTo>
                    <a:pt x="547" y="973"/>
                    <a:pt x="243" y="913"/>
                    <a:pt x="122" y="730"/>
                  </a:cubicBezTo>
                  <a:cubicBezTo>
                    <a:pt x="0" y="517"/>
                    <a:pt x="91" y="213"/>
                    <a:pt x="274" y="122"/>
                  </a:cubicBezTo>
                  <a:cubicBezTo>
                    <a:pt x="517" y="1"/>
                    <a:pt x="760" y="6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
            <p:cNvSpPr/>
            <p:nvPr/>
          </p:nvSpPr>
          <p:spPr>
            <a:xfrm>
              <a:off x="3083150" y="1124175"/>
              <a:ext cx="24350" cy="25850"/>
            </a:xfrm>
            <a:custGeom>
              <a:rect b="b" l="l" r="r" t="t"/>
              <a:pathLst>
                <a:path extrusionOk="0" h="1034" w="974">
                  <a:moveTo>
                    <a:pt x="882" y="304"/>
                  </a:moveTo>
                  <a:cubicBezTo>
                    <a:pt x="973" y="487"/>
                    <a:pt x="912" y="790"/>
                    <a:pt x="730" y="912"/>
                  </a:cubicBezTo>
                  <a:cubicBezTo>
                    <a:pt x="517" y="1034"/>
                    <a:pt x="213" y="942"/>
                    <a:pt x="122" y="760"/>
                  </a:cubicBezTo>
                  <a:cubicBezTo>
                    <a:pt x="1" y="578"/>
                    <a:pt x="61" y="274"/>
                    <a:pt x="274" y="152"/>
                  </a:cubicBezTo>
                  <a:cubicBezTo>
                    <a:pt x="487" y="0"/>
                    <a:pt x="760" y="91"/>
                    <a:pt x="882" y="30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
            <p:cNvSpPr/>
            <p:nvPr/>
          </p:nvSpPr>
          <p:spPr>
            <a:xfrm>
              <a:off x="1774625" y="761700"/>
              <a:ext cx="25100" cy="25100"/>
            </a:xfrm>
            <a:custGeom>
              <a:rect b="b" l="l" r="r" t="t"/>
              <a:pathLst>
                <a:path extrusionOk="0" h="1004" w="1004">
                  <a:moveTo>
                    <a:pt x="882" y="304"/>
                  </a:moveTo>
                  <a:cubicBezTo>
                    <a:pt x="1003" y="487"/>
                    <a:pt x="942" y="791"/>
                    <a:pt x="730" y="912"/>
                  </a:cubicBezTo>
                  <a:cubicBezTo>
                    <a:pt x="547" y="1004"/>
                    <a:pt x="243" y="943"/>
                    <a:pt x="122" y="760"/>
                  </a:cubicBezTo>
                  <a:cubicBezTo>
                    <a:pt x="0" y="548"/>
                    <a:pt x="91" y="244"/>
                    <a:pt x="274" y="152"/>
                  </a:cubicBezTo>
                  <a:cubicBezTo>
                    <a:pt x="517" y="1"/>
                    <a:pt x="790" y="61"/>
                    <a:pt x="882" y="30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
            <p:cNvSpPr/>
            <p:nvPr/>
          </p:nvSpPr>
          <p:spPr>
            <a:xfrm>
              <a:off x="2267775" y="829325"/>
              <a:ext cx="25100" cy="25100"/>
            </a:xfrm>
            <a:custGeom>
              <a:rect b="b" l="l" r="r" t="t"/>
              <a:pathLst>
                <a:path extrusionOk="0" h="1004" w="1004">
                  <a:moveTo>
                    <a:pt x="882" y="274"/>
                  </a:moveTo>
                  <a:cubicBezTo>
                    <a:pt x="1004" y="487"/>
                    <a:pt x="913" y="761"/>
                    <a:pt x="730" y="882"/>
                  </a:cubicBezTo>
                  <a:cubicBezTo>
                    <a:pt x="548" y="1004"/>
                    <a:pt x="244" y="943"/>
                    <a:pt x="123" y="730"/>
                  </a:cubicBezTo>
                  <a:cubicBezTo>
                    <a:pt x="1" y="548"/>
                    <a:pt x="92" y="244"/>
                    <a:pt x="274" y="122"/>
                  </a:cubicBezTo>
                  <a:cubicBezTo>
                    <a:pt x="518" y="1"/>
                    <a:pt x="761" y="92"/>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
            <p:cNvSpPr/>
            <p:nvPr/>
          </p:nvSpPr>
          <p:spPr>
            <a:xfrm>
              <a:off x="2434200" y="767775"/>
              <a:ext cx="25100" cy="25100"/>
            </a:xfrm>
            <a:custGeom>
              <a:rect b="b" l="l" r="r" t="t"/>
              <a:pathLst>
                <a:path extrusionOk="0" h="1004" w="1004">
                  <a:moveTo>
                    <a:pt x="882" y="274"/>
                  </a:moveTo>
                  <a:cubicBezTo>
                    <a:pt x="1004" y="457"/>
                    <a:pt x="912" y="761"/>
                    <a:pt x="730" y="882"/>
                  </a:cubicBezTo>
                  <a:cubicBezTo>
                    <a:pt x="548" y="1004"/>
                    <a:pt x="244" y="913"/>
                    <a:pt x="122" y="730"/>
                  </a:cubicBezTo>
                  <a:cubicBezTo>
                    <a:pt x="1" y="548"/>
                    <a:pt x="92" y="244"/>
                    <a:pt x="274" y="122"/>
                  </a:cubicBezTo>
                  <a:cubicBezTo>
                    <a:pt x="457" y="1"/>
                    <a:pt x="730" y="6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
            <p:cNvSpPr/>
            <p:nvPr/>
          </p:nvSpPr>
          <p:spPr>
            <a:xfrm>
              <a:off x="1608950" y="1347575"/>
              <a:ext cx="24350" cy="24350"/>
            </a:xfrm>
            <a:custGeom>
              <a:rect b="b" l="l" r="r" t="t"/>
              <a:pathLst>
                <a:path extrusionOk="0" h="974" w="974">
                  <a:moveTo>
                    <a:pt x="882" y="274"/>
                  </a:moveTo>
                  <a:cubicBezTo>
                    <a:pt x="974" y="456"/>
                    <a:pt x="913" y="760"/>
                    <a:pt x="700" y="882"/>
                  </a:cubicBezTo>
                  <a:cubicBezTo>
                    <a:pt x="518" y="973"/>
                    <a:pt x="214" y="912"/>
                    <a:pt x="122" y="700"/>
                  </a:cubicBezTo>
                  <a:cubicBezTo>
                    <a:pt x="1" y="517"/>
                    <a:pt x="62" y="213"/>
                    <a:pt x="274" y="122"/>
                  </a:cubicBezTo>
                  <a:cubicBezTo>
                    <a:pt x="457" y="0"/>
                    <a:pt x="761" y="3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
            <p:cNvSpPr/>
            <p:nvPr/>
          </p:nvSpPr>
          <p:spPr>
            <a:xfrm>
              <a:off x="2525400" y="967625"/>
              <a:ext cx="25100" cy="24350"/>
            </a:xfrm>
            <a:custGeom>
              <a:rect b="b" l="l" r="r" t="t"/>
              <a:pathLst>
                <a:path extrusionOk="0" h="974" w="1004">
                  <a:moveTo>
                    <a:pt x="882" y="274"/>
                  </a:moveTo>
                  <a:cubicBezTo>
                    <a:pt x="1003" y="457"/>
                    <a:pt x="912" y="761"/>
                    <a:pt x="730" y="882"/>
                  </a:cubicBezTo>
                  <a:cubicBezTo>
                    <a:pt x="547" y="973"/>
                    <a:pt x="213" y="913"/>
                    <a:pt x="122" y="730"/>
                  </a:cubicBezTo>
                  <a:cubicBezTo>
                    <a:pt x="0" y="517"/>
                    <a:pt x="91" y="213"/>
                    <a:pt x="274" y="122"/>
                  </a:cubicBezTo>
                  <a:cubicBezTo>
                    <a:pt x="486" y="1"/>
                    <a:pt x="760" y="6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
            <p:cNvSpPr/>
            <p:nvPr/>
          </p:nvSpPr>
          <p:spPr>
            <a:xfrm>
              <a:off x="2292850" y="1350625"/>
              <a:ext cx="24350" cy="25100"/>
            </a:xfrm>
            <a:custGeom>
              <a:rect b="b" l="l" r="r" t="t"/>
              <a:pathLst>
                <a:path extrusionOk="0" h="1004" w="974">
                  <a:moveTo>
                    <a:pt x="882" y="304"/>
                  </a:moveTo>
                  <a:cubicBezTo>
                    <a:pt x="974" y="486"/>
                    <a:pt x="913" y="790"/>
                    <a:pt x="730" y="912"/>
                  </a:cubicBezTo>
                  <a:cubicBezTo>
                    <a:pt x="518" y="1003"/>
                    <a:pt x="214" y="942"/>
                    <a:pt x="123" y="760"/>
                  </a:cubicBezTo>
                  <a:cubicBezTo>
                    <a:pt x="1" y="547"/>
                    <a:pt x="62" y="243"/>
                    <a:pt x="275" y="152"/>
                  </a:cubicBezTo>
                  <a:cubicBezTo>
                    <a:pt x="487" y="0"/>
                    <a:pt x="761" y="61"/>
                    <a:pt x="882" y="30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
            <p:cNvSpPr/>
            <p:nvPr/>
          </p:nvSpPr>
          <p:spPr>
            <a:xfrm>
              <a:off x="2779950" y="923550"/>
              <a:ext cx="25100" cy="25100"/>
            </a:xfrm>
            <a:custGeom>
              <a:rect b="b" l="l" r="r" t="t"/>
              <a:pathLst>
                <a:path extrusionOk="0" h="1004" w="1004">
                  <a:moveTo>
                    <a:pt x="882" y="274"/>
                  </a:moveTo>
                  <a:cubicBezTo>
                    <a:pt x="1004" y="457"/>
                    <a:pt x="913" y="761"/>
                    <a:pt x="730" y="882"/>
                  </a:cubicBezTo>
                  <a:cubicBezTo>
                    <a:pt x="548" y="1004"/>
                    <a:pt x="244" y="913"/>
                    <a:pt x="122" y="730"/>
                  </a:cubicBezTo>
                  <a:cubicBezTo>
                    <a:pt x="1" y="548"/>
                    <a:pt x="61" y="244"/>
                    <a:pt x="274" y="122"/>
                  </a:cubicBezTo>
                  <a:cubicBezTo>
                    <a:pt x="457" y="1"/>
                    <a:pt x="730" y="92"/>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
            <p:cNvSpPr/>
            <p:nvPr/>
          </p:nvSpPr>
          <p:spPr>
            <a:xfrm>
              <a:off x="3086950" y="548175"/>
              <a:ext cx="12950" cy="12950"/>
            </a:xfrm>
            <a:custGeom>
              <a:rect b="b" l="l" r="r" t="t"/>
              <a:pathLst>
                <a:path extrusionOk="0" h="518" w="518">
                  <a:moveTo>
                    <a:pt x="456" y="122"/>
                  </a:moveTo>
                  <a:cubicBezTo>
                    <a:pt x="517" y="244"/>
                    <a:pt x="487" y="365"/>
                    <a:pt x="365" y="426"/>
                  </a:cubicBezTo>
                  <a:cubicBezTo>
                    <a:pt x="274" y="517"/>
                    <a:pt x="152" y="487"/>
                    <a:pt x="61" y="365"/>
                  </a:cubicBezTo>
                  <a:cubicBezTo>
                    <a:pt x="0" y="244"/>
                    <a:pt x="31" y="122"/>
                    <a:pt x="152" y="61"/>
                  </a:cubicBezTo>
                  <a:cubicBezTo>
                    <a:pt x="274" y="0"/>
                    <a:pt x="365" y="61"/>
                    <a:pt x="456"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
            <p:cNvSpPr/>
            <p:nvPr/>
          </p:nvSpPr>
          <p:spPr>
            <a:xfrm>
              <a:off x="2854425" y="709275"/>
              <a:ext cx="12950" cy="12175"/>
            </a:xfrm>
            <a:custGeom>
              <a:rect b="b" l="l" r="r" t="t"/>
              <a:pathLst>
                <a:path extrusionOk="0" h="487" w="518">
                  <a:moveTo>
                    <a:pt x="456" y="122"/>
                  </a:moveTo>
                  <a:cubicBezTo>
                    <a:pt x="517" y="213"/>
                    <a:pt x="487" y="335"/>
                    <a:pt x="365" y="426"/>
                  </a:cubicBezTo>
                  <a:cubicBezTo>
                    <a:pt x="244" y="487"/>
                    <a:pt x="152" y="456"/>
                    <a:pt x="61" y="335"/>
                  </a:cubicBezTo>
                  <a:cubicBezTo>
                    <a:pt x="0" y="213"/>
                    <a:pt x="31" y="122"/>
                    <a:pt x="152" y="31"/>
                  </a:cubicBezTo>
                  <a:cubicBezTo>
                    <a:pt x="213" y="0"/>
                    <a:pt x="365" y="0"/>
                    <a:pt x="456"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
            <p:cNvSpPr/>
            <p:nvPr/>
          </p:nvSpPr>
          <p:spPr>
            <a:xfrm>
              <a:off x="1967625" y="1444075"/>
              <a:ext cx="13700" cy="13700"/>
            </a:xfrm>
            <a:custGeom>
              <a:rect b="b" l="l" r="r" t="t"/>
              <a:pathLst>
                <a:path extrusionOk="0" h="548" w="548">
                  <a:moveTo>
                    <a:pt x="457" y="153"/>
                  </a:moveTo>
                  <a:cubicBezTo>
                    <a:pt x="548" y="274"/>
                    <a:pt x="517" y="396"/>
                    <a:pt x="396" y="457"/>
                  </a:cubicBezTo>
                  <a:cubicBezTo>
                    <a:pt x="274" y="548"/>
                    <a:pt x="153" y="517"/>
                    <a:pt x="92" y="396"/>
                  </a:cubicBezTo>
                  <a:cubicBezTo>
                    <a:pt x="1" y="274"/>
                    <a:pt x="61" y="153"/>
                    <a:pt x="153" y="92"/>
                  </a:cubicBezTo>
                  <a:cubicBezTo>
                    <a:pt x="274" y="1"/>
                    <a:pt x="396" y="62"/>
                    <a:pt x="457" y="15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
            <p:cNvSpPr/>
            <p:nvPr/>
          </p:nvSpPr>
          <p:spPr>
            <a:xfrm>
              <a:off x="1424300" y="1013225"/>
              <a:ext cx="13700" cy="12175"/>
            </a:xfrm>
            <a:custGeom>
              <a:rect b="b" l="l" r="r" t="t"/>
              <a:pathLst>
                <a:path extrusionOk="0" h="487" w="548">
                  <a:moveTo>
                    <a:pt x="457" y="122"/>
                  </a:moveTo>
                  <a:cubicBezTo>
                    <a:pt x="548" y="213"/>
                    <a:pt x="487" y="335"/>
                    <a:pt x="396" y="426"/>
                  </a:cubicBezTo>
                  <a:cubicBezTo>
                    <a:pt x="274" y="487"/>
                    <a:pt x="153" y="456"/>
                    <a:pt x="92" y="335"/>
                  </a:cubicBezTo>
                  <a:cubicBezTo>
                    <a:pt x="1" y="213"/>
                    <a:pt x="61" y="92"/>
                    <a:pt x="153" y="31"/>
                  </a:cubicBezTo>
                  <a:cubicBezTo>
                    <a:pt x="274" y="0"/>
                    <a:pt x="396" y="31"/>
                    <a:pt x="457"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
            <p:cNvSpPr/>
            <p:nvPr/>
          </p:nvSpPr>
          <p:spPr>
            <a:xfrm>
              <a:off x="1719900" y="1083900"/>
              <a:ext cx="12950" cy="12925"/>
            </a:xfrm>
            <a:custGeom>
              <a:rect b="b" l="l" r="r" t="t"/>
              <a:pathLst>
                <a:path extrusionOk="0" h="517" w="518">
                  <a:moveTo>
                    <a:pt x="457" y="122"/>
                  </a:moveTo>
                  <a:cubicBezTo>
                    <a:pt x="517" y="243"/>
                    <a:pt x="487" y="365"/>
                    <a:pt x="396" y="426"/>
                  </a:cubicBezTo>
                  <a:cubicBezTo>
                    <a:pt x="274" y="517"/>
                    <a:pt x="153" y="487"/>
                    <a:pt x="61" y="365"/>
                  </a:cubicBezTo>
                  <a:cubicBezTo>
                    <a:pt x="1" y="243"/>
                    <a:pt x="31" y="122"/>
                    <a:pt x="153" y="61"/>
                  </a:cubicBezTo>
                  <a:cubicBezTo>
                    <a:pt x="274" y="0"/>
                    <a:pt x="396" y="61"/>
                    <a:pt x="457"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
            <p:cNvSpPr/>
            <p:nvPr/>
          </p:nvSpPr>
          <p:spPr>
            <a:xfrm>
              <a:off x="2843025" y="499550"/>
              <a:ext cx="12950" cy="12925"/>
            </a:xfrm>
            <a:custGeom>
              <a:rect b="b" l="l" r="r" t="t"/>
              <a:pathLst>
                <a:path extrusionOk="0" h="517" w="518">
                  <a:moveTo>
                    <a:pt x="426" y="152"/>
                  </a:moveTo>
                  <a:cubicBezTo>
                    <a:pt x="517" y="243"/>
                    <a:pt x="487" y="365"/>
                    <a:pt x="365" y="456"/>
                  </a:cubicBezTo>
                  <a:cubicBezTo>
                    <a:pt x="244" y="517"/>
                    <a:pt x="122" y="486"/>
                    <a:pt x="61" y="365"/>
                  </a:cubicBezTo>
                  <a:cubicBezTo>
                    <a:pt x="0" y="243"/>
                    <a:pt x="31" y="152"/>
                    <a:pt x="122" y="61"/>
                  </a:cubicBezTo>
                  <a:cubicBezTo>
                    <a:pt x="244" y="0"/>
                    <a:pt x="396" y="30"/>
                    <a:pt x="426" y="1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
            <p:cNvSpPr/>
            <p:nvPr/>
          </p:nvSpPr>
          <p:spPr>
            <a:xfrm>
              <a:off x="1463825" y="1476750"/>
              <a:ext cx="24325" cy="24350"/>
            </a:xfrm>
            <a:custGeom>
              <a:rect b="b" l="l" r="r" t="t"/>
              <a:pathLst>
                <a:path extrusionOk="0" h="974" w="973">
                  <a:moveTo>
                    <a:pt x="851" y="274"/>
                  </a:moveTo>
                  <a:cubicBezTo>
                    <a:pt x="973" y="457"/>
                    <a:pt x="912" y="761"/>
                    <a:pt x="699" y="852"/>
                  </a:cubicBezTo>
                  <a:cubicBezTo>
                    <a:pt x="517" y="973"/>
                    <a:pt x="213" y="913"/>
                    <a:pt x="91" y="700"/>
                  </a:cubicBezTo>
                  <a:cubicBezTo>
                    <a:pt x="0" y="517"/>
                    <a:pt x="61" y="214"/>
                    <a:pt x="243" y="92"/>
                  </a:cubicBezTo>
                  <a:cubicBezTo>
                    <a:pt x="426" y="1"/>
                    <a:pt x="699" y="31"/>
                    <a:pt x="851"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
            <p:cNvSpPr/>
            <p:nvPr/>
          </p:nvSpPr>
          <p:spPr>
            <a:xfrm>
              <a:off x="1924325" y="1191800"/>
              <a:ext cx="24325" cy="25100"/>
            </a:xfrm>
            <a:custGeom>
              <a:rect b="b" l="l" r="r" t="t"/>
              <a:pathLst>
                <a:path extrusionOk="0" h="1004" w="973">
                  <a:moveTo>
                    <a:pt x="882" y="304"/>
                  </a:moveTo>
                  <a:cubicBezTo>
                    <a:pt x="973" y="487"/>
                    <a:pt x="912" y="791"/>
                    <a:pt x="730" y="912"/>
                  </a:cubicBezTo>
                  <a:cubicBezTo>
                    <a:pt x="517" y="1003"/>
                    <a:pt x="213" y="943"/>
                    <a:pt x="122" y="760"/>
                  </a:cubicBezTo>
                  <a:cubicBezTo>
                    <a:pt x="0" y="548"/>
                    <a:pt x="61" y="244"/>
                    <a:pt x="274" y="152"/>
                  </a:cubicBezTo>
                  <a:cubicBezTo>
                    <a:pt x="456" y="0"/>
                    <a:pt x="730" y="61"/>
                    <a:pt x="882" y="30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
            <p:cNvSpPr/>
            <p:nvPr/>
          </p:nvSpPr>
          <p:spPr>
            <a:xfrm>
              <a:off x="1912925" y="896950"/>
              <a:ext cx="24325" cy="25875"/>
            </a:xfrm>
            <a:custGeom>
              <a:rect b="b" l="l" r="r" t="t"/>
              <a:pathLst>
                <a:path extrusionOk="0" h="1035" w="973">
                  <a:moveTo>
                    <a:pt x="882" y="305"/>
                  </a:moveTo>
                  <a:cubicBezTo>
                    <a:pt x="973" y="518"/>
                    <a:pt x="912" y="822"/>
                    <a:pt x="730" y="913"/>
                  </a:cubicBezTo>
                  <a:cubicBezTo>
                    <a:pt x="517" y="1034"/>
                    <a:pt x="213" y="974"/>
                    <a:pt x="122" y="761"/>
                  </a:cubicBezTo>
                  <a:cubicBezTo>
                    <a:pt x="0" y="578"/>
                    <a:pt x="61" y="274"/>
                    <a:pt x="274" y="153"/>
                  </a:cubicBezTo>
                  <a:cubicBezTo>
                    <a:pt x="486" y="1"/>
                    <a:pt x="760" y="92"/>
                    <a:pt x="882" y="30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
            <p:cNvSpPr/>
            <p:nvPr/>
          </p:nvSpPr>
          <p:spPr>
            <a:xfrm>
              <a:off x="1605150" y="1197875"/>
              <a:ext cx="12950" cy="13700"/>
            </a:xfrm>
            <a:custGeom>
              <a:rect b="b" l="l" r="r" t="t"/>
              <a:pathLst>
                <a:path extrusionOk="0" h="548" w="518">
                  <a:moveTo>
                    <a:pt x="457" y="183"/>
                  </a:moveTo>
                  <a:cubicBezTo>
                    <a:pt x="518" y="274"/>
                    <a:pt x="487" y="396"/>
                    <a:pt x="366" y="487"/>
                  </a:cubicBezTo>
                  <a:cubicBezTo>
                    <a:pt x="274" y="548"/>
                    <a:pt x="153" y="517"/>
                    <a:pt x="62" y="396"/>
                  </a:cubicBezTo>
                  <a:cubicBezTo>
                    <a:pt x="1" y="274"/>
                    <a:pt x="31" y="183"/>
                    <a:pt x="153" y="92"/>
                  </a:cubicBezTo>
                  <a:cubicBezTo>
                    <a:pt x="274" y="1"/>
                    <a:pt x="426" y="61"/>
                    <a:pt x="457" y="18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
            <p:cNvSpPr/>
            <p:nvPr/>
          </p:nvSpPr>
          <p:spPr>
            <a:xfrm>
              <a:off x="2583150" y="1086175"/>
              <a:ext cx="13700" cy="12175"/>
            </a:xfrm>
            <a:custGeom>
              <a:rect b="b" l="l" r="r" t="t"/>
              <a:pathLst>
                <a:path extrusionOk="0" h="487" w="548">
                  <a:moveTo>
                    <a:pt x="456" y="122"/>
                  </a:moveTo>
                  <a:cubicBezTo>
                    <a:pt x="547" y="213"/>
                    <a:pt x="517" y="335"/>
                    <a:pt x="395" y="426"/>
                  </a:cubicBezTo>
                  <a:cubicBezTo>
                    <a:pt x="274" y="487"/>
                    <a:pt x="152" y="456"/>
                    <a:pt x="91" y="335"/>
                  </a:cubicBezTo>
                  <a:cubicBezTo>
                    <a:pt x="0" y="213"/>
                    <a:pt x="61" y="122"/>
                    <a:pt x="152" y="31"/>
                  </a:cubicBezTo>
                  <a:cubicBezTo>
                    <a:pt x="274" y="0"/>
                    <a:pt x="395" y="31"/>
                    <a:pt x="456"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
            <p:cNvSpPr/>
            <p:nvPr/>
          </p:nvSpPr>
          <p:spPr>
            <a:xfrm>
              <a:off x="1608950" y="1570975"/>
              <a:ext cx="12950" cy="12950"/>
            </a:xfrm>
            <a:custGeom>
              <a:rect b="b" l="l" r="r" t="t"/>
              <a:pathLst>
                <a:path extrusionOk="0" h="518" w="518">
                  <a:moveTo>
                    <a:pt x="457" y="153"/>
                  </a:moveTo>
                  <a:cubicBezTo>
                    <a:pt x="518" y="244"/>
                    <a:pt x="487" y="366"/>
                    <a:pt x="366" y="457"/>
                  </a:cubicBezTo>
                  <a:cubicBezTo>
                    <a:pt x="274" y="518"/>
                    <a:pt x="153" y="487"/>
                    <a:pt x="62" y="366"/>
                  </a:cubicBezTo>
                  <a:cubicBezTo>
                    <a:pt x="1" y="244"/>
                    <a:pt x="31" y="153"/>
                    <a:pt x="153" y="62"/>
                  </a:cubicBezTo>
                  <a:cubicBezTo>
                    <a:pt x="274" y="1"/>
                    <a:pt x="366" y="31"/>
                    <a:pt x="457" y="15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
            <p:cNvSpPr/>
            <p:nvPr/>
          </p:nvSpPr>
          <p:spPr>
            <a:xfrm>
              <a:off x="1942550" y="539050"/>
              <a:ext cx="12950" cy="13700"/>
            </a:xfrm>
            <a:custGeom>
              <a:rect b="b" l="l" r="r" t="t"/>
              <a:pathLst>
                <a:path extrusionOk="0" h="548" w="518">
                  <a:moveTo>
                    <a:pt x="457" y="153"/>
                  </a:moveTo>
                  <a:cubicBezTo>
                    <a:pt x="517" y="274"/>
                    <a:pt x="487" y="365"/>
                    <a:pt x="365" y="457"/>
                  </a:cubicBezTo>
                  <a:cubicBezTo>
                    <a:pt x="244" y="548"/>
                    <a:pt x="153" y="487"/>
                    <a:pt x="61" y="396"/>
                  </a:cubicBezTo>
                  <a:cubicBezTo>
                    <a:pt x="1" y="274"/>
                    <a:pt x="31" y="153"/>
                    <a:pt x="153" y="92"/>
                  </a:cubicBezTo>
                  <a:cubicBezTo>
                    <a:pt x="244" y="1"/>
                    <a:pt x="365" y="31"/>
                    <a:pt x="457" y="15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
            <p:cNvSpPr/>
            <p:nvPr/>
          </p:nvSpPr>
          <p:spPr>
            <a:xfrm>
              <a:off x="2779950" y="1347575"/>
              <a:ext cx="13700" cy="12950"/>
            </a:xfrm>
            <a:custGeom>
              <a:rect b="b" l="l" r="r" t="t"/>
              <a:pathLst>
                <a:path extrusionOk="0" h="518" w="548">
                  <a:moveTo>
                    <a:pt x="457" y="152"/>
                  </a:moveTo>
                  <a:cubicBezTo>
                    <a:pt x="548" y="274"/>
                    <a:pt x="487" y="365"/>
                    <a:pt x="396" y="456"/>
                  </a:cubicBezTo>
                  <a:cubicBezTo>
                    <a:pt x="274" y="517"/>
                    <a:pt x="153" y="487"/>
                    <a:pt x="92" y="365"/>
                  </a:cubicBezTo>
                  <a:cubicBezTo>
                    <a:pt x="1" y="274"/>
                    <a:pt x="31" y="152"/>
                    <a:pt x="153" y="61"/>
                  </a:cubicBezTo>
                  <a:cubicBezTo>
                    <a:pt x="274" y="0"/>
                    <a:pt x="396" y="31"/>
                    <a:pt x="457" y="1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
            <p:cNvSpPr/>
            <p:nvPr/>
          </p:nvSpPr>
          <p:spPr>
            <a:xfrm>
              <a:off x="1224450" y="827800"/>
              <a:ext cx="12950" cy="12200"/>
            </a:xfrm>
            <a:custGeom>
              <a:rect b="b" l="l" r="r" t="t"/>
              <a:pathLst>
                <a:path extrusionOk="0" h="488" w="518">
                  <a:moveTo>
                    <a:pt x="457" y="123"/>
                  </a:moveTo>
                  <a:cubicBezTo>
                    <a:pt x="517" y="214"/>
                    <a:pt x="487" y="335"/>
                    <a:pt x="365" y="426"/>
                  </a:cubicBezTo>
                  <a:cubicBezTo>
                    <a:pt x="244" y="487"/>
                    <a:pt x="153" y="457"/>
                    <a:pt x="61" y="335"/>
                  </a:cubicBezTo>
                  <a:cubicBezTo>
                    <a:pt x="1" y="214"/>
                    <a:pt x="31" y="123"/>
                    <a:pt x="153" y="31"/>
                  </a:cubicBezTo>
                  <a:cubicBezTo>
                    <a:pt x="244" y="1"/>
                    <a:pt x="396" y="31"/>
                    <a:pt x="457" y="12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
            <p:cNvSpPr/>
            <p:nvPr/>
          </p:nvSpPr>
          <p:spPr>
            <a:xfrm>
              <a:off x="488875" y="1022350"/>
              <a:ext cx="25100" cy="25100"/>
            </a:xfrm>
            <a:custGeom>
              <a:rect b="b" l="l" r="r" t="t"/>
              <a:pathLst>
                <a:path extrusionOk="0" h="1004" w="1004">
                  <a:moveTo>
                    <a:pt x="882" y="274"/>
                  </a:moveTo>
                  <a:cubicBezTo>
                    <a:pt x="1004" y="456"/>
                    <a:pt x="912" y="760"/>
                    <a:pt x="730" y="882"/>
                  </a:cubicBezTo>
                  <a:cubicBezTo>
                    <a:pt x="548" y="1003"/>
                    <a:pt x="244" y="912"/>
                    <a:pt x="122" y="730"/>
                  </a:cubicBezTo>
                  <a:cubicBezTo>
                    <a:pt x="1" y="547"/>
                    <a:pt x="92" y="243"/>
                    <a:pt x="274" y="122"/>
                  </a:cubicBezTo>
                  <a:cubicBezTo>
                    <a:pt x="487" y="0"/>
                    <a:pt x="760" y="9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
            <p:cNvSpPr/>
            <p:nvPr/>
          </p:nvSpPr>
          <p:spPr>
            <a:xfrm>
              <a:off x="693300" y="956225"/>
              <a:ext cx="24325" cy="25875"/>
            </a:xfrm>
            <a:custGeom>
              <a:rect b="b" l="l" r="r" t="t"/>
              <a:pathLst>
                <a:path extrusionOk="0" h="1035" w="973">
                  <a:moveTo>
                    <a:pt x="882" y="305"/>
                  </a:moveTo>
                  <a:cubicBezTo>
                    <a:pt x="973" y="487"/>
                    <a:pt x="912" y="791"/>
                    <a:pt x="730" y="913"/>
                  </a:cubicBezTo>
                  <a:cubicBezTo>
                    <a:pt x="517" y="1034"/>
                    <a:pt x="213" y="943"/>
                    <a:pt x="122" y="761"/>
                  </a:cubicBezTo>
                  <a:cubicBezTo>
                    <a:pt x="0" y="578"/>
                    <a:pt x="61" y="274"/>
                    <a:pt x="274" y="153"/>
                  </a:cubicBezTo>
                  <a:cubicBezTo>
                    <a:pt x="486" y="1"/>
                    <a:pt x="760" y="62"/>
                    <a:pt x="882" y="30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
            <p:cNvSpPr/>
            <p:nvPr/>
          </p:nvSpPr>
          <p:spPr>
            <a:xfrm>
              <a:off x="848300" y="1102125"/>
              <a:ext cx="24350" cy="25100"/>
            </a:xfrm>
            <a:custGeom>
              <a:rect b="b" l="l" r="r" t="t"/>
              <a:pathLst>
                <a:path extrusionOk="0" h="1004" w="974">
                  <a:moveTo>
                    <a:pt x="852" y="274"/>
                  </a:moveTo>
                  <a:cubicBezTo>
                    <a:pt x="973" y="457"/>
                    <a:pt x="882" y="761"/>
                    <a:pt x="700" y="882"/>
                  </a:cubicBezTo>
                  <a:cubicBezTo>
                    <a:pt x="517" y="1004"/>
                    <a:pt x="214" y="913"/>
                    <a:pt x="92" y="730"/>
                  </a:cubicBezTo>
                  <a:cubicBezTo>
                    <a:pt x="1" y="548"/>
                    <a:pt x="62" y="244"/>
                    <a:pt x="244" y="122"/>
                  </a:cubicBezTo>
                  <a:cubicBezTo>
                    <a:pt x="457" y="1"/>
                    <a:pt x="700" y="92"/>
                    <a:pt x="85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
            <p:cNvSpPr/>
            <p:nvPr/>
          </p:nvSpPr>
          <p:spPr>
            <a:xfrm>
              <a:off x="1039050" y="1074025"/>
              <a:ext cx="24325" cy="24325"/>
            </a:xfrm>
            <a:custGeom>
              <a:rect b="b" l="l" r="r" t="t"/>
              <a:pathLst>
                <a:path extrusionOk="0" h="973" w="973">
                  <a:moveTo>
                    <a:pt x="882" y="274"/>
                  </a:moveTo>
                  <a:cubicBezTo>
                    <a:pt x="973" y="456"/>
                    <a:pt x="912" y="760"/>
                    <a:pt x="699" y="882"/>
                  </a:cubicBezTo>
                  <a:cubicBezTo>
                    <a:pt x="517" y="973"/>
                    <a:pt x="213" y="912"/>
                    <a:pt x="122" y="699"/>
                  </a:cubicBezTo>
                  <a:cubicBezTo>
                    <a:pt x="0" y="517"/>
                    <a:pt x="61" y="213"/>
                    <a:pt x="274" y="91"/>
                  </a:cubicBezTo>
                  <a:cubicBezTo>
                    <a:pt x="486" y="0"/>
                    <a:pt x="760" y="6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
            <p:cNvSpPr/>
            <p:nvPr/>
          </p:nvSpPr>
          <p:spPr>
            <a:xfrm>
              <a:off x="645425" y="2504125"/>
              <a:ext cx="13700" cy="13700"/>
            </a:xfrm>
            <a:custGeom>
              <a:rect b="b" l="l" r="r" t="t"/>
              <a:pathLst>
                <a:path extrusionOk="0" h="548" w="548">
                  <a:moveTo>
                    <a:pt x="456" y="153"/>
                  </a:moveTo>
                  <a:cubicBezTo>
                    <a:pt x="547" y="274"/>
                    <a:pt x="517" y="396"/>
                    <a:pt x="395" y="456"/>
                  </a:cubicBezTo>
                  <a:cubicBezTo>
                    <a:pt x="274" y="548"/>
                    <a:pt x="152" y="517"/>
                    <a:pt x="91" y="396"/>
                  </a:cubicBezTo>
                  <a:cubicBezTo>
                    <a:pt x="0" y="274"/>
                    <a:pt x="61" y="153"/>
                    <a:pt x="152" y="92"/>
                  </a:cubicBezTo>
                  <a:cubicBezTo>
                    <a:pt x="274" y="1"/>
                    <a:pt x="395" y="61"/>
                    <a:pt x="456" y="15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
            <p:cNvSpPr/>
            <p:nvPr/>
          </p:nvSpPr>
          <p:spPr>
            <a:xfrm>
              <a:off x="2251075" y="703200"/>
              <a:ext cx="12925" cy="12925"/>
            </a:xfrm>
            <a:custGeom>
              <a:rect b="b" l="l" r="r" t="t"/>
              <a:pathLst>
                <a:path extrusionOk="0" h="517" w="517">
                  <a:moveTo>
                    <a:pt x="456" y="122"/>
                  </a:moveTo>
                  <a:cubicBezTo>
                    <a:pt x="517" y="243"/>
                    <a:pt x="487" y="365"/>
                    <a:pt x="365" y="426"/>
                  </a:cubicBezTo>
                  <a:cubicBezTo>
                    <a:pt x="274" y="517"/>
                    <a:pt x="152" y="456"/>
                    <a:pt x="61" y="365"/>
                  </a:cubicBezTo>
                  <a:cubicBezTo>
                    <a:pt x="0" y="243"/>
                    <a:pt x="31" y="122"/>
                    <a:pt x="152" y="61"/>
                  </a:cubicBezTo>
                  <a:cubicBezTo>
                    <a:pt x="274" y="0"/>
                    <a:pt x="365" y="61"/>
                    <a:pt x="456"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
            <p:cNvSpPr/>
            <p:nvPr/>
          </p:nvSpPr>
          <p:spPr>
            <a:xfrm>
              <a:off x="806500" y="2165975"/>
              <a:ext cx="12950" cy="12950"/>
            </a:xfrm>
            <a:custGeom>
              <a:rect b="b" l="l" r="r" t="t"/>
              <a:pathLst>
                <a:path extrusionOk="0" h="518" w="518">
                  <a:moveTo>
                    <a:pt x="457" y="122"/>
                  </a:moveTo>
                  <a:cubicBezTo>
                    <a:pt x="518" y="244"/>
                    <a:pt x="487" y="365"/>
                    <a:pt x="366" y="426"/>
                  </a:cubicBezTo>
                  <a:cubicBezTo>
                    <a:pt x="244" y="517"/>
                    <a:pt x="153" y="456"/>
                    <a:pt x="62" y="365"/>
                  </a:cubicBezTo>
                  <a:cubicBezTo>
                    <a:pt x="1" y="244"/>
                    <a:pt x="31" y="122"/>
                    <a:pt x="153" y="61"/>
                  </a:cubicBezTo>
                  <a:cubicBezTo>
                    <a:pt x="244" y="1"/>
                    <a:pt x="396" y="1"/>
                    <a:pt x="457"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
            <p:cNvSpPr/>
            <p:nvPr/>
          </p:nvSpPr>
          <p:spPr>
            <a:xfrm>
              <a:off x="876425" y="1174325"/>
              <a:ext cx="13700" cy="13700"/>
            </a:xfrm>
            <a:custGeom>
              <a:rect b="b" l="l" r="r" t="t"/>
              <a:pathLst>
                <a:path extrusionOk="0" h="548" w="548">
                  <a:moveTo>
                    <a:pt x="456" y="152"/>
                  </a:moveTo>
                  <a:cubicBezTo>
                    <a:pt x="548" y="274"/>
                    <a:pt x="487" y="395"/>
                    <a:pt x="396" y="456"/>
                  </a:cubicBezTo>
                  <a:cubicBezTo>
                    <a:pt x="274" y="547"/>
                    <a:pt x="152" y="487"/>
                    <a:pt x="92" y="395"/>
                  </a:cubicBezTo>
                  <a:cubicBezTo>
                    <a:pt x="0" y="274"/>
                    <a:pt x="31" y="152"/>
                    <a:pt x="152" y="91"/>
                  </a:cubicBezTo>
                  <a:cubicBezTo>
                    <a:pt x="274" y="0"/>
                    <a:pt x="426" y="61"/>
                    <a:pt x="456" y="1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
            <p:cNvSpPr/>
            <p:nvPr/>
          </p:nvSpPr>
          <p:spPr>
            <a:xfrm>
              <a:off x="653025" y="581600"/>
              <a:ext cx="25100" cy="25100"/>
            </a:xfrm>
            <a:custGeom>
              <a:rect b="b" l="l" r="r" t="t"/>
              <a:pathLst>
                <a:path extrusionOk="0" h="1004" w="1004">
                  <a:moveTo>
                    <a:pt x="882" y="274"/>
                  </a:moveTo>
                  <a:cubicBezTo>
                    <a:pt x="1003" y="457"/>
                    <a:pt x="912" y="761"/>
                    <a:pt x="730" y="882"/>
                  </a:cubicBezTo>
                  <a:cubicBezTo>
                    <a:pt x="547" y="1004"/>
                    <a:pt x="243" y="913"/>
                    <a:pt x="122" y="730"/>
                  </a:cubicBezTo>
                  <a:cubicBezTo>
                    <a:pt x="0" y="548"/>
                    <a:pt x="91" y="244"/>
                    <a:pt x="274" y="122"/>
                  </a:cubicBezTo>
                  <a:cubicBezTo>
                    <a:pt x="456" y="1"/>
                    <a:pt x="730" y="62"/>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
            <p:cNvSpPr/>
            <p:nvPr/>
          </p:nvSpPr>
          <p:spPr>
            <a:xfrm>
              <a:off x="280675" y="728275"/>
              <a:ext cx="13700" cy="12925"/>
            </a:xfrm>
            <a:custGeom>
              <a:rect b="b" l="l" r="r" t="t"/>
              <a:pathLst>
                <a:path extrusionOk="0" h="517" w="548">
                  <a:moveTo>
                    <a:pt x="456" y="152"/>
                  </a:moveTo>
                  <a:cubicBezTo>
                    <a:pt x="547" y="274"/>
                    <a:pt x="517" y="365"/>
                    <a:pt x="395" y="456"/>
                  </a:cubicBezTo>
                  <a:cubicBezTo>
                    <a:pt x="274" y="517"/>
                    <a:pt x="152" y="486"/>
                    <a:pt x="91" y="365"/>
                  </a:cubicBezTo>
                  <a:cubicBezTo>
                    <a:pt x="0" y="274"/>
                    <a:pt x="61" y="152"/>
                    <a:pt x="152" y="61"/>
                  </a:cubicBezTo>
                  <a:cubicBezTo>
                    <a:pt x="274" y="0"/>
                    <a:pt x="426" y="30"/>
                    <a:pt x="456" y="1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
            <p:cNvSpPr/>
            <p:nvPr/>
          </p:nvSpPr>
          <p:spPr>
            <a:xfrm>
              <a:off x="352850" y="562600"/>
              <a:ext cx="25100" cy="25875"/>
            </a:xfrm>
            <a:custGeom>
              <a:rect b="b" l="l" r="r" t="t"/>
              <a:pathLst>
                <a:path extrusionOk="0" h="1035" w="1004">
                  <a:moveTo>
                    <a:pt x="882" y="305"/>
                  </a:moveTo>
                  <a:cubicBezTo>
                    <a:pt x="1004" y="518"/>
                    <a:pt x="913" y="822"/>
                    <a:pt x="730" y="913"/>
                  </a:cubicBezTo>
                  <a:cubicBezTo>
                    <a:pt x="548" y="1034"/>
                    <a:pt x="244" y="974"/>
                    <a:pt x="122" y="761"/>
                  </a:cubicBezTo>
                  <a:cubicBezTo>
                    <a:pt x="1" y="578"/>
                    <a:pt x="92" y="274"/>
                    <a:pt x="274" y="153"/>
                  </a:cubicBezTo>
                  <a:cubicBezTo>
                    <a:pt x="517" y="1"/>
                    <a:pt x="761" y="92"/>
                    <a:pt x="882" y="30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
            <p:cNvSpPr/>
            <p:nvPr/>
          </p:nvSpPr>
          <p:spPr>
            <a:xfrm>
              <a:off x="615775" y="629475"/>
              <a:ext cx="13700" cy="12200"/>
            </a:xfrm>
            <a:custGeom>
              <a:rect b="b" l="l" r="r" t="t"/>
              <a:pathLst>
                <a:path extrusionOk="0" h="488" w="548">
                  <a:moveTo>
                    <a:pt x="487" y="122"/>
                  </a:moveTo>
                  <a:cubicBezTo>
                    <a:pt x="548" y="213"/>
                    <a:pt x="517" y="335"/>
                    <a:pt x="396" y="426"/>
                  </a:cubicBezTo>
                  <a:cubicBezTo>
                    <a:pt x="274" y="487"/>
                    <a:pt x="153" y="457"/>
                    <a:pt x="92" y="335"/>
                  </a:cubicBezTo>
                  <a:cubicBezTo>
                    <a:pt x="1" y="213"/>
                    <a:pt x="61" y="122"/>
                    <a:pt x="183" y="31"/>
                  </a:cubicBezTo>
                  <a:cubicBezTo>
                    <a:pt x="274" y="1"/>
                    <a:pt x="396" y="31"/>
                    <a:pt x="487"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
            <p:cNvSpPr/>
            <p:nvPr/>
          </p:nvSpPr>
          <p:spPr>
            <a:xfrm>
              <a:off x="906825" y="3757950"/>
              <a:ext cx="13700" cy="13700"/>
            </a:xfrm>
            <a:custGeom>
              <a:rect b="b" l="l" r="r" t="t"/>
              <a:pathLst>
                <a:path extrusionOk="0" h="548" w="548">
                  <a:moveTo>
                    <a:pt x="456" y="152"/>
                  </a:moveTo>
                  <a:cubicBezTo>
                    <a:pt x="547" y="274"/>
                    <a:pt x="487" y="395"/>
                    <a:pt x="365" y="456"/>
                  </a:cubicBezTo>
                  <a:cubicBezTo>
                    <a:pt x="274" y="547"/>
                    <a:pt x="152" y="517"/>
                    <a:pt x="61" y="395"/>
                  </a:cubicBezTo>
                  <a:cubicBezTo>
                    <a:pt x="0" y="274"/>
                    <a:pt x="31" y="152"/>
                    <a:pt x="152" y="91"/>
                  </a:cubicBezTo>
                  <a:cubicBezTo>
                    <a:pt x="274" y="0"/>
                    <a:pt x="426" y="61"/>
                    <a:pt x="456" y="1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
            <p:cNvSpPr/>
            <p:nvPr/>
          </p:nvSpPr>
          <p:spPr>
            <a:xfrm>
              <a:off x="7275475" y="4211600"/>
              <a:ext cx="25100" cy="25100"/>
            </a:xfrm>
            <a:custGeom>
              <a:rect b="b" l="l" r="r" t="t"/>
              <a:pathLst>
                <a:path extrusionOk="0" h="1004" w="1004">
                  <a:moveTo>
                    <a:pt x="882" y="304"/>
                  </a:moveTo>
                  <a:cubicBezTo>
                    <a:pt x="1004" y="487"/>
                    <a:pt x="912" y="791"/>
                    <a:pt x="730" y="912"/>
                  </a:cubicBezTo>
                  <a:cubicBezTo>
                    <a:pt x="548" y="1003"/>
                    <a:pt x="244" y="943"/>
                    <a:pt x="122" y="760"/>
                  </a:cubicBezTo>
                  <a:cubicBezTo>
                    <a:pt x="1" y="548"/>
                    <a:pt x="92" y="244"/>
                    <a:pt x="274" y="152"/>
                  </a:cubicBezTo>
                  <a:cubicBezTo>
                    <a:pt x="517" y="0"/>
                    <a:pt x="761" y="61"/>
                    <a:pt x="882" y="30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
            <p:cNvSpPr/>
            <p:nvPr/>
          </p:nvSpPr>
          <p:spPr>
            <a:xfrm>
              <a:off x="555750" y="3765550"/>
              <a:ext cx="24350" cy="25100"/>
            </a:xfrm>
            <a:custGeom>
              <a:rect b="b" l="l" r="r" t="t"/>
              <a:pathLst>
                <a:path extrusionOk="0" h="1004" w="974">
                  <a:moveTo>
                    <a:pt x="851" y="274"/>
                  </a:moveTo>
                  <a:cubicBezTo>
                    <a:pt x="973" y="456"/>
                    <a:pt x="912" y="760"/>
                    <a:pt x="700" y="882"/>
                  </a:cubicBezTo>
                  <a:cubicBezTo>
                    <a:pt x="517" y="1003"/>
                    <a:pt x="213" y="912"/>
                    <a:pt x="92" y="730"/>
                  </a:cubicBezTo>
                  <a:cubicBezTo>
                    <a:pt x="0" y="547"/>
                    <a:pt x="61" y="243"/>
                    <a:pt x="244" y="122"/>
                  </a:cubicBezTo>
                  <a:cubicBezTo>
                    <a:pt x="456" y="0"/>
                    <a:pt x="700" y="91"/>
                    <a:pt x="851"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
            <p:cNvSpPr/>
            <p:nvPr/>
          </p:nvSpPr>
          <p:spPr>
            <a:xfrm>
              <a:off x="647700" y="2923575"/>
              <a:ext cx="24325" cy="24350"/>
            </a:xfrm>
            <a:custGeom>
              <a:rect b="b" l="l" r="r" t="t"/>
              <a:pathLst>
                <a:path extrusionOk="0" h="974" w="973">
                  <a:moveTo>
                    <a:pt x="882" y="244"/>
                  </a:moveTo>
                  <a:cubicBezTo>
                    <a:pt x="973" y="426"/>
                    <a:pt x="912" y="761"/>
                    <a:pt x="730" y="852"/>
                  </a:cubicBezTo>
                  <a:cubicBezTo>
                    <a:pt x="517" y="974"/>
                    <a:pt x="213" y="913"/>
                    <a:pt x="122" y="700"/>
                  </a:cubicBezTo>
                  <a:cubicBezTo>
                    <a:pt x="0" y="518"/>
                    <a:pt x="61" y="214"/>
                    <a:pt x="274" y="92"/>
                  </a:cubicBezTo>
                  <a:cubicBezTo>
                    <a:pt x="456" y="1"/>
                    <a:pt x="760" y="62"/>
                    <a:pt x="882" y="24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
            <p:cNvSpPr/>
            <p:nvPr/>
          </p:nvSpPr>
          <p:spPr>
            <a:xfrm>
              <a:off x="351325" y="3924350"/>
              <a:ext cx="24350" cy="25100"/>
            </a:xfrm>
            <a:custGeom>
              <a:rect b="b" l="l" r="r" t="t"/>
              <a:pathLst>
                <a:path extrusionOk="0" h="1004" w="974">
                  <a:moveTo>
                    <a:pt x="882" y="274"/>
                  </a:moveTo>
                  <a:cubicBezTo>
                    <a:pt x="974" y="457"/>
                    <a:pt x="913" y="761"/>
                    <a:pt x="730" y="882"/>
                  </a:cubicBezTo>
                  <a:cubicBezTo>
                    <a:pt x="518" y="1004"/>
                    <a:pt x="214" y="913"/>
                    <a:pt x="123" y="730"/>
                  </a:cubicBezTo>
                  <a:cubicBezTo>
                    <a:pt x="1" y="548"/>
                    <a:pt x="62" y="244"/>
                    <a:pt x="275" y="122"/>
                  </a:cubicBezTo>
                  <a:cubicBezTo>
                    <a:pt x="487" y="1"/>
                    <a:pt x="761" y="92"/>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
            <p:cNvSpPr/>
            <p:nvPr/>
          </p:nvSpPr>
          <p:spPr>
            <a:xfrm>
              <a:off x="697850" y="3531500"/>
              <a:ext cx="25100" cy="24350"/>
            </a:xfrm>
            <a:custGeom>
              <a:rect b="b" l="l" r="r" t="t"/>
              <a:pathLst>
                <a:path extrusionOk="0" h="974" w="1004">
                  <a:moveTo>
                    <a:pt x="882" y="244"/>
                  </a:moveTo>
                  <a:cubicBezTo>
                    <a:pt x="1003" y="426"/>
                    <a:pt x="912" y="760"/>
                    <a:pt x="730" y="851"/>
                  </a:cubicBezTo>
                  <a:cubicBezTo>
                    <a:pt x="548" y="973"/>
                    <a:pt x="244" y="912"/>
                    <a:pt x="122" y="699"/>
                  </a:cubicBezTo>
                  <a:cubicBezTo>
                    <a:pt x="0" y="517"/>
                    <a:pt x="92" y="213"/>
                    <a:pt x="274" y="92"/>
                  </a:cubicBezTo>
                  <a:cubicBezTo>
                    <a:pt x="456" y="0"/>
                    <a:pt x="730" y="31"/>
                    <a:pt x="882" y="24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
            <p:cNvSpPr/>
            <p:nvPr/>
          </p:nvSpPr>
          <p:spPr>
            <a:xfrm>
              <a:off x="732050" y="3199425"/>
              <a:ext cx="13700" cy="12950"/>
            </a:xfrm>
            <a:custGeom>
              <a:rect b="b" l="l" r="r" t="t"/>
              <a:pathLst>
                <a:path extrusionOk="0" h="518" w="548">
                  <a:moveTo>
                    <a:pt x="456" y="122"/>
                  </a:moveTo>
                  <a:cubicBezTo>
                    <a:pt x="547" y="244"/>
                    <a:pt x="487" y="365"/>
                    <a:pt x="395" y="426"/>
                  </a:cubicBezTo>
                  <a:cubicBezTo>
                    <a:pt x="274" y="517"/>
                    <a:pt x="152" y="456"/>
                    <a:pt x="91" y="365"/>
                  </a:cubicBezTo>
                  <a:cubicBezTo>
                    <a:pt x="0" y="244"/>
                    <a:pt x="31" y="122"/>
                    <a:pt x="152" y="61"/>
                  </a:cubicBezTo>
                  <a:cubicBezTo>
                    <a:pt x="274" y="1"/>
                    <a:pt x="395" y="31"/>
                    <a:pt x="456"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
            <p:cNvSpPr/>
            <p:nvPr/>
          </p:nvSpPr>
          <p:spPr>
            <a:xfrm>
              <a:off x="314850" y="3972225"/>
              <a:ext cx="13725" cy="12950"/>
            </a:xfrm>
            <a:custGeom>
              <a:rect b="b" l="l" r="r" t="t"/>
              <a:pathLst>
                <a:path extrusionOk="0" h="518" w="549">
                  <a:moveTo>
                    <a:pt x="457" y="153"/>
                  </a:moveTo>
                  <a:cubicBezTo>
                    <a:pt x="548" y="244"/>
                    <a:pt x="518" y="366"/>
                    <a:pt x="396" y="457"/>
                  </a:cubicBezTo>
                  <a:cubicBezTo>
                    <a:pt x="275" y="518"/>
                    <a:pt x="153" y="487"/>
                    <a:pt x="92" y="366"/>
                  </a:cubicBezTo>
                  <a:cubicBezTo>
                    <a:pt x="1" y="244"/>
                    <a:pt x="62" y="153"/>
                    <a:pt x="153" y="62"/>
                  </a:cubicBezTo>
                  <a:cubicBezTo>
                    <a:pt x="275" y="1"/>
                    <a:pt x="396" y="31"/>
                    <a:pt x="457" y="15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
            <p:cNvSpPr/>
            <p:nvPr/>
          </p:nvSpPr>
          <p:spPr>
            <a:xfrm>
              <a:off x="529150" y="3017050"/>
              <a:ext cx="12950" cy="13700"/>
            </a:xfrm>
            <a:custGeom>
              <a:rect b="b" l="l" r="r" t="t"/>
              <a:pathLst>
                <a:path extrusionOk="0" h="548" w="518">
                  <a:moveTo>
                    <a:pt x="456" y="153"/>
                  </a:moveTo>
                  <a:cubicBezTo>
                    <a:pt x="517" y="274"/>
                    <a:pt x="487" y="396"/>
                    <a:pt x="365" y="457"/>
                  </a:cubicBezTo>
                  <a:cubicBezTo>
                    <a:pt x="244" y="548"/>
                    <a:pt x="153" y="517"/>
                    <a:pt x="61" y="396"/>
                  </a:cubicBezTo>
                  <a:cubicBezTo>
                    <a:pt x="1" y="274"/>
                    <a:pt x="31" y="153"/>
                    <a:pt x="153" y="92"/>
                  </a:cubicBezTo>
                  <a:cubicBezTo>
                    <a:pt x="244" y="1"/>
                    <a:pt x="396" y="61"/>
                    <a:pt x="456" y="15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
            <p:cNvSpPr/>
            <p:nvPr/>
          </p:nvSpPr>
          <p:spPr>
            <a:xfrm>
              <a:off x="298150" y="3270850"/>
              <a:ext cx="24325" cy="25875"/>
            </a:xfrm>
            <a:custGeom>
              <a:rect b="b" l="l" r="r" t="t"/>
              <a:pathLst>
                <a:path extrusionOk="0" h="1035" w="973">
                  <a:moveTo>
                    <a:pt x="882" y="305"/>
                  </a:moveTo>
                  <a:cubicBezTo>
                    <a:pt x="973" y="487"/>
                    <a:pt x="912" y="791"/>
                    <a:pt x="699" y="913"/>
                  </a:cubicBezTo>
                  <a:cubicBezTo>
                    <a:pt x="517" y="1034"/>
                    <a:pt x="213" y="943"/>
                    <a:pt x="122" y="761"/>
                  </a:cubicBezTo>
                  <a:cubicBezTo>
                    <a:pt x="0" y="578"/>
                    <a:pt x="61" y="274"/>
                    <a:pt x="274" y="153"/>
                  </a:cubicBezTo>
                  <a:cubicBezTo>
                    <a:pt x="487" y="1"/>
                    <a:pt x="760" y="92"/>
                    <a:pt x="882" y="30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
            <p:cNvSpPr/>
            <p:nvPr/>
          </p:nvSpPr>
          <p:spPr>
            <a:xfrm>
              <a:off x="291300" y="3027700"/>
              <a:ext cx="25100" cy="25100"/>
            </a:xfrm>
            <a:custGeom>
              <a:rect b="b" l="l" r="r" t="t"/>
              <a:pathLst>
                <a:path extrusionOk="0" h="1004" w="1004">
                  <a:moveTo>
                    <a:pt x="882" y="274"/>
                  </a:moveTo>
                  <a:cubicBezTo>
                    <a:pt x="1004" y="456"/>
                    <a:pt x="913" y="760"/>
                    <a:pt x="730" y="882"/>
                  </a:cubicBezTo>
                  <a:cubicBezTo>
                    <a:pt x="548" y="1003"/>
                    <a:pt x="244" y="912"/>
                    <a:pt x="122" y="730"/>
                  </a:cubicBezTo>
                  <a:cubicBezTo>
                    <a:pt x="1" y="547"/>
                    <a:pt x="92" y="243"/>
                    <a:pt x="274" y="122"/>
                  </a:cubicBezTo>
                  <a:cubicBezTo>
                    <a:pt x="457" y="0"/>
                    <a:pt x="730" y="3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
            <p:cNvSpPr/>
            <p:nvPr/>
          </p:nvSpPr>
          <p:spPr>
            <a:xfrm>
              <a:off x="364250" y="3390150"/>
              <a:ext cx="25100" cy="25100"/>
            </a:xfrm>
            <a:custGeom>
              <a:rect b="b" l="l" r="r" t="t"/>
              <a:pathLst>
                <a:path extrusionOk="0" h="1004" w="1004">
                  <a:moveTo>
                    <a:pt x="882" y="274"/>
                  </a:moveTo>
                  <a:cubicBezTo>
                    <a:pt x="1004" y="487"/>
                    <a:pt x="913" y="791"/>
                    <a:pt x="730" y="882"/>
                  </a:cubicBezTo>
                  <a:cubicBezTo>
                    <a:pt x="548" y="1004"/>
                    <a:pt x="244" y="943"/>
                    <a:pt x="122" y="730"/>
                  </a:cubicBezTo>
                  <a:cubicBezTo>
                    <a:pt x="1" y="548"/>
                    <a:pt x="92" y="244"/>
                    <a:pt x="274" y="122"/>
                  </a:cubicBezTo>
                  <a:cubicBezTo>
                    <a:pt x="517" y="1"/>
                    <a:pt x="761" y="62"/>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
            <p:cNvSpPr/>
            <p:nvPr/>
          </p:nvSpPr>
          <p:spPr>
            <a:xfrm>
              <a:off x="7055100" y="3887125"/>
              <a:ext cx="13700" cy="12950"/>
            </a:xfrm>
            <a:custGeom>
              <a:rect b="b" l="l" r="r" t="t"/>
              <a:pathLst>
                <a:path extrusionOk="0" h="518" w="548">
                  <a:moveTo>
                    <a:pt x="457" y="122"/>
                  </a:moveTo>
                  <a:cubicBezTo>
                    <a:pt x="548" y="244"/>
                    <a:pt x="518" y="365"/>
                    <a:pt x="396" y="426"/>
                  </a:cubicBezTo>
                  <a:cubicBezTo>
                    <a:pt x="274" y="517"/>
                    <a:pt x="153" y="456"/>
                    <a:pt x="92" y="365"/>
                  </a:cubicBezTo>
                  <a:cubicBezTo>
                    <a:pt x="1" y="244"/>
                    <a:pt x="62" y="122"/>
                    <a:pt x="153" y="61"/>
                  </a:cubicBezTo>
                  <a:cubicBezTo>
                    <a:pt x="274" y="1"/>
                    <a:pt x="426" y="1"/>
                    <a:pt x="457"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
            <p:cNvSpPr/>
            <p:nvPr/>
          </p:nvSpPr>
          <p:spPr>
            <a:xfrm>
              <a:off x="7236725" y="3681200"/>
              <a:ext cx="25100" cy="25100"/>
            </a:xfrm>
            <a:custGeom>
              <a:rect b="b" l="l" r="r" t="t"/>
              <a:pathLst>
                <a:path extrusionOk="0" h="1004" w="1004">
                  <a:moveTo>
                    <a:pt x="882" y="274"/>
                  </a:moveTo>
                  <a:cubicBezTo>
                    <a:pt x="1003" y="456"/>
                    <a:pt x="912" y="760"/>
                    <a:pt x="730" y="882"/>
                  </a:cubicBezTo>
                  <a:cubicBezTo>
                    <a:pt x="548" y="1003"/>
                    <a:pt x="244" y="912"/>
                    <a:pt x="122" y="730"/>
                  </a:cubicBezTo>
                  <a:cubicBezTo>
                    <a:pt x="0" y="547"/>
                    <a:pt x="92" y="243"/>
                    <a:pt x="274" y="122"/>
                  </a:cubicBezTo>
                  <a:cubicBezTo>
                    <a:pt x="456" y="0"/>
                    <a:pt x="730" y="9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
            <p:cNvSpPr/>
            <p:nvPr/>
          </p:nvSpPr>
          <p:spPr>
            <a:xfrm>
              <a:off x="327775" y="3438025"/>
              <a:ext cx="12950" cy="12200"/>
            </a:xfrm>
            <a:custGeom>
              <a:rect b="b" l="l" r="r" t="t"/>
              <a:pathLst>
                <a:path extrusionOk="0" h="488" w="518">
                  <a:moveTo>
                    <a:pt x="457" y="122"/>
                  </a:moveTo>
                  <a:cubicBezTo>
                    <a:pt x="517" y="244"/>
                    <a:pt x="487" y="335"/>
                    <a:pt x="365" y="426"/>
                  </a:cubicBezTo>
                  <a:cubicBezTo>
                    <a:pt x="244" y="487"/>
                    <a:pt x="153" y="457"/>
                    <a:pt x="61" y="335"/>
                  </a:cubicBezTo>
                  <a:cubicBezTo>
                    <a:pt x="1" y="244"/>
                    <a:pt x="31" y="122"/>
                    <a:pt x="122" y="31"/>
                  </a:cubicBezTo>
                  <a:cubicBezTo>
                    <a:pt x="244" y="1"/>
                    <a:pt x="396" y="31"/>
                    <a:pt x="457"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
            <p:cNvSpPr/>
            <p:nvPr/>
          </p:nvSpPr>
          <p:spPr>
            <a:xfrm>
              <a:off x="3290600" y="504100"/>
              <a:ext cx="25850" cy="24350"/>
            </a:xfrm>
            <a:custGeom>
              <a:rect b="b" l="l" r="r" t="t"/>
              <a:pathLst>
                <a:path extrusionOk="0" h="974" w="1034">
                  <a:moveTo>
                    <a:pt x="244" y="821"/>
                  </a:moveTo>
                  <a:cubicBezTo>
                    <a:pt x="61" y="669"/>
                    <a:pt x="1" y="396"/>
                    <a:pt x="213" y="213"/>
                  </a:cubicBezTo>
                  <a:cubicBezTo>
                    <a:pt x="365" y="31"/>
                    <a:pt x="639" y="0"/>
                    <a:pt x="821" y="183"/>
                  </a:cubicBezTo>
                  <a:cubicBezTo>
                    <a:pt x="1004" y="335"/>
                    <a:pt x="1034" y="608"/>
                    <a:pt x="852" y="791"/>
                  </a:cubicBezTo>
                  <a:cubicBezTo>
                    <a:pt x="700" y="973"/>
                    <a:pt x="396" y="973"/>
                    <a:pt x="244"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
            <p:cNvSpPr/>
            <p:nvPr/>
          </p:nvSpPr>
          <p:spPr>
            <a:xfrm>
              <a:off x="4995800" y="1010950"/>
              <a:ext cx="25850" cy="25100"/>
            </a:xfrm>
            <a:custGeom>
              <a:rect b="b" l="l" r="r" t="t"/>
              <a:pathLst>
                <a:path extrusionOk="0" h="1004" w="1034">
                  <a:moveTo>
                    <a:pt x="244" y="851"/>
                  </a:moveTo>
                  <a:cubicBezTo>
                    <a:pt x="61" y="699"/>
                    <a:pt x="1" y="426"/>
                    <a:pt x="213" y="243"/>
                  </a:cubicBezTo>
                  <a:cubicBezTo>
                    <a:pt x="335" y="61"/>
                    <a:pt x="608" y="0"/>
                    <a:pt x="821" y="213"/>
                  </a:cubicBezTo>
                  <a:cubicBezTo>
                    <a:pt x="1004" y="365"/>
                    <a:pt x="1034" y="608"/>
                    <a:pt x="852" y="821"/>
                  </a:cubicBezTo>
                  <a:cubicBezTo>
                    <a:pt x="700" y="973"/>
                    <a:pt x="426" y="1003"/>
                    <a:pt x="244"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
            <p:cNvSpPr/>
            <p:nvPr/>
          </p:nvSpPr>
          <p:spPr>
            <a:xfrm>
              <a:off x="6143250" y="1058825"/>
              <a:ext cx="25850" cy="24325"/>
            </a:xfrm>
            <a:custGeom>
              <a:rect b="b" l="l" r="r" t="t"/>
              <a:pathLst>
                <a:path extrusionOk="0" h="973" w="1034">
                  <a:moveTo>
                    <a:pt x="243" y="821"/>
                  </a:moveTo>
                  <a:cubicBezTo>
                    <a:pt x="30" y="669"/>
                    <a:pt x="0" y="395"/>
                    <a:pt x="182" y="213"/>
                  </a:cubicBezTo>
                  <a:cubicBezTo>
                    <a:pt x="334" y="31"/>
                    <a:pt x="608" y="0"/>
                    <a:pt x="790" y="183"/>
                  </a:cubicBezTo>
                  <a:cubicBezTo>
                    <a:pt x="1003" y="335"/>
                    <a:pt x="1033" y="608"/>
                    <a:pt x="851" y="790"/>
                  </a:cubicBezTo>
                  <a:cubicBezTo>
                    <a:pt x="699" y="973"/>
                    <a:pt x="426" y="973"/>
                    <a:pt x="243"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
            <p:cNvSpPr/>
            <p:nvPr/>
          </p:nvSpPr>
          <p:spPr>
            <a:xfrm>
              <a:off x="5658425" y="782225"/>
              <a:ext cx="25100" cy="25100"/>
            </a:xfrm>
            <a:custGeom>
              <a:rect b="b" l="l" r="r" t="t"/>
              <a:pathLst>
                <a:path extrusionOk="0" h="1004" w="1004">
                  <a:moveTo>
                    <a:pt x="213" y="851"/>
                  </a:moveTo>
                  <a:cubicBezTo>
                    <a:pt x="31" y="699"/>
                    <a:pt x="1" y="426"/>
                    <a:pt x="183" y="243"/>
                  </a:cubicBezTo>
                  <a:cubicBezTo>
                    <a:pt x="335" y="31"/>
                    <a:pt x="608" y="0"/>
                    <a:pt x="791" y="183"/>
                  </a:cubicBezTo>
                  <a:cubicBezTo>
                    <a:pt x="973" y="335"/>
                    <a:pt x="1004" y="608"/>
                    <a:pt x="821" y="790"/>
                  </a:cubicBezTo>
                  <a:cubicBezTo>
                    <a:pt x="669" y="942"/>
                    <a:pt x="396" y="1003"/>
                    <a:pt x="21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
            <p:cNvSpPr/>
            <p:nvPr/>
          </p:nvSpPr>
          <p:spPr>
            <a:xfrm>
              <a:off x="5652350" y="969150"/>
              <a:ext cx="25850" cy="25100"/>
            </a:xfrm>
            <a:custGeom>
              <a:rect b="b" l="l" r="r" t="t"/>
              <a:pathLst>
                <a:path extrusionOk="0" h="1004" w="1034">
                  <a:moveTo>
                    <a:pt x="244" y="852"/>
                  </a:moveTo>
                  <a:cubicBezTo>
                    <a:pt x="31" y="700"/>
                    <a:pt x="0" y="426"/>
                    <a:pt x="183" y="244"/>
                  </a:cubicBezTo>
                  <a:cubicBezTo>
                    <a:pt x="335" y="61"/>
                    <a:pt x="608" y="0"/>
                    <a:pt x="791" y="213"/>
                  </a:cubicBezTo>
                  <a:cubicBezTo>
                    <a:pt x="1003" y="365"/>
                    <a:pt x="1034" y="608"/>
                    <a:pt x="851" y="821"/>
                  </a:cubicBezTo>
                  <a:cubicBezTo>
                    <a:pt x="669" y="1004"/>
                    <a:pt x="396" y="1004"/>
                    <a:pt x="244"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
            <p:cNvSpPr/>
            <p:nvPr/>
          </p:nvSpPr>
          <p:spPr>
            <a:xfrm>
              <a:off x="3344550" y="1516275"/>
              <a:ext cx="25100" cy="25100"/>
            </a:xfrm>
            <a:custGeom>
              <a:rect b="b" l="l" r="r" t="t"/>
              <a:pathLst>
                <a:path extrusionOk="0" h="1004" w="1004">
                  <a:moveTo>
                    <a:pt x="213" y="851"/>
                  </a:moveTo>
                  <a:cubicBezTo>
                    <a:pt x="31" y="699"/>
                    <a:pt x="1" y="426"/>
                    <a:pt x="183" y="243"/>
                  </a:cubicBezTo>
                  <a:cubicBezTo>
                    <a:pt x="335" y="61"/>
                    <a:pt x="609" y="0"/>
                    <a:pt x="791" y="213"/>
                  </a:cubicBezTo>
                  <a:cubicBezTo>
                    <a:pt x="973" y="365"/>
                    <a:pt x="1004" y="608"/>
                    <a:pt x="821" y="821"/>
                  </a:cubicBezTo>
                  <a:cubicBezTo>
                    <a:pt x="669" y="1003"/>
                    <a:pt x="396" y="1003"/>
                    <a:pt x="21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
            <p:cNvSpPr/>
            <p:nvPr/>
          </p:nvSpPr>
          <p:spPr>
            <a:xfrm>
              <a:off x="5385625" y="842250"/>
              <a:ext cx="25850" cy="24350"/>
            </a:xfrm>
            <a:custGeom>
              <a:rect b="b" l="l" r="r" t="t"/>
              <a:pathLst>
                <a:path extrusionOk="0" h="974" w="1034">
                  <a:moveTo>
                    <a:pt x="213" y="821"/>
                  </a:moveTo>
                  <a:cubicBezTo>
                    <a:pt x="31" y="669"/>
                    <a:pt x="0" y="396"/>
                    <a:pt x="183" y="213"/>
                  </a:cubicBezTo>
                  <a:cubicBezTo>
                    <a:pt x="335" y="31"/>
                    <a:pt x="608" y="0"/>
                    <a:pt x="791" y="183"/>
                  </a:cubicBezTo>
                  <a:cubicBezTo>
                    <a:pt x="973" y="335"/>
                    <a:pt x="1034" y="608"/>
                    <a:pt x="821" y="791"/>
                  </a:cubicBezTo>
                  <a:cubicBezTo>
                    <a:pt x="669" y="943"/>
                    <a:pt x="426" y="973"/>
                    <a:pt x="213"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
            <p:cNvSpPr/>
            <p:nvPr/>
          </p:nvSpPr>
          <p:spPr>
            <a:xfrm>
              <a:off x="5396275" y="531450"/>
              <a:ext cx="25100" cy="25100"/>
            </a:xfrm>
            <a:custGeom>
              <a:rect b="b" l="l" r="r" t="t"/>
              <a:pathLst>
                <a:path extrusionOk="0" h="1004" w="1004">
                  <a:moveTo>
                    <a:pt x="213" y="852"/>
                  </a:moveTo>
                  <a:cubicBezTo>
                    <a:pt x="30" y="669"/>
                    <a:pt x="0" y="426"/>
                    <a:pt x="182" y="244"/>
                  </a:cubicBezTo>
                  <a:cubicBezTo>
                    <a:pt x="334" y="31"/>
                    <a:pt x="608" y="1"/>
                    <a:pt x="790" y="183"/>
                  </a:cubicBezTo>
                  <a:cubicBezTo>
                    <a:pt x="973" y="335"/>
                    <a:pt x="1003" y="609"/>
                    <a:pt x="821" y="791"/>
                  </a:cubicBezTo>
                  <a:cubicBezTo>
                    <a:pt x="699" y="1004"/>
                    <a:pt x="395" y="1004"/>
                    <a:pt x="213"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
            <p:cNvSpPr/>
            <p:nvPr/>
          </p:nvSpPr>
          <p:spPr>
            <a:xfrm>
              <a:off x="5099150" y="846800"/>
              <a:ext cx="25850" cy="25875"/>
            </a:xfrm>
            <a:custGeom>
              <a:rect b="b" l="l" r="r" t="t"/>
              <a:pathLst>
                <a:path extrusionOk="0" h="1035" w="1034">
                  <a:moveTo>
                    <a:pt x="243" y="852"/>
                  </a:moveTo>
                  <a:cubicBezTo>
                    <a:pt x="61" y="700"/>
                    <a:pt x="0" y="426"/>
                    <a:pt x="213" y="214"/>
                  </a:cubicBezTo>
                  <a:cubicBezTo>
                    <a:pt x="365" y="31"/>
                    <a:pt x="639" y="1"/>
                    <a:pt x="821" y="183"/>
                  </a:cubicBezTo>
                  <a:cubicBezTo>
                    <a:pt x="1003" y="335"/>
                    <a:pt x="1034" y="609"/>
                    <a:pt x="851" y="791"/>
                  </a:cubicBezTo>
                  <a:cubicBezTo>
                    <a:pt x="699" y="1004"/>
                    <a:pt x="395" y="1034"/>
                    <a:pt x="243"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
            <p:cNvSpPr/>
            <p:nvPr/>
          </p:nvSpPr>
          <p:spPr>
            <a:xfrm>
              <a:off x="4022375" y="653025"/>
              <a:ext cx="12175" cy="12200"/>
            </a:xfrm>
            <a:custGeom>
              <a:rect b="b" l="l" r="r" t="t"/>
              <a:pathLst>
                <a:path extrusionOk="0" h="488" w="487">
                  <a:moveTo>
                    <a:pt x="122" y="426"/>
                  </a:moveTo>
                  <a:cubicBezTo>
                    <a:pt x="31" y="335"/>
                    <a:pt x="1" y="183"/>
                    <a:pt x="92" y="123"/>
                  </a:cubicBezTo>
                  <a:cubicBezTo>
                    <a:pt x="153" y="31"/>
                    <a:pt x="305" y="1"/>
                    <a:pt x="396" y="62"/>
                  </a:cubicBezTo>
                  <a:cubicBezTo>
                    <a:pt x="457" y="153"/>
                    <a:pt x="487" y="305"/>
                    <a:pt x="426" y="396"/>
                  </a:cubicBezTo>
                  <a:cubicBezTo>
                    <a:pt x="335" y="457"/>
                    <a:pt x="183"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
            <p:cNvSpPr/>
            <p:nvPr/>
          </p:nvSpPr>
          <p:spPr>
            <a:xfrm>
              <a:off x="4644725" y="653800"/>
              <a:ext cx="12200" cy="12950"/>
            </a:xfrm>
            <a:custGeom>
              <a:rect b="b" l="l" r="r" t="t"/>
              <a:pathLst>
                <a:path extrusionOk="0" h="518" w="488">
                  <a:moveTo>
                    <a:pt x="122" y="426"/>
                  </a:moveTo>
                  <a:cubicBezTo>
                    <a:pt x="31" y="365"/>
                    <a:pt x="1" y="183"/>
                    <a:pt x="61" y="122"/>
                  </a:cubicBezTo>
                  <a:cubicBezTo>
                    <a:pt x="153" y="31"/>
                    <a:pt x="305" y="0"/>
                    <a:pt x="365" y="92"/>
                  </a:cubicBezTo>
                  <a:cubicBezTo>
                    <a:pt x="457" y="152"/>
                    <a:pt x="487" y="304"/>
                    <a:pt x="426" y="395"/>
                  </a:cubicBezTo>
                  <a:cubicBezTo>
                    <a:pt x="335" y="456"/>
                    <a:pt x="183" y="51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
            <p:cNvSpPr/>
            <p:nvPr/>
          </p:nvSpPr>
          <p:spPr>
            <a:xfrm>
              <a:off x="5827125" y="491950"/>
              <a:ext cx="12175" cy="12175"/>
            </a:xfrm>
            <a:custGeom>
              <a:rect b="b" l="l" r="r" t="t"/>
              <a:pathLst>
                <a:path extrusionOk="0" h="487" w="487">
                  <a:moveTo>
                    <a:pt x="122" y="395"/>
                  </a:moveTo>
                  <a:cubicBezTo>
                    <a:pt x="31" y="334"/>
                    <a:pt x="0" y="182"/>
                    <a:pt x="92" y="91"/>
                  </a:cubicBezTo>
                  <a:cubicBezTo>
                    <a:pt x="152" y="30"/>
                    <a:pt x="304" y="0"/>
                    <a:pt x="396" y="61"/>
                  </a:cubicBezTo>
                  <a:cubicBezTo>
                    <a:pt x="456" y="152"/>
                    <a:pt x="487" y="304"/>
                    <a:pt x="426" y="365"/>
                  </a:cubicBezTo>
                  <a:cubicBezTo>
                    <a:pt x="335" y="486"/>
                    <a:pt x="183" y="486"/>
                    <a:pt x="122" y="39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
            <p:cNvSpPr/>
            <p:nvPr/>
          </p:nvSpPr>
          <p:spPr>
            <a:xfrm>
              <a:off x="6405400" y="683425"/>
              <a:ext cx="12175" cy="12200"/>
            </a:xfrm>
            <a:custGeom>
              <a:rect b="b" l="l" r="r" t="t"/>
              <a:pathLst>
                <a:path extrusionOk="0" h="488" w="487">
                  <a:moveTo>
                    <a:pt x="122" y="426"/>
                  </a:moveTo>
                  <a:cubicBezTo>
                    <a:pt x="61" y="335"/>
                    <a:pt x="1" y="183"/>
                    <a:pt x="92" y="122"/>
                  </a:cubicBezTo>
                  <a:cubicBezTo>
                    <a:pt x="153" y="31"/>
                    <a:pt x="304" y="1"/>
                    <a:pt x="396" y="92"/>
                  </a:cubicBezTo>
                  <a:cubicBezTo>
                    <a:pt x="456" y="153"/>
                    <a:pt x="487" y="305"/>
                    <a:pt x="426" y="396"/>
                  </a:cubicBezTo>
                  <a:cubicBezTo>
                    <a:pt x="365" y="487"/>
                    <a:pt x="244"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
            <p:cNvSpPr/>
            <p:nvPr/>
          </p:nvSpPr>
          <p:spPr>
            <a:xfrm>
              <a:off x="6020125" y="620350"/>
              <a:ext cx="12200" cy="12950"/>
            </a:xfrm>
            <a:custGeom>
              <a:rect b="b" l="l" r="r" t="t"/>
              <a:pathLst>
                <a:path extrusionOk="0" h="518" w="488">
                  <a:moveTo>
                    <a:pt x="122" y="426"/>
                  </a:moveTo>
                  <a:cubicBezTo>
                    <a:pt x="31" y="366"/>
                    <a:pt x="1" y="214"/>
                    <a:pt x="62" y="123"/>
                  </a:cubicBezTo>
                  <a:cubicBezTo>
                    <a:pt x="153" y="62"/>
                    <a:pt x="305" y="1"/>
                    <a:pt x="366" y="92"/>
                  </a:cubicBezTo>
                  <a:cubicBezTo>
                    <a:pt x="457" y="183"/>
                    <a:pt x="487" y="305"/>
                    <a:pt x="396" y="396"/>
                  </a:cubicBezTo>
                  <a:cubicBezTo>
                    <a:pt x="335" y="518"/>
                    <a:pt x="214" y="518"/>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
            <p:cNvSpPr/>
            <p:nvPr/>
          </p:nvSpPr>
          <p:spPr>
            <a:xfrm>
              <a:off x="4245025" y="678875"/>
              <a:ext cx="12175" cy="12175"/>
            </a:xfrm>
            <a:custGeom>
              <a:rect b="b" l="l" r="r" t="t"/>
              <a:pathLst>
                <a:path extrusionOk="0" h="487" w="487">
                  <a:moveTo>
                    <a:pt x="92" y="426"/>
                  </a:moveTo>
                  <a:cubicBezTo>
                    <a:pt x="31" y="335"/>
                    <a:pt x="1" y="183"/>
                    <a:pt x="61" y="122"/>
                  </a:cubicBezTo>
                  <a:cubicBezTo>
                    <a:pt x="153" y="31"/>
                    <a:pt x="305" y="0"/>
                    <a:pt x="365" y="61"/>
                  </a:cubicBezTo>
                  <a:cubicBezTo>
                    <a:pt x="456" y="152"/>
                    <a:pt x="487" y="304"/>
                    <a:pt x="396" y="365"/>
                  </a:cubicBezTo>
                  <a:cubicBezTo>
                    <a:pt x="335" y="487"/>
                    <a:pt x="183" y="487"/>
                    <a:pt x="9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
            <p:cNvSpPr/>
            <p:nvPr/>
          </p:nvSpPr>
          <p:spPr>
            <a:xfrm>
              <a:off x="4746550" y="1112775"/>
              <a:ext cx="25100" cy="25100"/>
            </a:xfrm>
            <a:custGeom>
              <a:rect b="b" l="l" r="r" t="t"/>
              <a:pathLst>
                <a:path extrusionOk="0" h="1004" w="1004">
                  <a:moveTo>
                    <a:pt x="213" y="851"/>
                  </a:moveTo>
                  <a:cubicBezTo>
                    <a:pt x="31" y="669"/>
                    <a:pt x="1" y="426"/>
                    <a:pt x="183" y="243"/>
                  </a:cubicBezTo>
                  <a:cubicBezTo>
                    <a:pt x="335" y="31"/>
                    <a:pt x="609" y="0"/>
                    <a:pt x="791" y="183"/>
                  </a:cubicBezTo>
                  <a:cubicBezTo>
                    <a:pt x="973" y="335"/>
                    <a:pt x="1004" y="608"/>
                    <a:pt x="821" y="791"/>
                  </a:cubicBezTo>
                  <a:cubicBezTo>
                    <a:pt x="669" y="943"/>
                    <a:pt x="396" y="1003"/>
                    <a:pt x="21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
            <p:cNvSpPr/>
            <p:nvPr/>
          </p:nvSpPr>
          <p:spPr>
            <a:xfrm>
              <a:off x="5862825" y="681150"/>
              <a:ext cx="25875" cy="25100"/>
            </a:xfrm>
            <a:custGeom>
              <a:rect b="b" l="l" r="r" t="t"/>
              <a:pathLst>
                <a:path extrusionOk="0" h="1004" w="1035">
                  <a:moveTo>
                    <a:pt x="244" y="852"/>
                  </a:moveTo>
                  <a:cubicBezTo>
                    <a:pt x="62" y="700"/>
                    <a:pt x="1" y="426"/>
                    <a:pt x="214" y="244"/>
                  </a:cubicBezTo>
                  <a:cubicBezTo>
                    <a:pt x="366" y="61"/>
                    <a:pt x="609" y="1"/>
                    <a:pt x="822" y="213"/>
                  </a:cubicBezTo>
                  <a:cubicBezTo>
                    <a:pt x="1004" y="365"/>
                    <a:pt x="1034" y="608"/>
                    <a:pt x="852" y="821"/>
                  </a:cubicBezTo>
                  <a:cubicBezTo>
                    <a:pt x="700" y="973"/>
                    <a:pt x="396" y="1004"/>
                    <a:pt x="244"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
            <p:cNvSpPr/>
            <p:nvPr/>
          </p:nvSpPr>
          <p:spPr>
            <a:xfrm>
              <a:off x="5884875" y="936475"/>
              <a:ext cx="25850" cy="24350"/>
            </a:xfrm>
            <a:custGeom>
              <a:rect b="b" l="l" r="r" t="t"/>
              <a:pathLst>
                <a:path extrusionOk="0" h="974" w="1034">
                  <a:moveTo>
                    <a:pt x="244" y="821"/>
                  </a:moveTo>
                  <a:cubicBezTo>
                    <a:pt x="61" y="669"/>
                    <a:pt x="0" y="396"/>
                    <a:pt x="213" y="213"/>
                  </a:cubicBezTo>
                  <a:cubicBezTo>
                    <a:pt x="365" y="31"/>
                    <a:pt x="608" y="0"/>
                    <a:pt x="821" y="183"/>
                  </a:cubicBezTo>
                  <a:cubicBezTo>
                    <a:pt x="1004" y="335"/>
                    <a:pt x="1034" y="608"/>
                    <a:pt x="852" y="791"/>
                  </a:cubicBezTo>
                  <a:cubicBezTo>
                    <a:pt x="700" y="943"/>
                    <a:pt x="396" y="973"/>
                    <a:pt x="244"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
            <p:cNvSpPr/>
            <p:nvPr/>
          </p:nvSpPr>
          <p:spPr>
            <a:xfrm>
              <a:off x="6180475" y="627950"/>
              <a:ext cx="12175" cy="12950"/>
            </a:xfrm>
            <a:custGeom>
              <a:rect b="b" l="l" r="r" t="t"/>
              <a:pathLst>
                <a:path extrusionOk="0" h="518" w="487">
                  <a:moveTo>
                    <a:pt x="122" y="426"/>
                  </a:moveTo>
                  <a:cubicBezTo>
                    <a:pt x="31" y="366"/>
                    <a:pt x="0" y="214"/>
                    <a:pt x="61" y="122"/>
                  </a:cubicBezTo>
                  <a:cubicBezTo>
                    <a:pt x="152" y="62"/>
                    <a:pt x="304" y="1"/>
                    <a:pt x="365" y="92"/>
                  </a:cubicBezTo>
                  <a:cubicBezTo>
                    <a:pt x="456" y="153"/>
                    <a:pt x="487" y="305"/>
                    <a:pt x="426" y="396"/>
                  </a:cubicBezTo>
                  <a:cubicBezTo>
                    <a:pt x="335" y="487"/>
                    <a:pt x="244" y="518"/>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
            <p:cNvSpPr/>
            <p:nvPr/>
          </p:nvSpPr>
          <p:spPr>
            <a:xfrm>
              <a:off x="5481375" y="769300"/>
              <a:ext cx="12175" cy="12175"/>
            </a:xfrm>
            <a:custGeom>
              <a:rect b="b" l="l" r="r" t="t"/>
              <a:pathLst>
                <a:path extrusionOk="0" h="487" w="487">
                  <a:moveTo>
                    <a:pt x="122" y="396"/>
                  </a:moveTo>
                  <a:cubicBezTo>
                    <a:pt x="31" y="335"/>
                    <a:pt x="0" y="183"/>
                    <a:pt x="61" y="92"/>
                  </a:cubicBezTo>
                  <a:cubicBezTo>
                    <a:pt x="152" y="31"/>
                    <a:pt x="304" y="0"/>
                    <a:pt x="365" y="61"/>
                  </a:cubicBezTo>
                  <a:cubicBezTo>
                    <a:pt x="456" y="122"/>
                    <a:pt x="487" y="274"/>
                    <a:pt x="426" y="365"/>
                  </a:cubicBezTo>
                  <a:cubicBezTo>
                    <a:pt x="335" y="487"/>
                    <a:pt x="183" y="487"/>
                    <a:pt x="122" y="39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
            <p:cNvSpPr/>
            <p:nvPr/>
          </p:nvSpPr>
          <p:spPr>
            <a:xfrm>
              <a:off x="4619650" y="1207000"/>
              <a:ext cx="12950" cy="12175"/>
            </a:xfrm>
            <a:custGeom>
              <a:rect b="b" l="l" r="r" t="t"/>
              <a:pathLst>
                <a:path extrusionOk="0" h="487" w="518">
                  <a:moveTo>
                    <a:pt x="122" y="395"/>
                  </a:moveTo>
                  <a:cubicBezTo>
                    <a:pt x="61" y="335"/>
                    <a:pt x="1" y="183"/>
                    <a:pt x="92" y="122"/>
                  </a:cubicBezTo>
                  <a:cubicBezTo>
                    <a:pt x="153" y="31"/>
                    <a:pt x="305" y="0"/>
                    <a:pt x="396" y="61"/>
                  </a:cubicBezTo>
                  <a:cubicBezTo>
                    <a:pt x="457" y="152"/>
                    <a:pt x="517" y="304"/>
                    <a:pt x="426" y="365"/>
                  </a:cubicBezTo>
                  <a:cubicBezTo>
                    <a:pt x="365" y="487"/>
                    <a:pt x="213" y="487"/>
                    <a:pt x="122" y="39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
            <p:cNvSpPr/>
            <p:nvPr/>
          </p:nvSpPr>
          <p:spPr>
            <a:xfrm>
              <a:off x="4659175" y="763225"/>
              <a:ext cx="25100" cy="25100"/>
            </a:xfrm>
            <a:custGeom>
              <a:rect b="b" l="l" r="r" t="t"/>
              <a:pathLst>
                <a:path extrusionOk="0" h="1004" w="1004">
                  <a:moveTo>
                    <a:pt x="213" y="851"/>
                  </a:moveTo>
                  <a:cubicBezTo>
                    <a:pt x="31" y="699"/>
                    <a:pt x="0" y="426"/>
                    <a:pt x="183" y="243"/>
                  </a:cubicBezTo>
                  <a:cubicBezTo>
                    <a:pt x="335" y="31"/>
                    <a:pt x="608" y="0"/>
                    <a:pt x="790" y="183"/>
                  </a:cubicBezTo>
                  <a:cubicBezTo>
                    <a:pt x="973" y="335"/>
                    <a:pt x="1003" y="608"/>
                    <a:pt x="821" y="791"/>
                  </a:cubicBezTo>
                  <a:cubicBezTo>
                    <a:pt x="669" y="943"/>
                    <a:pt x="395" y="1003"/>
                    <a:pt x="21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
            <p:cNvSpPr/>
            <p:nvPr/>
          </p:nvSpPr>
          <p:spPr>
            <a:xfrm>
              <a:off x="4497300" y="819450"/>
              <a:ext cx="25875" cy="24350"/>
            </a:xfrm>
            <a:custGeom>
              <a:rect b="b" l="l" r="r" t="t"/>
              <a:pathLst>
                <a:path extrusionOk="0" h="974" w="1035">
                  <a:moveTo>
                    <a:pt x="244" y="821"/>
                  </a:moveTo>
                  <a:cubicBezTo>
                    <a:pt x="31" y="669"/>
                    <a:pt x="1" y="396"/>
                    <a:pt x="183" y="213"/>
                  </a:cubicBezTo>
                  <a:cubicBezTo>
                    <a:pt x="335" y="31"/>
                    <a:pt x="609" y="1"/>
                    <a:pt x="791" y="183"/>
                  </a:cubicBezTo>
                  <a:cubicBezTo>
                    <a:pt x="1004" y="335"/>
                    <a:pt x="1034" y="608"/>
                    <a:pt x="852" y="791"/>
                  </a:cubicBezTo>
                  <a:cubicBezTo>
                    <a:pt x="700" y="973"/>
                    <a:pt x="426" y="973"/>
                    <a:pt x="244"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
            <p:cNvSpPr/>
            <p:nvPr/>
          </p:nvSpPr>
          <p:spPr>
            <a:xfrm>
              <a:off x="6083975" y="1362025"/>
              <a:ext cx="12175" cy="12175"/>
            </a:xfrm>
            <a:custGeom>
              <a:rect b="b" l="l" r="r" t="t"/>
              <a:pathLst>
                <a:path extrusionOk="0" h="487" w="487">
                  <a:moveTo>
                    <a:pt x="91" y="395"/>
                  </a:moveTo>
                  <a:cubicBezTo>
                    <a:pt x="31" y="334"/>
                    <a:pt x="0" y="182"/>
                    <a:pt x="61" y="91"/>
                  </a:cubicBezTo>
                  <a:cubicBezTo>
                    <a:pt x="152" y="30"/>
                    <a:pt x="304" y="0"/>
                    <a:pt x="365" y="61"/>
                  </a:cubicBezTo>
                  <a:cubicBezTo>
                    <a:pt x="456" y="152"/>
                    <a:pt x="486" y="304"/>
                    <a:pt x="395" y="365"/>
                  </a:cubicBezTo>
                  <a:cubicBezTo>
                    <a:pt x="335" y="486"/>
                    <a:pt x="183" y="486"/>
                    <a:pt x="91" y="39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
            <p:cNvSpPr/>
            <p:nvPr/>
          </p:nvSpPr>
          <p:spPr>
            <a:xfrm>
              <a:off x="4670575" y="993475"/>
              <a:ext cx="12175" cy="12175"/>
            </a:xfrm>
            <a:custGeom>
              <a:rect b="b" l="l" r="r" t="t"/>
              <a:pathLst>
                <a:path extrusionOk="0" h="487" w="487">
                  <a:moveTo>
                    <a:pt x="91" y="395"/>
                  </a:moveTo>
                  <a:cubicBezTo>
                    <a:pt x="31" y="335"/>
                    <a:pt x="0" y="183"/>
                    <a:pt x="61" y="91"/>
                  </a:cubicBezTo>
                  <a:cubicBezTo>
                    <a:pt x="122" y="31"/>
                    <a:pt x="304" y="0"/>
                    <a:pt x="365" y="61"/>
                  </a:cubicBezTo>
                  <a:cubicBezTo>
                    <a:pt x="426" y="152"/>
                    <a:pt x="486" y="304"/>
                    <a:pt x="395" y="365"/>
                  </a:cubicBezTo>
                  <a:cubicBezTo>
                    <a:pt x="334" y="456"/>
                    <a:pt x="213" y="486"/>
                    <a:pt x="91" y="39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
            <p:cNvSpPr/>
            <p:nvPr/>
          </p:nvSpPr>
          <p:spPr>
            <a:xfrm>
              <a:off x="5215400" y="701675"/>
              <a:ext cx="12200" cy="12175"/>
            </a:xfrm>
            <a:custGeom>
              <a:rect b="b" l="l" r="r" t="t"/>
              <a:pathLst>
                <a:path extrusionOk="0" h="487" w="488">
                  <a:moveTo>
                    <a:pt x="122" y="426"/>
                  </a:moveTo>
                  <a:cubicBezTo>
                    <a:pt x="31" y="335"/>
                    <a:pt x="1" y="183"/>
                    <a:pt x="62" y="122"/>
                  </a:cubicBezTo>
                  <a:cubicBezTo>
                    <a:pt x="153" y="31"/>
                    <a:pt x="305" y="0"/>
                    <a:pt x="366" y="61"/>
                  </a:cubicBezTo>
                  <a:cubicBezTo>
                    <a:pt x="457" y="152"/>
                    <a:pt x="487" y="304"/>
                    <a:pt x="426" y="365"/>
                  </a:cubicBezTo>
                  <a:cubicBezTo>
                    <a:pt x="335" y="487"/>
                    <a:pt x="183"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
            <p:cNvSpPr/>
            <p:nvPr/>
          </p:nvSpPr>
          <p:spPr>
            <a:xfrm>
              <a:off x="6818775" y="931150"/>
              <a:ext cx="12200" cy="12950"/>
            </a:xfrm>
            <a:custGeom>
              <a:rect b="b" l="l" r="r" t="t"/>
              <a:pathLst>
                <a:path extrusionOk="0" h="518" w="488">
                  <a:moveTo>
                    <a:pt x="122" y="426"/>
                  </a:moveTo>
                  <a:cubicBezTo>
                    <a:pt x="31" y="365"/>
                    <a:pt x="1" y="213"/>
                    <a:pt x="92" y="122"/>
                  </a:cubicBezTo>
                  <a:cubicBezTo>
                    <a:pt x="153" y="62"/>
                    <a:pt x="305" y="1"/>
                    <a:pt x="396" y="92"/>
                  </a:cubicBezTo>
                  <a:cubicBezTo>
                    <a:pt x="457" y="153"/>
                    <a:pt x="487" y="305"/>
                    <a:pt x="426" y="396"/>
                  </a:cubicBezTo>
                  <a:cubicBezTo>
                    <a:pt x="335" y="517"/>
                    <a:pt x="183" y="51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
            <p:cNvSpPr/>
            <p:nvPr/>
          </p:nvSpPr>
          <p:spPr>
            <a:xfrm>
              <a:off x="7305125" y="549700"/>
              <a:ext cx="25850" cy="24325"/>
            </a:xfrm>
            <a:custGeom>
              <a:rect b="b" l="l" r="r" t="t"/>
              <a:pathLst>
                <a:path extrusionOk="0" h="973" w="1034">
                  <a:moveTo>
                    <a:pt x="243" y="821"/>
                  </a:moveTo>
                  <a:cubicBezTo>
                    <a:pt x="30" y="669"/>
                    <a:pt x="0" y="426"/>
                    <a:pt x="182" y="213"/>
                  </a:cubicBezTo>
                  <a:cubicBezTo>
                    <a:pt x="334" y="31"/>
                    <a:pt x="608" y="0"/>
                    <a:pt x="790" y="183"/>
                  </a:cubicBezTo>
                  <a:cubicBezTo>
                    <a:pt x="1003" y="334"/>
                    <a:pt x="1034" y="608"/>
                    <a:pt x="851" y="790"/>
                  </a:cubicBezTo>
                  <a:cubicBezTo>
                    <a:pt x="699" y="973"/>
                    <a:pt x="426" y="973"/>
                    <a:pt x="243"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
            <p:cNvSpPr/>
            <p:nvPr/>
          </p:nvSpPr>
          <p:spPr>
            <a:xfrm>
              <a:off x="7207100" y="643150"/>
              <a:ext cx="25850" cy="25100"/>
            </a:xfrm>
            <a:custGeom>
              <a:rect b="b" l="l" r="r" t="t"/>
              <a:pathLst>
                <a:path extrusionOk="0" h="1004" w="1034">
                  <a:moveTo>
                    <a:pt x="243" y="852"/>
                  </a:moveTo>
                  <a:cubicBezTo>
                    <a:pt x="61" y="700"/>
                    <a:pt x="0" y="426"/>
                    <a:pt x="213" y="244"/>
                  </a:cubicBezTo>
                  <a:cubicBezTo>
                    <a:pt x="334" y="62"/>
                    <a:pt x="608" y="1"/>
                    <a:pt x="821" y="214"/>
                  </a:cubicBezTo>
                  <a:cubicBezTo>
                    <a:pt x="1003" y="366"/>
                    <a:pt x="1033" y="609"/>
                    <a:pt x="851" y="821"/>
                  </a:cubicBezTo>
                  <a:cubicBezTo>
                    <a:pt x="699" y="1004"/>
                    <a:pt x="426" y="1004"/>
                    <a:pt x="243"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
            <p:cNvSpPr/>
            <p:nvPr/>
          </p:nvSpPr>
          <p:spPr>
            <a:xfrm>
              <a:off x="7170625" y="1497275"/>
              <a:ext cx="25100" cy="25100"/>
            </a:xfrm>
            <a:custGeom>
              <a:rect b="b" l="l" r="r" t="t"/>
              <a:pathLst>
                <a:path extrusionOk="0" h="1004" w="1004">
                  <a:moveTo>
                    <a:pt x="213" y="851"/>
                  </a:moveTo>
                  <a:cubicBezTo>
                    <a:pt x="30" y="700"/>
                    <a:pt x="0" y="426"/>
                    <a:pt x="182" y="244"/>
                  </a:cubicBezTo>
                  <a:cubicBezTo>
                    <a:pt x="334" y="61"/>
                    <a:pt x="608" y="0"/>
                    <a:pt x="790" y="213"/>
                  </a:cubicBezTo>
                  <a:cubicBezTo>
                    <a:pt x="973" y="365"/>
                    <a:pt x="1003" y="608"/>
                    <a:pt x="821" y="821"/>
                  </a:cubicBezTo>
                  <a:cubicBezTo>
                    <a:pt x="669" y="973"/>
                    <a:pt x="395" y="1003"/>
                    <a:pt x="21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
            <p:cNvSpPr/>
            <p:nvPr/>
          </p:nvSpPr>
          <p:spPr>
            <a:xfrm>
              <a:off x="6975325" y="1216125"/>
              <a:ext cx="25850" cy="25100"/>
            </a:xfrm>
            <a:custGeom>
              <a:rect b="b" l="l" r="r" t="t"/>
              <a:pathLst>
                <a:path extrusionOk="0" h="1004" w="1034">
                  <a:moveTo>
                    <a:pt x="243" y="851"/>
                  </a:moveTo>
                  <a:cubicBezTo>
                    <a:pt x="61" y="699"/>
                    <a:pt x="0" y="426"/>
                    <a:pt x="213" y="243"/>
                  </a:cubicBezTo>
                  <a:cubicBezTo>
                    <a:pt x="365" y="61"/>
                    <a:pt x="608" y="0"/>
                    <a:pt x="821" y="213"/>
                  </a:cubicBezTo>
                  <a:cubicBezTo>
                    <a:pt x="1003" y="365"/>
                    <a:pt x="1034" y="608"/>
                    <a:pt x="851" y="821"/>
                  </a:cubicBezTo>
                  <a:cubicBezTo>
                    <a:pt x="699" y="1003"/>
                    <a:pt x="426" y="1003"/>
                    <a:pt x="24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
            <p:cNvSpPr/>
            <p:nvPr/>
          </p:nvSpPr>
          <p:spPr>
            <a:xfrm>
              <a:off x="6742025" y="581600"/>
              <a:ext cx="25875" cy="25100"/>
            </a:xfrm>
            <a:custGeom>
              <a:rect b="b" l="l" r="r" t="t"/>
              <a:pathLst>
                <a:path extrusionOk="0" h="1004" w="1035">
                  <a:moveTo>
                    <a:pt x="214" y="852"/>
                  </a:moveTo>
                  <a:cubicBezTo>
                    <a:pt x="31" y="700"/>
                    <a:pt x="1" y="426"/>
                    <a:pt x="183" y="244"/>
                  </a:cubicBezTo>
                  <a:cubicBezTo>
                    <a:pt x="335" y="62"/>
                    <a:pt x="609" y="1"/>
                    <a:pt x="791" y="214"/>
                  </a:cubicBezTo>
                  <a:cubicBezTo>
                    <a:pt x="973" y="366"/>
                    <a:pt x="1034" y="609"/>
                    <a:pt x="822" y="821"/>
                  </a:cubicBezTo>
                  <a:cubicBezTo>
                    <a:pt x="670" y="973"/>
                    <a:pt x="426" y="1004"/>
                    <a:pt x="214"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
            <p:cNvSpPr/>
            <p:nvPr/>
          </p:nvSpPr>
          <p:spPr>
            <a:xfrm>
              <a:off x="6898575" y="1967650"/>
              <a:ext cx="12175" cy="12175"/>
            </a:xfrm>
            <a:custGeom>
              <a:rect b="b" l="l" r="r" t="t"/>
              <a:pathLst>
                <a:path extrusionOk="0" h="487" w="487">
                  <a:moveTo>
                    <a:pt x="122" y="426"/>
                  </a:moveTo>
                  <a:cubicBezTo>
                    <a:pt x="31" y="335"/>
                    <a:pt x="0" y="183"/>
                    <a:pt x="92" y="122"/>
                  </a:cubicBezTo>
                  <a:cubicBezTo>
                    <a:pt x="152" y="31"/>
                    <a:pt x="304" y="0"/>
                    <a:pt x="395" y="61"/>
                  </a:cubicBezTo>
                  <a:cubicBezTo>
                    <a:pt x="456" y="152"/>
                    <a:pt x="487" y="304"/>
                    <a:pt x="426" y="395"/>
                  </a:cubicBezTo>
                  <a:cubicBezTo>
                    <a:pt x="335" y="487"/>
                    <a:pt x="244"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
            <p:cNvSpPr/>
            <p:nvPr/>
          </p:nvSpPr>
          <p:spPr>
            <a:xfrm>
              <a:off x="6875025" y="1507900"/>
              <a:ext cx="12175" cy="12200"/>
            </a:xfrm>
            <a:custGeom>
              <a:rect b="b" l="l" r="r" t="t"/>
              <a:pathLst>
                <a:path extrusionOk="0" h="488" w="487">
                  <a:moveTo>
                    <a:pt x="122" y="426"/>
                  </a:moveTo>
                  <a:cubicBezTo>
                    <a:pt x="30" y="335"/>
                    <a:pt x="0" y="183"/>
                    <a:pt x="61" y="123"/>
                  </a:cubicBezTo>
                  <a:cubicBezTo>
                    <a:pt x="152" y="31"/>
                    <a:pt x="304" y="1"/>
                    <a:pt x="365" y="92"/>
                  </a:cubicBezTo>
                  <a:cubicBezTo>
                    <a:pt x="456" y="153"/>
                    <a:pt x="486" y="305"/>
                    <a:pt x="426" y="396"/>
                  </a:cubicBezTo>
                  <a:cubicBezTo>
                    <a:pt x="334" y="457"/>
                    <a:pt x="182"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
            <p:cNvSpPr/>
            <p:nvPr/>
          </p:nvSpPr>
          <p:spPr>
            <a:xfrm>
              <a:off x="6900850" y="2232850"/>
              <a:ext cx="12175" cy="12175"/>
            </a:xfrm>
            <a:custGeom>
              <a:rect b="b" l="l" r="r" t="t"/>
              <a:pathLst>
                <a:path extrusionOk="0" h="487" w="487">
                  <a:moveTo>
                    <a:pt x="92" y="426"/>
                  </a:moveTo>
                  <a:cubicBezTo>
                    <a:pt x="31" y="335"/>
                    <a:pt x="1" y="183"/>
                    <a:pt x="61" y="122"/>
                  </a:cubicBezTo>
                  <a:cubicBezTo>
                    <a:pt x="153" y="31"/>
                    <a:pt x="304" y="0"/>
                    <a:pt x="365" y="61"/>
                  </a:cubicBezTo>
                  <a:cubicBezTo>
                    <a:pt x="456" y="152"/>
                    <a:pt x="487" y="304"/>
                    <a:pt x="396" y="365"/>
                  </a:cubicBezTo>
                  <a:cubicBezTo>
                    <a:pt x="335" y="487"/>
                    <a:pt x="183" y="487"/>
                    <a:pt x="9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
            <p:cNvSpPr/>
            <p:nvPr/>
          </p:nvSpPr>
          <p:spPr>
            <a:xfrm>
              <a:off x="510150" y="2106700"/>
              <a:ext cx="25100" cy="24350"/>
            </a:xfrm>
            <a:custGeom>
              <a:rect b="b" l="l" r="r" t="t"/>
              <a:pathLst>
                <a:path extrusionOk="0" h="974" w="1004">
                  <a:moveTo>
                    <a:pt x="213" y="821"/>
                  </a:moveTo>
                  <a:cubicBezTo>
                    <a:pt x="31" y="669"/>
                    <a:pt x="1" y="396"/>
                    <a:pt x="183" y="213"/>
                  </a:cubicBezTo>
                  <a:cubicBezTo>
                    <a:pt x="335" y="31"/>
                    <a:pt x="609" y="1"/>
                    <a:pt x="791" y="183"/>
                  </a:cubicBezTo>
                  <a:cubicBezTo>
                    <a:pt x="973" y="335"/>
                    <a:pt x="1004" y="609"/>
                    <a:pt x="821" y="791"/>
                  </a:cubicBezTo>
                  <a:cubicBezTo>
                    <a:pt x="669" y="973"/>
                    <a:pt x="396" y="973"/>
                    <a:pt x="213"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
            <p:cNvSpPr/>
            <p:nvPr/>
          </p:nvSpPr>
          <p:spPr>
            <a:xfrm>
              <a:off x="405300" y="1871900"/>
              <a:ext cx="25850" cy="24350"/>
            </a:xfrm>
            <a:custGeom>
              <a:rect b="b" l="l" r="r" t="t"/>
              <a:pathLst>
                <a:path extrusionOk="0" h="974" w="1034">
                  <a:moveTo>
                    <a:pt x="243" y="821"/>
                  </a:moveTo>
                  <a:cubicBezTo>
                    <a:pt x="30" y="669"/>
                    <a:pt x="0" y="426"/>
                    <a:pt x="182" y="213"/>
                  </a:cubicBezTo>
                  <a:cubicBezTo>
                    <a:pt x="334" y="31"/>
                    <a:pt x="608" y="0"/>
                    <a:pt x="790" y="183"/>
                  </a:cubicBezTo>
                  <a:cubicBezTo>
                    <a:pt x="1003" y="335"/>
                    <a:pt x="1034" y="608"/>
                    <a:pt x="851" y="791"/>
                  </a:cubicBezTo>
                  <a:cubicBezTo>
                    <a:pt x="638" y="973"/>
                    <a:pt x="426" y="973"/>
                    <a:pt x="243"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
            <p:cNvSpPr/>
            <p:nvPr/>
          </p:nvSpPr>
          <p:spPr>
            <a:xfrm>
              <a:off x="401500" y="1976000"/>
              <a:ext cx="25850" cy="25100"/>
            </a:xfrm>
            <a:custGeom>
              <a:rect b="b" l="l" r="r" t="t"/>
              <a:pathLst>
                <a:path extrusionOk="0" h="1004" w="1034">
                  <a:moveTo>
                    <a:pt x="243" y="852"/>
                  </a:moveTo>
                  <a:cubicBezTo>
                    <a:pt x="30" y="700"/>
                    <a:pt x="0" y="426"/>
                    <a:pt x="182" y="244"/>
                  </a:cubicBezTo>
                  <a:cubicBezTo>
                    <a:pt x="334" y="61"/>
                    <a:pt x="608" y="1"/>
                    <a:pt x="790" y="213"/>
                  </a:cubicBezTo>
                  <a:cubicBezTo>
                    <a:pt x="1003" y="365"/>
                    <a:pt x="1034" y="609"/>
                    <a:pt x="851" y="821"/>
                  </a:cubicBezTo>
                  <a:cubicBezTo>
                    <a:pt x="699" y="1004"/>
                    <a:pt x="426" y="1004"/>
                    <a:pt x="243"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
            <p:cNvSpPr/>
            <p:nvPr/>
          </p:nvSpPr>
          <p:spPr>
            <a:xfrm>
              <a:off x="741925" y="1534500"/>
              <a:ext cx="25100" cy="25100"/>
            </a:xfrm>
            <a:custGeom>
              <a:rect b="b" l="l" r="r" t="t"/>
              <a:pathLst>
                <a:path extrusionOk="0" h="1004" w="1004">
                  <a:moveTo>
                    <a:pt x="213" y="852"/>
                  </a:moveTo>
                  <a:cubicBezTo>
                    <a:pt x="31" y="700"/>
                    <a:pt x="0" y="426"/>
                    <a:pt x="183" y="244"/>
                  </a:cubicBezTo>
                  <a:cubicBezTo>
                    <a:pt x="335" y="31"/>
                    <a:pt x="608" y="1"/>
                    <a:pt x="791" y="183"/>
                  </a:cubicBezTo>
                  <a:cubicBezTo>
                    <a:pt x="973" y="335"/>
                    <a:pt x="1003" y="609"/>
                    <a:pt x="821" y="791"/>
                  </a:cubicBezTo>
                  <a:cubicBezTo>
                    <a:pt x="669" y="943"/>
                    <a:pt x="395" y="1004"/>
                    <a:pt x="213"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
            <p:cNvSpPr/>
            <p:nvPr/>
          </p:nvSpPr>
          <p:spPr>
            <a:xfrm>
              <a:off x="2335425" y="1804275"/>
              <a:ext cx="25850" cy="25100"/>
            </a:xfrm>
            <a:custGeom>
              <a:rect b="b" l="l" r="r" t="t"/>
              <a:pathLst>
                <a:path extrusionOk="0" h="1004" w="1034">
                  <a:moveTo>
                    <a:pt x="243" y="851"/>
                  </a:moveTo>
                  <a:cubicBezTo>
                    <a:pt x="31" y="669"/>
                    <a:pt x="0" y="426"/>
                    <a:pt x="183" y="243"/>
                  </a:cubicBezTo>
                  <a:cubicBezTo>
                    <a:pt x="334" y="31"/>
                    <a:pt x="608" y="0"/>
                    <a:pt x="790" y="183"/>
                  </a:cubicBezTo>
                  <a:cubicBezTo>
                    <a:pt x="1003" y="335"/>
                    <a:pt x="1034" y="608"/>
                    <a:pt x="851" y="791"/>
                  </a:cubicBezTo>
                  <a:cubicBezTo>
                    <a:pt x="699" y="1003"/>
                    <a:pt x="426" y="1003"/>
                    <a:pt x="24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
            <p:cNvSpPr/>
            <p:nvPr/>
          </p:nvSpPr>
          <p:spPr>
            <a:xfrm>
              <a:off x="264700" y="2153825"/>
              <a:ext cx="25875" cy="25100"/>
            </a:xfrm>
            <a:custGeom>
              <a:rect b="b" l="l" r="r" t="t"/>
              <a:pathLst>
                <a:path extrusionOk="0" h="1004" w="1035">
                  <a:moveTo>
                    <a:pt x="244" y="851"/>
                  </a:moveTo>
                  <a:cubicBezTo>
                    <a:pt x="31" y="699"/>
                    <a:pt x="1" y="426"/>
                    <a:pt x="183" y="243"/>
                  </a:cubicBezTo>
                  <a:cubicBezTo>
                    <a:pt x="335" y="31"/>
                    <a:pt x="609" y="0"/>
                    <a:pt x="791" y="183"/>
                  </a:cubicBezTo>
                  <a:cubicBezTo>
                    <a:pt x="1004" y="335"/>
                    <a:pt x="1034" y="608"/>
                    <a:pt x="852" y="790"/>
                  </a:cubicBezTo>
                  <a:cubicBezTo>
                    <a:pt x="670" y="942"/>
                    <a:pt x="426" y="1003"/>
                    <a:pt x="244"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
            <p:cNvSpPr/>
            <p:nvPr/>
          </p:nvSpPr>
          <p:spPr>
            <a:xfrm>
              <a:off x="444050" y="1482075"/>
              <a:ext cx="12925" cy="12950"/>
            </a:xfrm>
            <a:custGeom>
              <a:rect b="b" l="l" r="r" t="t"/>
              <a:pathLst>
                <a:path extrusionOk="0" h="518" w="517">
                  <a:moveTo>
                    <a:pt x="122" y="426"/>
                  </a:moveTo>
                  <a:cubicBezTo>
                    <a:pt x="61" y="365"/>
                    <a:pt x="0" y="213"/>
                    <a:pt x="91" y="122"/>
                  </a:cubicBezTo>
                  <a:cubicBezTo>
                    <a:pt x="152" y="61"/>
                    <a:pt x="304" y="1"/>
                    <a:pt x="395" y="92"/>
                  </a:cubicBezTo>
                  <a:cubicBezTo>
                    <a:pt x="456" y="152"/>
                    <a:pt x="517" y="304"/>
                    <a:pt x="426" y="396"/>
                  </a:cubicBezTo>
                  <a:cubicBezTo>
                    <a:pt x="365" y="517"/>
                    <a:pt x="213" y="51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
            <p:cNvSpPr/>
            <p:nvPr/>
          </p:nvSpPr>
          <p:spPr>
            <a:xfrm>
              <a:off x="741925" y="1636325"/>
              <a:ext cx="12175" cy="12200"/>
            </a:xfrm>
            <a:custGeom>
              <a:rect b="b" l="l" r="r" t="t"/>
              <a:pathLst>
                <a:path extrusionOk="0" h="488" w="487">
                  <a:moveTo>
                    <a:pt x="92" y="426"/>
                  </a:moveTo>
                  <a:cubicBezTo>
                    <a:pt x="31" y="335"/>
                    <a:pt x="0" y="183"/>
                    <a:pt x="61" y="122"/>
                  </a:cubicBezTo>
                  <a:cubicBezTo>
                    <a:pt x="152" y="31"/>
                    <a:pt x="304" y="1"/>
                    <a:pt x="365" y="62"/>
                  </a:cubicBezTo>
                  <a:cubicBezTo>
                    <a:pt x="456" y="153"/>
                    <a:pt x="487" y="305"/>
                    <a:pt x="395" y="366"/>
                  </a:cubicBezTo>
                  <a:cubicBezTo>
                    <a:pt x="335" y="487"/>
                    <a:pt x="183" y="487"/>
                    <a:pt x="9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
            <p:cNvSpPr/>
            <p:nvPr/>
          </p:nvSpPr>
          <p:spPr>
            <a:xfrm>
              <a:off x="1114275" y="1389375"/>
              <a:ext cx="25100" cy="24325"/>
            </a:xfrm>
            <a:custGeom>
              <a:rect b="b" l="l" r="r" t="t"/>
              <a:pathLst>
                <a:path extrusionOk="0" h="973" w="1004">
                  <a:moveTo>
                    <a:pt x="213" y="821"/>
                  </a:moveTo>
                  <a:cubicBezTo>
                    <a:pt x="31" y="669"/>
                    <a:pt x="0" y="426"/>
                    <a:pt x="183" y="213"/>
                  </a:cubicBezTo>
                  <a:cubicBezTo>
                    <a:pt x="335" y="31"/>
                    <a:pt x="608" y="0"/>
                    <a:pt x="791" y="183"/>
                  </a:cubicBezTo>
                  <a:cubicBezTo>
                    <a:pt x="973" y="335"/>
                    <a:pt x="1003" y="608"/>
                    <a:pt x="821" y="791"/>
                  </a:cubicBezTo>
                  <a:cubicBezTo>
                    <a:pt x="639" y="973"/>
                    <a:pt x="395" y="973"/>
                    <a:pt x="213"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
            <p:cNvSpPr/>
            <p:nvPr/>
          </p:nvSpPr>
          <p:spPr>
            <a:xfrm>
              <a:off x="565625" y="1643175"/>
              <a:ext cx="25875" cy="24350"/>
            </a:xfrm>
            <a:custGeom>
              <a:rect b="b" l="l" r="r" t="t"/>
              <a:pathLst>
                <a:path extrusionOk="0" h="974" w="1035">
                  <a:moveTo>
                    <a:pt x="244" y="821"/>
                  </a:moveTo>
                  <a:cubicBezTo>
                    <a:pt x="61" y="669"/>
                    <a:pt x="1" y="396"/>
                    <a:pt x="213" y="213"/>
                  </a:cubicBezTo>
                  <a:cubicBezTo>
                    <a:pt x="365" y="31"/>
                    <a:pt x="608" y="0"/>
                    <a:pt x="821" y="183"/>
                  </a:cubicBezTo>
                  <a:cubicBezTo>
                    <a:pt x="1004" y="335"/>
                    <a:pt x="1034" y="608"/>
                    <a:pt x="852" y="791"/>
                  </a:cubicBezTo>
                  <a:cubicBezTo>
                    <a:pt x="700" y="943"/>
                    <a:pt x="426" y="973"/>
                    <a:pt x="244"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
            <p:cNvSpPr/>
            <p:nvPr/>
          </p:nvSpPr>
          <p:spPr>
            <a:xfrm>
              <a:off x="450125" y="2663700"/>
              <a:ext cx="25850" cy="25100"/>
            </a:xfrm>
            <a:custGeom>
              <a:rect b="b" l="l" r="r" t="t"/>
              <a:pathLst>
                <a:path extrusionOk="0" h="1004" w="1034">
                  <a:moveTo>
                    <a:pt x="213" y="852"/>
                  </a:moveTo>
                  <a:cubicBezTo>
                    <a:pt x="31" y="700"/>
                    <a:pt x="0" y="426"/>
                    <a:pt x="183" y="244"/>
                  </a:cubicBezTo>
                  <a:cubicBezTo>
                    <a:pt x="335" y="61"/>
                    <a:pt x="608" y="1"/>
                    <a:pt x="791" y="213"/>
                  </a:cubicBezTo>
                  <a:cubicBezTo>
                    <a:pt x="973" y="365"/>
                    <a:pt x="1034" y="609"/>
                    <a:pt x="821" y="821"/>
                  </a:cubicBezTo>
                  <a:cubicBezTo>
                    <a:pt x="669" y="1004"/>
                    <a:pt x="426" y="1004"/>
                    <a:pt x="213"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
            <p:cNvSpPr/>
            <p:nvPr/>
          </p:nvSpPr>
          <p:spPr>
            <a:xfrm>
              <a:off x="902250" y="1643925"/>
              <a:ext cx="12200" cy="12200"/>
            </a:xfrm>
            <a:custGeom>
              <a:rect b="b" l="l" r="r" t="t"/>
              <a:pathLst>
                <a:path extrusionOk="0" h="488" w="488">
                  <a:moveTo>
                    <a:pt x="122" y="426"/>
                  </a:moveTo>
                  <a:cubicBezTo>
                    <a:pt x="31" y="335"/>
                    <a:pt x="1" y="183"/>
                    <a:pt x="62" y="122"/>
                  </a:cubicBezTo>
                  <a:cubicBezTo>
                    <a:pt x="153" y="31"/>
                    <a:pt x="305" y="1"/>
                    <a:pt x="366" y="62"/>
                  </a:cubicBezTo>
                  <a:cubicBezTo>
                    <a:pt x="457" y="153"/>
                    <a:pt x="487" y="305"/>
                    <a:pt x="426" y="366"/>
                  </a:cubicBezTo>
                  <a:cubicBezTo>
                    <a:pt x="335" y="457"/>
                    <a:pt x="183"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
            <p:cNvSpPr/>
            <p:nvPr/>
          </p:nvSpPr>
          <p:spPr>
            <a:xfrm>
              <a:off x="260150" y="1727525"/>
              <a:ext cx="12175" cy="12175"/>
            </a:xfrm>
            <a:custGeom>
              <a:rect b="b" l="l" r="r" t="t"/>
              <a:pathLst>
                <a:path extrusionOk="0" h="487" w="487">
                  <a:moveTo>
                    <a:pt x="122" y="426"/>
                  </a:moveTo>
                  <a:cubicBezTo>
                    <a:pt x="31" y="335"/>
                    <a:pt x="0" y="183"/>
                    <a:pt x="61" y="122"/>
                  </a:cubicBezTo>
                  <a:cubicBezTo>
                    <a:pt x="152" y="31"/>
                    <a:pt x="304" y="0"/>
                    <a:pt x="365" y="61"/>
                  </a:cubicBezTo>
                  <a:cubicBezTo>
                    <a:pt x="456" y="152"/>
                    <a:pt x="487" y="304"/>
                    <a:pt x="426" y="365"/>
                  </a:cubicBezTo>
                  <a:cubicBezTo>
                    <a:pt x="335" y="487"/>
                    <a:pt x="183"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
            <p:cNvSpPr/>
            <p:nvPr/>
          </p:nvSpPr>
          <p:spPr>
            <a:xfrm>
              <a:off x="317150" y="4411450"/>
              <a:ext cx="24325" cy="25100"/>
            </a:xfrm>
            <a:custGeom>
              <a:rect b="b" l="l" r="r" t="t"/>
              <a:pathLst>
                <a:path extrusionOk="0" h="1004" w="973">
                  <a:moveTo>
                    <a:pt x="882" y="274"/>
                  </a:moveTo>
                  <a:cubicBezTo>
                    <a:pt x="973" y="456"/>
                    <a:pt x="912" y="760"/>
                    <a:pt x="699" y="882"/>
                  </a:cubicBezTo>
                  <a:cubicBezTo>
                    <a:pt x="517" y="1004"/>
                    <a:pt x="213" y="912"/>
                    <a:pt x="122" y="730"/>
                  </a:cubicBezTo>
                  <a:cubicBezTo>
                    <a:pt x="0" y="548"/>
                    <a:pt x="61" y="244"/>
                    <a:pt x="274" y="122"/>
                  </a:cubicBezTo>
                  <a:cubicBezTo>
                    <a:pt x="456" y="0"/>
                    <a:pt x="699" y="6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
            <p:cNvSpPr/>
            <p:nvPr/>
          </p:nvSpPr>
          <p:spPr>
            <a:xfrm>
              <a:off x="710000" y="1333900"/>
              <a:ext cx="12200" cy="12950"/>
            </a:xfrm>
            <a:custGeom>
              <a:rect b="b" l="l" r="r" t="t"/>
              <a:pathLst>
                <a:path extrusionOk="0" h="518" w="488">
                  <a:moveTo>
                    <a:pt x="122" y="426"/>
                  </a:moveTo>
                  <a:cubicBezTo>
                    <a:pt x="62" y="365"/>
                    <a:pt x="1" y="213"/>
                    <a:pt x="92" y="122"/>
                  </a:cubicBezTo>
                  <a:cubicBezTo>
                    <a:pt x="153" y="61"/>
                    <a:pt x="305" y="0"/>
                    <a:pt x="396" y="92"/>
                  </a:cubicBezTo>
                  <a:cubicBezTo>
                    <a:pt x="457" y="152"/>
                    <a:pt x="487" y="304"/>
                    <a:pt x="426" y="396"/>
                  </a:cubicBezTo>
                  <a:cubicBezTo>
                    <a:pt x="365" y="517"/>
                    <a:pt x="244" y="51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
            <p:cNvSpPr/>
            <p:nvPr/>
          </p:nvSpPr>
          <p:spPr>
            <a:xfrm>
              <a:off x="406050" y="2372675"/>
              <a:ext cx="12950" cy="12175"/>
            </a:xfrm>
            <a:custGeom>
              <a:rect b="b" l="l" r="r" t="t"/>
              <a:pathLst>
                <a:path extrusionOk="0" h="487" w="518">
                  <a:moveTo>
                    <a:pt x="122" y="395"/>
                  </a:moveTo>
                  <a:cubicBezTo>
                    <a:pt x="61" y="334"/>
                    <a:pt x="0" y="183"/>
                    <a:pt x="92" y="91"/>
                  </a:cubicBezTo>
                  <a:cubicBezTo>
                    <a:pt x="152" y="31"/>
                    <a:pt x="304" y="0"/>
                    <a:pt x="396" y="61"/>
                  </a:cubicBezTo>
                  <a:cubicBezTo>
                    <a:pt x="456" y="152"/>
                    <a:pt x="517" y="304"/>
                    <a:pt x="426" y="365"/>
                  </a:cubicBezTo>
                  <a:cubicBezTo>
                    <a:pt x="365" y="486"/>
                    <a:pt x="213" y="486"/>
                    <a:pt x="122" y="39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
            <p:cNvSpPr/>
            <p:nvPr/>
          </p:nvSpPr>
          <p:spPr>
            <a:xfrm>
              <a:off x="1032200" y="561850"/>
              <a:ext cx="12175" cy="12175"/>
            </a:xfrm>
            <a:custGeom>
              <a:rect b="b" l="l" r="r" t="t"/>
              <a:pathLst>
                <a:path extrusionOk="0" h="487" w="487">
                  <a:moveTo>
                    <a:pt x="122" y="426"/>
                  </a:moveTo>
                  <a:cubicBezTo>
                    <a:pt x="31" y="335"/>
                    <a:pt x="1" y="183"/>
                    <a:pt x="92" y="122"/>
                  </a:cubicBezTo>
                  <a:cubicBezTo>
                    <a:pt x="152" y="31"/>
                    <a:pt x="304" y="0"/>
                    <a:pt x="396" y="61"/>
                  </a:cubicBezTo>
                  <a:cubicBezTo>
                    <a:pt x="456" y="152"/>
                    <a:pt x="487" y="304"/>
                    <a:pt x="426" y="396"/>
                  </a:cubicBezTo>
                  <a:cubicBezTo>
                    <a:pt x="335" y="487"/>
                    <a:pt x="183"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
            <p:cNvSpPr/>
            <p:nvPr/>
          </p:nvSpPr>
          <p:spPr>
            <a:xfrm>
              <a:off x="7012550" y="1659900"/>
              <a:ext cx="25875" cy="25100"/>
            </a:xfrm>
            <a:custGeom>
              <a:rect b="b" l="l" r="r" t="t"/>
              <a:pathLst>
                <a:path extrusionOk="0" h="1004" w="1035">
                  <a:moveTo>
                    <a:pt x="244" y="851"/>
                  </a:moveTo>
                  <a:cubicBezTo>
                    <a:pt x="31" y="699"/>
                    <a:pt x="1" y="426"/>
                    <a:pt x="183" y="243"/>
                  </a:cubicBezTo>
                  <a:cubicBezTo>
                    <a:pt x="335" y="30"/>
                    <a:pt x="609" y="0"/>
                    <a:pt x="791" y="182"/>
                  </a:cubicBezTo>
                  <a:cubicBezTo>
                    <a:pt x="1004" y="334"/>
                    <a:pt x="1034" y="608"/>
                    <a:pt x="852" y="790"/>
                  </a:cubicBezTo>
                  <a:cubicBezTo>
                    <a:pt x="700" y="1003"/>
                    <a:pt x="426" y="1003"/>
                    <a:pt x="244"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
            <p:cNvSpPr/>
            <p:nvPr/>
          </p:nvSpPr>
          <p:spPr>
            <a:xfrm>
              <a:off x="7330950" y="1606700"/>
              <a:ext cx="12175" cy="12175"/>
            </a:xfrm>
            <a:custGeom>
              <a:rect b="b" l="l" r="r" t="t"/>
              <a:pathLst>
                <a:path extrusionOk="0" h="487" w="487">
                  <a:moveTo>
                    <a:pt x="122" y="426"/>
                  </a:moveTo>
                  <a:cubicBezTo>
                    <a:pt x="31" y="335"/>
                    <a:pt x="1" y="183"/>
                    <a:pt x="61" y="122"/>
                  </a:cubicBezTo>
                  <a:cubicBezTo>
                    <a:pt x="152" y="31"/>
                    <a:pt x="304" y="0"/>
                    <a:pt x="365" y="92"/>
                  </a:cubicBezTo>
                  <a:cubicBezTo>
                    <a:pt x="456" y="152"/>
                    <a:pt x="487" y="304"/>
                    <a:pt x="426" y="396"/>
                  </a:cubicBezTo>
                  <a:cubicBezTo>
                    <a:pt x="335" y="487"/>
                    <a:pt x="183"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
            <p:cNvSpPr/>
            <p:nvPr/>
          </p:nvSpPr>
          <p:spPr>
            <a:xfrm>
              <a:off x="7109825" y="1142400"/>
              <a:ext cx="12175" cy="12200"/>
            </a:xfrm>
            <a:custGeom>
              <a:rect b="b" l="l" r="r" t="t"/>
              <a:pathLst>
                <a:path extrusionOk="0" h="488" w="487">
                  <a:moveTo>
                    <a:pt x="92" y="426"/>
                  </a:moveTo>
                  <a:cubicBezTo>
                    <a:pt x="31" y="335"/>
                    <a:pt x="0" y="183"/>
                    <a:pt x="61" y="122"/>
                  </a:cubicBezTo>
                  <a:cubicBezTo>
                    <a:pt x="152" y="31"/>
                    <a:pt x="304" y="1"/>
                    <a:pt x="365" y="61"/>
                  </a:cubicBezTo>
                  <a:cubicBezTo>
                    <a:pt x="456" y="153"/>
                    <a:pt x="487" y="305"/>
                    <a:pt x="395" y="365"/>
                  </a:cubicBezTo>
                  <a:cubicBezTo>
                    <a:pt x="335" y="487"/>
                    <a:pt x="183" y="487"/>
                    <a:pt x="9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
            <p:cNvSpPr/>
            <p:nvPr/>
          </p:nvSpPr>
          <p:spPr>
            <a:xfrm>
              <a:off x="7294475" y="1378725"/>
              <a:ext cx="12950" cy="12200"/>
            </a:xfrm>
            <a:custGeom>
              <a:rect b="b" l="l" r="r" t="t"/>
              <a:pathLst>
                <a:path extrusionOk="0" h="488" w="518">
                  <a:moveTo>
                    <a:pt x="122" y="426"/>
                  </a:moveTo>
                  <a:cubicBezTo>
                    <a:pt x="61" y="335"/>
                    <a:pt x="1" y="183"/>
                    <a:pt x="92" y="122"/>
                  </a:cubicBezTo>
                  <a:cubicBezTo>
                    <a:pt x="152" y="31"/>
                    <a:pt x="304" y="1"/>
                    <a:pt x="396" y="92"/>
                  </a:cubicBezTo>
                  <a:cubicBezTo>
                    <a:pt x="456" y="153"/>
                    <a:pt x="517" y="305"/>
                    <a:pt x="426" y="396"/>
                  </a:cubicBezTo>
                  <a:cubicBezTo>
                    <a:pt x="365" y="457"/>
                    <a:pt x="213"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
            <p:cNvSpPr/>
            <p:nvPr/>
          </p:nvSpPr>
          <p:spPr>
            <a:xfrm>
              <a:off x="6552825" y="1257150"/>
              <a:ext cx="25850" cy="25850"/>
            </a:xfrm>
            <a:custGeom>
              <a:rect b="b" l="l" r="r" t="t"/>
              <a:pathLst>
                <a:path extrusionOk="0" h="1034" w="1034">
                  <a:moveTo>
                    <a:pt x="243" y="851"/>
                  </a:moveTo>
                  <a:cubicBezTo>
                    <a:pt x="31" y="700"/>
                    <a:pt x="0" y="426"/>
                    <a:pt x="183" y="244"/>
                  </a:cubicBezTo>
                  <a:cubicBezTo>
                    <a:pt x="335" y="31"/>
                    <a:pt x="608" y="0"/>
                    <a:pt x="791" y="183"/>
                  </a:cubicBezTo>
                  <a:cubicBezTo>
                    <a:pt x="1003" y="335"/>
                    <a:pt x="1034" y="608"/>
                    <a:pt x="851" y="791"/>
                  </a:cubicBezTo>
                  <a:cubicBezTo>
                    <a:pt x="699" y="1003"/>
                    <a:pt x="426" y="1034"/>
                    <a:pt x="24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
            <p:cNvSpPr/>
            <p:nvPr/>
          </p:nvSpPr>
          <p:spPr>
            <a:xfrm>
              <a:off x="7284600" y="1005625"/>
              <a:ext cx="25100" cy="24350"/>
            </a:xfrm>
            <a:custGeom>
              <a:rect b="b" l="l" r="r" t="t"/>
              <a:pathLst>
                <a:path extrusionOk="0" h="974" w="1004">
                  <a:moveTo>
                    <a:pt x="213" y="821"/>
                  </a:moveTo>
                  <a:cubicBezTo>
                    <a:pt x="31" y="669"/>
                    <a:pt x="0" y="426"/>
                    <a:pt x="183" y="213"/>
                  </a:cubicBezTo>
                  <a:cubicBezTo>
                    <a:pt x="335" y="31"/>
                    <a:pt x="608" y="0"/>
                    <a:pt x="791" y="183"/>
                  </a:cubicBezTo>
                  <a:cubicBezTo>
                    <a:pt x="973" y="335"/>
                    <a:pt x="1003" y="608"/>
                    <a:pt x="821" y="791"/>
                  </a:cubicBezTo>
                  <a:cubicBezTo>
                    <a:pt x="669" y="943"/>
                    <a:pt x="396" y="973"/>
                    <a:pt x="213"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
            <p:cNvSpPr/>
            <p:nvPr/>
          </p:nvSpPr>
          <p:spPr>
            <a:xfrm>
              <a:off x="7193400" y="2672825"/>
              <a:ext cx="25100" cy="24350"/>
            </a:xfrm>
            <a:custGeom>
              <a:rect b="b" l="l" r="r" t="t"/>
              <a:pathLst>
                <a:path extrusionOk="0" h="974" w="1004">
                  <a:moveTo>
                    <a:pt x="214" y="821"/>
                  </a:moveTo>
                  <a:cubicBezTo>
                    <a:pt x="31" y="669"/>
                    <a:pt x="1" y="396"/>
                    <a:pt x="183" y="213"/>
                  </a:cubicBezTo>
                  <a:cubicBezTo>
                    <a:pt x="335" y="31"/>
                    <a:pt x="609" y="0"/>
                    <a:pt x="791" y="183"/>
                  </a:cubicBezTo>
                  <a:cubicBezTo>
                    <a:pt x="974" y="335"/>
                    <a:pt x="1004" y="608"/>
                    <a:pt x="822" y="791"/>
                  </a:cubicBezTo>
                  <a:cubicBezTo>
                    <a:pt x="670" y="943"/>
                    <a:pt x="396" y="973"/>
                    <a:pt x="214"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
            <p:cNvSpPr/>
            <p:nvPr/>
          </p:nvSpPr>
          <p:spPr>
            <a:xfrm>
              <a:off x="7316500" y="957750"/>
              <a:ext cx="12200" cy="12950"/>
            </a:xfrm>
            <a:custGeom>
              <a:rect b="b" l="l" r="r" t="t"/>
              <a:pathLst>
                <a:path extrusionOk="0" h="518" w="488">
                  <a:moveTo>
                    <a:pt x="123" y="426"/>
                  </a:moveTo>
                  <a:cubicBezTo>
                    <a:pt x="31" y="365"/>
                    <a:pt x="1" y="213"/>
                    <a:pt x="92" y="122"/>
                  </a:cubicBezTo>
                  <a:cubicBezTo>
                    <a:pt x="153" y="61"/>
                    <a:pt x="305" y="1"/>
                    <a:pt x="396" y="92"/>
                  </a:cubicBezTo>
                  <a:cubicBezTo>
                    <a:pt x="457" y="153"/>
                    <a:pt x="487" y="305"/>
                    <a:pt x="427" y="396"/>
                  </a:cubicBezTo>
                  <a:cubicBezTo>
                    <a:pt x="335" y="517"/>
                    <a:pt x="244" y="517"/>
                    <a:pt x="123"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
            <p:cNvSpPr/>
            <p:nvPr/>
          </p:nvSpPr>
          <p:spPr>
            <a:xfrm>
              <a:off x="321700" y="93000"/>
              <a:ext cx="7202275" cy="3167250"/>
            </a:xfrm>
            <a:custGeom>
              <a:rect b="b" l="l" r="r" t="t"/>
              <a:pathLst>
                <a:path extrusionOk="0" h="126690" w="288091">
                  <a:moveTo>
                    <a:pt x="232376" y="1155"/>
                  </a:moveTo>
                  <a:lnTo>
                    <a:pt x="242224" y="18116"/>
                  </a:lnTo>
                  <a:lnTo>
                    <a:pt x="237057" y="21368"/>
                  </a:lnTo>
                  <a:lnTo>
                    <a:pt x="232376" y="1155"/>
                  </a:lnTo>
                  <a:close/>
                  <a:moveTo>
                    <a:pt x="232193" y="791"/>
                  </a:moveTo>
                  <a:cubicBezTo>
                    <a:pt x="232133" y="791"/>
                    <a:pt x="232133" y="821"/>
                    <a:pt x="232133" y="821"/>
                  </a:cubicBezTo>
                  <a:lnTo>
                    <a:pt x="237026" y="21490"/>
                  </a:lnTo>
                  <a:lnTo>
                    <a:pt x="237057" y="21490"/>
                  </a:lnTo>
                  <a:lnTo>
                    <a:pt x="242285" y="18147"/>
                  </a:lnTo>
                  <a:cubicBezTo>
                    <a:pt x="242345" y="18147"/>
                    <a:pt x="242345" y="18116"/>
                    <a:pt x="242285" y="18086"/>
                  </a:cubicBezTo>
                  <a:lnTo>
                    <a:pt x="232254" y="821"/>
                  </a:lnTo>
                  <a:cubicBezTo>
                    <a:pt x="232254" y="791"/>
                    <a:pt x="232224" y="791"/>
                    <a:pt x="232193" y="791"/>
                  </a:cubicBezTo>
                  <a:close/>
                  <a:moveTo>
                    <a:pt x="211220" y="6566"/>
                  </a:moveTo>
                  <a:lnTo>
                    <a:pt x="225871" y="17113"/>
                  </a:lnTo>
                  <a:lnTo>
                    <a:pt x="224746" y="26536"/>
                  </a:lnTo>
                  <a:lnTo>
                    <a:pt x="211220" y="6566"/>
                  </a:lnTo>
                  <a:close/>
                  <a:moveTo>
                    <a:pt x="266206" y="21429"/>
                  </a:moveTo>
                  <a:lnTo>
                    <a:pt x="265507" y="27296"/>
                  </a:lnTo>
                  <a:lnTo>
                    <a:pt x="263227" y="22493"/>
                  </a:lnTo>
                  <a:lnTo>
                    <a:pt x="266206" y="21429"/>
                  </a:lnTo>
                  <a:close/>
                  <a:moveTo>
                    <a:pt x="274565" y="18481"/>
                  </a:moveTo>
                  <a:lnTo>
                    <a:pt x="265537" y="27356"/>
                  </a:lnTo>
                  <a:lnTo>
                    <a:pt x="266267" y="21368"/>
                  </a:lnTo>
                  <a:lnTo>
                    <a:pt x="274565" y="18481"/>
                  </a:lnTo>
                  <a:close/>
                  <a:moveTo>
                    <a:pt x="240127" y="24682"/>
                  </a:moveTo>
                  <a:lnTo>
                    <a:pt x="248273" y="27569"/>
                  </a:lnTo>
                  <a:lnTo>
                    <a:pt x="241646" y="32372"/>
                  </a:lnTo>
                  <a:lnTo>
                    <a:pt x="240127" y="24682"/>
                  </a:lnTo>
                  <a:close/>
                  <a:moveTo>
                    <a:pt x="131036" y="23253"/>
                  </a:moveTo>
                  <a:lnTo>
                    <a:pt x="163833" y="28663"/>
                  </a:lnTo>
                  <a:lnTo>
                    <a:pt x="149851" y="43405"/>
                  </a:lnTo>
                  <a:lnTo>
                    <a:pt x="131036" y="23253"/>
                  </a:lnTo>
                  <a:close/>
                  <a:moveTo>
                    <a:pt x="81643" y="47235"/>
                  </a:moveTo>
                  <a:cubicBezTo>
                    <a:pt x="81630" y="47249"/>
                    <a:pt x="81628" y="47256"/>
                    <a:pt x="81631" y="47260"/>
                  </a:cubicBezTo>
                  <a:lnTo>
                    <a:pt x="81631" y="47260"/>
                  </a:lnTo>
                  <a:cubicBezTo>
                    <a:pt x="81634" y="47253"/>
                    <a:pt x="81638" y="47245"/>
                    <a:pt x="81643" y="47235"/>
                  </a:cubicBezTo>
                  <a:close/>
                  <a:moveTo>
                    <a:pt x="36962" y="61"/>
                  </a:moveTo>
                  <a:lnTo>
                    <a:pt x="87115" y="20244"/>
                  </a:lnTo>
                  <a:lnTo>
                    <a:pt x="65351" y="50335"/>
                  </a:lnTo>
                  <a:lnTo>
                    <a:pt x="46810" y="35350"/>
                  </a:lnTo>
                  <a:lnTo>
                    <a:pt x="58451" y="23861"/>
                  </a:lnTo>
                  <a:lnTo>
                    <a:pt x="58451" y="23770"/>
                  </a:lnTo>
                  <a:lnTo>
                    <a:pt x="58360" y="23770"/>
                  </a:lnTo>
                  <a:lnTo>
                    <a:pt x="46749" y="35259"/>
                  </a:lnTo>
                  <a:lnTo>
                    <a:pt x="42281" y="20426"/>
                  </a:lnTo>
                  <a:lnTo>
                    <a:pt x="36962" y="61"/>
                  </a:lnTo>
                  <a:close/>
                  <a:moveTo>
                    <a:pt x="201919" y="36809"/>
                  </a:moveTo>
                  <a:lnTo>
                    <a:pt x="193044" y="43436"/>
                  </a:lnTo>
                  <a:lnTo>
                    <a:pt x="181584" y="50761"/>
                  </a:lnTo>
                  <a:lnTo>
                    <a:pt x="183773" y="40123"/>
                  </a:lnTo>
                  <a:lnTo>
                    <a:pt x="201919" y="36809"/>
                  </a:lnTo>
                  <a:close/>
                  <a:moveTo>
                    <a:pt x="46628" y="46110"/>
                  </a:moveTo>
                  <a:lnTo>
                    <a:pt x="46610" y="46116"/>
                  </a:lnTo>
                  <a:lnTo>
                    <a:pt x="46610" y="46116"/>
                  </a:lnTo>
                  <a:lnTo>
                    <a:pt x="42296" y="54743"/>
                  </a:lnTo>
                  <a:lnTo>
                    <a:pt x="42296" y="54743"/>
                  </a:lnTo>
                  <a:lnTo>
                    <a:pt x="46628" y="46110"/>
                  </a:lnTo>
                  <a:close/>
                  <a:moveTo>
                    <a:pt x="46780" y="35472"/>
                  </a:moveTo>
                  <a:lnTo>
                    <a:pt x="65230" y="50366"/>
                  </a:lnTo>
                  <a:lnTo>
                    <a:pt x="56506" y="51521"/>
                  </a:lnTo>
                  <a:cubicBezTo>
                    <a:pt x="56506" y="51521"/>
                    <a:pt x="56476" y="51521"/>
                    <a:pt x="56476" y="51551"/>
                  </a:cubicBezTo>
                  <a:lnTo>
                    <a:pt x="53801" y="58694"/>
                  </a:lnTo>
                  <a:lnTo>
                    <a:pt x="46749" y="45989"/>
                  </a:lnTo>
                  <a:lnTo>
                    <a:pt x="46780" y="35472"/>
                  </a:lnTo>
                  <a:close/>
                  <a:moveTo>
                    <a:pt x="56631" y="56701"/>
                  </a:moveTo>
                  <a:lnTo>
                    <a:pt x="53912" y="58641"/>
                  </a:lnTo>
                  <a:lnTo>
                    <a:pt x="53912" y="58641"/>
                  </a:lnTo>
                  <a:lnTo>
                    <a:pt x="53892" y="58694"/>
                  </a:lnTo>
                  <a:lnTo>
                    <a:pt x="56631" y="56701"/>
                  </a:lnTo>
                  <a:close/>
                  <a:moveTo>
                    <a:pt x="36901" y="0"/>
                  </a:moveTo>
                  <a:lnTo>
                    <a:pt x="36901" y="31"/>
                  </a:lnTo>
                  <a:lnTo>
                    <a:pt x="42251" y="20457"/>
                  </a:lnTo>
                  <a:lnTo>
                    <a:pt x="46688" y="35350"/>
                  </a:lnTo>
                  <a:lnTo>
                    <a:pt x="46658" y="45959"/>
                  </a:lnTo>
                  <a:lnTo>
                    <a:pt x="21186" y="53405"/>
                  </a:lnTo>
                  <a:cubicBezTo>
                    <a:pt x="21156" y="53405"/>
                    <a:pt x="21156" y="53436"/>
                    <a:pt x="21156" y="53497"/>
                  </a:cubicBezTo>
                  <a:cubicBezTo>
                    <a:pt x="21156" y="53527"/>
                    <a:pt x="21186" y="53527"/>
                    <a:pt x="21247" y="53527"/>
                  </a:cubicBezTo>
                  <a:lnTo>
                    <a:pt x="46610" y="46116"/>
                  </a:lnTo>
                  <a:lnTo>
                    <a:pt x="46610" y="46116"/>
                  </a:lnTo>
                  <a:lnTo>
                    <a:pt x="46628" y="46080"/>
                  </a:lnTo>
                  <a:lnTo>
                    <a:pt x="53679" y="58785"/>
                  </a:lnTo>
                  <a:lnTo>
                    <a:pt x="53710" y="58785"/>
                  </a:lnTo>
                  <a:lnTo>
                    <a:pt x="53912" y="58641"/>
                  </a:lnTo>
                  <a:lnTo>
                    <a:pt x="53912" y="58641"/>
                  </a:lnTo>
                  <a:lnTo>
                    <a:pt x="56506" y="51612"/>
                  </a:lnTo>
                  <a:lnTo>
                    <a:pt x="65169" y="50487"/>
                  </a:lnTo>
                  <a:lnTo>
                    <a:pt x="56631" y="56701"/>
                  </a:lnTo>
                  <a:lnTo>
                    <a:pt x="56631" y="56701"/>
                  </a:lnTo>
                  <a:lnTo>
                    <a:pt x="65382" y="50457"/>
                  </a:lnTo>
                  <a:lnTo>
                    <a:pt x="87236" y="20305"/>
                  </a:lnTo>
                  <a:lnTo>
                    <a:pt x="87236" y="20274"/>
                  </a:lnTo>
                  <a:cubicBezTo>
                    <a:pt x="87236" y="20274"/>
                    <a:pt x="87236" y="20244"/>
                    <a:pt x="87206" y="20244"/>
                  </a:cubicBezTo>
                  <a:lnTo>
                    <a:pt x="36931" y="0"/>
                  </a:lnTo>
                  <a:close/>
                  <a:moveTo>
                    <a:pt x="81631" y="47260"/>
                  </a:moveTo>
                  <a:cubicBezTo>
                    <a:pt x="81613" y="47297"/>
                    <a:pt x="81613" y="47301"/>
                    <a:pt x="81613" y="47326"/>
                  </a:cubicBezTo>
                  <a:lnTo>
                    <a:pt x="86324" y="57539"/>
                  </a:lnTo>
                  <a:lnTo>
                    <a:pt x="72008" y="59819"/>
                  </a:lnTo>
                  <a:cubicBezTo>
                    <a:pt x="71978" y="59819"/>
                    <a:pt x="71978" y="59819"/>
                    <a:pt x="71978" y="59849"/>
                  </a:cubicBezTo>
                  <a:cubicBezTo>
                    <a:pt x="71978" y="59910"/>
                    <a:pt x="71978" y="59910"/>
                    <a:pt x="72008" y="59910"/>
                  </a:cubicBezTo>
                  <a:lnTo>
                    <a:pt x="86355" y="57630"/>
                  </a:lnTo>
                  <a:lnTo>
                    <a:pt x="86416" y="57570"/>
                  </a:lnTo>
                  <a:lnTo>
                    <a:pt x="86416" y="57539"/>
                  </a:lnTo>
                  <a:lnTo>
                    <a:pt x="81643" y="47266"/>
                  </a:lnTo>
                  <a:cubicBezTo>
                    <a:pt x="81643" y="47266"/>
                    <a:pt x="81634" y="47266"/>
                    <a:pt x="81631" y="47260"/>
                  </a:cubicBezTo>
                  <a:close/>
                  <a:moveTo>
                    <a:pt x="192511" y="55209"/>
                  </a:moveTo>
                  <a:cubicBezTo>
                    <a:pt x="192497" y="55209"/>
                    <a:pt x="192471" y="55224"/>
                    <a:pt x="192436" y="55260"/>
                  </a:cubicBezTo>
                  <a:lnTo>
                    <a:pt x="186813" y="55989"/>
                  </a:lnTo>
                  <a:lnTo>
                    <a:pt x="186782" y="55989"/>
                  </a:lnTo>
                  <a:lnTo>
                    <a:pt x="181159" y="59910"/>
                  </a:lnTo>
                  <a:lnTo>
                    <a:pt x="181159" y="59971"/>
                  </a:lnTo>
                  <a:lnTo>
                    <a:pt x="181220" y="59971"/>
                  </a:lnTo>
                  <a:lnTo>
                    <a:pt x="186843" y="56080"/>
                  </a:lnTo>
                  <a:lnTo>
                    <a:pt x="192405" y="55351"/>
                  </a:lnTo>
                  <a:lnTo>
                    <a:pt x="192405" y="55351"/>
                  </a:lnTo>
                  <a:lnTo>
                    <a:pt x="191524" y="63010"/>
                  </a:lnTo>
                  <a:cubicBezTo>
                    <a:pt x="191524" y="63010"/>
                    <a:pt x="191524" y="63041"/>
                    <a:pt x="191585" y="63041"/>
                  </a:cubicBezTo>
                  <a:cubicBezTo>
                    <a:pt x="191585" y="63041"/>
                    <a:pt x="191615" y="63041"/>
                    <a:pt x="191615" y="63010"/>
                  </a:cubicBezTo>
                  <a:lnTo>
                    <a:pt x="192527" y="55260"/>
                  </a:lnTo>
                  <a:lnTo>
                    <a:pt x="192527" y="55229"/>
                  </a:lnTo>
                  <a:cubicBezTo>
                    <a:pt x="192527" y="55217"/>
                    <a:pt x="192522" y="55209"/>
                    <a:pt x="192511" y="55209"/>
                  </a:cubicBezTo>
                  <a:close/>
                  <a:moveTo>
                    <a:pt x="852" y="19241"/>
                  </a:moveTo>
                  <a:cubicBezTo>
                    <a:pt x="791" y="19241"/>
                    <a:pt x="760" y="19241"/>
                    <a:pt x="760" y="19302"/>
                  </a:cubicBezTo>
                  <a:cubicBezTo>
                    <a:pt x="760" y="19332"/>
                    <a:pt x="760" y="19362"/>
                    <a:pt x="791" y="19362"/>
                  </a:cubicBezTo>
                  <a:lnTo>
                    <a:pt x="35533" y="31764"/>
                  </a:lnTo>
                  <a:lnTo>
                    <a:pt x="35533" y="31764"/>
                  </a:lnTo>
                  <a:lnTo>
                    <a:pt x="16384" y="28937"/>
                  </a:lnTo>
                  <a:lnTo>
                    <a:pt x="16353" y="28967"/>
                  </a:lnTo>
                  <a:lnTo>
                    <a:pt x="1" y="51551"/>
                  </a:lnTo>
                  <a:lnTo>
                    <a:pt x="1" y="51582"/>
                  </a:lnTo>
                  <a:lnTo>
                    <a:pt x="10457" y="68755"/>
                  </a:lnTo>
                  <a:cubicBezTo>
                    <a:pt x="10457" y="68786"/>
                    <a:pt x="10487" y="68786"/>
                    <a:pt x="10487" y="68786"/>
                  </a:cubicBezTo>
                  <a:lnTo>
                    <a:pt x="10517" y="68786"/>
                  </a:lnTo>
                  <a:lnTo>
                    <a:pt x="10517" y="68725"/>
                  </a:lnTo>
                  <a:lnTo>
                    <a:pt x="92" y="51551"/>
                  </a:lnTo>
                  <a:lnTo>
                    <a:pt x="16414" y="29059"/>
                  </a:lnTo>
                  <a:lnTo>
                    <a:pt x="36019" y="31855"/>
                  </a:lnTo>
                  <a:cubicBezTo>
                    <a:pt x="36019" y="31855"/>
                    <a:pt x="36050" y="31855"/>
                    <a:pt x="36050" y="31825"/>
                  </a:cubicBezTo>
                  <a:cubicBezTo>
                    <a:pt x="36050" y="31825"/>
                    <a:pt x="36050" y="31794"/>
                    <a:pt x="36019" y="31794"/>
                  </a:cubicBezTo>
                  <a:lnTo>
                    <a:pt x="852" y="19241"/>
                  </a:lnTo>
                  <a:close/>
                  <a:moveTo>
                    <a:pt x="57844" y="67631"/>
                  </a:moveTo>
                  <a:lnTo>
                    <a:pt x="57844" y="67691"/>
                  </a:lnTo>
                  <a:lnTo>
                    <a:pt x="60518" y="72068"/>
                  </a:lnTo>
                  <a:cubicBezTo>
                    <a:pt x="60518" y="72099"/>
                    <a:pt x="60579" y="72099"/>
                    <a:pt x="60579" y="72099"/>
                  </a:cubicBezTo>
                  <a:lnTo>
                    <a:pt x="60610" y="72099"/>
                  </a:lnTo>
                  <a:lnTo>
                    <a:pt x="60610" y="72038"/>
                  </a:lnTo>
                  <a:lnTo>
                    <a:pt x="57904" y="67631"/>
                  </a:lnTo>
                  <a:close/>
                  <a:moveTo>
                    <a:pt x="229610" y="78117"/>
                  </a:moveTo>
                  <a:lnTo>
                    <a:pt x="220217" y="79667"/>
                  </a:lnTo>
                  <a:cubicBezTo>
                    <a:pt x="220187" y="79667"/>
                    <a:pt x="220187" y="79667"/>
                    <a:pt x="220187" y="79698"/>
                  </a:cubicBezTo>
                  <a:cubicBezTo>
                    <a:pt x="220187" y="79728"/>
                    <a:pt x="220187" y="79728"/>
                    <a:pt x="220217" y="79728"/>
                  </a:cubicBezTo>
                  <a:lnTo>
                    <a:pt x="229610" y="78178"/>
                  </a:lnTo>
                  <a:cubicBezTo>
                    <a:pt x="229640" y="78178"/>
                    <a:pt x="229640" y="78178"/>
                    <a:pt x="229640" y="78147"/>
                  </a:cubicBezTo>
                  <a:lnTo>
                    <a:pt x="229610" y="78117"/>
                  </a:lnTo>
                  <a:close/>
                  <a:moveTo>
                    <a:pt x="42296" y="54743"/>
                  </a:moveTo>
                  <a:lnTo>
                    <a:pt x="37965" y="63375"/>
                  </a:lnTo>
                  <a:lnTo>
                    <a:pt x="26232" y="72494"/>
                  </a:lnTo>
                  <a:cubicBezTo>
                    <a:pt x="26171" y="72494"/>
                    <a:pt x="26171" y="72524"/>
                    <a:pt x="26232" y="72555"/>
                  </a:cubicBezTo>
                  <a:lnTo>
                    <a:pt x="26293" y="72555"/>
                  </a:lnTo>
                  <a:lnTo>
                    <a:pt x="37965" y="63466"/>
                  </a:lnTo>
                  <a:lnTo>
                    <a:pt x="42950" y="79728"/>
                  </a:lnTo>
                  <a:cubicBezTo>
                    <a:pt x="42950" y="79758"/>
                    <a:pt x="42980" y="79758"/>
                    <a:pt x="42980" y="79758"/>
                  </a:cubicBezTo>
                  <a:cubicBezTo>
                    <a:pt x="43010" y="79758"/>
                    <a:pt x="43010" y="79728"/>
                    <a:pt x="43010" y="79698"/>
                  </a:cubicBezTo>
                  <a:lnTo>
                    <a:pt x="37995" y="63345"/>
                  </a:lnTo>
                  <a:lnTo>
                    <a:pt x="42296" y="54743"/>
                  </a:lnTo>
                  <a:close/>
                  <a:moveTo>
                    <a:pt x="6505" y="73862"/>
                  </a:moveTo>
                  <a:cubicBezTo>
                    <a:pt x="6475" y="73862"/>
                    <a:pt x="6475" y="73862"/>
                    <a:pt x="6414" y="73892"/>
                  </a:cubicBezTo>
                  <a:cubicBezTo>
                    <a:pt x="6414" y="73922"/>
                    <a:pt x="6414" y="73953"/>
                    <a:pt x="6475" y="73953"/>
                  </a:cubicBezTo>
                  <a:lnTo>
                    <a:pt x="14408" y="77296"/>
                  </a:lnTo>
                  <a:lnTo>
                    <a:pt x="23344" y="81461"/>
                  </a:lnTo>
                  <a:lnTo>
                    <a:pt x="23375" y="81461"/>
                  </a:lnTo>
                  <a:lnTo>
                    <a:pt x="23405" y="81400"/>
                  </a:lnTo>
                  <a:cubicBezTo>
                    <a:pt x="23405" y="81369"/>
                    <a:pt x="23405" y="81339"/>
                    <a:pt x="23375" y="81339"/>
                  </a:cubicBezTo>
                  <a:lnTo>
                    <a:pt x="14438" y="77205"/>
                  </a:lnTo>
                  <a:lnTo>
                    <a:pt x="6505" y="73862"/>
                  </a:lnTo>
                  <a:close/>
                  <a:moveTo>
                    <a:pt x="237543" y="87448"/>
                  </a:moveTo>
                  <a:lnTo>
                    <a:pt x="237513" y="87600"/>
                  </a:lnTo>
                  <a:lnTo>
                    <a:pt x="237573" y="87631"/>
                  </a:lnTo>
                  <a:lnTo>
                    <a:pt x="237543" y="87448"/>
                  </a:lnTo>
                  <a:close/>
                  <a:moveTo>
                    <a:pt x="47448" y="89971"/>
                  </a:moveTo>
                  <a:cubicBezTo>
                    <a:pt x="47448" y="89981"/>
                    <a:pt x="47448" y="89990"/>
                    <a:pt x="47447" y="89998"/>
                  </a:cubicBezTo>
                  <a:lnTo>
                    <a:pt x="47447" y="89998"/>
                  </a:lnTo>
                  <a:lnTo>
                    <a:pt x="47509" y="89971"/>
                  </a:lnTo>
                  <a:close/>
                  <a:moveTo>
                    <a:pt x="134897" y="244"/>
                  </a:moveTo>
                  <a:lnTo>
                    <a:pt x="108483" y="37873"/>
                  </a:lnTo>
                  <a:lnTo>
                    <a:pt x="92343" y="34439"/>
                  </a:lnTo>
                  <a:lnTo>
                    <a:pt x="97753" y="18147"/>
                  </a:lnTo>
                  <a:lnTo>
                    <a:pt x="97753" y="18116"/>
                  </a:lnTo>
                  <a:lnTo>
                    <a:pt x="93498" y="10274"/>
                  </a:lnTo>
                  <a:cubicBezTo>
                    <a:pt x="93498" y="10244"/>
                    <a:pt x="93467" y="10244"/>
                    <a:pt x="93437" y="10244"/>
                  </a:cubicBezTo>
                  <a:cubicBezTo>
                    <a:pt x="93407" y="10244"/>
                    <a:pt x="93407" y="10274"/>
                    <a:pt x="93437" y="10304"/>
                  </a:cubicBezTo>
                  <a:lnTo>
                    <a:pt x="97662" y="18147"/>
                  </a:lnTo>
                  <a:lnTo>
                    <a:pt x="92221" y="34499"/>
                  </a:lnTo>
                  <a:lnTo>
                    <a:pt x="92221" y="34530"/>
                  </a:lnTo>
                  <a:cubicBezTo>
                    <a:pt x="92221" y="34530"/>
                    <a:pt x="92221" y="34560"/>
                    <a:pt x="92251" y="34560"/>
                  </a:cubicBezTo>
                  <a:lnTo>
                    <a:pt x="108361" y="37934"/>
                  </a:lnTo>
                  <a:lnTo>
                    <a:pt x="94653" y="45715"/>
                  </a:lnTo>
                  <a:cubicBezTo>
                    <a:pt x="94592" y="45715"/>
                    <a:pt x="94592" y="45776"/>
                    <a:pt x="94653" y="45807"/>
                  </a:cubicBezTo>
                  <a:lnTo>
                    <a:pt x="94683" y="45837"/>
                  </a:lnTo>
                  <a:lnTo>
                    <a:pt x="94714" y="45837"/>
                  </a:lnTo>
                  <a:lnTo>
                    <a:pt x="108513" y="38056"/>
                  </a:lnTo>
                  <a:lnTo>
                    <a:pt x="110884" y="54864"/>
                  </a:lnTo>
                  <a:cubicBezTo>
                    <a:pt x="110884" y="54895"/>
                    <a:pt x="110914" y="54895"/>
                    <a:pt x="110914" y="54895"/>
                  </a:cubicBezTo>
                  <a:cubicBezTo>
                    <a:pt x="110945" y="54895"/>
                    <a:pt x="110945" y="54864"/>
                    <a:pt x="110945" y="54864"/>
                  </a:cubicBezTo>
                  <a:lnTo>
                    <a:pt x="108604" y="38086"/>
                  </a:lnTo>
                  <a:lnTo>
                    <a:pt x="133377" y="52159"/>
                  </a:lnTo>
                  <a:lnTo>
                    <a:pt x="133438" y="52159"/>
                  </a:lnTo>
                  <a:lnTo>
                    <a:pt x="133438" y="52068"/>
                  </a:lnTo>
                  <a:lnTo>
                    <a:pt x="108665" y="38025"/>
                  </a:lnTo>
                  <a:lnTo>
                    <a:pt x="130976" y="23344"/>
                  </a:lnTo>
                  <a:lnTo>
                    <a:pt x="149882" y="43618"/>
                  </a:lnTo>
                  <a:lnTo>
                    <a:pt x="149973" y="43618"/>
                  </a:lnTo>
                  <a:lnTo>
                    <a:pt x="164016" y="28785"/>
                  </a:lnTo>
                  <a:lnTo>
                    <a:pt x="181615" y="50943"/>
                  </a:lnTo>
                  <a:lnTo>
                    <a:pt x="181645" y="50943"/>
                  </a:lnTo>
                  <a:lnTo>
                    <a:pt x="193196" y="43618"/>
                  </a:lnTo>
                  <a:lnTo>
                    <a:pt x="202223" y="36870"/>
                  </a:lnTo>
                  <a:lnTo>
                    <a:pt x="215445" y="52494"/>
                  </a:lnTo>
                  <a:lnTo>
                    <a:pt x="208181" y="61886"/>
                  </a:lnTo>
                  <a:lnTo>
                    <a:pt x="208181" y="61916"/>
                  </a:lnTo>
                  <a:cubicBezTo>
                    <a:pt x="208181" y="61916"/>
                    <a:pt x="208181" y="61947"/>
                    <a:pt x="208211" y="61947"/>
                  </a:cubicBezTo>
                  <a:lnTo>
                    <a:pt x="221524" y="67874"/>
                  </a:lnTo>
                  <a:lnTo>
                    <a:pt x="221555" y="67874"/>
                  </a:lnTo>
                  <a:cubicBezTo>
                    <a:pt x="221555" y="67874"/>
                    <a:pt x="221585" y="67874"/>
                    <a:pt x="221585" y="67843"/>
                  </a:cubicBezTo>
                  <a:cubicBezTo>
                    <a:pt x="221585" y="67813"/>
                    <a:pt x="221585" y="67813"/>
                    <a:pt x="221555" y="67783"/>
                  </a:cubicBezTo>
                  <a:lnTo>
                    <a:pt x="208333" y="61855"/>
                  </a:lnTo>
                  <a:lnTo>
                    <a:pt x="215597" y="52494"/>
                  </a:lnTo>
                  <a:lnTo>
                    <a:pt x="226631" y="51156"/>
                  </a:lnTo>
                  <a:lnTo>
                    <a:pt x="234473" y="64925"/>
                  </a:lnTo>
                  <a:lnTo>
                    <a:pt x="237695" y="87266"/>
                  </a:lnTo>
                  <a:lnTo>
                    <a:pt x="237573" y="87631"/>
                  </a:lnTo>
                  <a:cubicBezTo>
                    <a:pt x="237573" y="87692"/>
                    <a:pt x="237573" y="87692"/>
                    <a:pt x="237634" y="87722"/>
                  </a:cubicBezTo>
                  <a:lnTo>
                    <a:pt x="247999" y="91856"/>
                  </a:lnTo>
                  <a:cubicBezTo>
                    <a:pt x="247999" y="91856"/>
                    <a:pt x="248029" y="91856"/>
                    <a:pt x="248029" y="91825"/>
                  </a:cubicBezTo>
                  <a:lnTo>
                    <a:pt x="262802" y="57053"/>
                  </a:lnTo>
                  <a:lnTo>
                    <a:pt x="267939" y="68330"/>
                  </a:lnTo>
                  <a:lnTo>
                    <a:pt x="267969" y="68390"/>
                  </a:lnTo>
                  <a:lnTo>
                    <a:pt x="268030" y="68390"/>
                  </a:lnTo>
                  <a:cubicBezTo>
                    <a:pt x="268060" y="68390"/>
                    <a:pt x="268060" y="68330"/>
                    <a:pt x="268060" y="68299"/>
                  </a:cubicBezTo>
                  <a:lnTo>
                    <a:pt x="262923" y="56992"/>
                  </a:lnTo>
                  <a:lnTo>
                    <a:pt x="262923" y="56992"/>
                  </a:lnTo>
                  <a:lnTo>
                    <a:pt x="279823" y="58998"/>
                  </a:lnTo>
                  <a:cubicBezTo>
                    <a:pt x="279884" y="58998"/>
                    <a:pt x="279884" y="58998"/>
                    <a:pt x="279884" y="58968"/>
                  </a:cubicBezTo>
                  <a:cubicBezTo>
                    <a:pt x="279884" y="58907"/>
                    <a:pt x="279884" y="58907"/>
                    <a:pt x="279823" y="58907"/>
                  </a:cubicBezTo>
                  <a:lnTo>
                    <a:pt x="262893" y="56901"/>
                  </a:lnTo>
                  <a:lnTo>
                    <a:pt x="266905" y="41825"/>
                  </a:lnTo>
                  <a:cubicBezTo>
                    <a:pt x="266905" y="41794"/>
                    <a:pt x="266905" y="41794"/>
                    <a:pt x="266875" y="41734"/>
                  </a:cubicBezTo>
                  <a:cubicBezTo>
                    <a:pt x="266844" y="41734"/>
                    <a:pt x="266844" y="41734"/>
                    <a:pt x="266814" y="41794"/>
                  </a:cubicBezTo>
                  <a:lnTo>
                    <a:pt x="262771" y="56901"/>
                  </a:lnTo>
                  <a:lnTo>
                    <a:pt x="247969" y="91734"/>
                  </a:lnTo>
                  <a:lnTo>
                    <a:pt x="237847" y="87722"/>
                  </a:lnTo>
                  <a:lnTo>
                    <a:pt x="237877" y="87692"/>
                  </a:lnTo>
                  <a:lnTo>
                    <a:pt x="237847" y="87296"/>
                  </a:lnTo>
                  <a:lnTo>
                    <a:pt x="248060" y="59211"/>
                  </a:lnTo>
                  <a:cubicBezTo>
                    <a:pt x="248060" y="59181"/>
                    <a:pt x="248060" y="59181"/>
                    <a:pt x="248029" y="59150"/>
                  </a:cubicBezTo>
                  <a:cubicBezTo>
                    <a:pt x="247999" y="59150"/>
                    <a:pt x="247999" y="59150"/>
                    <a:pt x="247969" y="59181"/>
                  </a:cubicBezTo>
                  <a:lnTo>
                    <a:pt x="237817" y="87084"/>
                  </a:lnTo>
                  <a:lnTo>
                    <a:pt x="234595" y="64895"/>
                  </a:lnTo>
                  <a:lnTo>
                    <a:pt x="226783" y="51126"/>
                  </a:lnTo>
                  <a:lnTo>
                    <a:pt x="258212" y="38542"/>
                  </a:lnTo>
                  <a:lnTo>
                    <a:pt x="258242" y="38542"/>
                  </a:lnTo>
                  <a:lnTo>
                    <a:pt x="265750" y="27569"/>
                  </a:lnTo>
                  <a:lnTo>
                    <a:pt x="288000" y="39819"/>
                  </a:lnTo>
                  <a:lnTo>
                    <a:pt x="288030" y="39819"/>
                  </a:lnTo>
                  <a:cubicBezTo>
                    <a:pt x="288030" y="39819"/>
                    <a:pt x="288091" y="39819"/>
                    <a:pt x="288091" y="39758"/>
                  </a:cubicBezTo>
                  <a:cubicBezTo>
                    <a:pt x="288091" y="39758"/>
                    <a:pt x="288091" y="39727"/>
                    <a:pt x="288030" y="39727"/>
                  </a:cubicBezTo>
                  <a:lnTo>
                    <a:pt x="265659" y="27508"/>
                  </a:lnTo>
                  <a:lnTo>
                    <a:pt x="281282" y="25745"/>
                  </a:lnTo>
                  <a:cubicBezTo>
                    <a:pt x="281313" y="25745"/>
                    <a:pt x="281313" y="25715"/>
                    <a:pt x="281313" y="25715"/>
                  </a:cubicBezTo>
                  <a:cubicBezTo>
                    <a:pt x="281313" y="25654"/>
                    <a:pt x="281282" y="25654"/>
                    <a:pt x="281282" y="25654"/>
                  </a:cubicBezTo>
                  <a:lnTo>
                    <a:pt x="265659" y="27417"/>
                  </a:lnTo>
                  <a:lnTo>
                    <a:pt x="274778" y="18420"/>
                  </a:lnTo>
                  <a:lnTo>
                    <a:pt x="274778" y="18329"/>
                  </a:lnTo>
                  <a:lnTo>
                    <a:pt x="274747" y="18299"/>
                  </a:lnTo>
                  <a:lnTo>
                    <a:pt x="266297" y="21217"/>
                  </a:lnTo>
                  <a:lnTo>
                    <a:pt x="268729" y="821"/>
                  </a:lnTo>
                  <a:cubicBezTo>
                    <a:pt x="268729" y="791"/>
                    <a:pt x="268729" y="791"/>
                    <a:pt x="268699" y="791"/>
                  </a:cubicBezTo>
                  <a:cubicBezTo>
                    <a:pt x="268668" y="791"/>
                    <a:pt x="268668" y="791"/>
                    <a:pt x="268668" y="821"/>
                  </a:cubicBezTo>
                  <a:lnTo>
                    <a:pt x="266237" y="21247"/>
                  </a:lnTo>
                  <a:lnTo>
                    <a:pt x="263197" y="22311"/>
                  </a:lnTo>
                  <a:lnTo>
                    <a:pt x="259580" y="14803"/>
                  </a:lnTo>
                  <a:cubicBezTo>
                    <a:pt x="259580" y="14773"/>
                    <a:pt x="259549" y="14773"/>
                    <a:pt x="259519" y="14773"/>
                  </a:cubicBezTo>
                  <a:cubicBezTo>
                    <a:pt x="259458" y="14773"/>
                    <a:pt x="259458" y="14803"/>
                    <a:pt x="259458" y="14833"/>
                  </a:cubicBezTo>
                  <a:lnTo>
                    <a:pt x="263045" y="22402"/>
                  </a:lnTo>
                  <a:lnTo>
                    <a:pt x="248333" y="27539"/>
                  </a:lnTo>
                  <a:lnTo>
                    <a:pt x="240035" y="24560"/>
                  </a:lnTo>
                  <a:lnTo>
                    <a:pt x="240005" y="24560"/>
                  </a:lnTo>
                  <a:lnTo>
                    <a:pt x="240005" y="24621"/>
                  </a:lnTo>
                  <a:lnTo>
                    <a:pt x="241555" y="32432"/>
                  </a:lnTo>
                  <a:cubicBezTo>
                    <a:pt x="241555" y="32432"/>
                    <a:pt x="241555" y="32463"/>
                    <a:pt x="241616" y="32463"/>
                  </a:cubicBezTo>
                  <a:lnTo>
                    <a:pt x="241646" y="32463"/>
                  </a:lnTo>
                  <a:lnTo>
                    <a:pt x="248394" y="27600"/>
                  </a:lnTo>
                  <a:lnTo>
                    <a:pt x="263136" y="22493"/>
                  </a:lnTo>
                  <a:lnTo>
                    <a:pt x="265507" y="27448"/>
                  </a:lnTo>
                  <a:lnTo>
                    <a:pt x="258030" y="38451"/>
                  </a:lnTo>
                  <a:lnTo>
                    <a:pt x="226722" y="50943"/>
                  </a:lnTo>
                  <a:lnTo>
                    <a:pt x="236601" y="37843"/>
                  </a:lnTo>
                  <a:lnTo>
                    <a:pt x="236601" y="37752"/>
                  </a:lnTo>
                  <a:lnTo>
                    <a:pt x="236509" y="37752"/>
                  </a:lnTo>
                  <a:lnTo>
                    <a:pt x="226540" y="50943"/>
                  </a:lnTo>
                  <a:lnTo>
                    <a:pt x="224777" y="26688"/>
                  </a:lnTo>
                  <a:lnTo>
                    <a:pt x="233227" y="16809"/>
                  </a:lnTo>
                  <a:lnTo>
                    <a:pt x="233227" y="16748"/>
                  </a:lnTo>
                  <a:lnTo>
                    <a:pt x="233136" y="16748"/>
                  </a:lnTo>
                  <a:lnTo>
                    <a:pt x="224777" y="26505"/>
                  </a:lnTo>
                  <a:lnTo>
                    <a:pt x="225932" y="17113"/>
                  </a:lnTo>
                  <a:cubicBezTo>
                    <a:pt x="225932" y="17113"/>
                    <a:pt x="225932" y="17083"/>
                    <a:pt x="225871" y="17083"/>
                  </a:cubicBezTo>
                  <a:lnTo>
                    <a:pt x="210947" y="6323"/>
                  </a:lnTo>
                  <a:lnTo>
                    <a:pt x="210856" y="6323"/>
                  </a:lnTo>
                  <a:cubicBezTo>
                    <a:pt x="210856" y="6323"/>
                    <a:pt x="210825" y="6353"/>
                    <a:pt x="210856" y="6414"/>
                  </a:cubicBezTo>
                  <a:lnTo>
                    <a:pt x="224625" y="26688"/>
                  </a:lnTo>
                  <a:lnTo>
                    <a:pt x="226388" y="51065"/>
                  </a:lnTo>
                  <a:lnTo>
                    <a:pt x="215354" y="52372"/>
                  </a:lnTo>
                  <a:lnTo>
                    <a:pt x="202132" y="36718"/>
                  </a:lnTo>
                  <a:lnTo>
                    <a:pt x="196053" y="17630"/>
                  </a:lnTo>
                  <a:cubicBezTo>
                    <a:pt x="196053" y="17569"/>
                    <a:pt x="196022" y="17569"/>
                    <a:pt x="195962" y="17569"/>
                  </a:cubicBezTo>
                  <a:cubicBezTo>
                    <a:pt x="195931" y="17569"/>
                    <a:pt x="195931" y="17630"/>
                    <a:pt x="195931" y="17660"/>
                  </a:cubicBezTo>
                  <a:lnTo>
                    <a:pt x="202010" y="36627"/>
                  </a:lnTo>
                  <a:lnTo>
                    <a:pt x="184715" y="22858"/>
                  </a:lnTo>
                  <a:lnTo>
                    <a:pt x="184654" y="22858"/>
                  </a:lnTo>
                  <a:lnTo>
                    <a:pt x="184654" y="22949"/>
                  </a:lnTo>
                  <a:lnTo>
                    <a:pt x="201980" y="36718"/>
                  </a:lnTo>
                  <a:lnTo>
                    <a:pt x="183743" y="40031"/>
                  </a:lnTo>
                  <a:lnTo>
                    <a:pt x="172679" y="30305"/>
                  </a:lnTo>
                  <a:lnTo>
                    <a:pt x="172618" y="30305"/>
                  </a:lnTo>
                  <a:lnTo>
                    <a:pt x="172618" y="30396"/>
                  </a:lnTo>
                  <a:lnTo>
                    <a:pt x="183712" y="40123"/>
                  </a:lnTo>
                  <a:lnTo>
                    <a:pt x="181493" y="50761"/>
                  </a:lnTo>
                  <a:lnTo>
                    <a:pt x="163955" y="28633"/>
                  </a:lnTo>
                  <a:lnTo>
                    <a:pt x="162709" y="8086"/>
                  </a:lnTo>
                  <a:cubicBezTo>
                    <a:pt x="162709" y="8025"/>
                    <a:pt x="162648" y="8025"/>
                    <a:pt x="162648" y="8025"/>
                  </a:cubicBezTo>
                  <a:cubicBezTo>
                    <a:pt x="162618" y="8025"/>
                    <a:pt x="162618" y="8086"/>
                    <a:pt x="162618" y="8086"/>
                  </a:cubicBezTo>
                  <a:lnTo>
                    <a:pt x="163894" y="28572"/>
                  </a:lnTo>
                  <a:lnTo>
                    <a:pt x="130915" y="23131"/>
                  </a:lnTo>
                  <a:lnTo>
                    <a:pt x="130884" y="23131"/>
                  </a:lnTo>
                  <a:lnTo>
                    <a:pt x="108696" y="37721"/>
                  </a:lnTo>
                  <a:lnTo>
                    <a:pt x="134957" y="335"/>
                  </a:lnTo>
                  <a:lnTo>
                    <a:pt x="134957" y="244"/>
                  </a:lnTo>
                  <a:close/>
                  <a:moveTo>
                    <a:pt x="47447" y="89998"/>
                  </a:moveTo>
                  <a:lnTo>
                    <a:pt x="37965" y="94135"/>
                  </a:lnTo>
                  <a:lnTo>
                    <a:pt x="37934" y="94166"/>
                  </a:lnTo>
                  <a:lnTo>
                    <a:pt x="37905" y="94226"/>
                  </a:lnTo>
                  <a:lnTo>
                    <a:pt x="37905" y="94226"/>
                  </a:lnTo>
                  <a:lnTo>
                    <a:pt x="47418" y="90032"/>
                  </a:lnTo>
                  <a:cubicBezTo>
                    <a:pt x="47439" y="90032"/>
                    <a:pt x="47445" y="90017"/>
                    <a:pt x="47447" y="89998"/>
                  </a:cubicBezTo>
                  <a:close/>
                  <a:moveTo>
                    <a:pt x="37905" y="94226"/>
                  </a:moveTo>
                  <a:lnTo>
                    <a:pt x="37904" y="94227"/>
                  </a:lnTo>
                  <a:lnTo>
                    <a:pt x="37904" y="94227"/>
                  </a:lnTo>
                  <a:lnTo>
                    <a:pt x="37904" y="94227"/>
                  </a:lnTo>
                  <a:lnTo>
                    <a:pt x="37905" y="94226"/>
                  </a:lnTo>
                  <a:close/>
                  <a:moveTo>
                    <a:pt x="37965" y="94379"/>
                  </a:moveTo>
                  <a:lnTo>
                    <a:pt x="37952" y="94405"/>
                  </a:lnTo>
                  <a:lnTo>
                    <a:pt x="37952" y="94405"/>
                  </a:lnTo>
                  <a:lnTo>
                    <a:pt x="41916" y="109212"/>
                  </a:lnTo>
                  <a:lnTo>
                    <a:pt x="37965" y="94379"/>
                  </a:lnTo>
                  <a:close/>
                  <a:moveTo>
                    <a:pt x="2322" y="79036"/>
                  </a:moveTo>
                  <a:cubicBezTo>
                    <a:pt x="2311" y="79036"/>
                    <a:pt x="2295" y="79044"/>
                    <a:pt x="2280" y="79059"/>
                  </a:cubicBezTo>
                  <a:cubicBezTo>
                    <a:pt x="2250" y="79059"/>
                    <a:pt x="2250" y="79090"/>
                    <a:pt x="2280" y="79120"/>
                  </a:cubicBezTo>
                  <a:lnTo>
                    <a:pt x="15381" y="94439"/>
                  </a:lnTo>
                  <a:lnTo>
                    <a:pt x="14925" y="117844"/>
                  </a:lnTo>
                  <a:cubicBezTo>
                    <a:pt x="14925" y="117874"/>
                    <a:pt x="14955" y="117874"/>
                    <a:pt x="14955" y="117874"/>
                  </a:cubicBezTo>
                  <a:cubicBezTo>
                    <a:pt x="15016" y="117874"/>
                    <a:pt x="15016" y="117844"/>
                    <a:pt x="15016" y="117844"/>
                  </a:cubicBezTo>
                  <a:lnTo>
                    <a:pt x="15472" y="94531"/>
                  </a:lnTo>
                  <a:lnTo>
                    <a:pt x="27661" y="101248"/>
                  </a:lnTo>
                  <a:lnTo>
                    <a:pt x="30731" y="108604"/>
                  </a:lnTo>
                  <a:lnTo>
                    <a:pt x="30761" y="108665"/>
                  </a:lnTo>
                  <a:lnTo>
                    <a:pt x="41855" y="109272"/>
                  </a:lnTo>
                  <a:lnTo>
                    <a:pt x="41916" y="109272"/>
                  </a:lnTo>
                  <a:lnTo>
                    <a:pt x="41916" y="109212"/>
                  </a:lnTo>
                  <a:lnTo>
                    <a:pt x="41916" y="109212"/>
                  </a:lnTo>
                  <a:lnTo>
                    <a:pt x="41916" y="109212"/>
                  </a:lnTo>
                  <a:lnTo>
                    <a:pt x="30943" y="108604"/>
                  </a:lnTo>
                  <a:lnTo>
                    <a:pt x="37952" y="94405"/>
                  </a:lnTo>
                  <a:lnTo>
                    <a:pt x="37952" y="94405"/>
                  </a:lnTo>
                  <a:lnTo>
                    <a:pt x="37904" y="94227"/>
                  </a:lnTo>
                  <a:lnTo>
                    <a:pt x="37904" y="94227"/>
                  </a:lnTo>
                  <a:lnTo>
                    <a:pt x="30852" y="108543"/>
                  </a:lnTo>
                  <a:lnTo>
                    <a:pt x="27813" y="101248"/>
                  </a:lnTo>
                  <a:lnTo>
                    <a:pt x="27782" y="101218"/>
                  </a:lnTo>
                  <a:lnTo>
                    <a:pt x="15533" y="94470"/>
                  </a:lnTo>
                  <a:lnTo>
                    <a:pt x="29576" y="87114"/>
                  </a:lnTo>
                  <a:cubicBezTo>
                    <a:pt x="29606" y="87114"/>
                    <a:pt x="29606" y="87084"/>
                    <a:pt x="29606" y="87023"/>
                  </a:cubicBezTo>
                  <a:cubicBezTo>
                    <a:pt x="29606" y="86993"/>
                    <a:pt x="29576" y="86993"/>
                    <a:pt x="29515" y="86993"/>
                  </a:cubicBezTo>
                  <a:lnTo>
                    <a:pt x="15411" y="94379"/>
                  </a:lnTo>
                  <a:lnTo>
                    <a:pt x="2341" y="79059"/>
                  </a:lnTo>
                  <a:cubicBezTo>
                    <a:pt x="2341" y="79044"/>
                    <a:pt x="2333" y="79036"/>
                    <a:pt x="2322" y="79036"/>
                  </a:cubicBezTo>
                  <a:close/>
                  <a:moveTo>
                    <a:pt x="261069" y="112403"/>
                  </a:moveTo>
                  <a:lnTo>
                    <a:pt x="256236" y="119060"/>
                  </a:lnTo>
                  <a:lnTo>
                    <a:pt x="250340" y="113011"/>
                  </a:lnTo>
                  <a:lnTo>
                    <a:pt x="261069" y="112403"/>
                  </a:lnTo>
                  <a:close/>
                  <a:moveTo>
                    <a:pt x="262103" y="74925"/>
                  </a:moveTo>
                  <a:cubicBezTo>
                    <a:pt x="262042" y="74925"/>
                    <a:pt x="262042" y="74925"/>
                    <a:pt x="262042" y="74956"/>
                  </a:cubicBezTo>
                  <a:lnTo>
                    <a:pt x="255355" y="107327"/>
                  </a:lnTo>
                  <a:lnTo>
                    <a:pt x="255355" y="107358"/>
                  </a:lnTo>
                  <a:lnTo>
                    <a:pt x="261039" y="112342"/>
                  </a:lnTo>
                  <a:lnTo>
                    <a:pt x="250248" y="112950"/>
                  </a:lnTo>
                  <a:cubicBezTo>
                    <a:pt x="250248" y="112950"/>
                    <a:pt x="250188" y="112950"/>
                    <a:pt x="250188" y="112981"/>
                  </a:cubicBezTo>
                  <a:lnTo>
                    <a:pt x="250188" y="113011"/>
                  </a:lnTo>
                  <a:lnTo>
                    <a:pt x="256206" y="119181"/>
                  </a:lnTo>
                  <a:lnTo>
                    <a:pt x="256236" y="119181"/>
                  </a:lnTo>
                  <a:cubicBezTo>
                    <a:pt x="256236" y="119181"/>
                    <a:pt x="256267" y="119181"/>
                    <a:pt x="256267" y="119151"/>
                  </a:cubicBezTo>
                  <a:lnTo>
                    <a:pt x="261191" y="112342"/>
                  </a:lnTo>
                  <a:lnTo>
                    <a:pt x="261191" y="112312"/>
                  </a:lnTo>
                  <a:lnTo>
                    <a:pt x="261191" y="112251"/>
                  </a:lnTo>
                  <a:lnTo>
                    <a:pt x="255476" y="107236"/>
                  </a:lnTo>
                  <a:lnTo>
                    <a:pt x="285872" y="94105"/>
                  </a:lnTo>
                  <a:cubicBezTo>
                    <a:pt x="285903" y="94105"/>
                    <a:pt x="285903" y="94075"/>
                    <a:pt x="285903" y="94014"/>
                  </a:cubicBezTo>
                  <a:lnTo>
                    <a:pt x="285903" y="94014"/>
                  </a:lnTo>
                  <a:cubicBezTo>
                    <a:pt x="285902" y="94075"/>
                    <a:pt x="285872" y="94075"/>
                    <a:pt x="285842" y="94075"/>
                  </a:cubicBezTo>
                  <a:lnTo>
                    <a:pt x="255446" y="107206"/>
                  </a:lnTo>
                  <a:lnTo>
                    <a:pt x="255446" y="107206"/>
                  </a:lnTo>
                  <a:lnTo>
                    <a:pt x="262133" y="74956"/>
                  </a:lnTo>
                  <a:cubicBezTo>
                    <a:pt x="262133" y="74925"/>
                    <a:pt x="262133" y="74925"/>
                    <a:pt x="262103" y="74925"/>
                  </a:cubicBezTo>
                  <a:close/>
                  <a:moveTo>
                    <a:pt x="278334" y="114136"/>
                  </a:moveTo>
                  <a:lnTo>
                    <a:pt x="265081" y="126628"/>
                  </a:lnTo>
                  <a:lnTo>
                    <a:pt x="265081" y="126689"/>
                  </a:lnTo>
                  <a:lnTo>
                    <a:pt x="265173" y="126689"/>
                  </a:lnTo>
                  <a:lnTo>
                    <a:pt x="278304" y="114288"/>
                  </a:lnTo>
                  <a:lnTo>
                    <a:pt x="276449" y="126172"/>
                  </a:lnTo>
                  <a:cubicBezTo>
                    <a:pt x="276449" y="126172"/>
                    <a:pt x="276449" y="126203"/>
                    <a:pt x="276480" y="126203"/>
                  </a:cubicBezTo>
                  <a:cubicBezTo>
                    <a:pt x="276480" y="126203"/>
                    <a:pt x="276541" y="126203"/>
                    <a:pt x="276541" y="126172"/>
                  </a:cubicBezTo>
                  <a:lnTo>
                    <a:pt x="278425" y="114166"/>
                  </a:lnTo>
                  <a:lnTo>
                    <a:pt x="278395" y="114136"/>
                  </a:ln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
            <p:cNvSpPr/>
            <p:nvPr/>
          </p:nvSpPr>
          <p:spPr>
            <a:xfrm>
              <a:off x="116525" y="83125"/>
              <a:ext cx="7355800" cy="3179400"/>
            </a:xfrm>
            <a:custGeom>
              <a:rect b="b" l="l" r="r" t="t"/>
              <a:pathLst>
                <a:path extrusionOk="0" h="127176" w="294232">
                  <a:moveTo>
                    <a:pt x="101462" y="10912"/>
                  </a:moveTo>
                  <a:lnTo>
                    <a:pt x="95382" y="20548"/>
                  </a:lnTo>
                  <a:lnTo>
                    <a:pt x="77449" y="19271"/>
                  </a:lnTo>
                  <a:lnTo>
                    <a:pt x="101462" y="10912"/>
                  </a:lnTo>
                  <a:close/>
                  <a:moveTo>
                    <a:pt x="69915" y="7310"/>
                  </a:moveTo>
                  <a:cubicBezTo>
                    <a:pt x="69888" y="7310"/>
                    <a:pt x="69865" y="7326"/>
                    <a:pt x="69850" y="7356"/>
                  </a:cubicBezTo>
                  <a:lnTo>
                    <a:pt x="59880" y="24195"/>
                  </a:lnTo>
                  <a:lnTo>
                    <a:pt x="59880" y="24317"/>
                  </a:lnTo>
                  <a:lnTo>
                    <a:pt x="66598" y="24317"/>
                  </a:lnTo>
                  <a:cubicBezTo>
                    <a:pt x="66658" y="24317"/>
                    <a:pt x="66689" y="24286"/>
                    <a:pt x="66689" y="24256"/>
                  </a:cubicBezTo>
                  <a:cubicBezTo>
                    <a:pt x="66689" y="24195"/>
                    <a:pt x="66658" y="24165"/>
                    <a:pt x="66598" y="24165"/>
                  </a:cubicBezTo>
                  <a:lnTo>
                    <a:pt x="60154" y="24165"/>
                  </a:lnTo>
                  <a:lnTo>
                    <a:pt x="69941" y="7630"/>
                  </a:lnTo>
                  <a:lnTo>
                    <a:pt x="76932" y="19453"/>
                  </a:lnTo>
                  <a:cubicBezTo>
                    <a:pt x="76932" y="19453"/>
                    <a:pt x="76993" y="19453"/>
                    <a:pt x="76993" y="19484"/>
                  </a:cubicBezTo>
                  <a:lnTo>
                    <a:pt x="77023" y="19484"/>
                  </a:lnTo>
                  <a:lnTo>
                    <a:pt x="95443" y="20821"/>
                  </a:lnTo>
                  <a:cubicBezTo>
                    <a:pt x="95474" y="20821"/>
                    <a:pt x="95534" y="20821"/>
                    <a:pt x="95534" y="20791"/>
                  </a:cubicBezTo>
                  <a:lnTo>
                    <a:pt x="101766" y="10791"/>
                  </a:lnTo>
                  <a:cubicBezTo>
                    <a:pt x="101796" y="10760"/>
                    <a:pt x="101766" y="10699"/>
                    <a:pt x="101766" y="10669"/>
                  </a:cubicBezTo>
                  <a:cubicBezTo>
                    <a:pt x="101705" y="10639"/>
                    <a:pt x="101674" y="10639"/>
                    <a:pt x="101644" y="10639"/>
                  </a:cubicBezTo>
                  <a:lnTo>
                    <a:pt x="77023" y="19241"/>
                  </a:lnTo>
                  <a:lnTo>
                    <a:pt x="70002" y="7356"/>
                  </a:lnTo>
                  <a:cubicBezTo>
                    <a:pt x="69972" y="7326"/>
                    <a:pt x="69941" y="7310"/>
                    <a:pt x="69915" y="7310"/>
                  </a:cubicBezTo>
                  <a:close/>
                  <a:moveTo>
                    <a:pt x="40579" y="18329"/>
                  </a:moveTo>
                  <a:lnTo>
                    <a:pt x="50336" y="20943"/>
                  </a:lnTo>
                  <a:lnTo>
                    <a:pt x="44257" y="32007"/>
                  </a:lnTo>
                  <a:lnTo>
                    <a:pt x="40579" y="18329"/>
                  </a:lnTo>
                  <a:close/>
                  <a:moveTo>
                    <a:pt x="219610" y="24438"/>
                  </a:moveTo>
                  <a:lnTo>
                    <a:pt x="232862" y="27204"/>
                  </a:lnTo>
                  <a:lnTo>
                    <a:pt x="210643" y="36900"/>
                  </a:lnTo>
                  <a:lnTo>
                    <a:pt x="210643" y="36900"/>
                  </a:lnTo>
                  <a:lnTo>
                    <a:pt x="219610" y="24438"/>
                  </a:lnTo>
                  <a:close/>
                  <a:moveTo>
                    <a:pt x="19150" y="17204"/>
                  </a:moveTo>
                  <a:lnTo>
                    <a:pt x="24500" y="29606"/>
                  </a:lnTo>
                  <a:lnTo>
                    <a:pt x="8056" y="40761"/>
                  </a:lnTo>
                  <a:lnTo>
                    <a:pt x="9119" y="19788"/>
                  </a:lnTo>
                  <a:lnTo>
                    <a:pt x="19150" y="17204"/>
                  </a:lnTo>
                  <a:close/>
                  <a:moveTo>
                    <a:pt x="267817" y="14924"/>
                  </a:moveTo>
                  <a:lnTo>
                    <a:pt x="282650" y="18846"/>
                  </a:lnTo>
                  <a:lnTo>
                    <a:pt x="289337" y="26110"/>
                  </a:lnTo>
                  <a:lnTo>
                    <a:pt x="274595" y="42098"/>
                  </a:lnTo>
                  <a:lnTo>
                    <a:pt x="266267" y="38846"/>
                  </a:lnTo>
                  <a:lnTo>
                    <a:pt x="267817" y="14924"/>
                  </a:lnTo>
                  <a:close/>
                  <a:moveTo>
                    <a:pt x="170825" y="8693"/>
                  </a:moveTo>
                  <a:lnTo>
                    <a:pt x="180734" y="30730"/>
                  </a:lnTo>
                  <a:lnTo>
                    <a:pt x="176691" y="43800"/>
                  </a:lnTo>
                  <a:lnTo>
                    <a:pt x="158150" y="43800"/>
                  </a:lnTo>
                  <a:lnTo>
                    <a:pt x="158697" y="30669"/>
                  </a:lnTo>
                  <a:lnTo>
                    <a:pt x="170825" y="8693"/>
                  </a:lnTo>
                  <a:close/>
                  <a:moveTo>
                    <a:pt x="80823" y="24803"/>
                  </a:moveTo>
                  <a:lnTo>
                    <a:pt x="100307" y="34925"/>
                  </a:lnTo>
                  <a:lnTo>
                    <a:pt x="89790" y="47569"/>
                  </a:lnTo>
                  <a:lnTo>
                    <a:pt x="67935" y="33466"/>
                  </a:lnTo>
                  <a:lnTo>
                    <a:pt x="80823" y="24803"/>
                  </a:lnTo>
                  <a:close/>
                  <a:moveTo>
                    <a:pt x="114927" y="23070"/>
                  </a:moveTo>
                  <a:lnTo>
                    <a:pt x="141341" y="52372"/>
                  </a:lnTo>
                  <a:lnTo>
                    <a:pt x="119091" y="55107"/>
                  </a:lnTo>
                  <a:lnTo>
                    <a:pt x="102981" y="46110"/>
                  </a:lnTo>
                  <a:lnTo>
                    <a:pt x="114927" y="23070"/>
                  </a:lnTo>
                  <a:close/>
                  <a:moveTo>
                    <a:pt x="244868" y="38299"/>
                  </a:moveTo>
                  <a:lnTo>
                    <a:pt x="266054" y="38937"/>
                  </a:lnTo>
                  <a:lnTo>
                    <a:pt x="261951" y="50913"/>
                  </a:lnTo>
                  <a:lnTo>
                    <a:pt x="248455" y="55655"/>
                  </a:lnTo>
                  <a:lnTo>
                    <a:pt x="244868" y="38299"/>
                  </a:lnTo>
                  <a:close/>
                  <a:moveTo>
                    <a:pt x="275811" y="68755"/>
                  </a:moveTo>
                  <a:lnTo>
                    <a:pt x="270462" y="75229"/>
                  </a:lnTo>
                  <a:cubicBezTo>
                    <a:pt x="270401" y="75229"/>
                    <a:pt x="270401" y="75260"/>
                    <a:pt x="270401" y="75290"/>
                  </a:cubicBezTo>
                  <a:lnTo>
                    <a:pt x="270340" y="75351"/>
                  </a:lnTo>
                  <a:lnTo>
                    <a:pt x="268668" y="69302"/>
                  </a:lnTo>
                  <a:lnTo>
                    <a:pt x="275811" y="68755"/>
                  </a:lnTo>
                  <a:close/>
                  <a:moveTo>
                    <a:pt x="40579" y="55867"/>
                  </a:moveTo>
                  <a:lnTo>
                    <a:pt x="53224" y="60305"/>
                  </a:lnTo>
                  <a:lnTo>
                    <a:pt x="51096" y="80032"/>
                  </a:lnTo>
                  <a:lnTo>
                    <a:pt x="34500" y="73041"/>
                  </a:lnTo>
                  <a:lnTo>
                    <a:pt x="40579" y="55867"/>
                  </a:lnTo>
                  <a:close/>
                  <a:moveTo>
                    <a:pt x="40579" y="55655"/>
                  </a:moveTo>
                  <a:cubicBezTo>
                    <a:pt x="40549" y="55655"/>
                    <a:pt x="40457" y="55655"/>
                    <a:pt x="40457" y="55746"/>
                  </a:cubicBezTo>
                  <a:lnTo>
                    <a:pt x="34317" y="73102"/>
                  </a:lnTo>
                  <a:cubicBezTo>
                    <a:pt x="34317" y="73132"/>
                    <a:pt x="34317" y="73223"/>
                    <a:pt x="34348" y="73223"/>
                  </a:cubicBezTo>
                  <a:lnTo>
                    <a:pt x="51187" y="80275"/>
                  </a:lnTo>
                  <a:lnTo>
                    <a:pt x="51248" y="80275"/>
                  </a:lnTo>
                  <a:cubicBezTo>
                    <a:pt x="51278" y="80275"/>
                    <a:pt x="51278" y="80245"/>
                    <a:pt x="51278" y="80214"/>
                  </a:cubicBezTo>
                  <a:lnTo>
                    <a:pt x="53406" y="60305"/>
                  </a:lnTo>
                  <a:cubicBezTo>
                    <a:pt x="53436" y="60214"/>
                    <a:pt x="53376" y="60183"/>
                    <a:pt x="53345" y="60153"/>
                  </a:cubicBezTo>
                  <a:lnTo>
                    <a:pt x="40579" y="55655"/>
                  </a:lnTo>
                  <a:close/>
                  <a:moveTo>
                    <a:pt x="18785" y="69181"/>
                  </a:moveTo>
                  <a:lnTo>
                    <a:pt x="26992" y="87266"/>
                  </a:lnTo>
                  <a:lnTo>
                    <a:pt x="26992" y="87266"/>
                  </a:lnTo>
                  <a:lnTo>
                    <a:pt x="10487" y="79515"/>
                  </a:lnTo>
                  <a:lnTo>
                    <a:pt x="18785" y="69181"/>
                  </a:lnTo>
                  <a:close/>
                  <a:moveTo>
                    <a:pt x="255902" y="59697"/>
                  </a:moveTo>
                  <a:lnTo>
                    <a:pt x="255933" y="91734"/>
                  </a:lnTo>
                  <a:lnTo>
                    <a:pt x="242680" y="65138"/>
                  </a:lnTo>
                  <a:lnTo>
                    <a:pt x="255902" y="59697"/>
                  </a:lnTo>
                  <a:close/>
                  <a:moveTo>
                    <a:pt x="255980" y="59488"/>
                  </a:moveTo>
                  <a:cubicBezTo>
                    <a:pt x="255970" y="59488"/>
                    <a:pt x="255963" y="59495"/>
                    <a:pt x="255963" y="59515"/>
                  </a:cubicBezTo>
                  <a:lnTo>
                    <a:pt x="242528" y="65016"/>
                  </a:lnTo>
                  <a:cubicBezTo>
                    <a:pt x="242498" y="65016"/>
                    <a:pt x="242498" y="65047"/>
                    <a:pt x="242498" y="65047"/>
                  </a:cubicBezTo>
                  <a:lnTo>
                    <a:pt x="242498" y="65138"/>
                  </a:lnTo>
                  <a:lnTo>
                    <a:pt x="255963" y="92190"/>
                  </a:lnTo>
                  <a:cubicBezTo>
                    <a:pt x="255963" y="92220"/>
                    <a:pt x="256024" y="92220"/>
                    <a:pt x="256054" y="92220"/>
                  </a:cubicBezTo>
                  <a:lnTo>
                    <a:pt x="256084" y="92220"/>
                  </a:lnTo>
                  <a:cubicBezTo>
                    <a:pt x="256115" y="92220"/>
                    <a:pt x="256176" y="92190"/>
                    <a:pt x="256176" y="92129"/>
                  </a:cubicBezTo>
                  <a:lnTo>
                    <a:pt x="256115" y="59545"/>
                  </a:lnTo>
                  <a:cubicBezTo>
                    <a:pt x="256084" y="59545"/>
                    <a:pt x="256084" y="59515"/>
                    <a:pt x="256054" y="59515"/>
                  </a:cubicBezTo>
                  <a:cubicBezTo>
                    <a:pt x="256034" y="59515"/>
                    <a:pt x="256000" y="59488"/>
                    <a:pt x="255980" y="59488"/>
                  </a:cubicBezTo>
                  <a:close/>
                  <a:moveTo>
                    <a:pt x="245780" y="87935"/>
                  </a:moveTo>
                  <a:cubicBezTo>
                    <a:pt x="245750" y="87935"/>
                    <a:pt x="245750" y="87995"/>
                    <a:pt x="245750" y="88026"/>
                  </a:cubicBezTo>
                  <a:lnTo>
                    <a:pt x="249215" y="96962"/>
                  </a:lnTo>
                  <a:cubicBezTo>
                    <a:pt x="249215" y="96993"/>
                    <a:pt x="249245" y="97053"/>
                    <a:pt x="249276" y="97053"/>
                  </a:cubicBezTo>
                  <a:lnTo>
                    <a:pt x="249337" y="97053"/>
                  </a:lnTo>
                  <a:cubicBezTo>
                    <a:pt x="249367" y="97053"/>
                    <a:pt x="249367" y="96962"/>
                    <a:pt x="249367" y="96932"/>
                  </a:cubicBezTo>
                  <a:lnTo>
                    <a:pt x="245902" y="87995"/>
                  </a:lnTo>
                  <a:cubicBezTo>
                    <a:pt x="245902" y="87935"/>
                    <a:pt x="245872" y="87935"/>
                    <a:pt x="245780" y="87935"/>
                  </a:cubicBezTo>
                  <a:close/>
                  <a:moveTo>
                    <a:pt x="37836" y="87312"/>
                  </a:moveTo>
                  <a:cubicBezTo>
                    <a:pt x="37813" y="87312"/>
                    <a:pt x="37798" y="87327"/>
                    <a:pt x="37783" y="87357"/>
                  </a:cubicBezTo>
                  <a:cubicBezTo>
                    <a:pt x="37722" y="87418"/>
                    <a:pt x="37722" y="87448"/>
                    <a:pt x="37783" y="87509"/>
                  </a:cubicBezTo>
                  <a:lnTo>
                    <a:pt x="46050" y="94561"/>
                  </a:lnTo>
                  <a:lnTo>
                    <a:pt x="35868" y="101552"/>
                  </a:lnTo>
                  <a:cubicBezTo>
                    <a:pt x="35837" y="101552"/>
                    <a:pt x="35807" y="101643"/>
                    <a:pt x="35837" y="101673"/>
                  </a:cubicBezTo>
                  <a:cubicBezTo>
                    <a:pt x="35837" y="101704"/>
                    <a:pt x="35868" y="101704"/>
                    <a:pt x="35898" y="101704"/>
                  </a:cubicBezTo>
                  <a:lnTo>
                    <a:pt x="35959" y="101704"/>
                  </a:lnTo>
                  <a:lnTo>
                    <a:pt x="46233" y="94682"/>
                  </a:lnTo>
                  <a:cubicBezTo>
                    <a:pt x="46293" y="94652"/>
                    <a:pt x="46293" y="94652"/>
                    <a:pt x="46293" y="94622"/>
                  </a:cubicBezTo>
                  <a:cubicBezTo>
                    <a:pt x="46293" y="94561"/>
                    <a:pt x="46293" y="94561"/>
                    <a:pt x="46233" y="94530"/>
                  </a:cubicBezTo>
                  <a:lnTo>
                    <a:pt x="37935" y="87357"/>
                  </a:lnTo>
                  <a:cubicBezTo>
                    <a:pt x="37889" y="87327"/>
                    <a:pt x="37859" y="87312"/>
                    <a:pt x="37836" y="87312"/>
                  </a:cubicBezTo>
                  <a:close/>
                  <a:moveTo>
                    <a:pt x="10426" y="79667"/>
                  </a:moveTo>
                  <a:lnTo>
                    <a:pt x="27083" y="87540"/>
                  </a:lnTo>
                  <a:lnTo>
                    <a:pt x="29910" y="102980"/>
                  </a:lnTo>
                  <a:lnTo>
                    <a:pt x="9150" y="108391"/>
                  </a:lnTo>
                  <a:lnTo>
                    <a:pt x="10426" y="79667"/>
                  </a:lnTo>
                  <a:close/>
                  <a:moveTo>
                    <a:pt x="270553" y="75503"/>
                  </a:moveTo>
                  <a:lnTo>
                    <a:pt x="294018" y="94409"/>
                  </a:lnTo>
                  <a:lnTo>
                    <a:pt x="269459" y="112555"/>
                  </a:lnTo>
                  <a:lnTo>
                    <a:pt x="270553" y="75503"/>
                  </a:lnTo>
                  <a:close/>
                  <a:moveTo>
                    <a:pt x="143164" y="0"/>
                  </a:moveTo>
                  <a:lnTo>
                    <a:pt x="123042" y="456"/>
                  </a:lnTo>
                  <a:cubicBezTo>
                    <a:pt x="122982" y="456"/>
                    <a:pt x="122951" y="487"/>
                    <a:pt x="122951" y="517"/>
                  </a:cubicBezTo>
                  <a:lnTo>
                    <a:pt x="114866" y="22827"/>
                  </a:lnTo>
                  <a:lnTo>
                    <a:pt x="100458" y="34803"/>
                  </a:lnTo>
                  <a:lnTo>
                    <a:pt x="80853" y="24621"/>
                  </a:lnTo>
                  <a:lnTo>
                    <a:pt x="80732" y="24621"/>
                  </a:lnTo>
                  <a:lnTo>
                    <a:pt x="67692" y="33405"/>
                  </a:lnTo>
                  <a:lnTo>
                    <a:pt x="67692" y="33435"/>
                  </a:lnTo>
                  <a:lnTo>
                    <a:pt x="64652" y="51764"/>
                  </a:lnTo>
                  <a:lnTo>
                    <a:pt x="44348" y="32220"/>
                  </a:lnTo>
                  <a:lnTo>
                    <a:pt x="50579" y="20912"/>
                  </a:lnTo>
                  <a:lnTo>
                    <a:pt x="50579" y="20821"/>
                  </a:lnTo>
                  <a:cubicBezTo>
                    <a:pt x="50579" y="20791"/>
                    <a:pt x="50549" y="20791"/>
                    <a:pt x="50488" y="20791"/>
                  </a:cubicBezTo>
                  <a:lnTo>
                    <a:pt x="40427" y="18086"/>
                  </a:lnTo>
                  <a:lnTo>
                    <a:pt x="40397" y="18086"/>
                  </a:lnTo>
                  <a:lnTo>
                    <a:pt x="24621" y="29514"/>
                  </a:lnTo>
                  <a:lnTo>
                    <a:pt x="19272" y="17113"/>
                  </a:lnTo>
                  <a:cubicBezTo>
                    <a:pt x="19272" y="17068"/>
                    <a:pt x="19223" y="17040"/>
                    <a:pt x="19185" y="17040"/>
                  </a:cubicBezTo>
                  <a:cubicBezTo>
                    <a:pt x="19171" y="17040"/>
                    <a:pt x="19158" y="17044"/>
                    <a:pt x="19150" y="17052"/>
                  </a:cubicBezTo>
                  <a:lnTo>
                    <a:pt x="8967" y="19697"/>
                  </a:lnTo>
                  <a:cubicBezTo>
                    <a:pt x="8937" y="19697"/>
                    <a:pt x="8907" y="19727"/>
                    <a:pt x="8907" y="19757"/>
                  </a:cubicBezTo>
                  <a:lnTo>
                    <a:pt x="7873" y="40973"/>
                  </a:lnTo>
                  <a:cubicBezTo>
                    <a:pt x="7873" y="41004"/>
                    <a:pt x="7873" y="41034"/>
                    <a:pt x="7904" y="41034"/>
                  </a:cubicBezTo>
                  <a:lnTo>
                    <a:pt x="7964" y="41034"/>
                  </a:lnTo>
                  <a:lnTo>
                    <a:pt x="24621" y="29758"/>
                  </a:lnTo>
                  <a:lnTo>
                    <a:pt x="40305" y="18359"/>
                  </a:lnTo>
                  <a:lnTo>
                    <a:pt x="44074" y="32250"/>
                  </a:lnTo>
                  <a:lnTo>
                    <a:pt x="29333" y="53770"/>
                  </a:lnTo>
                  <a:lnTo>
                    <a:pt x="8329" y="51855"/>
                  </a:lnTo>
                  <a:cubicBezTo>
                    <a:pt x="8238" y="51855"/>
                    <a:pt x="8208" y="51916"/>
                    <a:pt x="8208" y="51946"/>
                  </a:cubicBezTo>
                  <a:cubicBezTo>
                    <a:pt x="8208" y="51977"/>
                    <a:pt x="8238" y="52068"/>
                    <a:pt x="8299" y="52068"/>
                  </a:cubicBezTo>
                  <a:lnTo>
                    <a:pt x="29181" y="53922"/>
                  </a:lnTo>
                  <a:lnTo>
                    <a:pt x="18694" y="68937"/>
                  </a:lnTo>
                  <a:lnTo>
                    <a:pt x="10214" y="79485"/>
                  </a:lnTo>
                  <a:lnTo>
                    <a:pt x="10214" y="79515"/>
                  </a:lnTo>
                  <a:lnTo>
                    <a:pt x="10214" y="79576"/>
                  </a:lnTo>
                  <a:lnTo>
                    <a:pt x="8937" y="108482"/>
                  </a:lnTo>
                  <a:lnTo>
                    <a:pt x="61" y="111522"/>
                  </a:lnTo>
                  <a:cubicBezTo>
                    <a:pt x="31" y="111522"/>
                    <a:pt x="1" y="111552"/>
                    <a:pt x="1" y="111582"/>
                  </a:cubicBezTo>
                  <a:cubicBezTo>
                    <a:pt x="1" y="111643"/>
                    <a:pt x="1" y="111674"/>
                    <a:pt x="31" y="111674"/>
                  </a:cubicBezTo>
                  <a:lnTo>
                    <a:pt x="17174" y="121643"/>
                  </a:lnTo>
                  <a:lnTo>
                    <a:pt x="17265" y="121643"/>
                  </a:lnTo>
                  <a:lnTo>
                    <a:pt x="23223" y="119029"/>
                  </a:lnTo>
                  <a:cubicBezTo>
                    <a:pt x="23253" y="118999"/>
                    <a:pt x="23284" y="118969"/>
                    <a:pt x="23253" y="118938"/>
                  </a:cubicBezTo>
                  <a:cubicBezTo>
                    <a:pt x="23231" y="118894"/>
                    <a:pt x="23209" y="118865"/>
                    <a:pt x="23175" y="118865"/>
                  </a:cubicBezTo>
                  <a:cubicBezTo>
                    <a:pt x="23162" y="118865"/>
                    <a:pt x="23148" y="118869"/>
                    <a:pt x="23132" y="118877"/>
                  </a:cubicBezTo>
                  <a:lnTo>
                    <a:pt x="17205" y="121461"/>
                  </a:lnTo>
                  <a:lnTo>
                    <a:pt x="305" y="111613"/>
                  </a:lnTo>
                  <a:lnTo>
                    <a:pt x="8998" y="108664"/>
                  </a:lnTo>
                  <a:lnTo>
                    <a:pt x="29971" y="103193"/>
                  </a:lnTo>
                  <a:cubicBezTo>
                    <a:pt x="30001" y="103193"/>
                    <a:pt x="30062" y="103102"/>
                    <a:pt x="30062" y="103072"/>
                  </a:cubicBezTo>
                  <a:lnTo>
                    <a:pt x="27205" y="87509"/>
                  </a:lnTo>
                  <a:lnTo>
                    <a:pt x="18846" y="69059"/>
                  </a:lnTo>
                  <a:lnTo>
                    <a:pt x="29393" y="53983"/>
                  </a:lnTo>
                  <a:lnTo>
                    <a:pt x="44166" y="32493"/>
                  </a:lnTo>
                  <a:lnTo>
                    <a:pt x="64561" y="52098"/>
                  </a:lnTo>
                  <a:cubicBezTo>
                    <a:pt x="64592" y="52129"/>
                    <a:pt x="64622" y="52129"/>
                    <a:pt x="64683" y="52129"/>
                  </a:cubicBezTo>
                  <a:cubicBezTo>
                    <a:pt x="64713" y="52129"/>
                    <a:pt x="64744" y="52098"/>
                    <a:pt x="64744" y="52037"/>
                  </a:cubicBezTo>
                  <a:lnTo>
                    <a:pt x="67783" y="33709"/>
                  </a:lnTo>
                  <a:lnTo>
                    <a:pt x="89698" y="47843"/>
                  </a:lnTo>
                  <a:lnTo>
                    <a:pt x="89759" y="47843"/>
                  </a:lnTo>
                  <a:cubicBezTo>
                    <a:pt x="89790" y="47843"/>
                    <a:pt x="89790" y="47843"/>
                    <a:pt x="89820" y="47782"/>
                  </a:cubicBezTo>
                  <a:lnTo>
                    <a:pt x="100458" y="35016"/>
                  </a:lnTo>
                  <a:lnTo>
                    <a:pt x="114562" y="23283"/>
                  </a:lnTo>
                  <a:lnTo>
                    <a:pt x="102708" y="46171"/>
                  </a:lnTo>
                  <a:cubicBezTo>
                    <a:pt x="102647" y="46202"/>
                    <a:pt x="102708" y="46262"/>
                    <a:pt x="102738" y="46262"/>
                  </a:cubicBezTo>
                  <a:lnTo>
                    <a:pt x="118969" y="55290"/>
                  </a:lnTo>
                  <a:lnTo>
                    <a:pt x="119000" y="55290"/>
                  </a:lnTo>
                  <a:lnTo>
                    <a:pt x="141462" y="52493"/>
                  </a:lnTo>
                  <a:cubicBezTo>
                    <a:pt x="141493" y="52493"/>
                    <a:pt x="141523" y="52463"/>
                    <a:pt x="141523" y="52433"/>
                  </a:cubicBezTo>
                  <a:lnTo>
                    <a:pt x="141523" y="52311"/>
                  </a:lnTo>
                  <a:lnTo>
                    <a:pt x="114988" y="22827"/>
                  </a:lnTo>
                  <a:lnTo>
                    <a:pt x="123042" y="608"/>
                  </a:lnTo>
                  <a:lnTo>
                    <a:pt x="142952" y="122"/>
                  </a:lnTo>
                  <a:lnTo>
                    <a:pt x="139000" y="23526"/>
                  </a:lnTo>
                  <a:cubicBezTo>
                    <a:pt x="139000" y="23557"/>
                    <a:pt x="139000" y="23587"/>
                    <a:pt x="139061" y="23648"/>
                  </a:cubicBezTo>
                  <a:lnTo>
                    <a:pt x="158514" y="30700"/>
                  </a:lnTo>
                  <a:lnTo>
                    <a:pt x="157937" y="43891"/>
                  </a:lnTo>
                  <a:cubicBezTo>
                    <a:pt x="157937" y="43922"/>
                    <a:pt x="157937" y="43922"/>
                    <a:pt x="157998" y="43952"/>
                  </a:cubicBezTo>
                  <a:cubicBezTo>
                    <a:pt x="157998" y="43952"/>
                    <a:pt x="158028" y="44013"/>
                    <a:pt x="158058" y="44013"/>
                  </a:cubicBezTo>
                  <a:lnTo>
                    <a:pt x="176782" y="44013"/>
                  </a:lnTo>
                  <a:cubicBezTo>
                    <a:pt x="176843" y="44013"/>
                    <a:pt x="176873" y="43952"/>
                    <a:pt x="176873" y="43922"/>
                  </a:cubicBezTo>
                  <a:lnTo>
                    <a:pt x="180946" y="30882"/>
                  </a:lnTo>
                  <a:lnTo>
                    <a:pt x="201220" y="43952"/>
                  </a:lnTo>
                  <a:lnTo>
                    <a:pt x="204290" y="53588"/>
                  </a:lnTo>
                  <a:cubicBezTo>
                    <a:pt x="204290" y="53618"/>
                    <a:pt x="204351" y="53618"/>
                    <a:pt x="204381" y="53648"/>
                  </a:cubicBezTo>
                  <a:cubicBezTo>
                    <a:pt x="204412" y="53648"/>
                    <a:pt x="204442" y="53648"/>
                    <a:pt x="204442" y="53618"/>
                  </a:cubicBezTo>
                  <a:lnTo>
                    <a:pt x="233136" y="27326"/>
                  </a:lnTo>
                  <a:lnTo>
                    <a:pt x="244656" y="38268"/>
                  </a:lnTo>
                  <a:lnTo>
                    <a:pt x="248273" y="55776"/>
                  </a:lnTo>
                  <a:cubicBezTo>
                    <a:pt x="248273" y="55807"/>
                    <a:pt x="248303" y="55807"/>
                    <a:pt x="248303" y="55867"/>
                  </a:cubicBezTo>
                  <a:lnTo>
                    <a:pt x="248364" y="55867"/>
                  </a:lnTo>
                  <a:lnTo>
                    <a:pt x="262012" y="51065"/>
                  </a:lnTo>
                  <a:cubicBezTo>
                    <a:pt x="262042" y="51065"/>
                    <a:pt x="262042" y="51034"/>
                    <a:pt x="262103" y="51004"/>
                  </a:cubicBezTo>
                  <a:lnTo>
                    <a:pt x="266237" y="38998"/>
                  </a:lnTo>
                  <a:lnTo>
                    <a:pt x="274565" y="42281"/>
                  </a:lnTo>
                  <a:lnTo>
                    <a:pt x="287666" y="59272"/>
                  </a:lnTo>
                  <a:lnTo>
                    <a:pt x="268486" y="69150"/>
                  </a:lnTo>
                  <a:lnTo>
                    <a:pt x="268425" y="69181"/>
                  </a:lnTo>
                  <a:lnTo>
                    <a:pt x="268425" y="69211"/>
                  </a:lnTo>
                  <a:lnTo>
                    <a:pt x="268425" y="69272"/>
                  </a:lnTo>
                  <a:lnTo>
                    <a:pt x="270218" y="75564"/>
                  </a:lnTo>
                  <a:cubicBezTo>
                    <a:pt x="270218" y="75594"/>
                    <a:pt x="270249" y="75655"/>
                    <a:pt x="270310" y="75655"/>
                  </a:cubicBezTo>
                  <a:lnTo>
                    <a:pt x="270340" y="75655"/>
                  </a:lnTo>
                  <a:cubicBezTo>
                    <a:pt x="270370" y="75655"/>
                    <a:pt x="270370" y="75655"/>
                    <a:pt x="270401" y="75594"/>
                  </a:cubicBezTo>
                  <a:lnTo>
                    <a:pt x="270401" y="75594"/>
                  </a:lnTo>
                  <a:lnTo>
                    <a:pt x="269307" y="112737"/>
                  </a:lnTo>
                  <a:lnTo>
                    <a:pt x="273258" y="127084"/>
                  </a:lnTo>
                  <a:cubicBezTo>
                    <a:pt x="273258" y="127145"/>
                    <a:pt x="273288" y="127175"/>
                    <a:pt x="273349" y="127175"/>
                  </a:cubicBezTo>
                  <a:lnTo>
                    <a:pt x="284687" y="126659"/>
                  </a:lnTo>
                  <a:cubicBezTo>
                    <a:pt x="284748" y="126659"/>
                    <a:pt x="284778" y="126628"/>
                    <a:pt x="284778" y="126567"/>
                  </a:cubicBezTo>
                  <a:cubicBezTo>
                    <a:pt x="284778" y="126507"/>
                    <a:pt x="284748" y="126476"/>
                    <a:pt x="284687" y="126476"/>
                  </a:cubicBezTo>
                  <a:lnTo>
                    <a:pt x="273410" y="126963"/>
                  </a:lnTo>
                  <a:lnTo>
                    <a:pt x="269459" y="112768"/>
                  </a:lnTo>
                  <a:lnTo>
                    <a:pt x="294201" y="94500"/>
                  </a:lnTo>
                  <a:cubicBezTo>
                    <a:pt x="294231" y="94470"/>
                    <a:pt x="294231" y="94470"/>
                    <a:pt x="294231" y="94409"/>
                  </a:cubicBezTo>
                  <a:cubicBezTo>
                    <a:pt x="294231" y="94379"/>
                    <a:pt x="294231" y="94348"/>
                    <a:pt x="294201" y="94348"/>
                  </a:cubicBezTo>
                  <a:lnTo>
                    <a:pt x="270614" y="75320"/>
                  </a:lnTo>
                  <a:lnTo>
                    <a:pt x="276085" y="68725"/>
                  </a:lnTo>
                  <a:cubicBezTo>
                    <a:pt x="276115" y="68694"/>
                    <a:pt x="276115" y="68664"/>
                    <a:pt x="276085" y="68603"/>
                  </a:cubicBezTo>
                  <a:cubicBezTo>
                    <a:pt x="276085" y="68573"/>
                    <a:pt x="276024" y="68573"/>
                    <a:pt x="275994" y="68573"/>
                  </a:cubicBezTo>
                  <a:lnTo>
                    <a:pt x="268972" y="69120"/>
                  </a:lnTo>
                  <a:lnTo>
                    <a:pt x="287848" y="59393"/>
                  </a:lnTo>
                  <a:cubicBezTo>
                    <a:pt x="287878" y="59393"/>
                    <a:pt x="287878" y="59363"/>
                    <a:pt x="287878" y="59302"/>
                  </a:cubicBezTo>
                  <a:lnTo>
                    <a:pt x="287878" y="59241"/>
                  </a:lnTo>
                  <a:lnTo>
                    <a:pt x="274747" y="42220"/>
                  </a:lnTo>
                  <a:lnTo>
                    <a:pt x="289520" y="26140"/>
                  </a:lnTo>
                  <a:cubicBezTo>
                    <a:pt x="289550" y="26110"/>
                    <a:pt x="289550" y="26080"/>
                    <a:pt x="289520" y="26019"/>
                  </a:cubicBezTo>
                  <a:lnTo>
                    <a:pt x="282802" y="18694"/>
                  </a:lnTo>
                  <a:lnTo>
                    <a:pt x="282772" y="18663"/>
                  </a:lnTo>
                  <a:lnTo>
                    <a:pt x="267787" y="14742"/>
                  </a:lnTo>
                  <a:lnTo>
                    <a:pt x="267726" y="14742"/>
                  </a:lnTo>
                  <a:cubicBezTo>
                    <a:pt x="267665" y="14742"/>
                    <a:pt x="267665" y="14773"/>
                    <a:pt x="267665" y="14803"/>
                  </a:cubicBezTo>
                  <a:lnTo>
                    <a:pt x="266115" y="38785"/>
                  </a:lnTo>
                  <a:lnTo>
                    <a:pt x="244808" y="38116"/>
                  </a:lnTo>
                  <a:lnTo>
                    <a:pt x="233227" y="27144"/>
                  </a:lnTo>
                  <a:lnTo>
                    <a:pt x="233166" y="27144"/>
                  </a:lnTo>
                  <a:lnTo>
                    <a:pt x="219914" y="24317"/>
                  </a:lnTo>
                  <a:lnTo>
                    <a:pt x="241343" y="17295"/>
                  </a:lnTo>
                  <a:lnTo>
                    <a:pt x="245142" y="21915"/>
                  </a:lnTo>
                  <a:cubicBezTo>
                    <a:pt x="245157" y="21946"/>
                    <a:pt x="245180" y="21961"/>
                    <a:pt x="245207" y="21961"/>
                  </a:cubicBezTo>
                  <a:cubicBezTo>
                    <a:pt x="245233" y="21961"/>
                    <a:pt x="245264" y="21946"/>
                    <a:pt x="245294" y="21915"/>
                  </a:cubicBezTo>
                  <a:cubicBezTo>
                    <a:pt x="245324" y="21885"/>
                    <a:pt x="245324" y="21855"/>
                    <a:pt x="245294" y="21763"/>
                  </a:cubicBezTo>
                  <a:lnTo>
                    <a:pt x="241495" y="17113"/>
                  </a:lnTo>
                  <a:cubicBezTo>
                    <a:pt x="241464" y="17052"/>
                    <a:pt x="241403" y="17052"/>
                    <a:pt x="241373" y="17052"/>
                  </a:cubicBezTo>
                  <a:lnTo>
                    <a:pt x="219549" y="24256"/>
                  </a:lnTo>
                  <a:cubicBezTo>
                    <a:pt x="219549" y="24256"/>
                    <a:pt x="219488" y="24256"/>
                    <a:pt x="219488" y="24286"/>
                  </a:cubicBezTo>
                  <a:lnTo>
                    <a:pt x="210278" y="37083"/>
                  </a:lnTo>
                  <a:cubicBezTo>
                    <a:pt x="210217" y="37113"/>
                    <a:pt x="210217" y="37174"/>
                    <a:pt x="210278" y="37204"/>
                  </a:cubicBezTo>
                  <a:cubicBezTo>
                    <a:pt x="210278" y="37235"/>
                    <a:pt x="210309" y="37235"/>
                    <a:pt x="210339" y="37235"/>
                  </a:cubicBezTo>
                  <a:lnTo>
                    <a:pt x="210369" y="37235"/>
                  </a:lnTo>
                  <a:lnTo>
                    <a:pt x="232680" y="27508"/>
                  </a:lnTo>
                  <a:lnTo>
                    <a:pt x="204442" y="53375"/>
                  </a:lnTo>
                  <a:lnTo>
                    <a:pt x="201372" y="43891"/>
                  </a:lnTo>
                  <a:cubicBezTo>
                    <a:pt x="201372" y="43831"/>
                    <a:pt x="201342" y="43831"/>
                    <a:pt x="201342" y="43831"/>
                  </a:cubicBezTo>
                  <a:lnTo>
                    <a:pt x="181037" y="30761"/>
                  </a:lnTo>
                  <a:lnTo>
                    <a:pt x="192953" y="23557"/>
                  </a:lnTo>
                  <a:lnTo>
                    <a:pt x="204199" y="18207"/>
                  </a:lnTo>
                  <a:cubicBezTo>
                    <a:pt x="204229" y="18177"/>
                    <a:pt x="204260" y="18116"/>
                    <a:pt x="204229" y="18086"/>
                  </a:cubicBezTo>
                  <a:cubicBezTo>
                    <a:pt x="204208" y="18064"/>
                    <a:pt x="204171" y="18043"/>
                    <a:pt x="204141" y="18043"/>
                  </a:cubicBezTo>
                  <a:cubicBezTo>
                    <a:pt x="204128" y="18043"/>
                    <a:pt x="204117" y="18046"/>
                    <a:pt x="204108" y="18055"/>
                  </a:cubicBezTo>
                  <a:lnTo>
                    <a:pt x="192861" y="23405"/>
                  </a:lnTo>
                  <a:lnTo>
                    <a:pt x="180946" y="30609"/>
                  </a:lnTo>
                  <a:lnTo>
                    <a:pt x="170946" y="8481"/>
                  </a:lnTo>
                  <a:cubicBezTo>
                    <a:pt x="170946" y="8420"/>
                    <a:pt x="170916" y="8420"/>
                    <a:pt x="170855" y="8420"/>
                  </a:cubicBezTo>
                  <a:cubicBezTo>
                    <a:pt x="170825" y="8420"/>
                    <a:pt x="170794" y="8420"/>
                    <a:pt x="170794" y="8481"/>
                  </a:cubicBezTo>
                  <a:lnTo>
                    <a:pt x="158636" y="30548"/>
                  </a:lnTo>
                  <a:lnTo>
                    <a:pt x="139243" y="23496"/>
                  </a:lnTo>
                  <a:lnTo>
                    <a:pt x="143286" y="122"/>
                  </a:lnTo>
                  <a:cubicBezTo>
                    <a:pt x="143286" y="61"/>
                    <a:pt x="143286" y="61"/>
                    <a:pt x="143256" y="31"/>
                  </a:cubicBezTo>
                  <a:cubicBezTo>
                    <a:pt x="143256" y="0"/>
                    <a:pt x="143195" y="0"/>
                    <a:pt x="143164"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
            <p:cNvSpPr/>
            <p:nvPr/>
          </p:nvSpPr>
          <p:spPr>
            <a:xfrm>
              <a:off x="326250" y="3390150"/>
              <a:ext cx="360975" cy="210525"/>
            </a:xfrm>
            <a:custGeom>
              <a:rect b="b" l="l" r="r" t="t"/>
              <a:pathLst>
                <a:path extrusionOk="0" h="8421" w="14439">
                  <a:moveTo>
                    <a:pt x="2493" y="1"/>
                  </a:moveTo>
                  <a:lnTo>
                    <a:pt x="1" y="8390"/>
                  </a:lnTo>
                  <a:lnTo>
                    <a:pt x="92" y="8420"/>
                  </a:lnTo>
                  <a:lnTo>
                    <a:pt x="2554" y="183"/>
                  </a:lnTo>
                  <a:lnTo>
                    <a:pt x="14408" y="6171"/>
                  </a:lnTo>
                  <a:lnTo>
                    <a:pt x="14439" y="6080"/>
                  </a:lnTo>
                  <a:lnTo>
                    <a:pt x="2524" y="62"/>
                  </a:lnTo>
                  <a:lnTo>
                    <a:pt x="2493" y="1"/>
                  </a:ln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
            <p:cNvSpPr/>
            <p:nvPr/>
          </p:nvSpPr>
          <p:spPr>
            <a:xfrm>
              <a:off x="377175" y="3380275"/>
              <a:ext cx="24350" cy="24350"/>
            </a:xfrm>
            <a:custGeom>
              <a:rect b="b" l="l" r="r" t="t"/>
              <a:pathLst>
                <a:path extrusionOk="0" h="974" w="974">
                  <a:moveTo>
                    <a:pt x="487" y="1"/>
                  </a:moveTo>
                  <a:cubicBezTo>
                    <a:pt x="213" y="1"/>
                    <a:pt x="0" y="213"/>
                    <a:pt x="0" y="487"/>
                  </a:cubicBezTo>
                  <a:cubicBezTo>
                    <a:pt x="0" y="761"/>
                    <a:pt x="213" y="973"/>
                    <a:pt x="487" y="973"/>
                  </a:cubicBezTo>
                  <a:cubicBezTo>
                    <a:pt x="760" y="973"/>
                    <a:pt x="973" y="761"/>
                    <a:pt x="973" y="487"/>
                  </a:cubicBezTo>
                  <a:cubicBezTo>
                    <a:pt x="973" y="213"/>
                    <a:pt x="73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
            <p:cNvSpPr/>
            <p:nvPr/>
          </p:nvSpPr>
          <p:spPr>
            <a:xfrm>
              <a:off x="675050" y="3531500"/>
              <a:ext cx="24350" cy="24350"/>
            </a:xfrm>
            <a:custGeom>
              <a:rect b="b" l="l" r="r" t="t"/>
              <a:pathLst>
                <a:path extrusionOk="0" h="974" w="974">
                  <a:moveTo>
                    <a:pt x="487" y="0"/>
                  </a:moveTo>
                  <a:cubicBezTo>
                    <a:pt x="244" y="0"/>
                    <a:pt x="1" y="213"/>
                    <a:pt x="1" y="487"/>
                  </a:cubicBezTo>
                  <a:cubicBezTo>
                    <a:pt x="1" y="760"/>
                    <a:pt x="244" y="973"/>
                    <a:pt x="487" y="973"/>
                  </a:cubicBezTo>
                  <a:cubicBezTo>
                    <a:pt x="760" y="973"/>
                    <a:pt x="973" y="760"/>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
            <p:cNvSpPr/>
            <p:nvPr/>
          </p:nvSpPr>
          <p:spPr>
            <a:xfrm>
              <a:off x="314850" y="3586975"/>
              <a:ext cx="25125" cy="25100"/>
            </a:xfrm>
            <a:custGeom>
              <a:rect b="b" l="l" r="r" t="t"/>
              <a:pathLst>
                <a:path extrusionOk="0" h="1004" w="1005">
                  <a:moveTo>
                    <a:pt x="518" y="0"/>
                  </a:moveTo>
                  <a:cubicBezTo>
                    <a:pt x="244" y="0"/>
                    <a:pt x="1" y="243"/>
                    <a:pt x="1" y="517"/>
                  </a:cubicBezTo>
                  <a:cubicBezTo>
                    <a:pt x="1" y="760"/>
                    <a:pt x="244" y="1003"/>
                    <a:pt x="518" y="1003"/>
                  </a:cubicBezTo>
                  <a:cubicBezTo>
                    <a:pt x="761" y="1003"/>
                    <a:pt x="1004" y="760"/>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
            <p:cNvSpPr/>
            <p:nvPr/>
          </p:nvSpPr>
          <p:spPr>
            <a:xfrm>
              <a:off x="3022350" y="1029175"/>
              <a:ext cx="24350" cy="25100"/>
            </a:xfrm>
            <a:custGeom>
              <a:rect b="b" l="l" r="r" t="t"/>
              <a:pathLst>
                <a:path extrusionOk="0" h="1004" w="974">
                  <a:moveTo>
                    <a:pt x="487" y="1"/>
                  </a:moveTo>
                  <a:cubicBezTo>
                    <a:pt x="183" y="1"/>
                    <a:pt x="1" y="244"/>
                    <a:pt x="1" y="487"/>
                  </a:cubicBezTo>
                  <a:cubicBezTo>
                    <a:pt x="1" y="761"/>
                    <a:pt x="214" y="1004"/>
                    <a:pt x="487" y="1004"/>
                  </a:cubicBezTo>
                  <a:cubicBezTo>
                    <a:pt x="761" y="1004"/>
                    <a:pt x="974" y="761"/>
                    <a:pt x="974" y="487"/>
                  </a:cubicBezTo>
                  <a:cubicBezTo>
                    <a:pt x="974"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
            <p:cNvSpPr/>
            <p:nvPr/>
          </p:nvSpPr>
          <p:spPr>
            <a:xfrm>
              <a:off x="4840025" y="1577050"/>
              <a:ext cx="25100" cy="25125"/>
            </a:xfrm>
            <a:custGeom>
              <a:rect b="b" l="l" r="r" t="t"/>
              <a:pathLst>
                <a:path extrusionOk="0" h="1005" w="1004">
                  <a:moveTo>
                    <a:pt x="517" y="1"/>
                  </a:moveTo>
                  <a:cubicBezTo>
                    <a:pt x="244" y="62"/>
                    <a:pt x="0" y="244"/>
                    <a:pt x="0" y="518"/>
                  </a:cubicBezTo>
                  <a:cubicBezTo>
                    <a:pt x="0" y="761"/>
                    <a:pt x="244" y="1004"/>
                    <a:pt x="517" y="1004"/>
                  </a:cubicBezTo>
                  <a:cubicBezTo>
                    <a:pt x="760" y="1004"/>
                    <a:pt x="1003" y="761"/>
                    <a:pt x="1003" y="518"/>
                  </a:cubicBezTo>
                  <a:cubicBezTo>
                    <a:pt x="1003" y="244"/>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
            <p:cNvSpPr/>
            <p:nvPr/>
          </p:nvSpPr>
          <p:spPr>
            <a:xfrm>
              <a:off x="4408400" y="796650"/>
              <a:ext cx="24350" cy="24350"/>
            </a:xfrm>
            <a:custGeom>
              <a:rect b="b" l="l" r="r" t="t"/>
              <a:pathLst>
                <a:path extrusionOk="0" h="974" w="974">
                  <a:moveTo>
                    <a:pt x="487" y="1"/>
                  </a:moveTo>
                  <a:cubicBezTo>
                    <a:pt x="213" y="1"/>
                    <a:pt x="1" y="213"/>
                    <a:pt x="1" y="487"/>
                  </a:cubicBezTo>
                  <a:cubicBezTo>
                    <a:pt x="1" y="761"/>
                    <a:pt x="213" y="973"/>
                    <a:pt x="487" y="973"/>
                  </a:cubicBezTo>
                  <a:cubicBezTo>
                    <a:pt x="761" y="973"/>
                    <a:pt x="973" y="761"/>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
            <p:cNvSpPr/>
            <p:nvPr/>
          </p:nvSpPr>
          <p:spPr>
            <a:xfrm>
              <a:off x="4847625" y="1352125"/>
              <a:ext cx="25100" cy="25100"/>
            </a:xfrm>
            <a:custGeom>
              <a:rect b="b" l="l" r="r" t="t"/>
              <a:pathLst>
                <a:path extrusionOk="0" h="1004" w="1004">
                  <a:moveTo>
                    <a:pt x="517" y="1"/>
                  </a:moveTo>
                  <a:cubicBezTo>
                    <a:pt x="244" y="1"/>
                    <a:pt x="0" y="183"/>
                    <a:pt x="0" y="487"/>
                  </a:cubicBezTo>
                  <a:cubicBezTo>
                    <a:pt x="0" y="761"/>
                    <a:pt x="244" y="1004"/>
                    <a:pt x="517" y="1004"/>
                  </a:cubicBezTo>
                  <a:cubicBezTo>
                    <a:pt x="760" y="1004"/>
                    <a:pt x="1003" y="761"/>
                    <a:pt x="1003" y="487"/>
                  </a:cubicBezTo>
                  <a:cubicBezTo>
                    <a:pt x="1003" y="244"/>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
            <p:cNvSpPr/>
            <p:nvPr/>
          </p:nvSpPr>
          <p:spPr>
            <a:xfrm>
              <a:off x="4903850" y="1082375"/>
              <a:ext cx="25100" cy="25100"/>
            </a:xfrm>
            <a:custGeom>
              <a:rect b="b" l="l" r="r" t="t"/>
              <a:pathLst>
                <a:path extrusionOk="0" h="1004" w="1004">
                  <a:moveTo>
                    <a:pt x="487" y="0"/>
                  </a:moveTo>
                  <a:cubicBezTo>
                    <a:pt x="244" y="0"/>
                    <a:pt x="1" y="244"/>
                    <a:pt x="1" y="487"/>
                  </a:cubicBezTo>
                  <a:cubicBezTo>
                    <a:pt x="1" y="760"/>
                    <a:pt x="244" y="1003"/>
                    <a:pt x="487" y="1003"/>
                  </a:cubicBezTo>
                  <a:cubicBezTo>
                    <a:pt x="761" y="1003"/>
                    <a:pt x="1004" y="760"/>
                    <a:pt x="1004" y="487"/>
                  </a:cubicBezTo>
                  <a:cubicBezTo>
                    <a:pt x="1004" y="244"/>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
            <p:cNvSpPr/>
            <p:nvPr/>
          </p:nvSpPr>
          <p:spPr>
            <a:xfrm>
              <a:off x="5694150" y="1390900"/>
              <a:ext cx="24325" cy="25100"/>
            </a:xfrm>
            <a:custGeom>
              <a:rect b="b" l="l" r="r" t="t"/>
              <a:pathLst>
                <a:path extrusionOk="0" h="1004" w="973">
                  <a:moveTo>
                    <a:pt x="486" y="0"/>
                  </a:moveTo>
                  <a:cubicBezTo>
                    <a:pt x="243" y="0"/>
                    <a:pt x="0" y="243"/>
                    <a:pt x="0" y="517"/>
                  </a:cubicBezTo>
                  <a:cubicBezTo>
                    <a:pt x="0" y="760"/>
                    <a:pt x="243" y="1003"/>
                    <a:pt x="486" y="1003"/>
                  </a:cubicBezTo>
                  <a:cubicBezTo>
                    <a:pt x="760" y="1003"/>
                    <a:pt x="973" y="760"/>
                    <a:pt x="973" y="517"/>
                  </a:cubicBezTo>
                  <a:cubicBezTo>
                    <a:pt x="973" y="24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
            <p:cNvSpPr/>
            <p:nvPr/>
          </p:nvSpPr>
          <p:spPr>
            <a:xfrm>
              <a:off x="5516325" y="1629500"/>
              <a:ext cx="25100" cy="25100"/>
            </a:xfrm>
            <a:custGeom>
              <a:rect b="b" l="l" r="r" t="t"/>
              <a:pathLst>
                <a:path extrusionOk="0" h="1004" w="1004">
                  <a:moveTo>
                    <a:pt x="517" y="0"/>
                  </a:moveTo>
                  <a:cubicBezTo>
                    <a:pt x="244" y="0"/>
                    <a:pt x="1" y="243"/>
                    <a:pt x="1" y="487"/>
                  </a:cubicBezTo>
                  <a:cubicBezTo>
                    <a:pt x="1" y="760"/>
                    <a:pt x="244" y="1003"/>
                    <a:pt x="517" y="1003"/>
                  </a:cubicBezTo>
                  <a:cubicBezTo>
                    <a:pt x="760" y="1003"/>
                    <a:pt x="1004" y="760"/>
                    <a:pt x="1004" y="487"/>
                  </a:cubicBezTo>
                  <a:cubicBezTo>
                    <a:pt x="1004" y="243"/>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
            <p:cNvSpPr/>
            <p:nvPr/>
          </p:nvSpPr>
          <p:spPr>
            <a:xfrm>
              <a:off x="5972250" y="1356700"/>
              <a:ext cx="25125" cy="25100"/>
            </a:xfrm>
            <a:custGeom>
              <a:rect b="b" l="l" r="r" t="t"/>
              <a:pathLst>
                <a:path extrusionOk="0" h="1004" w="1005">
                  <a:moveTo>
                    <a:pt x="518" y="0"/>
                  </a:moveTo>
                  <a:cubicBezTo>
                    <a:pt x="214" y="61"/>
                    <a:pt x="1" y="243"/>
                    <a:pt x="1" y="517"/>
                  </a:cubicBezTo>
                  <a:cubicBezTo>
                    <a:pt x="1" y="760"/>
                    <a:pt x="244" y="1003"/>
                    <a:pt x="518" y="1003"/>
                  </a:cubicBezTo>
                  <a:cubicBezTo>
                    <a:pt x="761" y="1003"/>
                    <a:pt x="1004" y="760"/>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
            <p:cNvSpPr/>
            <p:nvPr/>
          </p:nvSpPr>
          <p:spPr>
            <a:xfrm>
              <a:off x="5958575" y="508650"/>
              <a:ext cx="24350" cy="25100"/>
            </a:xfrm>
            <a:custGeom>
              <a:rect b="b" l="l" r="r" t="t"/>
              <a:pathLst>
                <a:path extrusionOk="0" h="1004" w="974">
                  <a:moveTo>
                    <a:pt x="457" y="1"/>
                  </a:moveTo>
                  <a:cubicBezTo>
                    <a:pt x="183" y="1"/>
                    <a:pt x="1" y="214"/>
                    <a:pt x="1" y="487"/>
                  </a:cubicBezTo>
                  <a:cubicBezTo>
                    <a:pt x="1" y="761"/>
                    <a:pt x="214" y="1004"/>
                    <a:pt x="487" y="1004"/>
                  </a:cubicBezTo>
                  <a:cubicBezTo>
                    <a:pt x="730" y="1004"/>
                    <a:pt x="974" y="761"/>
                    <a:pt x="974" y="487"/>
                  </a:cubicBezTo>
                  <a:cubicBezTo>
                    <a:pt x="974" y="214"/>
                    <a:pt x="700" y="1"/>
                    <a:pt x="45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
            <p:cNvSpPr/>
            <p:nvPr/>
          </p:nvSpPr>
          <p:spPr>
            <a:xfrm>
              <a:off x="6366650" y="534500"/>
              <a:ext cx="24325" cy="24325"/>
            </a:xfrm>
            <a:custGeom>
              <a:rect b="b" l="l" r="r" t="t"/>
              <a:pathLst>
                <a:path extrusionOk="0" h="973" w="973">
                  <a:moveTo>
                    <a:pt x="487" y="0"/>
                  </a:moveTo>
                  <a:cubicBezTo>
                    <a:pt x="244" y="0"/>
                    <a:pt x="0" y="183"/>
                    <a:pt x="0" y="487"/>
                  </a:cubicBezTo>
                  <a:cubicBezTo>
                    <a:pt x="0" y="760"/>
                    <a:pt x="244" y="973"/>
                    <a:pt x="487" y="973"/>
                  </a:cubicBezTo>
                  <a:cubicBezTo>
                    <a:pt x="760" y="973"/>
                    <a:pt x="973" y="760"/>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
            <p:cNvSpPr/>
            <p:nvPr/>
          </p:nvSpPr>
          <p:spPr>
            <a:xfrm>
              <a:off x="5844600" y="1774625"/>
              <a:ext cx="24350" cy="25100"/>
            </a:xfrm>
            <a:custGeom>
              <a:rect b="b" l="l" r="r" t="t"/>
              <a:pathLst>
                <a:path extrusionOk="0" h="1004" w="974">
                  <a:moveTo>
                    <a:pt x="487" y="1"/>
                  </a:moveTo>
                  <a:cubicBezTo>
                    <a:pt x="213" y="1"/>
                    <a:pt x="1" y="244"/>
                    <a:pt x="1" y="518"/>
                  </a:cubicBezTo>
                  <a:cubicBezTo>
                    <a:pt x="1" y="761"/>
                    <a:pt x="213" y="1004"/>
                    <a:pt x="487" y="1004"/>
                  </a:cubicBezTo>
                  <a:cubicBezTo>
                    <a:pt x="760" y="1004"/>
                    <a:pt x="973" y="761"/>
                    <a:pt x="973" y="518"/>
                  </a:cubicBezTo>
                  <a:cubicBezTo>
                    <a:pt x="973" y="244"/>
                    <a:pt x="76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
            <p:cNvSpPr/>
            <p:nvPr/>
          </p:nvSpPr>
          <p:spPr>
            <a:xfrm>
              <a:off x="6049000" y="2034525"/>
              <a:ext cx="25100" cy="24325"/>
            </a:xfrm>
            <a:custGeom>
              <a:rect b="b" l="l" r="r" t="t"/>
              <a:pathLst>
                <a:path extrusionOk="0" h="973" w="1004">
                  <a:moveTo>
                    <a:pt x="518" y="0"/>
                  </a:moveTo>
                  <a:cubicBezTo>
                    <a:pt x="244" y="0"/>
                    <a:pt x="1" y="213"/>
                    <a:pt x="1" y="486"/>
                  </a:cubicBezTo>
                  <a:cubicBezTo>
                    <a:pt x="1" y="760"/>
                    <a:pt x="244" y="973"/>
                    <a:pt x="518" y="973"/>
                  </a:cubicBezTo>
                  <a:cubicBezTo>
                    <a:pt x="761" y="973"/>
                    <a:pt x="1004" y="760"/>
                    <a:pt x="1004" y="486"/>
                  </a:cubicBezTo>
                  <a:cubicBezTo>
                    <a:pt x="1004" y="213"/>
                    <a:pt x="761" y="0"/>
                    <a:pt x="51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
            <p:cNvSpPr/>
            <p:nvPr/>
          </p:nvSpPr>
          <p:spPr>
            <a:xfrm>
              <a:off x="6694150" y="2762500"/>
              <a:ext cx="25100" cy="25100"/>
            </a:xfrm>
            <a:custGeom>
              <a:rect b="b" l="l" r="r" t="t"/>
              <a:pathLst>
                <a:path extrusionOk="0" h="1004" w="1004">
                  <a:moveTo>
                    <a:pt x="518" y="0"/>
                  </a:moveTo>
                  <a:cubicBezTo>
                    <a:pt x="244" y="0"/>
                    <a:pt x="1" y="213"/>
                    <a:pt x="1" y="517"/>
                  </a:cubicBezTo>
                  <a:cubicBezTo>
                    <a:pt x="1" y="760"/>
                    <a:pt x="244" y="1003"/>
                    <a:pt x="518" y="1003"/>
                  </a:cubicBezTo>
                  <a:cubicBezTo>
                    <a:pt x="761" y="1003"/>
                    <a:pt x="1004" y="760"/>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
            <p:cNvSpPr/>
            <p:nvPr/>
          </p:nvSpPr>
          <p:spPr>
            <a:xfrm>
              <a:off x="6564975" y="2904600"/>
              <a:ext cx="25100" cy="24325"/>
            </a:xfrm>
            <a:custGeom>
              <a:rect b="b" l="l" r="r" t="t"/>
              <a:pathLst>
                <a:path extrusionOk="0" h="973" w="1004">
                  <a:moveTo>
                    <a:pt x="517" y="0"/>
                  </a:moveTo>
                  <a:cubicBezTo>
                    <a:pt x="244" y="30"/>
                    <a:pt x="1" y="213"/>
                    <a:pt x="1" y="486"/>
                  </a:cubicBezTo>
                  <a:cubicBezTo>
                    <a:pt x="1" y="760"/>
                    <a:pt x="244" y="973"/>
                    <a:pt x="517" y="973"/>
                  </a:cubicBezTo>
                  <a:cubicBezTo>
                    <a:pt x="761" y="973"/>
                    <a:pt x="1004" y="760"/>
                    <a:pt x="1004" y="486"/>
                  </a:cubicBezTo>
                  <a:cubicBezTo>
                    <a:pt x="1004" y="213"/>
                    <a:pt x="76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
            <p:cNvSpPr/>
            <p:nvPr/>
          </p:nvSpPr>
          <p:spPr>
            <a:xfrm>
              <a:off x="6713150" y="3058075"/>
              <a:ext cx="25100" cy="25100"/>
            </a:xfrm>
            <a:custGeom>
              <a:rect b="b" l="l" r="r" t="t"/>
              <a:pathLst>
                <a:path extrusionOk="0" h="1004" w="1004">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
            <p:cNvSpPr/>
            <p:nvPr/>
          </p:nvSpPr>
          <p:spPr>
            <a:xfrm>
              <a:off x="7274725" y="2934225"/>
              <a:ext cx="24325" cy="25100"/>
            </a:xfrm>
            <a:custGeom>
              <a:rect b="b" l="l" r="r" t="t"/>
              <a:pathLst>
                <a:path extrusionOk="0" h="1004" w="973">
                  <a:moveTo>
                    <a:pt x="487" y="0"/>
                  </a:moveTo>
                  <a:cubicBezTo>
                    <a:pt x="243" y="61"/>
                    <a:pt x="0" y="244"/>
                    <a:pt x="0" y="517"/>
                  </a:cubicBezTo>
                  <a:cubicBezTo>
                    <a:pt x="0" y="760"/>
                    <a:pt x="243" y="1004"/>
                    <a:pt x="487" y="1004"/>
                  </a:cubicBezTo>
                  <a:cubicBezTo>
                    <a:pt x="760" y="1004"/>
                    <a:pt x="973" y="760"/>
                    <a:pt x="973" y="517"/>
                  </a:cubicBezTo>
                  <a:cubicBezTo>
                    <a:pt x="973" y="244"/>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
            <p:cNvSpPr/>
            <p:nvPr/>
          </p:nvSpPr>
          <p:spPr>
            <a:xfrm>
              <a:off x="5814975" y="2073275"/>
              <a:ext cx="24325" cy="24325"/>
            </a:xfrm>
            <a:custGeom>
              <a:rect b="b" l="l" r="r" t="t"/>
              <a:pathLst>
                <a:path extrusionOk="0" h="973" w="973">
                  <a:moveTo>
                    <a:pt x="486" y="0"/>
                  </a:moveTo>
                  <a:cubicBezTo>
                    <a:pt x="213" y="0"/>
                    <a:pt x="0" y="213"/>
                    <a:pt x="0" y="487"/>
                  </a:cubicBezTo>
                  <a:cubicBezTo>
                    <a:pt x="0" y="760"/>
                    <a:pt x="213" y="973"/>
                    <a:pt x="486" y="973"/>
                  </a:cubicBezTo>
                  <a:cubicBezTo>
                    <a:pt x="760" y="973"/>
                    <a:pt x="973" y="760"/>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
            <p:cNvSpPr/>
            <p:nvPr/>
          </p:nvSpPr>
          <p:spPr>
            <a:xfrm>
              <a:off x="6249625" y="2269325"/>
              <a:ext cx="25100" cy="25100"/>
            </a:xfrm>
            <a:custGeom>
              <a:rect b="b" l="l" r="r" t="t"/>
              <a:pathLst>
                <a:path extrusionOk="0" h="1004" w="1004">
                  <a:moveTo>
                    <a:pt x="487" y="0"/>
                  </a:moveTo>
                  <a:cubicBezTo>
                    <a:pt x="244" y="0"/>
                    <a:pt x="0" y="243"/>
                    <a:pt x="0" y="517"/>
                  </a:cubicBezTo>
                  <a:cubicBezTo>
                    <a:pt x="0" y="760"/>
                    <a:pt x="244" y="1003"/>
                    <a:pt x="487" y="1003"/>
                  </a:cubicBezTo>
                  <a:cubicBezTo>
                    <a:pt x="760" y="1003"/>
                    <a:pt x="1003" y="791"/>
                    <a:pt x="1003" y="517"/>
                  </a:cubicBezTo>
                  <a:cubicBezTo>
                    <a:pt x="1003" y="24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
            <p:cNvSpPr/>
            <p:nvPr/>
          </p:nvSpPr>
          <p:spPr>
            <a:xfrm>
              <a:off x="1756375" y="1772350"/>
              <a:ext cx="24350" cy="24350"/>
            </a:xfrm>
            <a:custGeom>
              <a:rect b="b" l="l" r="r" t="t"/>
              <a:pathLst>
                <a:path extrusionOk="0" h="974" w="974">
                  <a:moveTo>
                    <a:pt x="487" y="1"/>
                  </a:moveTo>
                  <a:cubicBezTo>
                    <a:pt x="213" y="1"/>
                    <a:pt x="1" y="213"/>
                    <a:pt x="1" y="487"/>
                  </a:cubicBezTo>
                  <a:cubicBezTo>
                    <a:pt x="1" y="761"/>
                    <a:pt x="213" y="973"/>
                    <a:pt x="487" y="973"/>
                  </a:cubicBezTo>
                  <a:cubicBezTo>
                    <a:pt x="761" y="973"/>
                    <a:pt x="973" y="761"/>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
            <p:cNvSpPr/>
            <p:nvPr/>
          </p:nvSpPr>
          <p:spPr>
            <a:xfrm>
              <a:off x="1823250" y="1881025"/>
              <a:ext cx="25100" cy="25100"/>
            </a:xfrm>
            <a:custGeom>
              <a:rect b="b" l="l" r="r" t="t"/>
              <a:pathLst>
                <a:path extrusionOk="0" h="1004" w="1004">
                  <a:moveTo>
                    <a:pt x="517" y="0"/>
                  </a:moveTo>
                  <a:cubicBezTo>
                    <a:pt x="244" y="0"/>
                    <a:pt x="0" y="243"/>
                    <a:pt x="0" y="517"/>
                  </a:cubicBezTo>
                  <a:cubicBezTo>
                    <a:pt x="0" y="760"/>
                    <a:pt x="244" y="1003"/>
                    <a:pt x="517" y="1003"/>
                  </a:cubicBezTo>
                  <a:cubicBezTo>
                    <a:pt x="760" y="1003"/>
                    <a:pt x="1003" y="760"/>
                    <a:pt x="1003" y="517"/>
                  </a:cubicBezTo>
                  <a:cubicBezTo>
                    <a:pt x="1003" y="243"/>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
            <p:cNvSpPr/>
            <p:nvPr/>
          </p:nvSpPr>
          <p:spPr>
            <a:xfrm>
              <a:off x="7180500" y="3434225"/>
              <a:ext cx="106400" cy="78300"/>
            </a:xfrm>
            <a:custGeom>
              <a:rect b="b" l="l" r="r" t="t"/>
              <a:pathLst>
                <a:path extrusionOk="0" h="3132" w="4256">
                  <a:moveTo>
                    <a:pt x="4195" y="1"/>
                  </a:moveTo>
                  <a:lnTo>
                    <a:pt x="0" y="3040"/>
                  </a:lnTo>
                  <a:lnTo>
                    <a:pt x="0" y="3131"/>
                  </a:lnTo>
                  <a:lnTo>
                    <a:pt x="91" y="3131"/>
                  </a:lnTo>
                  <a:lnTo>
                    <a:pt x="4225" y="92"/>
                  </a:lnTo>
                  <a:cubicBezTo>
                    <a:pt x="4256" y="92"/>
                    <a:pt x="4256" y="31"/>
                    <a:pt x="4256" y="31"/>
                  </a:cubicBezTo>
                  <a:lnTo>
                    <a:pt x="4256" y="1"/>
                  </a:ln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
            <p:cNvSpPr/>
            <p:nvPr/>
          </p:nvSpPr>
          <p:spPr>
            <a:xfrm>
              <a:off x="7169100" y="3498050"/>
              <a:ext cx="25100" cy="24425"/>
            </a:xfrm>
            <a:custGeom>
              <a:rect b="b" l="l" r="r" t="t"/>
              <a:pathLst>
                <a:path extrusionOk="0" h="977" w="1004">
                  <a:moveTo>
                    <a:pt x="456" y="1"/>
                  </a:moveTo>
                  <a:cubicBezTo>
                    <a:pt x="213" y="31"/>
                    <a:pt x="0" y="275"/>
                    <a:pt x="0" y="518"/>
                  </a:cubicBezTo>
                  <a:cubicBezTo>
                    <a:pt x="57" y="800"/>
                    <a:pt x="244" y="977"/>
                    <a:pt x="489" y="977"/>
                  </a:cubicBezTo>
                  <a:cubicBezTo>
                    <a:pt x="508" y="977"/>
                    <a:pt x="527" y="976"/>
                    <a:pt x="547" y="974"/>
                  </a:cubicBezTo>
                  <a:cubicBezTo>
                    <a:pt x="821" y="943"/>
                    <a:pt x="1003" y="730"/>
                    <a:pt x="1003" y="457"/>
                  </a:cubicBezTo>
                  <a:cubicBezTo>
                    <a:pt x="973" y="183"/>
                    <a:pt x="730" y="1"/>
                    <a:pt x="45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
            <p:cNvSpPr/>
            <p:nvPr/>
          </p:nvSpPr>
          <p:spPr>
            <a:xfrm>
              <a:off x="7273950" y="3422075"/>
              <a:ext cx="24350" cy="24425"/>
            </a:xfrm>
            <a:custGeom>
              <a:rect b="b" l="l" r="r" t="t"/>
              <a:pathLst>
                <a:path extrusionOk="0" h="977" w="974">
                  <a:moveTo>
                    <a:pt x="457" y="0"/>
                  </a:moveTo>
                  <a:cubicBezTo>
                    <a:pt x="183" y="31"/>
                    <a:pt x="1" y="274"/>
                    <a:pt x="1" y="517"/>
                  </a:cubicBezTo>
                  <a:cubicBezTo>
                    <a:pt x="1" y="799"/>
                    <a:pt x="236" y="976"/>
                    <a:pt x="464" y="976"/>
                  </a:cubicBezTo>
                  <a:cubicBezTo>
                    <a:pt x="482" y="976"/>
                    <a:pt x="500" y="975"/>
                    <a:pt x="518" y="973"/>
                  </a:cubicBezTo>
                  <a:cubicBezTo>
                    <a:pt x="791" y="943"/>
                    <a:pt x="973" y="730"/>
                    <a:pt x="973" y="456"/>
                  </a:cubicBezTo>
                  <a:cubicBezTo>
                    <a:pt x="943" y="183"/>
                    <a:pt x="730" y="0"/>
                    <a:pt x="45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
            <p:cNvSpPr/>
            <p:nvPr/>
          </p:nvSpPr>
          <p:spPr>
            <a:xfrm>
              <a:off x="1498025" y="2330875"/>
              <a:ext cx="24325" cy="24350"/>
            </a:xfrm>
            <a:custGeom>
              <a:rect b="b" l="l" r="r" t="t"/>
              <a:pathLst>
                <a:path extrusionOk="0" h="974" w="973">
                  <a:moveTo>
                    <a:pt x="486" y="0"/>
                  </a:moveTo>
                  <a:cubicBezTo>
                    <a:pt x="213" y="0"/>
                    <a:pt x="0" y="213"/>
                    <a:pt x="0" y="487"/>
                  </a:cubicBezTo>
                  <a:cubicBezTo>
                    <a:pt x="0" y="760"/>
                    <a:pt x="213" y="973"/>
                    <a:pt x="486" y="973"/>
                  </a:cubicBezTo>
                  <a:cubicBezTo>
                    <a:pt x="760" y="973"/>
                    <a:pt x="973" y="760"/>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
            <p:cNvSpPr/>
            <p:nvPr/>
          </p:nvSpPr>
          <p:spPr>
            <a:xfrm>
              <a:off x="893900" y="2115825"/>
              <a:ext cx="24350" cy="25100"/>
            </a:xfrm>
            <a:custGeom>
              <a:rect b="b" l="l" r="r" t="t"/>
              <a:pathLst>
                <a:path extrusionOk="0" h="1004" w="974">
                  <a:moveTo>
                    <a:pt x="487" y="0"/>
                  </a:moveTo>
                  <a:cubicBezTo>
                    <a:pt x="213" y="0"/>
                    <a:pt x="0" y="244"/>
                    <a:pt x="0" y="487"/>
                  </a:cubicBezTo>
                  <a:cubicBezTo>
                    <a:pt x="0" y="760"/>
                    <a:pt x="213" y="1003"/>
                    <a:pt x="487" y="1003"/>
                  </a:cubicBezTo>
                  <a:cubicBezTo>
                    <a:pt x="760" y="1003"/>
                    <a:pt x="973" y="760"/>
                    <a:pt x="973" y="487"/>
                  </a:cubicBezTo>
                  <a:cubicBezTo>
                    <a:pt x="973" y="244"/>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
            <p:cNvSpPr/>
            <p:nvPr/>
          </p:nvSpPr>
          <p:spPr>
            <a:xfrm>
              <a:off x="473675" y="1927375"/>
              <a:ext cx="25100" cy="25100"/>
            </a:xfrm>
            <a:custGeom>
              <a:rect b="b" l="l" r="r" t="t"/>
              <a:pathLst>
                <a:path extrusionOk="0" h="1004" w="1004">
                  <a:moveTo>
                    <a:pt x="487" y="0"/>
                  </a:moveTo>
                  <a:cubicBezTo>
                    <a:pt x="244" y="0"/>
                    <a:pt x="1" y="243"/>
                    <a:pt x="1" y="517"/>
                  </a:cubicBezTo>
                  <a:cubicBezTo>
                    <a:pt x="1" y="760"/>
                    <a:pt x="244" y="1003"/>
                    <a:pt x="487" y="1003"/>
                  </a:cubicBezTo>
                  <a:cubicBezTo>
                    <a:pt x="761" y="1003"/>
                    <a:pt x="1004" y="791"/>
                    <a:pt x="1004" y="517"/>
                  </a:cubicBezTo>
                  <a:cubicBezTo>
                    <a:pt x="1004" y="24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
            <p:cNvSpPr/>
            <p:nvPr/>
          </p:nvSpPr>
          <p:spPr>
            <a:xfrm>
              <a:off x="760925" y="771575"/>
              <a:ext cx="24325" cy="25100"/>
            </a:xfrm>
            <a:custGeom>
              <a:rect b="b" l="l" r="r" t="t"/>
              <a:pathLst>
                <a:path extrusionOk="0" h="1004" w="973">
                  <a:moveTo>
                    <a:pt x="487" y="1"/>
                  </a:moveTo>
                  <a:cubicBezTo>
                    <a:pt x="213" y="1"/>
                    <a:pt x="0" y="244"/>
                    <a:pt x="0" y="517"/>
                  </a:cubicBezTo>
                  <a:cubicBezTo>
                    <a:pt x="0" y="761"/>
                    <a:pt x="213" y="1004"/>
                    <a:pt x="487" y="1004"/>
                  </a:cubicBezTo>
                  <a:cubicBezTo>
                    <a:pt x="760" y="1004"/>
                    <a:pt x="973" y="761"/>
                    <a:pt x="973" y="517"/>
                  </a:cubicBezTo>
                  <a:cubicBezTo>
                    <a:pt x="973" y="244"/>
                    <a:pt x="73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
            <p:cNvSpPr/>
            <p:nvPr/>
          </p:nvSpPr>
          <p:spPr>
            <a:xfrm>
              <a:off x="670500" y="2012475"/>
              <a:ext cx="24325" cy="24350"/>
            </a:xfrm>
            <a:custGeom>
              <a:rect b="b" l="l" r="r" t="t"/>
              <a:pathLst>
                <a:path extrusionOk="0" h="974" w="973">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
            <p:cNvSpPr/>
            <p:nvPr/>
          </p:nvSpPr>
          <p:spPr>
            <a:xfrm>
              <a:off x="696325" y="2446375"/>
              <a:ext cx="24350" cy="25100"/>
            </a:xfrm>
            <a:custGeom>
              <a:rect b="b" l="l" r="r" t="t"/>
              <a:pathLst>
                <a:path extrusionOk="0" h="1004" w="974">
                  <a:moveTo>
                    <a:pt x="487" y="0"/>
                  </a:moveTo>
                  <a:cubicBezTo>
                    <a:pt x="213" y="0"/>
                    <a:pt x="1" y="244"/>
                    <a:pt x="1" y="487"/>
                  </a:cubicBezTo>
                  <a:cubicBezTo>
                    <a:pt x="1" y="760"/>
                    <a:pt x="213" y="1004"/>
                    <a:pt x="487" y="1004"/>
                  </a:cubicBezTo>
                  <a:cubicBezTo>
                    <a:pt x="761" y="1004"/>
                    <a:pt x="973" y="760"/>
                    <a:pt x="973" y="487"/>
                  </a:cubicBezTo>
                  <a:cubicBezTo>
                    <a:pt x="973" y="244"/>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
            <p:cNvSpPr/>
            <p:nvPr/>
          </p:nvSpPr>
          <p:spPr>
            <a:xfrm>
              <a:off x="1080825" y="2792875"/>
              <a:ext cx="24350" cy="25100"/>
            </a:xfrm>
            <a:custGeom>
              <a:rect b="b" l="l" r="r" t="t"/>
              <a:pathLst>
                <a:path extrusionOk="0" h="1004" w="974">
                  <a:moveTo>
                    <a:pt x="487" y="1"/>
                  </a:moveTo>
                  <a:cubicBezTo>
                    <a:pt x="214" y="1"/>
                    <a:pt x="1" y="244"/>
                    <a:pt x="1" y="518"/>
                  </a:cubicBezTo>
                  <a:cubicBezTo>
                    <a:pt x="1" y="761"/>
                    <a:pt x="214" y="1004"/>
                    <a:pt x="487" y="1004"/>
                  </a:cubicBezTo>
                  <a:cubicBezTo>
                    <a:pt x="761" y="1004"/>
                    <a:pt x="973" y="761"/>
                    <a:pt x="973" y="518"/>
                  </a:cubicBezTo>
                  <a:cubicBezTo>
                    <a:pt x="973"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
            <p:cNvSpPr/>
            <p:nvPr/>
          </p:nvSpPr>
          <p:spPr>
            <a:xfrm>
              <a:off x="1358950" y="2805800"/>
              <a:ext cx="25100" cy="24350"/>
            </a:xfrm>
            <a:custGeom>
              <a:rect b="b" l="l" r="r" t="t"/>
              <a:pathLst>
                <a:path extrusionOk="0" h="974" w="1004">
                  <a:moveTo>
                    <a:pt x="487" y="1"/>
                  </a:moveTo>
                  <a:cubicBezTo>
                    <a:pt x="244" y="1"/>
                    <a:pt x="1" y="213"/>
                    <a:pt x="1" y="487"/>
                  </a:cubicBezTo>
                  <a:cubicBezTo>
                    <a:pt x="1" y="760"/>
                    <a:pt x="244" y="973"/>
                    <a:pt x="487" y="973"/>
                  </a:cubicBezTo>
                  <a:cubicBezTo>
                    <a:pt x="761" y="973"/>
                    <a:pt x="1004" y="760"/>
                    <a:pt x="1004" y="487"/>
                  </a:cubicBezTo>
                  <a:cubicBezTo>
                    <a:pt x="1004" y="213"/>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
            <p:cNvSpPr/>
            <p:nvPr/>
          </p:nvSpPr>
          <p:spPr>
            <a:xfrm>
              <a:off x="2108200" y="1576300"/>
              <a:ext cx="25100" cy="25100"/>
            </a:xfrm>
            <a:custGeom>
              <a:rect b="b" l="l" r="r" t="t"/>
              <a:pathLst>
                <a:path extrusionOk="0" h="1004" w="1004">
                  <a:moveTo>
                    <a:pt x="518" y="1"/>
                  </a:moveTo>
                  <a:cubicBezTo>
                    <a:pt x="244" y="1"/>
                    <a:pt x="1" y="244"/>
                    <a:pt x="1" y="487"/>
                  </a:cubicBezTo>
                  <a:cubicBezTo>
                    <a:pt x="1" y="760"/>
                    <a:pt x="244" y="1004"/>
                    <a:pt x="518" y="1004"/>
                  </a:cubicBezTo>
                  <a:cubicBezTo>
                    <a:pt x="761" y="1004"/>
                    <a:pt x="1004" y="760"/>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
            <p:cNvSpPr/>
            <p:nvPr/>
          </p:nvSpPr>
          <p:spPr>
            <a:xfrm>
              <a:off x="2468400" y="1520075"/>
              <a:ext cx="25100" cy="25100"/>
            </a:xfrm>
            <a:custGeom>
              <a:rect b="b" l="l" r="r" t="t"/>
              <a:pathLst>
                <a:path extrusionOk="0" h="1004" w="1004">
                  <a:moveTo>
                    <a:pt x="487" y="0"/>
                  </a:moveTo>
                  <a:cubicBezTo>
                    <a:pt x="213" y="0"/>
                    <a:pt x="0" y="243"/>
                    <a:pt x="0" y="517"/>
                  </a:cubicBezTo>
                  <a:cubicBezTo>
                    <a:pt x="0" y="760"/>
                    <a:pt x="213" y="1003"/>
                    <a:pt x="487" y="1003"/>
                  </a:cubicBezTo>
                  <a:cubicBezTo>
                    <a:pt x="760" y="1003"/>
                    <a:pt x="1003" y="760"/>
                    <a:pt x="1003" y="517"/>
                  </a:cubicBezTo>
                  <a:cubicBezTo>
                    <a:pt x="1003" y="24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
            <p:cNvSpPr/>
            <p:nvPr/>
          </p:nvSpPr>
          <p:spPr>
            <a:xfrm>
              <a:off x="1943300" y="1340725"/>
              <a:ext cx="24350" cy="25100"/>
            </a:xfrm>
            <a:custGeom>
              <a:rect b="b" l="l" r="r" t="t"/>
              <a:pathLst>
                <a:path extrusionOk="0" h="1004" w="974">
                  <a:moveTo>
                    <a:pt x="487" y="1"/>
                  </a:moveTo>
                  <a:cubicBezTo>
                    <a:pt x="214" y="1"/>
                    <a:pt x="1" y="244"/>
                    <a:pt x="1" y="487"/>
                  </a:cubicBezTo>
                  <a:cubicBezTo>
                    <a:pt x="1" y="761"/>
                    <a:pt x="214" y="1004"/>
                    <a:pt x="487" y="1004"/>
                  </a:cubicBezTo>
                  <a:cubicBezTo>
                    <a:pt x="761" y="1004"/>
                    <a:pt x="974" y="761"/>
                    <a:pt x="974" y="487"/>
                  </a:cubicBezTo>
                  <a:cubicBezTo>
                    <a:pt x="974"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
            <p:cNvSpPr/>
            <p:nvPr/>
          </p:nvSpPr>
          <p:spPr>
            <a:xfrm>
              <a:off x="1476725" y="964600"/>
              <a:ext cx="25125" cy="24325"/>
            </a:xfrm>
            <a:custGeom>
              <a:rect b="b" l="l" r="r" t="t"/>
              <a:pathLst>
                <a:path extrusionOk="0" h="973" w="1005">
                  <a:moveTo>
                    <a:pt x="487" y="0"/>
                  </a:moveTo>
                  <a:cubicBezTo>
                    <a:pt x="244" y="31"/>
                    <a:pt x="1" y="243"/>
                    <a:pt x="1" y="486"/>
                  </a:cubicBezTo>
                  <a:cubicBezTo>
                    <a:pt x="1" y="760"/>
                    <a:pt x="244" y="973"/>
                    <a:pt x="487" y="973"/>
                  </a:cubicBezTo>
                  <a:cubicBezTo>
                    <a:pt x="761" y="973"/>
                    <a:pt x="1004" y="760"/>
                    <a:pt x="1004" y="486"/>
                  </a:cubicBezTo>
                  <a:cubicBezTo>
                    <a:pt x="1004" y="24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
            <p:cNvSpPr/>
            <p:nvPr/>
          </p:nvSpPr>
          <p:spPr>
            <a:xfrm>
              <a:off x="1476725" y="1230550"/>
              <a:ext cx="25125" cy="25100"/>
            </a:xfrm>
            <a:custGeom>
              <a:rect b="b" l="l" r="r" t="t"/>
              <a:pathLst>
                <a:path extrusionOk="0" h="1004" w="1005">
                  <a:moveTo>
                    <a:pt x="487" y="1"/>
                  </a:moveTo>
                  <a:cubicBezTo>
                    <a:pt x="183" y="1"/>
                    <a:pt x="1" y="213"/>
                    <a:pt x="1" y="487"/>
                  </a:cubicBezTo>
                  <a:cubicBezTo>
                    <a:pt x="1" y="760"/>
                    <a:pt x="244" y="1004"/>
                    <a:pt x="487" y="1004"/>
                  </a:cubicBezTo>
                  <a:cubicBezTo>
                    <a:pt x="761" y="1004"/>
                    <a:pt x="1004" y="760"/>
                    <a:pt x="1004" y="487"/>
                  </a:cubicBezTo>
                  <a:cubicBezTo>
                    <a:pt x="1004" y="213"/>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
            <p:cNvSpPr/>
            <p:nvPr/>
          </p:nvSpPr>
          <p:spPr>
            <a:xfrm>
              <a:off x="1259400" y="1665975"/>
              <a:ext cx="24350" cy="24325"/>
            </a:xfrm>
            <a:custGeom>
              <a:rect b="b" l="l" r="r" t="t"/>
              <a:pathLst>
                <a:path extrusionOk="0" h="973" w="974">
                  <a:moveTo>
                    <a:pt x="487" y="0"/>
                  </a:moveTo>
                  <a:cubicBezTo>
                    <a:pt x="214" y="0"/>
                    <a:pt x="1" y="213"/>
                    <a:pt x="1" y="487"/>
                  </a:cubicBezTo>
                  <a:cubicBezTo>
                    <a:pt x="1" y="760"/>
                    <a:pt x="214" y="973"/>
                    <a:pt x="487" y="973"/>
                  </a:cubicBezTo>
                  <a:cubicBezTo>
                    <a:pt x="761" y="973"/>
                    <a:pt x="973" y="760"/>
                    <a:pt x="973" y="487"/>
                  </a:cubicBezTo>
                  <a:cubicBezTo>
                    <a:pt x="973" y="21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
            <p:cNvSpPr/>
            <p:nvPr/>
          </p:nvSpPr>
          <p:spPr>
            <a:xfrm>
              <a:off x="4067975" y="835400"/>
              <a:ext cx="25100" cy="25100"/>
            </a:xfrm>
            <a:custGeom>
              <a:rect b="b" l="l" r="r" t="t"/>
              <a:pathLst>
                <a:path extrusionOk="0" h="1004" w="1004">
                  <a:moveTo>
                    <a:pt x="487" y="1"/>
                  </a:moveTo>
                  <a:cubicBezTo>
                    <a:pt x="244" y="1"/>
                    <a:pt x="0" y="244"/>
                    <a:pt x="0" y="487"/>
                  </a:cubicBezTo>
                  <a:cubicBezTo>
                    <a:pt x="0" y="761"/>
                    <a:pt x="244" y="1004"/>
                    <a:pt x="487" y="1004"/>
                  </a:cubicBezTo>
                  <a:cubicBezTo>
                    <a:pt x="760" y="1004"/>
                    <a:pt x="943" y="761"/>
                    <a:pt x="1003" y="487"/>
                  </a:cubicBezTo>
                  <a:cubicBezTo>
                    <a:pt x="1003" y="244"/>
                    <a:pt x="76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
            <p:cNvSpPr/>
            <p:nvPr/>
          </p:nvSpPr>
          <p:spPr>
            <a:xfrm>
              <a:off x="3581650" y="660625"/>
              <a:ext cx="25100" cy="25100"/>
            </a:xfrm>
            <a:custGeom>
              <a:rect b="b" l="l" r="r" t="t"/>
              <a:pathLst>
                <a:path extrusionOk="0" h="1004" w="1004">
                  <a:moveTo>
                    <a:pt x="486" y="1"/>
                  </a:moveTo>
                  <a:cubicBezTo>
                    <a:pt x="243" y="1"/>
                    <a:pt x="0" y="244"/>
                    <a:pt x="0" y="487"/>
                  </a:cubicBezTo>
                  <a:cubicBezTo>
                    <a:pt x="0" y="761"/>
                    <a:pt x="243" y="1004"/>
                    <a:pt x="486" y="1004"/>
                  </a:cubicBezTo>
                  <a:cubicBezTo>
                    <a:pt x="760" y="1004"/>
                    <a:pt x="1003" y="761"/>
                    <a:pt x="1003" y="487"/>
                  </a:cubicBezTo>
                  <a:cubicBezTo>
                    <a:pt x="1003" y="24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
            <p:cNvSpPr/>
            <p:nvPr/>
          </p:nvSpPr>
          <p:spPr>
            <a:xfrm>
              <a:off x="2974475" y="644675"/>
              <a:ext cx="25100" cy="24350"/>
            </a:xfrm>
            <a:custGeom>
              <a:rect b="b" l="l" r="r" t="t"/>
              <a:pathLst>
                <a:path extrusionOk="0" h="974" w="1004">
                  <a:moveTo>
                    <a:pt x="487" y="1"/>
                  </a:moveTo>
                  <a:cubicBezTo>
                    <a:pt x="244" y="1"/>
                    <a:pt x="1" y="213"/>
                    <a:pt x="1" y="487"/>
                  </a:cubicBezTo>
                  <a:cubicBezTo>
                    <a:pt x="1" y="760"/>
                    <a:pt x="244" y="973"/>
                    <a:pt x="487" y="973"/>
                  </a:cubicBezTo>
                  <a:cubicBezTo>
                    <a:pt x="761" y="973"/>
                    <a:pt x="1004" y="760"/>
                    <a:pt x="1004" y="487"/>
                  </a:cubicBezTo>
                  <a:cubicBezTo>
                    <a:pt x="1004" y="213"/>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
            <p:cNvSpPr/>
            <p:nvPr/>
          </p:nvSpPr>
          <p:spPr>
            <a:xfrm>
              <a:off x="2615825" y="942550"/>
              <a:ext cx="24325" cy="25100"/>
            </a:xfrm>
            <a:custGeom>
              <a:rect b="b" l="l" r="r" t="t"/>
              <a:pathLst>
                <a:path extrusionOk="0" h="1004" w="973">
                  <a:moveTo>
                    <a:pt x="486" y="1"/>
                  </a:moveTo>
                  <a:cubicBezTo>
                    <a:pt x="213" y="1"/>
                    <a:pt x="0" y="244"/>
                    <a:pt x="0" y="517"/>
                  </a:cubicBezTo>
                  <a:cubicBezTo>
                    <a:pt x="0" y="761"/>
                    <a:pt x="213" y="1004"/>
                    <a:pt x="486" y="1004"/>
                  </a:cubicBezTo>
                  <a:cubicBezTo>
                    <a:pt x="760" y="1004"/>
                    <a:pt x="973" y="821"/>
                    <a:pt x="973" y="517"/>
                  </a:cubicBezTo>
                  <a:cubicBezTo>
                    <a:pt x="973" y="24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
            <p:cNvSpPr/>
            <p:nvPr/>
          </p:nvSpPr>
          <p:spPr>
            <a:xfrm>
              <a:off x="2124925" y="688000"/>
              <a:ext cx="24350" cy="25100"/>
            </a:xfrm>
            <a:custGeom>
              <a:rect b="b" l="l" r="r" t="t"/>
              <a:pathLst>
                <a:path extrusionOk="0" h="1004" w="974">
                  <a:moveTo>
                    <a:pt x="487" y="0"/>
                  </a:moveTo>
                  <a:cubicBezTo>
                    <a:pt x="213" y="0"/>
                    <a:pt x="1" y="243"/>
                    <a:pt x="1" y="517"/>
                  </a:cubicBezTo>
                  <a:cubicBezTo>
                    <a:pt x="1" y="760"/>
                    <a:pt x="213" y="1003"/>
                    <a:pt x="487" y="1003"/>
                  </a:cubicBezTo>
                  <a:cubicBezTo>
                    <a:pt x="760" y="1003"/>
                    <a:pt x="943" y="760"/>
                    <a:pt x="973" y="517"/>
                  </a:cubicBezTo>
                  <a:cubicBezTo>
                    <a:pt x="973" y="24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
            <p:cNvSpPr/>
            <p:nvPr/>
          </p:nvSpPr>
          <p:spPr>
            <a:xfrm>
              <a:off x="1798925" y="906850"/>
              <a:ext cx="24350" cy="24325"/>
            </a:xfrm>
            <a:custGeom>
              <a:rect b="b" l="l" r="r" t="t"/>
              <a:pathLst>
                <a:path extrusionOk="0" h="973" w="974">
                  <a:moveTo>
                    <a:pt x="487" y="0"/>
                  </a:moveTo>
                  <a:cubicBezTo>
                    <a:pt x="214" y="0"/>
                    <a:pt x="1" y="213"/>
                    <a:pt x="1" y="486"/>
                  </a:cubicBezTo>
                  <a:cubicBezTo>
                    <a:pt x="1" y="760"/>
                    <a:pt x="214" y="973"/>
                    <a:pt x="487" y="973"/>
                  </a:cubicBezTo>
                  <a:cubicBezTo>
                    <a:pt x="761" y="973"/>
                    <a:pt x="973" y="790"/>
                    <a:pt x="973" y="486"/>
                  </a:cubicBezTo>
                  <a:cubicBezTo>
                    <a:pt x="973" y="21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
            <p:cNvSpPr/>
            <p:nvPr/>
          </p:nvSpPr>
          <p:spPr>
            <a:xfrm>
              <a:off x="2349850" y="1263225"/>
              <a:ext cx="24350" cy="24350"/>
            </a:xfrm>
            <a:custGeom>
              <a:rect b="b" l="l" r="r" t="t"/>
              <a:pathLst>
                <a:path extrusionOk="0" h="974" w="974">
                  <a:moveTo>
                    <a:pt x="487" y="1"/>
                  </a:moveTo>
                  <a:cubicBezTo>
                    <a:pt x="213" y="1"/>
                    <a:pt x="1" y="213"/>
                    <a:pt x="1" y="487"/>
                  </a:cubicBezTo>
                  <a:cubicBezTo>
                    <a:pt x="1" y="760"/>
                    <a:pt x="213" y="973"/>
                    <a:pt x="487" y="973"/>
                  </a:cubicBezTo>
                  <a:cubicBezTo>
                    <a:pt x="761" y="973"/>
                    <a:pt x="943" y="760"/>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
            <p:cNvSpPr/>
            <p:nvPr/>
          </p:nvSpPr>
          <p:spPr>
            <a:xfrm>
              <a:off x="2489675" y="587675"/>
              <a:ext cx="24350" cy="24350"/>
            </a:xfrm>
            <a:custGeom>
              <a:rect b="b" l="l" r="r" t="t"/>
              <a:pathLst>
                <a:path extrusionOk="0" h="974" w="974">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
            <p:cNvSpPr/>
            <p:nvPr/>
          </p:nvSpPr>
          <p:spPr>
            <a:xfrm>
              <a:off x="2751075" y="536775"/>
              <a:ext cx="25100" cy="25100"/>
            </a:xfrm>
            <a:custGeom>
              <a:rect b="b" l="l" r="r" t="t"/>
              <a:pathLst>
                <a:path extrusionOk="0" h="1004" w="1004">
                  <a:moveTo>
                    <a:pt x="517" y="0"/>
                  </a:moveTo>
                  <a:cubicBezTo>
                    <a:pt x="244" y="0"/>
                    <a:pt x="1" y="244"/>
                    <a:pt x="1" y="517"/>
                  </a:cubicBezTo>
                  <a:cubicBezTo>
                    <a:pt x="1" y="791"/>
                    <a:pt x="244" y="1003"/>
                    <a:pt x="517" y="1003"/>
                  </a:cubicBezTo>
                  <a:cubicBezTo>
                    <a:pt x="791" y="1003"/>
                    <a:pt x="1004" y="791"/>
                    <a:pt x="1004" y="517"/>
                  </a:cubicBezTo>
                  <a:cubicBezTo>
                    <a:pt x="1004" y="244"/>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
            <p:cNvSpPr/>
            <p:nvPr/>
          </p:nvSpPr>
          <p:spPr>
            <a:xfrm>
              <a:off x="2039825" y="554250"/>
              <a:ext cx="25100" cy="25100"/>
            </a:xfrm>
            <a:custGeom>
              <a:rect b="b" l="l" r="r" t="t"/>
              <a:pathLst>
                <a:path extrusionOk="0" h="1004" w="1004">
                  <a:moveTo>
                    <a:pt x="517" y="1"/>
                  </a:moveTo>
                  <a:cubicBezTo>
                    <a:pt x="243" y="1"/>
                    <a:pt x="0" y="244"/>
                    <a:pt x="0" y="487"/>
                  </a:cubicBezTo>
                  <a:cubicBezTo>
                    <a:pt x="0" y="760"/>
                    <a:pt x="243" y="1004"/>
                    <a:pt x="517" y="1004"/>
                  </a:cubicBezTo>
                  <a:cubicBezTo>
                    <a:pt x="760" y="1004"/>
                    <a:pt x="1003" y="791"/>
                    <a:pt x="1003" y="487"/>
                  </a:cubicBezTo>
                  <a:cubicBezTo>
                    <a:pt x="1003" y="213"/>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
            <p:cNvSpPr/>
            <p:nvPr/>
          </p:nvSpPr>
          <p:spPr>
            <a:xfrm>
              <a:off x="1602875" y="675825"/>
              <a:ext cx="25100" cy="25100"/>
            </a:xfrm>
            <a:custGeom>
              <a:rect b="b" l="l" r="r" t="t"/>
              <a:pathLst>
                <a:path extrusionOk="0" h="1004" w="1004">
                  <a:moveTo>
                    <a:pt x="517" y="1"/>
                  </a:moveTo>
                  <a:cubicBezTo>
                    <a:pt x="244" y="1"/>
                    <a:pt x="1" y="244"/>
                    <a:pt x="1" y="487"/>
                  </a:cubicBezTo>
                  <a:cubicBezTo>
                    <a:pt x="1" y="761"/>
                    <a:pt x="244" y="1004"/>
                    <a:pt x="517" y="1004"/>
                  </a:cubicBezTo>
                  <a:cubicBezTo>
                    <a:pt x="761" y="1004"/>
                    <a:pt x="1004" y="791"/>
                    <a:pt x="1004" y="487"/>
                  </a:cubicBezTo>
                  <a:cubicBezTo>
                    <a:pt x="1004" y="244"/>
                    <a:pt x="76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
            <p:cNvSpPr/>
            <p:nvPr/>
          </p:nvSpPr>
          <p:spPr>
            <a:xfrm>
              <a:off x="1769300" y="675825"/>
              <a:ext cx="25100" cy="25100"/>
            </a:xfrm>
            <a:custGeom>
              <a:rect b="b" l="l" r="r" t="t"/>
              <a:pathLst>
                <a:path extrusionOk="0" h="1004" w="1004">
                  <a:moveTo>
                    <a:pt x="487" y="1"/>
                  </a:moveTo>
                  <a:cubicBezTo>
                    <a:pt x="213" y="1"/>
                    <a:pt x="0" y="244"/>
                    <a:pt x="0" y="487"/>
                  </a:cubicBezTo>
                  <a:cubicBezTo>
                    <a:pt x="0" y="761"/>
                    <a:pt x="244" y="1004"/>
                    <a:pt x="487" y="1004"/>
                  </a:cubicBezTo>
                  <a:cubicBezTo>
                    <a:pt x="760" y="1004"/>
                    <a:pt x="943" y="791"/>
                    <a:pt x="1003" y="487"/>
                  </a:cubicBezTo>
                  <a:cubicBezTo>
                    <a:pt x="1003" y="244"/>
                    <a:pt x="76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
            <p:cNvSpPr/>
            <p:nvPr/>
          </p:nvSpPr>
          <p:spPr>
            <a:xfrm>
              <a:off x="1365800" y="592250"/>
              <a:ext cx="24325" cy="25100"/>
            </a:xfrm>
            <a:custGeom>
              <a:rect b="b" l="l" r="r" t="t"/>
              <a:pathLst>
                <a:path extrusionOk="0" h="1004" w="973">
                  <a:moveTo>
                    <a:pt x="487" y="0"/>
                  </a:moveTo>
                  <a:cubicBezTo>
                    <a:pt x="213" y="0"/>
                    <a:pt x="0" y="243"/>
                    <a:pt x="0" y="487"/>
                  </a:cubicBezTo>
                  <a:cubicBezTo>
                    <a:pt x="0" y="760"/>
                    <a:pt x="213" y="1003"/>
                    <a:pt x="487" y="1003"/>
                  </a:cubicBezTo>
                  <a:cubicBezTo>
                    <a:pt x="760" y="1003"/>
                    <a:pt x="973" y="791"/>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
            <p:cNvSpPr/>
            <p:nvPr/>
          </p:nvSpPr>
          <p:spPr>
            <a:xfrm>
              <a:off x="1115025" y="524625"/>
              <a:ext cx="24350" cy="25100"/>
            </a:xfrm>
            <a:custGeom>
              <a:rect b="b" l="l" r="r" t="t"/>
              <a:pathLst>
                <a:path extrusionOk="0" h="1004" w="974">
                  <a:moveTo>
                    <a:pt x="487" y="0"/>
                  </a:moveTo>
                  <a:cubicBezTo>
                    <a:pt x="213" y="0"/>
                    <a:pt x="1" y="243"/>
                    <a:pt x="1" y="517"/>
                  </a:cubicBezTo>
                  <a:cubicBezTo>
                    <a:pt x="1" y="760"/>
                    <a:pt x="213" y="1003"/>
                    <a:pt x="487" y="1003"/>
                  </a:cubicBezTo>
                  <a:cubicBezTo>
                    <a:pt x="761" y="1003"/>
                    <a:pt x="973" y="760"/>
                    <a:pt x="973" y="517"/>
                  </a:cubicBezTo>
                  <a:cubicBezTo>
                    <a:pt x="973" y="24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
            <p:cNvSpPr/>
            <p:nvPr/>
          </p:nvSpPr>
          <p:spPr>
            <a:xfrm>
              <a:off x="1210025" y="877200"/>
              <a:ext cx="24325" cy="25100"/>
            </a:xfrm>
            <a:custGeom>
              <a:rect b="b" l="l" r="r" t="t"/>
              <a:pathLst>
                <a:path extrusionOk="0" h="1004" w="973">
                  <a:moveTo>
                    <a:pt x="486" y="1"/>
                  </a:moveTo>
                  <a:cubicBezTo>
                    <a:pt x="213" y="1"/>
                    <a:pt x="0" y="244"/>
                    <a:pt x="0" y="487"/>
                  </a:cubicBezTo>
                  <a:cubicBezTo>
                    <a:pt x="0" y="761"/>
                    <a:pt x="213" y="1004"/>
                    <a:pt x="486" y="1004"/>
                  </a:cubicBezTo>
                  <a:cubicBezTo>
                    <a:pt x="760" y="1004"/>
                    <a:pt x="942" y="761"/>
                    <a:pt x="973" y="487"/>
                  </a:cubicBezTo>
                  <a:cubicBezTo>
                    <a:pt x="973" y="24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
            <p:cNvSpPr/>
            <p:nvPr/>
          </p:nvSpPr>
          <p:spPr>
            <a:xfrm>
              <a:off x="839200" y="1416725"/>
              <a:ext cx="25100" cy="25100"/>
            </a:xfrm>
            <a:custGeom>
              <a:rect b="b" l="l" r="r" t="t"/>
              <a:pathLst>
                <a:path extrusionOk="0" h="1004" w="1004">
                  <a:moveTo>
                    <a:pt x="486" y="0"/>
                  </a:moveTo>
                  <a:cubicBezTo>
                    <a:pt x="243" y="0"/>
                    <a:pt x="0" y="244"/>
                    <a:pt x="0" y="487"/>
                  </a:cubicBezTo>
                  <a:cubicBezTo>
                    <a:pt x="0" y="760"/>
                    <a:pt x="243" y="1004"/>
                    <a:pt x="486" y="1004"/>
                  </a:cubicBezTo>
                  <a:cubicBezTo>
                    <a:pt x="760" y="1004"/>
                    <a:pt x="973" y="760"/>
                    <a:pt x="1003" y="487"/>
                  </a:cubicBezTo>
                  <a:cubicBezTo>
                    <a:pt x="1003" y="244"/>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
            <p:cNvSpPr/>
            <p:nvPr/>
          </p:nvSpPr>
          <p:spPr>
            <a:xfrm>
              <a:off x="1118075" y="1464600"/>
              <a:ext cx="24325" cy="24350"/>
            </a:xfrm>
            <a:custGeom>
              <a:rect b="b" l="l" r="r" t="t"/>
              <a:pathLst>
                <a:path extrusionOk="0" h="974" w="973">
                  <a:moveTo>
                    <a:pt x="487" y="0"/>
                  </a:moveTo>
                  <a:cubicBezTo>
                    <a:pt x="213" y="0"/>
                    <a:pt x="0" y="213"/>
                    <a:pt x="0" y="487"/>
                  </a:cubicBezTo>
                  <a:cubicBezTo>
                    <a:pt x="0" y="760"/>
                    <a:pt x="213" y="973"/>
                    <a:pt x="487" y="973"/>
                  </a:cubicBezTo>
                  <a:cubicBezTo>
                    <a:pt x="760" y="973"/>
                    <a:pt x="942" y="760"/>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
            <p:cNvSpPr/>
            <p:nvPr/>
          </p:nvSpPr>
          <p:spPr>
            <a:xfrm>
              <a:off x="1437975" y="1576300"/>
              <a:ext cx="24350" cy="25100"/>
            </a:xfrm>
            <a:custGeom>
              <a:rect b="b" l="l" r="r" t="t"/>
              <a:pathLst>
                <a:path extrusionOk="0" h="1004" w="974">
                  <a:moveTo>
                    <a:pt x="487" y="1"/>
                  </a:moveTo>
                  <a:cubicBezTo>
                    <a:pt x="214" y="1"/>
                    <a:pt x="1" y="244"/>
                    <a:pt x="1" y="487"/>
                  </a:cubicBezTo>
                  <a:cubicBezTo>
                    <a:pt x="1" y="760"/>
                    <a:pt x="214" y="1004"/>
                    <a:pt x="487" y="1004"/>
                  </a:cubicBezTo>
                  <a:cubicBezTo>
                    <a:pt x="700" y="1004"/>
                    <a:pt x="943" y="760"/>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
            <p:cNvSpPr/>
            <p:nvPr/>
          </p:nvSpPr>
          <p:spPr>
            <a:xfrm>
              <a:off x="1384025" y="2074025"/>
              <a:ext cx="24350" cy="25100"/>
            </a:xfrm>
            <a:custGeom>
              <a:rect b="b" l="l" r="r" t="t"/>
              <a:pathLst>
                <a:path extrusionOk="0" h="1004" w="974">
                  <a:moveTo>
                    <a:pt x="487" y="1"/>
                  </a:moveTo>
                  <a:cubicBezTo>
                    <a:pt x="213" y="1"/>
                    <a:pt x="1" y="244"/>
                    <a:pt x="1" y="487"/>
                  </a:cubicBezTo>
                  <a:cubicBezTo>
                    <a:pt x="1" y="761"/>
                    <a:pt x="213" y="1004"/>
                    <a:pt x="487" y="1004"/>
                  </a:cubicBezTo>
                  <a:cubicBezTo>
                    <a:pt x="761" y="1004"/>
                    <a:pt x="973" y="761"/>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
            <p:cNvSpPr/>
            <p:nvPr/>
          </p:nvSpPr>
          <p:spPr>
            <a:xfrm>
              <a:off x="1049675" y="2257150"/>
              <a:ext cx="24350" cy="25125"/>
            </a:xfrm>
            <a:custGeom>
              <a:rect b="b" l="l" r="r" t="t"/>
              <a:pathLst>
                <a:path extrusionOk="0" h="1005" w="974">
                  <a:moveTo>
                    <a:pt x="487" y="1"/>
                  </a:moveTo>
                  <a:cubicBezTo>
                    <a:pt x="213" y="1"/>
                    <a:pt x="1" y="244"/>
                    <a:pt x="1" y="487"/>
                  </a:cubicBezTo>
                  <a:cubicBezTo>
                    <a:pt x="1" y="761"/>
                    <a:pt x="213" y="1004"/>
                    <a:pt x="487" y="1004"/>
                  </a:cubicBezTo>
                  <a:cubicBezTo>
                    <a:pt x="761" y="1004"/>
                    <a:pt x="943" y="761"/>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
            <p:cNvSpPr/>
            <p:nvPr/>
          </p:nvSpPr>
          <p:spPr>
            <a:xfrm>
              <a:off x="571700" y="1798200"/>
              <a:ext cx="24350" cy="25100"/>
            </a:xfrm>
            <a:custGeom>
              <a:rect b="b" l="l" r="r" t="t"/>
              <a:pathLst>
                <a:path extrusionOk="0" h="1004" w="974">
                  <a:moveTo>
                    <a:pt x="487" y="0"/>
                  </a:moveTo>
                  <a:cubicBezTo>
                    <a:pt x="213" y="0"/>
                    <a:pt x="1" y="243"/>
                    <a:pt x="1" y="517"/>
                  </a:cubicBezTo>
                  <a:cubicBezTo>
                    <a:pt x="1" y="790"/>
                    <a:pt x="213" y="1003"/>
                    <a:pt x="487" y="1003"/>
                  </a:cubicBezTo>
                  <a:cubicBezTo>
                    <a:pt x="761" y="1003"/>
                    <a:pt x="973" y="821"/>
                    <a:pt x="973" y="517"/>
                  </a:cubicBezTo>
                  <a:cubicBezTo>
                    <a:pt x="973" y="24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
            <p:cNvSpPr/>
            <p:nvPr/>
          </p:nvSpPr>
          <p:spPr>
            <a:xfrm>
              <a:off x="310300" y="1369600"/>
              <a:ext cx="25100" cy="24350"/>
            </a:xfrm>
            <a:custGeom>
              <a:rect b="b" l="l" r="r" t="t"/>
              <a:pathLst>
                <a:path extrusionOk="0" h="974" w="1004">
                  <a:moveTo>
                    <a:pt x="487" y="1"/>
                  </a:moveTo>
                  <a:cubicBezTo>
                    <a:pt x="244" y="1"/>
                    <a:pt x="1" y="214"/>
                    <a:pt x="1" y="487"/>
                  </a:cubicBezTo>
                  <a:cubicBezTo>
                    <a:pt x="1" y="761"/>
                    <a:pt x="244" y="974"/>
                    <a:pt x="487" y="974"/>
                  </a:cubicBezTo>
                  <a:cubicBezTo>
                    <a:pt x="760" y="974"/>
                    <a:pt x="973" y="761"/>
                    <a:pt x="1004" y="487"/>
                  </a:cubicBezTo>
                  <a:cubicBezTo>
                    <a:pt x="1004" y="214"/>
                    <a:pt x="76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
            <p:cNvSpPr/>
            <p:nvPr/>
          </p:nvSpPr>
          <p:spPr>
            <a:xfrm>
              <a:off x="719125" y="805025"/>
              <a:ext cx="24350" cy="24325"/>
            </a:xfrm>
            <a:custGeom>
              <a:rect b="b" l="l" r="r" t="t"/>
              <a:pathLst>
                <a:path extrusionOk="0" h="973" w="974">
                  <a:moveTo>
                    <a:pt x="487" y="0"/>
                  </a:moveTo>
                  <a:cubicBezTo>
                    <a:pt x="213" y="0"/>
                    <a:pt x="0" y="213"/>
                    <a:pt x="0" y="486"/>
                  </a:cubicBezTo>
                  <a:cubicBezTo>
                    <a:pt x="0" y="760"/>
                    <a:pt x="213" y="973"/>
                    <a:pt x="487" y="973"/>
                  </a:cubicBezTo>
                  <a:cubicBezTo>
                    <a:pt x="760" y="973"/>
                    <a:pt x="973" y="760"/>
                    <a:pt x="973" y="486"/>
                  </a:cubicBezTo>
                  <a:cubicBezTo>
                    <a:pt x="973" y="24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
            <p:cNvSpPr/>
            <p:nvPr/>
          </p:nvSpPr>
          <p:spPr>
            <a:xfrm>
              <a:off x="583875" y="499550"/>
              <a:ext cx="25100" cy="23575"/>
            </a:xfrm>
            <a:custGeom>
              <a:rect b="b" l="l" r="r" t="t"/>
              <a:pathLst>
                <a:path extrusionOk="0" h="943" w="1004">
                  <a:moveTo>
                    <a:pt x="486" y="0"/>
                  </a:moveTo>
                  <a:cubicBezTo>
                    <a:pt x="243" y="0"/>
                    <a:pt x="0" y="213"/>
                    <a:pt x="0" y="456"/>
                  </a:cubicBezTo>
                  <a:cubicBezTo>
                    <a:pt x="0" y="699"/>
                    <a:pt x="243" y="942"/>
                    <a:pt x="486" y="942"/>
                  </a:cubicBezTo>
                  <a:cubicBezTo>
                    <a:pt x="760" y="942"/>
                    <a:pt x="1003" y="760"/>
                    <a:pt x="1003" y="486"/>
                  </a:cubicBezTo>
                  <a:cubicBezTo>
                    <a:pt x="1003" y="21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
            <p:cNvSpPr/>
            <p:nvPr/>
          </p:nvSpPr>
          <p:spPr>
            <a:xfrm>
              <a:off x="333850" y="563375"/>
              <a:ext cx="25100" cy="25100"/>
            </a:xfrm>
            <a:custGeom>
              <a:rect b="b" l="l" r="r" t="t"/>
              <a:pathLst>
                <a:path extrusionOk="0" h="1004" w="1004">
                  <a:moveTo>
                    <a:pt x="518" y="0"/>
                  </a:moveTo>
                  <a:cubicBezTo>
                    <a:pt x="244" y="0"/>
                    <a:pt x="1" y="243"/>
                    <a:pt x="1" y="517"/>
                  </a:cubicBezTo>
                  <a:cubicBezTo>
                    <a:pt x="1" y="791"/>
                    <a:pt x="244" y="1003"/>
                    <a:pt x="518" y="1003"/>
                  </a:cubicBezTo>
                  <a:cubicBezTo>
                    <a:pt x="761" y="1003"/>
                    <a:pt x="1004" y="791"/>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
            <p:cNvSpPr/>
            <p:nvPr/>
          </p:nvSpPr>
          <p:spPr>
            <a:xfrm>
              <a:off x="302700" y="1090725"/>
              <a:ext cx="25100" cy="25100"/>
            </a:xfrm>
            <a:custGeom>
              <a:rect b="b" l="l" r="r" t="t"/>
              <a:pathLst>
                <a:path extrusionOk="0" h="1004" w="1004">
                  <a:moveTo>
                    <a:pt x="487" y="1"/>
                  </a:moveTo>
                  <a:cubicBezTo>
                    <a:pt x="244" y="1"/>
                    <a:pt x="1" y="244"/>
                    <a:pt x="1" y="518"/>
                  </a:cubicBezTo>
                  <a:cubicBezTo>
                    <a:pt x="1" y="761"/>
                    <a:pt x="244" y="1004"/>
                    <a:pt x="487" y="1004"/>
                  </a:cubicBezTo>
                  <a:cubicBezTo>
                    <a:pt x="761" y="1004"/>
                    <a:pt x="1004" y="761"/>
                    <a:pt x="1004" y="518"/>
                  </a:cubicBezTo>
                  <a:cubicBezTo>
                    <a:pt x="1004"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
            <p:cNvSpPr/>
            <p:nvPr/>
          </p:nvSpPr>
          <p:spPr>
            <a:xfrm>
              <a:off x="782200" y="2256400"/>
              <a:ext cx="25100" cy="25100"/>
            </a:xfrm>
            <a:custGeom>
              <a:rect b="b" l="l" r="r" t="t"/>
              <a:pathLst>
                <a:path extrusionOk="0" h="1004" w="1004">
                  <a:moveTo>
                    <a:pt x="517" y="1"/>
                  </a:moveTo>
                  <a:cubicBezTo>
                    <a:pt x="243" y="1"/>
                    <a:pt x="0" y="244"/>
                    <a:pt x="0" y="487"/>
                  </a:cubicBezTo>
                  <a:cubicBezTo>
                    <a:pt x="0" y="760"/>
                    <a:pt x="243" y="1004"/>
                    <a:pt x="517" y="1004"/>
                  </a:cubicBezTo>
                  <a:cubicBezTo>
                    <a:pt x="760" y="1004"/>
                    <a:pt x="973" y="760"/>
                    <a:pt x="1003" y="487"/>
                  </a:cubicBezTo>
                  <a:cubicBezTo>
                    <a:pt x="1003" y="213"/>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
            <p:cNvSpPr/>
            <p:nvPr/>
          </p:nvSpPr>
          <p:spPr>
            <a:xfrm>
              <a:off x="852875" y="2645475"/>
              <a:ext cx="24325" cy="25100"/>
            </a:xfrm>
            <a:custGeom>
              <a:rect b="b" l="l" r="r" t="t"/>
              <a:pathLst>
                <a:path extrusionOk="0" h="1004" w="973">
                  <a:moveTo>
                    <a:pt x="486" y="0"/>
                  </a:moveTo>
                  <a:cubicBezTo>
                    <a:pt x="213" y="0"/>
                    <a:pt x="0" y="243"/>
                    <a:pt x="0" y="517"/>
                  </a:cubicBezTo>
                  <a:cubicBezTo>
                    <a:pt x="0" y="790"/>
                    <a:pt x="213" y="1003"/>
                    <a:pt x="486" y="1003"/>
                  </a:cubicBezTo>
                  <a:cubicBezTo>
                    <a:pt x="760" y="1003"/>
                    <a:pt x="973" y="790"/>
                    <a:pt x="973" y="517"/>
                  </a:cubicBezTo>
                  <a:cubicBezTo>
                    <a:pt x="973" y="24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
            <p:cNvSpPr/>
            <p:nvPr/>
          </p:nvSpPr>
          <p:spPr>
            <a:xfrm>
              <a:off x="332350" y="2780725"/>
              <a:ext cx="24325" cy="25100"/>
            </a:xfrm>
            <a:custGeom>
              <a:rect b="b" l="l" r="r" t="t"/>
              <a:pathLst>
                <a:path extrusionOk="0" h="1004" w="973">
                  <a:moveTo>
                    <a:pt x="486" y="1"/>
                  </a:moveTo>
                  <a:cubicBezTo>
                    <a:pt x="213" y="1"/>
                    <a:pt x="0" y="244"/>
                    <a:pt x="0" y="487"/>
                  </a:cubicBezTo>
                  <a:cubicBezTo>
                    <a:pt x="0" y="760"/>
                    <a:pt x="213" y="1004"/>
                    <a:pt x="486" y="1004"/>
                  </a:cubicBezTo>
                  <a:cubicBezTo>
                    <a:pt x="760" y="1004"/>
                    <a:pt x="973" y="760"/>
                    <a:pt x="973" y="487"/>
                  </a:cubicBezTo>
                  <a:cubicBezTo>
                    <a:pt x="973" y="24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
            <p:cNvSpPr/>
            <p:nvPr/>
          </p:nvSpPr>
          <p:spPr>
            <a:xfrm>
              <a:off x="535225" y="3108250"/>
              <a:ext cx="25100" cy="25100"/>
            </a:xfrm>
            <a:custGeom>
              <a:rect b="b" l="l" r="r" t="t"/>
              <a:pathLst>
                <a:path extrusionOk="0" h="1004" w="1004">
                  <a:moveTo>
                    <a:pt x="517" y="0"/>
                  </a:moveTo>
                  <a:cubicBezTo>
                    <a:pt x="244" y="0"/>
                    <a:pt x="1" y="243"/>
                    <a:pt x="1" y="517"/>
                  </a:cubicBezTo>
                  <a:cubicBezTo>
                    <a:pt x="1" y="760"/>
                    <a:pt x="244" y="1003"/>
                    <a:pt x="517" y="1003"/>
                  </a:cubicBezTo>
                  <a:cubicBezTo>
                    <a:pt x="761" y="1003"/>
                    <a:pt x="1004" y="821"/>
                    <a:pt x="1004" y="517"/>
                  </a:cubicBezTo>
                  <a:cubicBezTo>
                    <a:pt x="1004" y="243"/>
                    <a:pt x="76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
            <p:cNvSpPr/>
            <p:nvPr/>
          </p:nvSpPr>
          <p:spPr>
            <a:xfrm>
              <a:off x="684925" y="3042900"/>
              <a:ext cx="24350" cy="24325"/>
            </a:xfrm>
            <a:custGeom>
              <a:rect b="b" l="l" r="r" t="t"/>
              <a:pathLst>
                <a:path extrusionOk="0" h="973" w="974">
                  <a:moveTo>
                    <a:pt x="487" y="0"/>
                  </a:moveTo>
                  <a:cubicBezTo>
                    <a:pt x="213" y="0"/>
                    <a:pt x="1" y="213"/>
                    <a:pt x="1" y="486"/>
                  </a:cubicBezTo>
                  <a:cubicBezTo>
                    <a:pt x="1" y="760"/>
                    <a:pt x="213" y="973"/>
                    <a:pt x="487" y="973"/>
                  </a:cubicBezTo>
                  <a:cubicBezTo>
                    <a:pt x="761" y="973"/>
                    <a:pt x="973" y="790"/>
                    <a:pt x="973" y="486"/>
                  </a:cubicBezTo>
                  <a:cubicBezTo>
                    <a:pt x="973" y="21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
            <p:cNvSpPr/>
            <p:nvPr/>
          </p:nvSpPr>
          <p:spPr>
            <a:xfrm>
              <a:off x="368050" y="2058825"/>
              <a:ext cx="25100" cy="25100"/>
            </a:xfrm>
            <a:custGeom>
              <a:rect b="b" l="l" r="r" t="t"/>
              <a:pathLst>
                <a:path extrusionOk="0" h="1004" w="1004">
                  <a:moveTo>
                    <a:pt x="517" y="1"/>
                  </a:moveTo>
                  <a:cubicBezTo>
                    <a:pt x="244" y="1"/>
                    <a:pt x="1" y="244"/>
                    <a:pt x="1" y="487"/>
                  </a:cubicBezTo>
                  <a:cubicBezTo>
                    <a:pt x="1" y="761"/>
                    <a:pt x="244" y="1004"/>
                    <a:pt x="517" y="1004"/>
                  </a:cubicBezTo>
                  <a:cubicBezTo>
                    <a:pt x="761" y="1004"/>
                    <a:pt x="1004" y="761"/>
                    <a:pt x="1004" y="487"/>
                  </a:cubicBezTo>
                  <a:cubicBezTo>
                    <a:pt x="1004" y="244"/>
                    <a:pt x="76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
            <p:cNvSpPr/>
            <p:nvPr/>
          </p:nvSpPr>
          <p:spPr>
            <a:xfrm>
              <a:off x="1259400" y="2434225"/>
              <a:ext cx="24350" cy="24325"/>
            </a:xfrm>
            <a:custGeom>
              <a:rect b="b" l="l" r="r" t="t"/>
              <a:pathLst>
                <a:path extrusionOk="0" h="973" w="974">
                  <a:moveTo>
                    <a:pt x="487" y="0"/>
                  </a:moveTo>
                  <a:cubicBezTo>
                    <a:pt x="214" y="0"/>
                    <a:pt x="1" y="213"/>
                    <a:pt x="1" y="486"/>
                  </a:cubicBezTo>
                  <a:cubicBezTo>
                    <a:pt x="1" y="760"/>
                    <a:pt x="214" y="973"/>
                    <a:pt x="487" y="973"/>
                  </a:cubicBezTo>
                  <a:cubicBezTo>
                    <a:pt x="761" y="973"/>
                    <a:pt x="943" y="760"/>
                    <a:pt x="973" y="486"/>
                  </a:cubicBezTo>
                  <a:cubicBezTo>
                    <a:pt x="973" y="21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
            <p:cNvSpPr/>
            <p:nvPr/>
          </p:nvSpPr>
          <p:spPr>
            <a:xfrm>
              <a:off x="1004075" y="2611275"/>
              <a:ext cx="24350" cy="25100"/>
            </a:xfrm>
            <a:custGeom>
              <a:rect b="b" l="l" r="r" t="t"/>
              <a:pathLst>
                <a:path extrusionOk="0" h="1004" w="974">
                  <a:moveTo>
                    <a:pt x="487" y="0"/>
                  </a:moveTo>
                  <a:cubicBezTo>
                    <a:pt x="214" y="0"/>
                    <a:pt x="1" y="244"/>
                    <a:pt x="1" y="517"/>
                  </a:cubicBezTo>
                  <a:cubicBezTo>
                    <a:pt x="1" y="791"/>
                    <a:pt x="214" y="1003"/>
                    <a:pt x="487" y="1003"/>
                  </a:cubicBezTo>
                  <a:cubicBezTo>
                    <a:pt x="761" y="1003"/>
                    <a:pt x="974" y="791"/>
                    <a:pt x="974" y="517"/>
                  </a:cubicBezTo>
                  <a:cubicBezTo>
                    <a:pt x="974" y="244"/>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
            <p:cNvSpPr/>
            <p:nvPr/>
          </p:nvSpPr>
          <p:spPr>
            <a:xfrm>
              <a:off x="966100" y="1893175"/>
              <a:ext cx="24325" cy="25100"/>
            </a:xfrm>
            <a:custGeom>
              <a:rect b="b" l="l" r="r" t="t"/>
              <a:pathLst>
                <a:path extrusionOk="0" h="1004" w="973">
                  <a:moveTo>
                    <a:pt x="486" y="1"/>
                  </a:moveTo>
                  <a:cubicBezTo>
                    <a:pt x="213" y="1"/>
                    <a:pt x="0" y="244"/>
                    <a:pt x="0" y="517"/>
                  </a:cubicBezTo>
                  <a:cubicBezTo>
                    <a:pt x="0" y="791"/>
                    <a:pt x="213" y="1004"/>
                    <a:pt x="486" y="1004"/>
                  </a:cubicBezTo>
                  <a:cubicBezTo>
                    <a:pt x="730" y="1004"/>
                    <a:pt x="942" y="791"/>
                    <a:pt x="973" y="517"/>
                  </a:cubicBezTo>
                  <a:cubicBezTo>
                    <a:pt x="973" y="24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
            <p:cNvSpPr/>
            <p:nvPr/>
          </p:nvSpPr>
          <p:spPr>
            <a:xfrm>
              <a:off x="1721425" y="1369600"/>
              <a:ext cx="25100" cy="24350"/>
            </a:xfrm>
            <a:custGeom>
              <a:rect b="b" l="l" r="r" t="t"/>
              <a:pathLst>
                <a:path extrusionOk="0" h="974" w="1004">
                  <a:moveTo>
                    <a:pt x="517" y="1"/>
                  </a:moveTo>
                  <a:cubicBezTo>
                    <a:pt x="244" y="1"/>
                    <a:pt x="0" y="214"/>
                    <a:pt x="0" y="487"/>
                  </a:cubicBezTo>
                  <a:cubicBezTo>
                    <a:pt x="0" y="761"/>
                    <a:pt x="244" y="974"/>
                    <a:pt x="517" y="974"/>
                  </a:cubicBezTo>
                  <a:cubicBezTo>
                    <a:pt x="760" y="974"/>
                    <a:pt x="973" y="761"/>
                    <a:pt x="1003" y="487"/>
                  </a:cubicBezTo>
                  <a:cubicBezTo>
                    <a:pt x="1003" y="214"/>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
            <p:cNvSpPr/>
            <p:nvPr/>
          </p:nvSpPr>
          <p:spPr>
            <a:xfrm>
              <a:off x="2675100" y="1223725"/>
              <a:ext cx="25100" cy="25100"/>
            </a:xfrm>
            <a:custGeom>
              <a:rect b="b" l="l" r="r" t="t"/>
              <a:pathLst>
                <a:path extrusionOk="0" h="1004" w="1004">
                  <a:moveTo>
                    <a:pt x="517" y="0"/>
                  </a:moveTo>
                  <a:cubicBezTo>
                    <a:pt x="243" y="0"/>
                    <a:pt x="0" y="243"/>
                    <a:pt x="0" y="517"/>
                  </a:cubicBezTo>
                  <a:cubicBezTo>
                    <a:pt x="0" y="760"/>
                    <a:pt x="243" y="1003"/>
                    <a:pt x="517" y="1003"/>
                  </a:cubicBezTo>
                  <a:cubicBezTo>
                    <a:pt x="790" y="1003"/>
                    <a:pt x="1003" y="821"/>
                    <a:pt x="1003" y="517"/>
                  </a:cubicBezTo>
                  <a:cubicBezTo>
                    <a:pt x="1003" y="243"/>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
            <p:cNvSpPr/>
            <p:nvPr/>
          </p:nvSpPr>
          <p:spPr>
            <a:xfrm>
              <a:off x="3080875" y="1450150"/>
              <a:ext cx="25100" cy="24350"/>
            </a:xfrm>
            <a:custGeom>
              <a:rect b="b" l="l" r="r" t="t"/>
              <a:pathLst>
                <a:path extrusionOk="0" h="974" w="1004">
                  <a:moveTo>
                    <a:pt x="517" y="1"/>
                  </a:moveTo>
                  <a:cubicBezTo>
                    <a:pt x="243" y="1"/>
                    <a:pt x="0" y="214"/>
                    <a:pt x="0" y="487"/>
                  </a:cubicBezTo>
                  <a:cubicBezTo>
                    <a:pt x="0" y="761"/>
                    <a:pt x="243" y="974"/>
                    <a:pt x="517" y="974"/>
                  </a:cubicBezTo>
                  <a:cubicBezTo>
                    <a:pt x="760" y="974"/>
                    <a:pt x="973" y="761"/>
                    <a:pt x="1003" y="487"/>
                  </a:cubicBezTo>
                  <a:cubicBezTo>
                    <a:pt x="1003" y="214"/>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
            <p:cNvSpPr/>
            <p:nvPr/>
          </p:nvSpPr>
          <p:spPr>
            <a:xfrm>
              <a:off x="3642425" y="1381775"/>
              <a:ext cx="25100" cy="24325"/>
            </a:xfrm>
            <a:custGeom>
              <a:rect b="b" l="l" r="r" t="t"/>
              <a:pathLst>
                <a:path extrusionOk="0" h="973" w="1004">
                  <a:moveTo>
                    <a:pt x="487" y="0"/>
                  </a:moveTo>
                  <a:cubicBezTo>
                    <a:pt x="244" y="0"/>
                    <a:pt x="1" y="213"/>
                    <a:pt x="1" y="487"/>
                  </a:cubicBezTo>
                  <a:cubicBezTo>
                    <a:pt x="1" y="760"/>
                    <a:pt x="244" y="973"/>
                    <a:pt x="487" y="973"/>
                  </a:cubicBezTo>
                  <a:cubicBezTo>
                    <a:pt x="761" y="973"/>
                    <a:pt x="1004" y="760"/>
                    <a:pt x="1004" y="487"/>
                  </a:cubicBezTo>
                  <a:cubicBezTo>
                    <a:pt x="1004" y="21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
            <p:cNvSpPr/>
            <p:nvPr/>
          </p:nvSpPr>
          <p:spPr>
            <a:xfrm>
              <a:off x="4980600" y="1479800"/>
              <a:ext cx="25100" cy="24325"/>
            </a:xfrm>
            <a:custGeom>
              <a:rect b="b" l="l" r="r" t="t"/>
              <a:pathLst>
                <a:path extrusionOk="0" h="973" w="1004">
                  <a:moveTo>
                    <a:pt x="517" y="0"/>
                  </a:moveTo>
                  <a:cubicBezTo>
                    <a:pt x="244" y="0"/>
                    <a:pt x="1" y="213"/>
                    <a:pt x="1" y="487"/>
                  </a:cubicBezTo>
                  <a:cubicBezTo>
                    <a:pt x="1" y="760"/>
                    <a:pt x="244" y="973"/>
                    <a:pt x="517" y="973"/>
                  </a:cubicBezTo>
                  <a:cubicBezTo>
                    <a:pt x="760" y="973"/>
                    <a:pt x="973" y="791"/>
                    <a:pt x="1004" y="487"/>
                  </a:cubicBezTo>
                  <a:cubicBezTo>
                    <a:pt x="1004" y="213"/>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
            <p:cNvSpPr/>
            <p:nvPr/>
          </p:nvSpPr>
          <p:spPr>
            <a:xfrm>
              <a:off x="5121175" y="1461550"/>
              <a:ext cx="25100" cy="24350"/>
            </a:xfrm>
            <a:custGeom>
              <a:rect b="b" l="l" r="r" t="t"/>
              <a:pathLst>
                <a:path extrusionOk="0" h="974" w="1004">
                  <a:moveTo>
                    <a:pt x="518" y="1"/>
                  </a:moveTo>
                  <a:cubicBezTo>
                    <a:pt x="244" y="1"/>
                    <a:pt x="1" y="214"/>
                    <a:pt x="1" y="487"/>
                  </a:cubicBezTo>
                  <a:cubicBezTo>
                    <a:pt x="1" y="761"/>
                    <a:pt x="244" y="973"/>
                    <a:pt x="518" y="973"/>
                  </a:cubicBezTo>
                  <a:cubicBezTo>
                    <a:pt x="761" y="973"/>
                    <a:pt x="1004" y="791"/>
                    <a:pt x="1004" y="487"/>
                  </a:cubicBezTo>
                  <a:cubicBezTo>
                    <a:pt x="1004" y="214"/>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
            <p:cNvSpPr/>
            <p:nvPr/>
          </p:nvSpPr>
          <p:spPr>
            <a:xfrm>
              <a:off x="5098375" y="1655325"/>
              <a:ext cx="25100" cy="24350"/>
            </a:xfrm>
            <a:custGeom>
              <a:rect b="b" l="l" r="r" t="t"/>
              <a:pathLst>
                <a:path extrusionOk="0" h="974" w="1004">
                  <a:moveTo>
                    <a:pt x="518" y="1"/>
                  </a:moveTo>
                  <a:cubicBezTo>
                    <a:pt x="244" y="1"/>
                    <a:pt x="1" y="213"/>
                    <a:pt x="1" y="487"/>
                  </a:cubicBezTo>
                  <a:cubicBezTo>
                    <a:pt x="1" y="761"/>
                    <a:pt x="244" y="973"/>
                    <a:pt x="518" y="973"/>
                  </a:cubicBezTo>
                  <a:cubicBezTo>
                    <a:pt x="761" y="973"/>
                    <a:pt x="1004" y="761"/>
                    <a:pt x="1004" y="487"/>
                  </a:cubicBezTo>
                  <a:cubicBezTo>
                    <a:pt x="1004" y="213"/>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
            <p:cNvSpPr/>
            <p:nvPr/>
          </p:nvSpPr>
          <p:spPr>
            <a:xfrm>
              <a:off x="4055825" y="1168250"/>
              <a:ext cx="24325" cy="24325"/>
            </a:xfrm>
            <a:custGeom>
              <a:rect b="b" l="l" r="r" t="t"/>
              <a:pathLst>
                <a:path extrusionOk="0" h="973" w="973">
                  <a:moveTo>
                    <a:pt x="486" y="0"/>
                  </a:moveTo>
                  <a:cubicBezTo>
                    <a:pt x="213" y="0"/>
                    <a:pt x="0" y="213"/>
                    <a:pt x="0" y="486"/>
                  </a:cubicBezTo>
                  <a:cubicBezTo>
                    <a:pt x="0" y="760"/>
                    <a:pt x="213" y="973"/>
                    <a:pt x="486" y="973"/>
                  </a:cubicBezTo>
                  <a:cubicBezTo>
                    <a:pt x="760" y="973"/>
                    <a:pt x="942" y="760"/>
                    <a:pt x="973" y="486"/>
                  </a:cubicBezTo>
                  <a:cubicBezTo>
                    <a:pt x="973" y="21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
            <p:cNvSpPr/>
            <p:nvPr/>
          </p:nvSpPr>
          <p:spPr>
            <a:xfrm>
              <a:off x="4523150" y="1168250"/>
              <a:ext cx="24350" cy="24325"/>
            </a:xfrm>
            <a:custGeom>
              <a:rect b="b" l="l" r="r" t="t"/>
              <a:pathLst>
                <a:path extrusionOk="0" h="973" w="974">
                  <a:moveTo>
                    <a:pt x="487" y="0"/>
                  </a:moveTo>
                  <a:cubicBezTo>
                    <a:pt x="213" y="0"/>
                    <a:pt x="0" y="213"/>
                    <a:pt x="0" y="486"/>
                  </a:cubicBezTo>
                  <a:cubicBezTo>
                    <a:pt x="0" y="760"/>
                    <a:pt x="213" y="973"/>
                    <a:pt x="487" y="973"/>
                  </a:cubicBezTo>
                  <a:cubicBezTo>
                    <a:pt x="760" y="973"/>
                    <a:pt x="973" y="760"/>
                    <a:pt x="973" y="486"/>
                  </a:cubicBezTo>
                  <a:cubicBezTo>
                    <a:pt x="973" y="21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
            <p:cNvSpPr/>
            <p:nvPr/>
          </p:nvSpPr>
          <p:spPr>
            <a:xfrm>
              <a:off x="4625725" y="839200"/>
              <a:ext cx="24350" cy="25100"/>
            </a:xfrm>
            <a:custGeom>
              <a:rect b="b" l="l" r="r" t="t"/>
              <a:pathLst>
                <a:path extrusionOk="0" h="1004" w="974">
                  <a:moveTo>
                    <a:pt x="487" y="1"/>
                  </a:moveTo>
                  <a:cubicBezTo>
                    <a:pt x="214" y="1"/>
                    <a:pt x="1" y="244"/>
                    <a:pt x="1" y="487"/>
                  </a:cubicBezTo>
                  <a:cubicBezTo>
                    <a:pt x="1" y="761"/>
                    <a:pt x="214" y="1004"/>
                    <a:pt x="487" y="1004"/>
                  </a:cubicBezTo>
                  <a:cubicBezTo>
                    <a:pt x="761" y="1004"/>
                    <a:pt x="973" y="761"/>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
            <p:cNvSpPr/>
            <p:nvPr/>
          </p:nvSpPr>
          <p:spPr>
            <a:xfrm>
              <a:off x="4927400" y="652275"/>
              <a:ext cx="25100" cy="24350"/>
            </a:xfrm>
            <a:custGeom>
              <a:rect b="b" l="l" r="r" t="t"/>
              <a:pathLst>
                <a:path extrusionOk="0" h="974" w="1004">
                  <a:moveTo>
                    <a:pt x="518" y="1"/>
                  </a:moveTo>
                  <a:cubicBezTo>
                    <a:pt x="244" y="1"/>
                    <a:pt x="1" y="213"/>
                    <a:pt x="1" y="487"/>
                  </a:cubicBezTo>
                  <a:cubicBezTo>
                    <a:pt x="1" y="760"/>
                    <a:pt x="244" y="973"/>
                    <a:pt x="518" y="973"/>
                  </a:cubicBezTo>
                  <a:cubicBezTo>
                    <a:pt x="761" y="973"/>
                    <a:pt x="1004" y="791"/>
                    <a:pt x="1004" y="487"/>
                  </a:cubicBezTo>
                  <a:cubicBezTo>
                    <a:pt x="1004" y="213"/>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
            <p:cNvSpPr/>
            <p:nvPr/>
          </p:nvSpPr>
          <p:spPr>
            <a:xfrm>
              <a:off x="5136375" y="1168250"/>
              <a:ext cx="25100" cy="24325"/>
            </a:xfrm>
            <a:custGeom>
              <a:rect b="b" l="l" r="r" t="t"/>
              <a:pathLst>
                <a:path extrusionOk="0" h="973" w="1004">
                  <a:moveTo>
                    <a:pt x="517" y="0"/>
                  </a:moveTo>
                  <a:cubicBezTo>
                    <a:pt x="244" y="0"/>
                    <a:pt x="1" y="213"/>
                    <a:pt x="1" y="486"/>
                  </a:cubicBezTo>
                  <a:cubicBezTo>
                    <a:pt x="1" y="760"/>
                    <a:pt x="244" y="973"/>
                    <a:pt x="517" y="973"/>
                  </a:cubicBezTo>
                  <a:cubicBezTo>
                    <a:pt x="761" y="973"/>
                    <a:pt x="1004" y="760"/>
                    <a:pt x="1004" y="486"/>
                  </a:cubicBezTo>
                  <a:cubicBezTo>
                    <a:pt x="1004" y="213"/>
                    <a:pt x="76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
            <p:cNvSpPr/>
            <p:nvPr/>
          </p:nvSpPr>
          <p:spPr>
            <a:xfrm>
              <a:off x="5214650" y="1409125"/>
              <a:ext cx="24350" cy="25100"/>
            </a:xfrm>
            <a:custGeom>
              <a:rect b="b" l="l" r="r" t="t"/>
              <a:pathLst>
                <a:path extrusionOk="0" h="1004" w="974">
                  <a:moveTo>
                    <a:pt x="487" y="1"/>
                  </a:moveTo>
                  <a:cubicBezTo>
                    <a:pt x="213" y="1"/>
                    <a:pt x="0" y="244"/>
                    <a:pt x="0" y="487"/>
                  </a:cubicBezTo>
                  <a:cubicBezTo>
                    <a:pt x="0" y="760"/>
                    <a:pt x="213" y="1004"/>
                    <a:pt x="487" y="1004"/>
                  </a:cubicBezTo>
                  <a:cubicBezTo>
                    <a:pt x="760" y="1004"/>
                    <a:pt x="943" y="760"/>
                    <a:pt x="973" y="487"/>
                  </a:cubicBezTo>
                  <a:cubicBezTo>
                    <a:pt x="973" y="244"/>
                    <a:pt x="76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
            <p:cNvSpPr/>
            <p:nvPr/>
          </p:nvSpPr>
          <p:spPr>
            <a:xfrm>
              <a:off x="5928200" y="747250"/>
              <a:ext cx="24325" cy="24350"/>
            </a:xfrm>
            <a:custGeom>
              <a:rect b="b" l="l" r="r" t="t"/>
              <a:pathLst>
                <a:path extrusionOk="0" h="974" w="973">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
            <p:cNvSpPr/>
            <p:nvPr/>
          </p:nvSpPr>
          <p:spPr>
            <a:xfrm>
              <a:off x="5362825" y="998775"/>
              <a:ext cx="24350" cy="25100"/>
            </a:xfrm>
            <a:custGeom>
              <a:rect b="b" l="l" r="r" t="t"/>
              <a:pathLst>
                <a:path extrusionOk="0" h="1004" w="974">
                  <a:moveTo>
                    <a:pt x="487" y="1"/>
                  </a:moveTo>
                  <a:cubicBezTo>
                    <a:pt x="213" y="1"/>
                    <a:pt x="1" y="244"/>
                    <a:pt x="1" y="487"/>
                  </a:cubicBezTo>
                  <a:cubicBezTo>
                    <a:pt x="1" y="761"/>
                    <a:pt x="213" y="1004"/>
                    <a:pt x="487" y="1004"/>
                  </a:cubicBezTo>
                  <a:cubicBezTo>
                    <a:pt x="761" y="1004"/>
                    <a:pt x="973" y="761"/>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
            <p:cNvSpPr/>
            <p:nvPr/>
          </p:nvSpPr>
          <p:spPr>
            <a:xfrm>
              <a:off x="5593825" y="678875"/>
              <a:ext cx="24350" cy="24350"/>
            </a:xfrm>
            <a:custGeom>
              <a:rect b="b" l="l" r="r" t="t"/>
              <a:pathLst>
                <a:path extrusionOk="0" h="974" w="974">
                  <a:moveTo>
                    <a:pt x="487" y="0"/>
                  </a:moveTo>
                  <a:cubicBezTo>
                    <a:pt x="214" y="0"/>
                    <a:pt x="1" y="213"/>
                    <a:pt x="1" y="487"/>
                  </a:cubicBezTo>
                  <a:cubicBezTo>
                    <a:pt x="1" y="760"/>
                    <a:pt x="214" y="973"/>
                    <a:pt x="487" y="973"/>
                  </a:cubicBezTo>
                  <a:cubicBezTo>
                    <a:pt x="730" y="973"/>
                    <a:pt x="943" y="760"/>
                    <a:pt x="974" y="487"/>
                  </a:cubicBezTo>
                  <a:cubicBezTo>
                    <a:pt x="974" y="21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
            <p:cNvSpPr/>
            <p:nvPr/>
          </p:nvSpPr>
          <p:spPr>
            <a:xfrm>
              <a:off x="6139450" y="500300"/>
              <a:ext cx="25100" cy="24350"/>
            </a:xfrm>
            <a:custGeom>
              <a:rect b="b" l="l" r="r" t="t"/>
              <a:pathLst>
                <a:path extrusionOk="0" h="974" w="1004">
                  <a:moveTo>
                    <a:pt x="517" y="0"/>
                  </a:moveTo>
                  <a:cubicBezTo>
                    <a:pt x="243" y="0"/>
                    <a:pt x="0" y="213"/>
                    <a:pt x="0" y="487"/>
                  </a:cubicBezTo>
                  <a:cubicBezTo>
                    <a:pt x="0" y="760"/>
                    <a:pt x="243" y="973"/>
                    <a:pt x="517" y="973"/>
                  </a:cubicBezTo>
                  <a:cubicBezTo>
                    <a:pt x="760" y="973"/>
                    <a:pt x="942" y="760"/>
                    <a:pt x="1003" y="487"/>
                  </a:cubicBezTo>
                  <a:cubicBezTo>
                    <a:pt x="1003" y="213"/>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
            <p:cNvSpPr/>
            <p:nvPr/>
          </p:nvSpPr>
          <p:spPr>
            <a:xfrm>
              <a:off x="6234425" y="616550"/>
              <a:ext cx="25100" cy="25125"/>
            </a:xfrm>
            <a:custGeom>
              <a:rect b="b" l="l" r="r" t="t"/>
              <a:pathLst>
                <a:path extrusionOk="0" h="1005" w="1004">
                  <a:moveTo>
                    <a:pt x="517" y="1"/>
                  </a:moveTo>
                  <a:cubicBezTo>
                    <a:pt x="244" y="1"/>
                    <a:pt x="0" y="244"/>
                    <a:pt x="0" y="518"/>
                  </a:cubicBezTo>
                  <a:cubicBezTo>
                    <a:pt x="0" y="761"/>
                    <a:pt x="244" y="1004"/>
                    <a:pt x="517" y="1004"/>
                  </a:cubicBezTo>
                  <a:cubicBezTo>
                    <a:pt x="760" y="1004"/>
                    <a:pt x="1004" y="761"/>
                    <a:pt x="1004" y="518"/>
                  </a:cubicBezTo>
                  <a:cubicBezTo>
                    <a:pt x="1004" y="244"/>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
            <p:cNvSpPr/>
            <p:nvPr/>
          </p:nvSpPr>
          <p:spPr>
            <a:xfrm>
              <a:off x="6222275" y="1025375"/>
              <a:ext cx="24325" cy="25100"/>
            </a:xfrm>
            <a:custGeom>
              <a:rect b="b" l="l" r="r" t="t"/>
              <a:pathLst>
                <a:path extrusionOk="0" h="1004" w="973">
                  <a:moveTo>
                    <a:pt x="486" y="1"/>
                  </a:moveTo>
                  <a:cubicBezTo>
                    <a:pt x="243" y="1"/>
                    <a:pt x="0" y="244"/>
                    <a:pt x="0" y="487"/>
                  </a:cubicBezTo>
                  <a:cubicBezTo>
                    <a:pt x="0" y="761"/>
                    <a:pt x="213" y="1004"/>
                    <a:pt x="486" y="1004"/>
                  </a:cubicBezTo>
                  <a:cubicBezTo>
                    <a:pt x="730" y="1004"/>
                    <a:pt x="942" y="791"/>
                    <a:pt x="973" y="487"/>
                  </a:cubicBezTo>
                  <a:cubicBezTo>
                    <a:pt x="973" y="24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
            <p:cNvSpPr/>
            <p:nvPr/>
          </p:nvSpPr>
          <p:spPr>
            <a:xfrm>
              <a:off x="6758750" y="1042850"/>
              <a:ext cx="25100" cy="24350"/>
            </a:xfrm>
            <a:custGeom>
              <a:rect b="b" l="l" r="r" t="t"/>
              <a:pathLst>
                <a:path extrusionOk="0" h="974" w="1004">
                  <a:moveTo>
                    <a:pt x="517" y="1"/>
                  </a:moveTo>
                  <a:cubicBezTo>
                    <a:pt x="244" y="1"/>
                    <a:pt x="1" y="214"/>
                    <a:pt x="1" y="487"/>
                  </a:cubicBezTo>
                  <a:cubicBezTo>
                    <a:pt x="1" y="761"/>
                    <a:pt x="244" y="974"/>
                    <a:pt x="517" y="974"/>
                  </a:cubicBezTo>
                  <a:cubicBezTo>
                    <a:pt x="760" y="974"/>
                    <a:pt x="1004" y="761"/>
                    <a:pt x="1004" y="487"/>
                  </a:cubicBezTo>
                  <a:cubicBezTo>
                    <a:pt x="1004" y="214"/>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
            <p:cNvSpPr/>
            <p:nvPr/>
          </p:nvSpPr>
          <p:spPr>
            <a:xfrm>
              <a:off x="6947200" y="767025"/>
              <a:ext cx="24350" cy="24325"/>
            </a:xfrm>
            <a:custGeom>
              <a:rect b="b" l="l" r="r" t="t"/>
              <a:pathLst>
                <a:path extrusionOk="0" h="973" w="974">
                  <a:moveTo>
                    <a:pt x="487" y="0"/>
                  </a:moveTo>
                  <a:cubicBezTo>
                    <a:pt x="213" y="0"/>
                    <a:pt x="1" y="243"/>
                    <a:pt x="1" y="487"/>
                  </a:cubicBezTo>
                  <a:cubicBezTo>
                    <a:pt x="1" y="760"/>
                    <a:pt x="213" y="973"/>
                    <a:pt x="487" y="973"/>
                  </a:cubicBezTo>
                  <a:cubicBezTo>
                    <a:pt x="761" y="973"/>
                    <a:pt x="973" y="760"/>
                    <a:pt x="973" y="487"/>
                  </a:cubicBezTo>
                  <a:cubicBezTo>
                    <a:pt x="973" y="24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
            <p:cNvSpPr/>
            <p:nvPr/>
          </p:nvSpPr>
          <p:spPr>
            <a:xfrm>
              <a:off x="6654650" y="1344525"/>
              <a:ext cx="24325" cy="25100"/>
            </a:xfrm>
            <a:custGeom>
              <a:rect b="b" l="l" r="r" t="t"/>
              <a:pathLst>
                <a:path extrusionOk="0" h="1004" w="973">
                  <a:moveTo>
                    <a:pt x="487" y="1"/>
                  </a:moveTo>
                  <a:cubicBezTo>
                    <a:pt x="213" y="1"/>
                    <a:pt x="0" y="244"/>
                    <a:pt x="0" y="487"/>
                  </a:cubicBezTo>
                  <a:cubicBezTo>
                    <a:pt x="0" y="761"/>
                    <a:pt x="213" y="1004"/>
                    <a:pt x="487" y="1004"/>
                  </a:cubicBezTo>
                  <a:cubicBezTo>
                    <a:pt x="760" y="1004"/>
                    <a:pt x="973" y="791"/>
                    <a:pt x="973" y="487"/>
                  </a:cubicBezTo>
                  <a:cubicBezTo>
                    <a:pt x="973" y="244"/>
                    <a:pt x="76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
            <p:cNvSpPr/>
            <p:nvPr/>
          </p:nvSpPr>
          <p:spPr>
            <a:xfrm>
              <a:off x="6313450" y="1464600"/>
              <a:ext cx="25100" cy="24350"/>
            </a:xfrm>
            <a:custGeom>
              <a:rect b="b" l="l" r="r" t="t"/>
              <a:pathLst>
                <a:path extrusionOk="0" h="974" w="1004">
                  <a:moveTo>
                    <a:pt x="487" y="0"/>
                  </a:moveTo>
                  <a:cubicBezTo>
                    <a:pt x="244" y="0"/>
                    <a:pt x="1" y="213"/>
                    <a:pt x="1" y="487"/>
                  </a:cubicBezTo>
                  <a:cubicBezTo>
                    <a:pt x="1" y="760"/>
                    <a:pt x="213" y="973"/>
                    <a:pt x="487" y="973"/>
                  </a:cubicBezTo>
                  <a:cubicBezTo>
                    <a:pt x="761" y="973"/>
                    <a:pt x="1004" y="791"/>
                    <a:pt x="973" y="487"/>
                  </a:cubicBezTo>
                  <a:cubicBezTo>
                    <a:pt x="973" y="21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
            <p:cNvSpPr/>
            <p:nvPr/>
          </p:nvSpPr>
          <p:spPr>
            <a:xfrm>
              <a:off x="6168325" y="1701675"/>
              <a:ext cx="24325" cy="24350"/>
            </a:xfrm>
            <a:custGeom>
              <a:rect b="b" l="l" r="r" t="t"/>
              <a:pathLst>
                <a:path extrusionOk="0" h="974" w="973">
                  <a:moveTo>
                    <a:pt x="486" y="1"/>
                  </a:moveTo>
                  <a:cubicBezTo>
                    <a:pt x="213" y="1"/>
                    <a:pt x="0" y="214"/>
                    <a:pt x="0" y="487"/>
                  </a:cubicBezTo>
                  <a:cubicBezTo>
                    <a:pt x="0" y="761"/>
                    <a:pt x="213" y="973"/>
                    <a:pt x="486" y="973"/>
                  </a:cubicBezTo>
                  <a:cubicBezTo>
                    <a:pt x="730" y="973"/>
                    <a:pt x="942" y="791"/>
                    <a:pt x="973" y="487"/>
                  </a:cubicBezTo>
                  <a:cubicBezTo>
                    <a:pt x="973" y="21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
            <p:cNvSpPr/>
            <p:nvPr/>
          </p:nvSpPr>
          <p:spPr>
            <a:xfrm>
              <a:off x="6817275" y="1800475"/>
              <a:ext cx="24325" cy="25100"/>
            </a:xfrm>
            <a:custGeom>
              <a:rect b="b" l="l" r="r" t="t"/>
              <a:pathLst>
                <a:path extrusionOk="0" h="1004" w="973">
                  <a:moveTo>
                    <a:pt x="486" y="0"/>
                  </a:moveTo>
                  <a:cubicBezTo>
                    <a:pt x="213" y="0"/>
                    <a:pt x="0" y="243"/>
                    <a:pt x="0" y="487"/>
                  </a:cubicBezTo>
                  <a:cubicBezTo>
                    <a:pt x="0" y="760"/>
                    <a:pt x="213" y="1003"/>
                    <a:pt x="486" y="1003"/>
                  </a:cubicBezTo>
                  <a:cubicBezTo>
                    <a:pt x="760" y="1003"/>
                    <a:pt x="973" y="791"/>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
            <p:cNvSpPr/>
            <p:nvPr/>
          </p:nvSpPr>
          <p:spPr>
            <a:xfrm>
              <a:off x="6861325" y="1953200"/>
              <a:ext cx="25100" cy="25100"/>
            </a:xfrm>
            <a:custGeom>
              <a:rect b="b" l="l" r="r" t="t"/>
              <a:pathLst>
                <a:path extrusionOk="0" h="1004" w="1004">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
            <p:cNvSpPr/>
            <p:nvPr/>
          </p:nvSpPr>
          <p:spPr>
            <a:xfrm>
              <a:off x="7004200" y="1786800"/>
              <a:ext cx="24325" cy="25100"/>
            </a:xfrm>
            <a:custGeom>
              <a:rect b="b" l="l" r="r" t="t"/>
              <a:pathLst>
                <a:path extrusionOk="0" h="1004" w="973">
                  <a:moveTo>
                    <a:pt x="487" y="0"/>
                  </a:moveTo>
                  <a:cubicBezTo>
                    <a:pt x="213" y="0"/>
                    <a:pt x="0" y="243"/>
                    <a:pt x="0" y="517"/>
                  </a:cubicBezTo>
                  <a:cubicBezTo>
                    <a:pt x="0" y="790"/>
                    <a:pt x="213" y="1003"/>
                    <a:pt x="487" y="1003"/>
                  </a:cubicBezTo>
                  <a:cubicBezTo>
                    <a:pt x="760" y="1003"/>
                    <a:pt x="973" y="790"/>
                    <a:pt x="973" y="517"/>
                  </a:cubicBezTo>
                  <a:cubicBezTo>
                    <a:pt x="973" y="24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
            <p:cNvSpPr/>
            <p:nvPr/>
          </p:nvSpPr>
          <p:spPr>
            <a:xfrm>
              <a:off x="7299800" y="1552750"/>
              <a:ext cx="24325" cy="24325"/>
            </a:xfrm>
            <a:custGeom>
              <a:rect b="b" l="l" r="r" t="t"/>
              <a:pathLst>
                <a:path extrusionOk="0" h="973" w="973">
                  <a:moveTo>
                    <a:pt x="487" y="0"/>
                  </a:moveTo>
                  <a:cubicBezTo>
                    <a:pt x="213" y="0"/>
                    <a:pt x="0" y="213"/>
                    <a:pt x="0" y="487"/>
                  </a:cubicBezTo>
                  <a:cubicBezTo>
                    <a:pt x="0" y="760"/>
                    <a:pt x="213" y="973"/>
                    <a:pt x="487" y="973"/>
                  </a:cubicBezTo>
                  <a:cubicBezTo>
                    <a:pt x="760" y="973"/>
                    <a:pt x="973" y="791"/>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
            <p:cNvSpPr/>
            <p:nvPr/>
          </p:nvSpPr>
          <p:spPr>
            <a:xfrm>
              <a:off x="6975325" y="1124175"/>
              <a:ext cx="25100" cy="25100"/>
            </a:xfrm>
            <a:custGeom>
              <a:rect b="b" l="l" r="r" t="t"/>
              <a:pathLst>
                <a:path extrusionOk="0" h="1004" w="1004">
                  <a:moveTo>
                    <a:pt x="517" y="0"/>
                  </a:moveTo>
                  <a:cubicBezTo>
                    <a:pt x="243" y="0"/>
                    <a:pt x="0" y="243"/>
                    <a:pt x="0" y="487"/>
                  </a:cubicBezTo>
                  <a:cubicBezTo>
                    <a:pt x="0" y="760"/>
                    <a:pt x="243" y="1003"/>
                    <a:pt x="517" y="1003"/>
                  </a:cubicBezTo>
                  <a:cubicBezTo>
                    <a:pt x="760" y="1003"/>
                    <a:pt x="973" y="760"/>
                    <a:pt x="1003" y="487"/>
                  </a:cubicBezTo>
                  <a:cubicBezTo>
                    <a:pt x="1003" y="243"/>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
            <p:cNvSpPr/>
            <p:nvPr/>
          </p:nvSpPr>
          <p:spPr>
            <a:xfrm>
              <a:off x="6875025" y="1502600"/>
              <a:ext cx="24325" cy="24325"/>
            </a:xfrm>
            <a:custGeom>
              <a:rect b="b" l="l" r="r" t="t"/>
              <a:pathLst>
                <a:path extrusionOk="0" h="973" w="973">
                  <a:moveTo>
                    <a:pt x="486" y="0"/>
                  </a:moveTo>
                  <a:cubicBezTo>
                    <a:pt x="213" y="0"/>
                    <a:pt x="0" y="213"/>
                    <a:pt x="0" y="487"/>
                  </a:cubicBezTo>
                  <a:cubicBezTo>
                    <a:pt x="0" y="760"/>
                    <a:pt x="213" y="973"/>
                    <a:pt x="486" y="973"/>
                  </a:cubicBezTo>
                  <a:cubicBezTo>
                    <a:pt x="760" y="973"/>
                    <a:pt x="942" y="760"/>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
            <p:cNvSpPr/>
            <p:nvPr/>
          </p:nvSpPr>
          <p:spPr>
            <a:xfrm>
              <a:off x="7341600" y="725975"/>
              <a:ext cx="24325" cy="25100"/>
            </a:xfrm>
            <a:custGeom>
              <a:rect b="b" l="l" r="r" t="t"/>
              <a:pathLst>
                <a:path extrusionOk="0" h="1004" w="973">
                  <a:moveTo>
                    <a:pt x="486" y="1"/>
                  </a:moveTo>
                  <a:cubicBezTo>
                    <a:pt x="213" y="1"/>
                    <a:pt x="0" y="244"/>
                    <a:pt x="0" y="518"/>
                  </a:cubicBezTo>
                  <a:cubicBezTo>
                    <a:pt x="0" y="761"/>
                    <a:pt x="213" y="1004"/>
                    <a:pt x="486" y="1004"/>
                  </a:cubicBezTo>
                  <a:cubicBezTo>
                    <a:pt x="699" y="1004"/>
                    <a:pt x="942" y="761"/>
                    <a:pt x="973" y="518"/>
                  </a:cubicBezTo>
                  <a:cubicBezTo>
                    <a:pt x="973" y="24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
            <p:cNvSpPr/>
            <p:nvPr/>
          </p:nvSpPr>
          <p:spPr>
            <a:xfrm>
              <a:off x="7178200" y="539800"/>
              <a:ext cx="24350" cy="25125"/>
            </a:xfrm>
            <a:custGeom>
              <a:rect b="b" l="l" r="r" t="t"/>
              <a:pathLst>
                <a:path extrusionOk="0" h="1005" w="974">
                  <a:moveTo>
                    <a:pt x="487" y="1"/>
                  </a:moveTo>
                  <a:cubicBezTo>
                    <a:pt x="214" y="1"/>
                    <a:pt x="1" y="244"/>
                    <a:pt x="1" y="518"/>
                  </a:cubicBezTo>
                  <a:cubicBezTo>
                    <a:pt x="1" y="761"/>
                    <a:pt x="214" y="1004"/>
                    <a:pt x="487" y="1004"/>
                  </a:cubicBezTo>
                  <a:cubicBezTo>
                    <a:pt x="761" y="1004"/>
                    <a:pt x="974" y="761"/>
                    <a:pt x="974" y="518"/>
                  </a:cubicBezTo>
                  <a:cubicBezTo>
                    <a:pt x="974"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
            <p:cNvSpPr/>
            <p:nvPr/>
          </p:nvSpPr>
          <p:spPr>
            <a:xfrm>
              <a:off x="6249625" y="2268550"/>
              <a:ext cx="25100" cy="25100"/>
            </a:xfrm>
            <a:custGeom>
              <a:rect b="b" l="l" r="r" t="t"/>
              <a:pathLst>
                <a:path extrusionOk="0" h="1004" w="1004">
                  <a:moveTo>
                    <a:pt x="517" y="1"/>
                  </a:moveTo>
                  <a:cubicBezTo>
                    <a:pt x="244" y="1"/>
                    <a:pt x="0" y="244"/>
                    <a:pt x="0" y="518"/>
                  </a:cubicBezTo>
                  <a:cubicBezTo>
                    <a:pt x="0" y="761"/>
                    <a:pt x="244" y="1004"/>
                    <a:pt x="517" y="1004"/>
                  </a:cubicBezTo>
                  <a:cubicBezTo>
                    <a:pt x="760" y="1004"/>
                    <a:pt x="1003" y="822"/>
                    <a:pt x="1003" y="518"/>
                  </a:cubicBezTo>
                  <a:cubicBezTo>
                    <a:pt x="1003" y="244"/>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
            <p:cNvSpPr/>
            <p:nvPr/>
          </p:nvSpPr>
          <p:spPr>
            <a:xfrm>
              <a:off x="6336250" y="2493500"/>
              <a:ext cx="25100" cy="25100"/>
            </a:xfrm>
            <a:custGeom>
              <a:rect b="b" l="l" r="r" t="t"/>
              <a:pathLst>
                <a:path extrusionOk="0" h="1004" w="1004">
                  <a:moveTo>
                    <a:pt x="487" y="0"/>
                  </a:moveTo>
                  <a:cubicBezTo>
                    <a:pt x="244" y="0"/>
                    <a:pt x="1" y="243"/>
                    <a:pt x="1" y="517"/>
                  </a:cubicBezTo>
                  <a:cubicBezTo>
                    <a:pt x="1" y="790"/>
                    <a:pt x="213" y="1003"/>
                    <a:pt x="487" y="1003"/>
                  </a:cubicBezTo>
                  <a:cubicBezTo>
                    <a:pt x="760" y="1003"/>
                    <a:pt x="1004" y="790"/>
                    <a:pt x="973" y="517"/>
                  </a:cubicBezTo>
                  <a:cubicBezTo>
                    <a:pt x="973" y="24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
            <p:cNvSpPr/>
            <p:nvPr/>
          </p:nvSpPr>
          <p:spPr>
            <a:xfrm>
              <a:off x="6861325" y="1953200"/>
              <a:ext cx="25100" cy="25100"/>
            </a:xfrm>
            <a:custGeom>
              <a:rect b="b" l="l" r="r" t="t"/>
              <a:pathLst>
                <a:path extrusionOk="0" h="1004" w="1004">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
            <p:cNvSpPr/>
            <p:nvPr/>
          </p:nvSpPr>
          <p:spPr>
            <a:xfrm>
              <a:off x="6837775" y="2887875"/>
              <a:ext cx="25100" cy="25100"/>
            </a:xfrm>
            <a:custGeom>
              <a:rect b="b" l="l" r="r" t="t"/>
              <a:pathLst>
                <a:path extrusionOk="0" h="1004" w="1004">
                  <a:moveTo>
                    <a:pt x="487" y="0"/>
                  </a:moveTo>
                  <a:cubicBezTo>
                    <a:pt x="244" y="0"/>
                    <a:pt x="1" y="243"/>
                    <a:pt x="1" y="517"/>
                  </a:cubicBezTo>
                  <a:cubicBezTo>
                    <a:pt x="1" y="760"/>
                    <a:pt x="244" y="1003"/>
                    <a:pt x="487" y="1003"/>
                  </a:cubicBezTo>
                  <a:cubicBezTo>
                    <a:pt x="761" y="1003"/>
                    <a:pt x="1004" y="821"/>
                    <a:pt x="1004" y="517"/>
                  </a:cubicBezTo>
                  <a:cubicBezTo>
                    <a:pt x="1004" y="24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
            <p:cNvSpPr/>
            <p:nvPr/>
          </p:nvSpPr>
          <p:spPr>
            <a:xfrm>
              <a:off x="6937325" y="3247300"/>
              <a:ext cx="25100" cy="24350"/>
            </a:xfrm>
            <a:custGeom>
              <a:rect b="b" l="l" r="r" t="t"/>
              <a:pathLst>
                <a:path extrusionOk="0" h="974" w="1004">
                  <a:moveTo>
                    <a:pt x="517" y="0"/>
                  </a:moveTo>
                  <a:cubicBezTo>
                    <a:pt x="244" y="0"/>
                    <a:pt x="1" y="213"/>
                    <a:pt x="1" y="487"/>
                  </a:cubicBezTo>
                  <a:cubicBezTo>
                    <a:pt x="1" y="760"/>
                    <a:pt x="244" y="973"/>
                    <a:pt x="517" y="973"/>
                  </a:cubicBezTo>
                  <a:cubicBezTo>
                    <a:pt x="760" y="973"/>
                    <a:pt x="1004" y="760"/>
                    <a:pt x="1004" y="487"/>
                  </a:cubicBezTo>
                  <a:cubicBezTo>
                    <a:pt x="1004" y="213"/>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
            <p:cNvSpPr/>
            <p:nvPr/>
          </p:nvSpPr>
          <p:spPr>
            <a:xfrm>
              <a:off x="7221525" y="3235150"/>
              <a:ext cx="25100" cy="24325"/>
            </a:xfrm>
            <a:custGeom>
              <a:rect b="b" l="l" r="r" t="t"/>
              <a:pathLst>
                <a:path extrusionOk="0" h="973" w="1004">
                  <a:moveTo>
                    <a:pt x="487" y="0"/>
                  </a:moveTo>
                  <a:cubicBezTo>
                    <a:pt x="244" y="0"/>
                    <a:pt x="1" y="213"/>
                    <a:pt x="1" y="486"/>
                  </a:cubicBezTo>
                  <a:cubicBezTo>
                    <a:pt x="1" y="760"/>
                    <a:pt x="244" y="973"/>
                    <a:pt x="487" y="973"/>
                  </a:cubicBezTo>
                  <a:cubicBezTo>
                    <a:pt x="760" y="973"/>
                    <a:pt x="1004" y="790"/>
                    <a:pt x="1004" y="486"/>
                  </a:cubicBezTo>
                  <a:cubicBezTo>
                    <a:pt x="1004" y="21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
            <p:cNvSpPr/>
            <p:nvPr/>
          </p:nvSpPr>
          <p:spPr>
            <a:xfrm>
              <a:off x="6504175" y="1559575"/>
              <a:ext cx="25125" cy="24350"/>
            </a:xfrm>
            <a:custGeom>
              <a:rect b="b" l="l" r="r" t="t"/>
              <a:pathLst>
                <a:path extrusionOk="0" h="974" w="1005">
                  <a:moveTo>
                    <a:pt x="518" y="1"/>
                  </a:moveTo>
                  <a:cubicBezTo>
                    <a:pt x="244" y="1"/>
                    <a:pt x="1" y="214"/>
                    <a:pt x="1" y="487"/>
                  </a:cubicBezTo>
                  <a:cubicBezTo>
                    <a:pt x="1" y="761"/>
                    <a:pt x="244" y="974"/>
                    <a:pt x="518" y="974"/>
                  </a:cubicBezTo>
                  <a:cubicBezTo>
                    <a:pt x="761" y="974"/>
                    <a:pt x="974" y="791"/>
                    <a:pt x="1004" y="487"/>
                  </a:cubicBezTo>
                  <a:cubicBezTo>
                    <a:pt x="1004" y="214"/>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
            <p:cNvSpPr/>
            <p:nvPr/>
          </p:nvSpPr>
          <p:spPr>
            <a:xfrm>
              <a:off x="6504175" y="2374175"/>
              <a:ext cx="25125" cy="25100"/>
            </a:xfrm>
            <a:custGeom>
              <a:rect b="b" l="l" r="r" t="t"/>
              <a:pathLst>
                <a:path extrusionOk="0" h="1004" w="1005">
                  <a:moveTo>
                    <a:pt x="518" y="1"/>
                  </a:moveTo>
                  <a:cubicBezTo>
                    <a:pt x="244" y="1"/>
                    <a:pt x="1" y="244"/>
                    <a:pt x="1" y="487"/>
                  </a:cubicBezTo>
                  <a:cubicBezTo>
                    <a:pt x="1" y="761"/>
                    <a:pt x="244" y="1004"/>
                    <a:pt x="518" y="1004"/>
                  </a:cubicBezTo>
                  <a:cubicBezTo>
                    <a:pt x="761" y="1004"/>
                    <a:pt x="974" y="761"/>
                    <a:pt x="1004" y="487"/>
                  </a:cubicBezTo>
                  <a:cubicBezTo>
                    <a:pt x="1004" y="214"/>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
            <p:cNvSpPr/>
            <p:nvPr/>
          </p:nvSpPr>
          <p:spPr>
            <a:xfrm>
              <a:off x="5210100" y="520825"/>
              <a:ext cx="24325" cy="25100"/>
            </a:xfrm>
            <a:custGeom>
              <a:rect b="b" l="l" r="r" t="t"/>
              <a:pathLst>
                <a:path extrusionOk="0" h="1004" w="973">
                  <a:moveTo>
                    <a:pt x="486" y="0"/>
                  </a:moveTo>
                  <a:cubicBezTo>
                    <a:pt x="213" y="0"/>
                    <a:pt x="0" y="243"/>
                    <a:pt x="0" y="517"/>
                  </a:cubicBezTo>
                  <a:cubicBezTo>
                    <a:pt x="0" y="760"/>
                    <a:pt x="213" y="1003"/>
                    <a:pt x="486" y="1003"/>
                  </a:cubicBezTo>
                  <a:cubicBezTo>
                    <a:pt x="760" y="1003"/>
                    <a:pt x="942" y="760"/>
                    <a:pt x="973" y="517"/>
                  </a:cubicBezTo>
                  <a:cubicBezTo>
                    <a:pt x="973" y="24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
            <p:cNvSpPr/>
            <p:nvPr/>
          </p:nvSpPr>
          <p:spPr>
            <a:xfrm>
              <a:off x="-120550" y="-115200"/>
              <a:ext cx="7728125" cy="3313125"/>
            </a:xfrm>
            <a:custGeom>
              <a:rect b="b" l="l" r="r" t="t"/>
              <a:pathLst>
                <a:path extrusionOk="0" h="132525" w="309125">
                  <a:moveTo>
                    <a:pt x="260066" y="49454"/>
                  </a:moveTo>
                  <a:lnTo>
                    <a:pt x="265294" y="67478"/>
                  </a:lnTo>
                  <a:lnTo>
                    <a:pt x="259975" y="84864"/>
                  </a:lnTo>
                  <a:cubicBezTo>
                    <a:pt x="259944" y="84956"/>
                    <a:pt x="260035" y="85016"/>
                    <a:pt x="260066" y="85047"/>
                  </a:cubicBezTo>
                  <a:lnTo>
                    <a:pt x="260096" y="85047"/>
                  </a:lnTo>
                  <a:cubicBezTo>
                    <a:pt x="260187" y="85047"/>
                    <a:pt x="260218" y="85016"/>
                    <a:pt x="260248" y="84956"/>
                  </a:cubicBezTo>
                  <a:lnTo>
                    <a:pt x="265537" y="67691"/>
                  </a:lnTo>
                  <a:lnTo>
                    <a:pt x="277878" y="77266"/>
                  </a:lnTo>
                  <a:cubicBezTo>
                    <a:pt x="277908" y="77296"/>
                    <a:pt x="277908" y="77296"/>
                    <a:pt x="277969" y="77296"/>
                  </a:cubicBezTo>
                  <a:cubicBezTo>
                    <a:pt x="277999" y="77296"/>
                    <a:pt x="278030" y="77296"/>
                    <a:pt x="278060" y="77266"/>
                  </a:cubicBezTo>
                  <a:cubicBezTo>
                    <a:pt x="278121" y="77205"/>
                    <a:pt x="278121" y="77114"/>
                    <a:pt x="278030" y="77083"/>
                  </a:cubicBezTo>
                  <a:lnTo>
                    <a:pt x="265537" y="67387"/>
                  </a:lnTo>
                  <a:lnTo>
                    <a:pt x="260279" y="49393"/>
                  </a:lnTo>
                  <a:lnTo>
                    <a:pt x="283288" y="56992"/>
                  </a:lnTo>
                  <a:cubicBezTo>
                    <a:pt x="283349" y="57022"/>
                    <a:pt x="283440" y="56992"/>
                    <a:pt x="283471" y="56901"/>
                  </a:cubicBezTo>
                  <a:cubicBezTo>
                    <a:pt x="283501" y="56840"/>
                    <a:pt x="283471" y="56749"/>
                    <a:pt x="283379" y="56718"/>
                  </a:cubicBezTo>
                  <a:lnTo>
                    <a:pt x="260187" y="49028"/>
                  </a:lnTo>
                  <a:lnTo>
                    <a:pt x="252072" y="36323"/>
                  </a:lnTo>
                  <a:lnTo>
                    <a:pt x="260187" y="26627"/>
                  </a:lnTo>
                  <a:cubicBezTo>
                    <a:pt x="260218" y="26596"/>
                    <a:pt x="260218" y="26535"/>
                    <a:pt x="260218" y="26505"/>
                  </a:cubicBezTo>
                  <a:lnTo>
                    <a:pt x="259519" y="10395"/>
                  </a:lnTo>
                  <a:cubicBezTo>
                    <a:pt x="259519" y="10365"/>
                    <a:pt x="259488" y="10335"/>
                    <a:pt x="259458" y="10274"/>
                  </a:cubicBezTo>
                  <a:cubicBezTo>
                    <a:pt x="259428" y="10243"/>
                    <a:pt x="259367" y="10243"/>
                    <a:pt x="259336" y="10274"/>
                  </a:cubicBezTo>
                  <a:lnTo>
                    <a:pt x="213834" y="25654"/>
                  </a:lnTo>
                  <a:cubicBezTo>
                    <a:pt x="213773" y="25654"/>
                    <a:pt x="213743" y="25684"/>
                    <a:pt x="213743" y="25745"/>
                  </a:cubicBezTo>
                  <a:cubicBezTo>
                    <a:pt x="213743" y="25775"/>
                    <a:pt x="213743" y="25836"/>
                    <a:pt x="213773" y="25867"/>
                  </a:cubicBezTo>
                  <a:lnTo>
                    <a:pt x="236205" y="53709"/>
                  </a:lnTo>
                  <a:cubicBezTo>
                    <a:pt x="236205" y="53709"/>
                    <a:pt x="236205" y="53770"/>
                    <a:pt x="236236" y="53770"/>
                  </a:cubicBezTo>
                  <a:lnTo>
                    <a:pt x="248546" y="62736"/>
                  </a:lnTo>
                  <a:lnTo>
                    <a:pt x="248546" y="62736"/>
                  </a:lnTo>
                  <a:cubicBezTo>
                    <a:pt x="248576" y="62736"/>
                    <a:pt x="248576" y="62767"/>
                    <a:pt x="248637" y="62767"/>
                  </a:cubicBezTo>
                  <a:lnTo>
                    <a:pt x="248667" y="62767"/>
                  </a:lnTo>
                  <a:lnTo>
                    <a:pt x="248667" y="62767"/>
                  </a:lnTo>
                  <a:lnTo>
                    <a:pt x="248698" y="62767"/>
                  </a:lnTo>
                  <a:cubicBezTo>
                    <a:pt x="248698" y="62767"/>
                    <a:pt x="248728" y="62767"/>
                    <a:pt x="248728" y="62736"/>
                  </a:cubicBezTo>
                  <a:lnTo>
                    <a:pt x="248728" y="62736"/>
                  </a:lnTo>
                  <a:close/>
                  <a:moveTo>
                    <a:pt x="259944" y="49150"/>
                  </a:moveTo>
                  <a:lnTo>
                    <a:pt x="248667" y="62311"/>
                  </a:lnTo>
                  <a:lnTo>
                    <a:pt x="245841" y="54773"/>
                  </a:lnTo>
                  <a:cubicBezTo>
                    <a:pt x="245841" y="54742"/>
                    <a:pt x="245780" y="54712"/>
                    <a:pt x="245749" y="54712"/>
                  </a:cubicBezTo>
                  <a:lnTo>
                    <a:pt x="236570" y="53496"/>
                  </a:lnTo>
                  <a:lnTo>
                    <a:pt x="251920" y="36535"/>
                  </a:lnTo>
                  <a:close/>
                  <a:moveTo>
                    <a:pt x="248303" y="62189"/>
                  </a:moveTo>
                  <a:lnTo>
                    <a:pt x="236844" y="53831"/>
                  </a:lnTo>
                  <a:lnTo>
                    <a:pt x="245658" y="54986"/>
                  </a:lnTo>
                  <a:close/>
                  <a:moveTo>
                    <a:pt x="259336" y="10638"/>
                  </a:moveTo>
                  <a:lnTo>
                    <a:pt x="259975" y="26475"/>
                  </a:lnTo>
                  <a:lnTo>
                    <a:pt x="251981" y="36080"/>
                  </a:lnTo>
                  <a:lnTo>
                    <a:pt x="243835" y="25168"/>
                  </a:lnTo>
                  <a:cubicBezTo>
                    <a:pt x="243804" y="25107"/>
                    <a:pt x="243683" y="25107"/>
                    <a:pt x="243652" y="25137"/>
                  </a:cubicBezTo>
                  <a:cubicBezTo>
                    <a:pt x="243561" y="25168"/>
                    <a:pt x="243561" y="25289"/>
                    <a:pt x="243622" y="25350"/>
                  </a:cubicBezTo>
                  <a:lnTo>
                    <a:pt x="251768" y="36262"/>
                  </a:lnTo>
                  <a:lnTo>
                    <a:pt x="236296" y="53375"/>
                  </a:lnTo>
                  <a:lnTo>
                    <a:pt x="214108" y="25867"/>
                  </a:lnTo>
                  <a:close/>
                  <a:moveTo>
                    <a:pt x="226752" y="54834"/>
                  </a:moveTo>
                  <a:cubicBezTo>
                    <a:pt x="226752" y="54773"/>
                    <a:pt x="226691" y="54742"/>
                    <a:pt x="226661" y="54742"/>
                  </a:cubicBezTo>
                  <a:lnTo>
                    <a:pt x="226539" y="54742"/>
                  </a:lnTo>
                  <a:lnTo>
                    <a:pt x="214199" y="60974"/>
                  </a:lnTo>
                  <a:lnTo>
                    <a:pt x="219092" y="50365"/>
                  </a:lnTo>
                  <a:cubicBezTo>
                    <a:pt x="219153" y="50305"/>
                    <a:pt x="219092" y="50214"/>
                    <a:pt x="219032" y="50183"/>
                  </a:cubicBezTo>
                  <a:cubicBezTo>
                    <a:pt x="218940" y="50153"/>
                    <a:pt x="218880" y="50183"/>
                    <a:pt x="218819" y="50274"/>
                  </a:cubicBezTo>
                  <a:lnTo>
                    <a:pt x="213773" y="61247"/>
                  </a:lnTo>
                  <a:lnTo>
                    <a:pt x="213773" y="61247"/>
                  </a:lnTo>
                  <a:lnTo>
                    <a:pt x="213773" y="61369"/>
                  </a:lnTo>
                  <a:cubicBezTo>
                    <a:pt x="213773" y="61399"/>
                    <a:pt x="213834" y="61429"/>
                    <a:pt x="213864" y="61429"/>
                  </a:cubicBezTo>
                  <a:lnTo>
                    <a:pt x="213864" y="61429"/>
                  </a:lnTo>
                  <a:lnTo>
                    <a:pt x="213864" y="61429"/>
                  </a:lnTo>
                  <a:lnTo>
                    <a:pt x="213864" y="61429"/>
                  </a:lnTo>
                  <a:lnTo>
                    <a:pt x="213864" y="61429"/>
                  </a:lnTo>
                  <a:lnTo>
                    <a:pt x="213864" y="61429"/>
                  </a:lnTo>
                  <a:lnTo>
                    <a:pt x="213864" y="61429"/>
                  </a:lnTo>
                  <a:lnTo>
                    <a:pt x="213864" y="61429"/>
                  </a:lnTo>
                  <a:lnTo>
                    <a:pt x="213864" y="61429"/>
                  </a:lnTo>
                  <a:lnTo>
                    <a:pt x="213895" y="61429"/>
                  </a:lnTo>
                  <a:lnTo>
                    <a:pt x="229245" y="63861"/>
                  </a:lnTo>
                  <a:lnTo>
                    <a:pt x="229275" y="63861"/>
                  </a:lnTo>
                  <a:cubicBezTo>
                    <a:pt x="229336" y="63861"/>
                    <a:pt x="229366" y="63861"/>
                    <a:pt x="229397" y="63831"/>
                  </a:cubicBezTo>
                  <a:cubicBezTo>
                    <a:pt x="229427" y="63800"/>
                    <a:pt x="229427" y="63740"/>
                    <a:pt x="229427" y="63679"/>
                  </a:cubicBezTo>
                  <a:close/>
                  <a:moveTo>
                    <a:pt x="214351" y="61217"/>
                  </a:moveTo>
                  <a:lnTo>
                    <a:pt x="226509" y="55046"/>
                  </a:lnTo>
                  <a:lnTo>
                    <a:pt x="229032" y="63527"/>
                  </a:lnTo>
                  <a:close/>
                  <a:moveTo>
                    <a:pt x="202588" y="23891"/>
                  </a:moveTo>
                  <a:lnTo>
                    <a:pt x="206448" y="10882"/>
                  </a:lnTo>
                  <a:cubicBezTo>
                    <a:pt x="206478" y="10821"/>
                    <a:pt x="206417" y="10730"/>
                    <a:pt x="206326" y="10699"/>
                  </a:cubicBezTo>
                  <a:cubicBezTo>
                    <a:pt x="206265" y="10669"/>
                    <a:pt x="206174" y="10730"/>
                    <a:pt x="206144" y="10821"/>
                  </a:cubicBezTo>
                  <a:lnTo>
                    <a:pt x="202314" y="23891"/>
                  </a:lnTo>
                  <a:cubicBezTo>
                    <a:pt x="202314" y="23921"/>
                    <a:pt x="202314" y="23982"/>
                    <a:pt x="202344" y="24013"/>
                  </a:cubicBezTo>
                  <a:lnTo>
                    <a:pt x="211402" y="35532"/>
                  </a:lnTo>
                  <a:lnTo>
                    <a:pt x="190429" y="38633"/>
                  </a:lnTo>
                  <a:lnTo>
                    <a:pt x="162192" y="61"/>
                  </a:lnTo>
                  <a:cubicBezTo>
                    <a:pt x="162161" y="0"/>
                    <a:pt x="162040" y="0"/>
                    <a:pt x="162009" y="30"/>
                  </a:cubicBezTo>
                  <a:cubicBezTo>
                    <a:pt x="161918" y="61"/>
                    <a:pt x="161918" y="182"/>
                    <a:pt x="161949" y="213"/>
                  </a:cubicBezTo>
                  <a:lnTo>
                    <a:pt x="189821" y="38238"/>
                  </a:lnTo>
                  <a:lnTo>
                    <a:pt x="166447" y="24468"/>
                  </a:lnTo>
                  <a:lnTo>
                    <a:pt x="166447" y="24468"/>
                  </a:lnTo>
                  <a:cubicBezTo>
                    <a:pt x="166417" y="24468"/>
                    <a:pt x="166417" y="24438"/>
                    <a:pt x="166356" y="24468"/>
                  </a:cubicBezTo>
                  <a:lnTo>
                    <a:pt x="166356" y="24468"/>
                  </a:lnTo>
                  <a:lnTo>
                    <a:pt x="166356" y="24468"/>
                  </a:lnTo>
                  <a:lnTo>
                    <a:pt x="131310" y="30244"/>
                  </a:lnTo>
                  <a:lnTo>
                    <a:pt x="132677" y="8511"/>
                  </a:lnTo>
                  <a:cubicBezTo>
                    <a:pt x="132677" y="8420"/>
                    <a:pt x="132617" y="8359"/>
                    <a:pt x="132526" y="8359"/>
                  </a:cubicBezTo>
                  <a:cubicBezTo>
                    <a:pt x="132434" y="8359"/>
                    <a:pt x="132374" y="8389"/>
                    <a:pt x="132374" y="8511"/>
                  </a:cubicBezTo>
                  <a:lnTo>
                    <a:pt x="131006" y="30365"/>
                  </a:lnTo>
                  <a:lnTo>
                    <a:pt x="112404" y="53770"/>
                  </a:lnTo>
                  <a:lnTo>
                    <a:pt x="110093" y="42675"/>
                  </a:lnTo>
                  <a:lnTo>
                    <a:pt x="116173" y="35228"/>
                  </a:lnTo>
                  <a:cubicBezTo>
                    <a:pt x="116203" y="35137"/>
                    <a:pt x="116203" y="35077"/>
                    <a:pt x="116142" y="35016"/>
                  </a:cubicBezTo>
                  <a:cubicBezTo>
                    <a:pt x="116051" y="34985"/>
                    <a:pt x="115990" y="34985"/>
                    <a:pt x="115929" y="35077"/>
                  </a:cubicBezTo>
                  <a:lnTo>
                    <a:pt x="109911" y="42432"/>
                  </a:lnTo>
                  <a:lnTo>
                    <a:pt x="88938" y="33010"/>
                  </a:lnTo>
                  <a:lnTo>
                    <a:pt x="104926" y="28754"/>
                  </a:lnTo>
                  <a:cubicBezTo>
                    <a:pt x="105017" y="28724"/>
                    <a:pt x="105048" y="28633"/>
                    <a:pt x="105048" y="28572"/>
                  </a:cubicBezTo>
                  <a:cubicBezTo>
                    <a:pt x="105017" y="28481"/>
                    <a:pt x="104926" y="28450"/>
                    <a:pt x="104865" y="28450"/>
                  </a:cubicBezTo>
                  <a:lnTo>
                    <a:pt x="88847" y="32736"/>
                  </a:lnTo>
                  <a:lnTo>
                    <a:pt x="105716" y="9575"/>
                  </a:lnTo>
                  <a:cubicBezTo>
                    <a:pt x="105777" y="9483"/>
                    <a:pt x="105777" y="9423"/>
                    <a:pt x="105686" y="9362"/>
                  </a:cubicBezTo>
                  <a:cubicBezTo>
                    <a:pt x="105625" y="9331"/>
                    <a:pt x="105534" y="9331"/>
                    <a:pt x="105504" y="9423"/>
                  </a:cubicBezTo>
                  <a:lnTo>
                    <a:pt x="88391" y="32949"/>
                  </a:lnTo>
                  <a:lnTo>
                    <a:pt x="88391" y="32949"/>
                  </a:lnTo>
                  <a:lnTo>
                    <a:pt x="88391" y="32949"/>
                  </a:lnTo>
                  <a:lnTo>
                    <a:pt x="76141" y="55624"/>
                  </a:lnTo>
                  <a:lnTo>
                    <a:pt x="64561" y="54226"/>
                  </a:lnTo>
                  <a:lnTo>
                    <a:pt x="70154" y="40122"/>
                  </a:lnTo>
                  <a:lnTo>
                    <a:pt x="85412" y="14833"/>
                  </a:lnTo>
                  <a:cubicBezTo>
                    <a:pt x="85443" y="14803"/>
                    <a:pt x="85443" y="14742"/>
                    <a:pt x="85412" y="14681"/>
                  </a:cubicBezTo>
                  <a:cubicBezTo>
                    <a:pt x="85351" y="14651"/>
                    <a:pt x="85321" y="14620"/>
                    <a:pt x="85291" y="14620"/>
                  </a:cubicBezTo>
                  <a:lnTo>
                    <a:pt x="63740" y="14620"/>
                  </a:lnTo>
                  <a:cubicBezTo>
                    <a:pt x="63710" y="14620"/>
                    <a:pt x="63679" y="14651"/>
                    <a:pt x="63618" y="14651"/>
                  </a:cubicBezTo>
                  <a:cubicBezTo>
                    <a:pt x="63588" y="14711"/>
                    <a:pt x="63588" y="14742"/>
                    <a:pt x="63588" y="14772"/>
                  </a:cubicBezTo>
                  <a:lnTo>
                    <a:pt x="69698" y="39514"/>
                  </a:lnTo>
                  <a:lnTo>
                    <a:pt x="60001" y="28663"/>
                  </a:lnTo>
                  <a:cubicBezTo>
                    <a:pt x="59971" y="28602"/>
                    <a:pt x="59849" y="28602"/>
                    <a:pt x="59819" y="28663"/>
                  </a:cubicBezTo>
                  <a:cubicBezTo>
                    <a:pt x="59758" y="28724"/>
                    <a:pt x="59758" y="28815"/>
                    <a:pt x="59819" y="28876"/>
                  </a:cubicBezTo>
                  <a:lnTo>
                    <a:pt x="69819" y="40031"/>
                  </a:lnTo>
                  <a:lnTo>
                    <a:pt x="64287" y="53983"/>
                  </a:lnTo>
                  <a:lnTo>
                    <a:pt x="53740" y="40031"/>
                  </a:lnTo>
                  <a:cubicBezTo>
                    <a:pt x="53709" y="39970"/>
                    <a:pt x="53588" y="39970"/>
                    <a:pt x="53557" y="40001"/>
                  </a:cubicBezTo>
                  <a:cubicBezTo>
                    <a:pt x="53497" y="40031"/>
                    <a:pt x="53497" y="40153"/>
                    <a:pt x="53527" y="40183"/>
                  </a:cubicBezTo>
                  <a:lnTo>
                    <a:pt x="63770" y="53800"/>
                  </a:lnTo>
                  <a:lnTo>
                    <a:pt x="34256" y="37204"/>
                  </a:lnTo>
                  <a:lnTo>
                    <a:pt x="34226" y="37204"/>
                  </a:lnTo>
                  <a:lnTo>
                    <a:pt x="23648" y="34377"/>
                  </a:lnTo>
                  <a:lnTo>
                    <a:pt x="28663" y="25107"/>
                  </a:lnTo>
                  <a:lnTo>
                    <a:pt x="40974" y="29393"/>
                  </a:lnTo>
                  <a:lnTo>
                    <a:pt x="48177" y="34560"/>
                  </a:lnTo>
                  <a:cubicBezTo>
                    <a:pt x="48208" y="34560"/>
                    <a:pt x="48208" y="34621"/>
                    <a:pt x="48238" y="34621"/>
                  </a:cubicBezTo>
                  <a:lnTo>
                    <a:pt x="48269" y="34621"/>
                  </a:lnTo>
                  <a:cubicBezTo>
                    <a:pt x="48329" y="34621"/>
                    <a:pt x="48360" y="34529"/>
                    <a:pt x="48360" y="34499"/>
                  </a:cubicBezTo>
                  <a:lnTo>
                    <a:pt x="50001" y="26140"/>
                  </a:lnTo>
                  <a:cubicBezTo>
                    <a:pt x="50001" y="26110"/>
                    <a:pt x="50001" y="26019"/>
                    <a:pt x="49940" y="25988"/>
                  </a:cubicBezTo>
                  <a:cubicBezTo>
                    <a:pt x="49910" y="25958"/>
                    <a:pt x="49880" y="25958"/>
                    <a:pt x="49788" y="25958"/>
                  </a:cubicBezTo>
                  <a:lnTo>
                    <a:pt x="41065" y="29149"/>
                  </a:lnTo>
                  <a:lnTo>
                    <a:pt x="28815" y="24894"/>
                  </a:lnTo>
                  <a:lnTo>
                    <a:pt x="34287" y="14772"/>
                  </a:lnTo>
                  <a:cubicBezTo>
                    <a:pt x="34347" y="14681"/>
                    <a:pt x="34287" y="14620"/>
                    <a:pt x="34226" y="14590"/>
                  </a:cubicBezTo>
                  <a:cubicBezTo>
                    <a:pt x="34135" y="14529"/>
                    <a:pt x="34074" y="14590"/>
                    <a:pt x="34043" y="14651"/>
                  </a:cubicBezTo>
                  <a:lnTo>
                    <a:pt x="28572" y="24772"/>
                  </a:lnTo>
                  <a:lnTo>
                    <a:pt x="22128" y="22523"/>
                  </a:lnTo>
                  <a:lnTo>
                    <a:pt x="19514" y="760"/>
                  </a:lnTo>
                  <a:cubicBezTo>
                    <a:pt x="19514" y="669"/>
                    <a:pt x="19453" y="608"/>
                    <a:pt x="19362" y="638"/>
                  </a:cubicBezTo>
                  <a:cubicBezTo>
                    <a:pt x="19302" y="638"/>
                    <a:pt x="19210" y="730"/>
                    <a:pt x="19241" y="790"/>
                  </a:cubicBezTo>
                  <a:lnTo>
                    <a:pt x="21855" y="22402"/>
                  </a:lnTo>
                  <a:lnTo>
                    <a:pt x="12949" y="19301"/>
                  </a:lnTo>
                  <a:cubicBezTo>
                    <a:pt x="12858" y="19271"/>
                    <a:pt x="12827" y="19301"/>
                    <a:pt x="12797" y="19332"/>
                  </a:cubicBezTo>
                  <a:cubicBezTo>
                    <a:pt x="12736" y="19362"/>
                    <a:pt x="12736" y="19453"/>
                    <a:pt x="12797" y="19484"/>
                  </a:cubicBezTo>
                  <a:lnTo>
                    <a:pt x="23101" y="34073"/>
                  </a:lnTo>
                  <a:lnTo>
                    <a:pt x="5988" y="27113"/>
                  </a:lnTo>
                  <a:cubicBezTo>
                    <a:pt x="5897" y="27082"/>
                    <a:pt x="5836" y="27113"/>
                    <a:pt x="5806" y="27204"/>
                  </a:cubicBezTo>
                  <a:cubicBezTo>
                    <a:pt x="5745" y="27265"/>
                    <a:pt x="5806" y="27356"/>
                    <a:pt x="5867" y="27386"/>
                  </a:cubicBezTo>
                  <a:lnTo>
                    <a:pt x="22979" y="34408"/>
                  </a:lnTo>
                  <a:lnTo>
                    <a:pt x="91" y="39362"/>
                  </a:lnTo>
                  <a:cubicBezTo>
                    <a:pt x="31" y="39362"/>
                    <a:pt x="0" y="39423"/>
                    <a:pt x="0" y="39514"/>
                  </a:cubicBezTo>
                  <a:cubicBezTo>
                    <a:pt x="0" y="39575"/>
                    <a:pt x="61" y="39605"/>
                    <a:pt x="122" y="39605"/>
                  </a:cubicBezTo>
                  <a:lnTo>
                    <a:pt x="183" y="39605"/>
                  </a:lnTo>
                  <a:lnTo>
                    <a:pt x="23466" y="34621"/>
                  </a:lnTo>
                  <a:lnTo>
                    <a:pt x="34104" y="37447"/>
                  </a:lnTo>
                  <a:lnTo>
                    <a:pt x="64074" y="54378"/>
                  </a:lnTo>
                  <a:lnTo>
                    <a:pt x="51004" y="62767"/>
                  </a:lnTo>
                  <a:cubicBezTo>
                    <a:pt x="50974" y="62797"/>
                    <a:pt x="50943" y="62828"/>
                    <a:pt x="50943" y="62919"/>
                  </a:cubicBezTo>
                  <a:lnTo>
                    <a:pt x="55077" y="91551"/>
                  </a:lnTo>
                  <a:lnTo>
                    <a:pt x="37843" y="63375"/>
                  </a:lnTo>
                  <a:cubicBezTo>
                    <a:pt x="37782" y="63284"/>
                    <a:pt x="37721" y="63284"/>
                    <a:pt x="37630" y="63344"/>
                  </a:cubicBezTo>
                  <a:cubicBezTo>
                    <a:pt x="37569" y="63375"/>
                    <a:pt x="37569" y="63436"/>
                    <a:pt x="37600" y="63527"/>
                  </a:cubicBezTo>
                  <a:lnTo>
                    <a:pt x="55047" y="92068"/>
                  </a:lnTo>
                  <a:lnTo>
                    <a:pt x="41126" y="89637"/>
                  </a:lnTo>
                  <a:lnTo>
                    <a:pt x="28967" y="63132"/>
                  </a:lnTo>
                  <a:lnTo>
                    <a:pt x="21672" y="44347"/>
                  </a:lnTo>
                  <a:cubicBezTo>
                    <a:pt x="21642" y="44256"/>
                    <a:pt x="21581" y="44226"/>
                    <a:pt x="21490" y="44256"/>
                  </a:cubicBezTo>
                  <a:cubicBezTo>
                    <a:pt x="21429" y="44286"/>
                    <a:pt x="21368" y="44378"/>
                    <a:pt x="21429" y="44438"/>
                  </a:cubicBezTo>
                  <a:lnTo>
                    <a:pt x="28633" y="62980"/>
                  </a:lnTo>
                  <a:lnTo>
                    <a:pt x="11034" y="59423"/>
                  </a:lnTo>
                  <a:cubicBezTo>
                    <a:pt x="10973" y="59423"/>
                    <a:pt x="10882" y="59454"/>
                    <a:pt x="10882" y="59515"/>
                  </a:cubicBezTo>
                  <a:cubicBezTo>
                    <a:pt x="10882" y="59606"/>
                    <a:pt x="10943" y="59697"/>
                    <a:pt x="11003" y="59697"/>
                  </a:cubicBezTo>
                  <a:lnTo>
                    <a:pt x="28511" y="63223"/>
                  </a:lnTo>
                  <a:lnTo>
                    <a:pt x="7812" y="77053"/>
                  </a:lnTo>
                  <a:cubicBezTo>
                    <a:pt x="7751" y="77083"/>
                    <a:pt x="7751" y="77174"/>
                    <a:pt x="7782" y="77235"/>
                  </a:cubicBezTo>
                  <a:cubicBezTo>
                    <a:pt x="7812" y="77266"/>
                    <a:pt x="7842" y="77296"/>
                    <a:pt x="7903" y="77296"/>
                  </a:cubicBezTo>
                  <a:cubicBezTo>
                    <a:pt x="7934" y="77296"/>
                    <a:pt x="7934" y="77296"/>
                    <a:pt x="7964" y="77266"/>
                  </a:cubicBezTo>
                  <a:lnTo>
                    <a:pt x="28785" y="63405"/>
                  </a:lnTo>
                  <a:lnTo>
                    <a:pt x="40913" y="89819"/>
                  </a:lnTo>
                  <a:cubicBezTo>
                    <a:pt x="40943" y="89849"/>
                    <a:pt x="40974" y="89880"/>
                    <a:pt x="41034" y="89880"/>
                  </a:cubicBezTo>
                  <a:lnTo>
                    <a:pt x="55320" y="92403"/>
                  </a:lnTo>
                  <a:lnTo>
                    <a:pt x="55351" y="92403"/>
                  </a:lnTo>
                  <a:lnTo>
                    <a:pt x="55381" y="92403"/>
                  </a:lnTo>
                  <a:lnTo>
                    <a:pt x="55412" y="92403"/>
                  </a:lnTo>
                  <a:lnTo>
                    <a:pt x="55412" y="92403"/>
                  </a:lnTo>
                  <a:lnTo>
                    <a:pt x="55442" y="92342"/>
                  </a:lnTo>
                  <a:lnTo>
                    <a:pt x="55442" y="92342"/>
                  </a:lnTo>
                  <a:lnTo>
                    <a:pt x="55442" y="92342"/>
                  </a:lnTo>
                  <a:cubicBezTo>
                    <a:pt x="55442" y="92342"/>
                    <a:pt x="55442" y="92311"/>
                    <a:pt x="55503" y="92281"/>
                  </a:cubicBezTo>
                  <a:lnTo>
                    <a:pt x="55503" y="92281"/>
                  </a:lnTo>
                  <a:lnTo>
                    <a:pt x="55503" y="92281"/>
                  </a:lnTo>
                  <a:lnTo>
                    <a:pt x="51278" y="63010"/>
                  </a:lnTo>
                  <a:lnTo>
                    <a:pt x="64409" y="54560"/>
                  </a:lnTo>
                  <a:lnTo>
                    <a:pt x="76172" y="55958"/>
                  </a:lnTo>
                  <a:lnTo>
                    <a:pt x="83801" y="65837"/>
                  </a:lnTo>
                  <a:lnTo>
                    <a:pt x="69789" y="72098"/>
                  </a:lnTo>
                  <a:cubicBezTo>
                    <a:pt x="69698" y="72129"/>
                    <a:pt x="69667" y="72220"/>
                    <a:pt x="69698" y="72311"/>
                  </a:cubicBezTo>
                  <a:cubicBezTo>
                    <a:pt x="69728" y="72341"/>
                    <a:pt x="69789" y="72372"/>
                    <a:pt x="69819" y="72372"/>
                  </a:cubicBezTo>
                  <a:lnTo>
                    <a:pt x="69880" y="72372"/>
                  </a:lnTo>
                  <a:lnTo>
                    <a:pt x="84075" y="66019"/>
                  </a:lnTo>
                  <a:cubicBezTo>
                    <a:pt x="84105" y="66019"/>
                    <a:pt x="84136" y="65989"/>
                    <a:pt x="84136" y="65898"/>
                  </a:cubicBezTo>
                  <a:cubicBezTo>
                    <a:pt x="84136" y="65867"/>
                    <a:pt x="84136" y="65837"/>
                    <a:pt x="84105" y="65806"/>
                  </a:cubicBezTo>
                  <a:lnTo>
                    <a:pt x="76385" y="55806"/>
                  </a:lnTo>
                  <a:lnTo>
                    <a:pt x="88573" y="33283"/>
                  </a:lnTo>
                  <a:lnTo>
                    <a:pt x="96567" y="41095"/>
                  </a:lnTo>
                  <a:lnTo>
                    <a:pt x="112252" y="54226"/>
                  </a:lnTo>
                  <a:lnTo>
                    <a:pt x="112252" y="54226"/>
                  </a:lnTo>
                  <a:cubicBezTo>
                    <a:pt x="112312" y="54256"/>
                    <a:pt x="112312" y="54256"/>
                    <a:pt x="112343" y="54256"/>
                  </a:cubicBezTo>
                  <a:lnTo>
                    <a:pt x="112343" y="54256"/>
                  </a:lnTo>
                  <a:lnTo>
                    <a:pt x="112343" y="54256"/>
                  </a:lnTo>
                  <a:lnTo>
                    <a:pt x="112343" y="54256"/>
                  </a:lnTo>
                  <a:lnTo>
                    <a:pt x="112373" y="54256"/>
                  </a:lnTo>
                  <a:lnTo>
                    <a:pt x="112404" y="54256"/>
                  </a:lnTo>
                  <a:lnTo>
                    <a:pt x="112464" y="54256"/>
                  </a:lnTo>
                  <a:lnTo>
                    <a:pt x="112464" y="54256"/>
                  </a:lnTo>
                  <a:lnTo>
                    <a:pt x="131158" y="30700"/>
                  </a:lnTo>
                  <a:lnTo>
                    <a:pt x="146052" y="46414"/>
                  </a:lnTo>
                  <a:cubicBezTo>
                    <a:pt x="146082" y="46444"/>
                    <a:pt x="146112" y="46444"/>
                    <a:pt x="146143" y="46444"/>
                  </a:cubicBezTo>
                  <a:lnTo>
                    <a:pt x="146143" y="46444"/>
                  </a:lnTo>
                  <a:cubicBezTo>
                    <a:pt x="146204" y="46444"/>
                    <a:pt x="146234" y="46444"/>
                    <a:pt x="146264" y="46414"/>
                  </a:cubicBezTo>
                  <a:lnTo>
                    <a:pt x="166417" y="24833"/>
                  </a:lnTo>
                  <a:lnTo>
                    <a:pt x="190004" y="38785"/>
                  </a:lnTo>
                  <a:lnTo>
                    <a:pt x="170277" y="43587"/>
                  </a:lnTo>
                  <a:cubicBezTo>
                    <a:pt x="170216" y="43587"/>
                    <a:pt x="170155" y="43678"/>
                    <a:pt x="170155" y="43770"/>
                  </a:cubicBezTo>
                  <a:cubicBezTo>
                    <a:pt x="170155" y="43830"/>
                    <a:pt x="170247" y="43891"/>
                    <a:pt x="170368" y="43891"/>
                  </a:cubicBezTo>
                  <a:lnTo>
                    <a:pt x="190186" y="39058"/>
                  </a:lnTo>
                  <a:lnTo>
                    <a:pt x="187603" y="58268"/>
                  </a:lnTo>
                  <a:cubicBezTo>
                    <a:pt x="187603" y="58360"/>
                    <a:pt x="187633" y="58420"/>
                    <a:pt x="187724" y="58420"/>
                  </a:cubicBezTo>
                  <a:lnTo>
                    <a:pt x="187724" y="58420"/>
                  </a:lnTo>
                  <a:cubicBezTo>
                    <a:pt x="187785" y="58420"/>
                    <a:pt x="187846" y="58390"/>
                    <a:pt x="187876" y="58329"/>
                  </a:cubicBezTo>
                  <a:lnTo>
                    <a:pt x="190460" y="39180"/>
                  </a:lnTo>
                  <a:lnTo>
                    <a:pt x="199001" y="50791"/>
                  </a:lnTo>
                  <a:cubicBezTo>
                    <a:pt x="199031" y="50821"/>
                    <a:pt x="199092" y="50882"/>
                    <a:pt x="199122" y="50882"/>
                  </a:cubicBezTo>
                  <a:cubicBezTo>
                    <a:pt x="199153" y="50882"/>
                    <a:pt x="199183" y="50882"/>
                    <a:pt x="199183" y="50821"/>
                  </a:cubicBezTo>
                  <a:cubicBezTo>
                    <a:pt x="199274" y="50791"/>
                    <a:pt x="199274" y="50669"/>
                    <a:pt x="199244" y="50639"/>
                  </a:cubicBezTo>
                  <a:lnTo>
                    <a:pt x="190612" y="38906"/>
                  </a:lnTo>
                  <a:lnTo>
                    <a:pt x="211646" y="35776"/>
                  </a:lnTo>
                  <a:cubicBezTo>
                    <a:pt x="211706" y="35776"/>
                    <a:pt x="211737" y="35745"/>
                    <a:pt x="211767" y="35715"/>
                  </a:cubicBezTo>
                  <a:cubicBezTo>
                    <a:pt x="211767" y="35684"/>
                    <a:pt x="211767" y="35593"/>
                    <a:pt x="211737" y="35563"/>
                  </a:cubicBezTo>
                  <a:close/>
                  <a:moveTo>
                    <a:pt x="85017" y="14924"/>
                  </a:moveTo>
                  <a:lnTo>
                    <a:pt x="70062" y="39697"/>
                  </a:lnTo>
                  <a:lnTo>
                    <a:pt x="63922" y="14924"/>
                  </a:lnTo>
                  <a:close/>
                  <a:moveTo>
                    <a:pt x="49728" y="26323"/>
                  </a:moveTo>
                  <a:lnTo>
                    <a:pt x="48177" y="34225"/>
                  </a:lnTo>
                  <a:lnTo>
                    <a:pt x="41369" y="29332"/>
                  </a:lnTo>
                  <a:close/>
                  <a:moveTo>
                    <a:pt x="28420" y="25046"/>
                  </a:moveTo>
                  <a:lnTo>
                    <a:pt x="23557" y="34013"/>
                  </a:lnTo>
                  <a:lnTo>
                    <a:pt x="22189" y="22857"/>
                  </a:lnTo>
                  <a:close/>
                  <a:moveTo>
                    <a:pt x="21916" y="22736"/>
                  </a:moveTo>
                  <a:lnTo>
                    <a:pt x="23283" y="33921"/>
                  </a:lnTo>
                  <a:lnTo>
                    <a:pt x="13283" y="19757"/>
                  </a:lnTo>
                  <a:close/>
                  <a:moveTo>
                    <a:pt x="89212" y="33435"/>
                  </a:moveTo>
                  <a:lnTo>
                    <a:pt x="109820" y="42706"/>
                  </a:lnTo>
                  <a:lnTo>
                    <a:pt x="112100" y="53709"/>
                  </a:lnTo>
                  <a:lnTo>
                    <a:pt x="96689" y="40852"/>
                  </a:lnTo>
                  <a:close/>
                  <a:moveTo>
                    <a:pt x="146143" y="46049"/>
                  </a:moveTo>
                  <a:lnTo>
                    <a:pt x="131401" y="30517"/>
                  </a:lnTo>
                  <a:lnTo>
                    <a:pt x="165991" y="24803"/>
                  </a:lnTo>
                  <a:close/>
                  <a:moveTo>
                    <a:pt x="37843" y="19757"/>
                  </a:moveTo>
                  <a:lnTo>
                    <a:pt x="53102" y="22888"/>
                  </a:lnTo>
                  <a:lnTo>
                    <a:pt x="53132" y="22888"/>
                  </a:lnTo>
                  <a:cubicBezTo>
                    <a:pt x="53162" y="22888"/>
                    <a:pt x="53223" y="22888"/>
                    <a:pt x="53223" y="22857"/>
                  </a:cubicBezTo>
                  <a:cubicBezTo>
                    <a:pt x="53254" y="22827"/>
                    <a:pt x="53254" y="22797"/>
                    <a:pt x="53284" y="22736"/>
                  </a:cubicBezTo>
                  <a:lnTo>
                    <a:pt x="54773" y="8389"/>
                  </a:lnTo>
                  <a:cubicBezTo>
                    <a:pt x="54773" y="8359"/>
                    <a:pt x="54743" y="8268"/>
                    <a:pt x="54712" y="8237"/>
                  </a:cubicBezTo>
                  <a:cubicBezTo>
                    <a:pt x="54652" y="8207"/>
                    <a:pt x="54591" y="8207"/>
                    <a:pt x="54561" y="8237"/>
                  </a:cubicBezTo>
                  <a:lnTo>
                    <a:pt x="37782" y="19484"/>
                  </a:lnTo>
                  <a:cubicBezTo>
                    <a:pt x="37752" y="19514"/>
                    <a:pt x="37721" y="19544"/>
                    <a:pt x="37721" y="19636"/>
                  </a:cubicBezTo>
                  <a:cubicBezTo>
                    <a:pt x="37752" y="19696"/>
                    <a:pt x="37782" y="19757"/>
                    <a:pt x="37843" y="19757"/>
                  </a:cubicBezTo>
                  <a:close/>
                  <a:moveTo>
                    <a:pt x="54439" y="8693"/>
                  </a:moveTo>
                  <a:lnTo>
                    <a:pt x="52980" y="22614"/>
                  </a:lnTo>
                  <a:lnTo>
                    <a:pt x="38208" y="19575"/>
                  </a:lnTo>
                  <a:close/>
                  <a:moveTo>
                    <a:pt x="162192" y="56961"/>
                  </a:moveTo>
                  <a:cubicBezTo>
                    <a:pt x="162222" y="57022"/>
                    <a:pt x="162192" y="57113"/>
                    <a:pt x="162101" y="57144"/>
                  </a:cubicBezTo>
                  <a:cubicBezTo>
                    <a:pt x="162040" y="57174"/>
                    <a:pt x="161949" y="57144"/>
                    <a:pt x="161918" y="57053"/>
                  </a:cubicBezTo>
                  <a:lnTo>
                    <a:pt x="159669" y="51551"/>
                  </a:lnTo>
                  <a:lnTo>
                    <a:pt x="150185" y="52189"/>
                  </a:lnTo>
                  <a:lnTo>
                    <a:pt x="151128" y="60335"/>
                  </a:lnTo>
                  <a:cubicBezTo>
                    <a:pt x="151128" y="60396"/>
                    <a:pt x="151097" y="60487"/>
                    <a:pt x="151006" y="60487"/>
                  </a:cubicBezTo>
                  <a:lnTo>
                    <a:pt x="151006" y="60487"/>
                  </a:lnTo>
                  <a:cubicBezTo>
                    <a:pt x="150945" y="60487"/>
                    <a:pt x="150854" y="60457"/>
                    <a:pt x="150854" y="60366"/>
                  </a:cubicBezTo>
                  <a:lnTo>
                    <a:pt x="149912" y="52128"/>
                  </a:lnTo>
                  <a:cubicBezTo>
                    <a:pt x="149912" y="52098"/>
                    <a:pt x="149912" y="52037"/>
                    <a:pt x="149942" y="52007"/>
                  </a:cubicBezTo>
                  <a:cubicBezTo>
                    <a:pt x="150003" y="51976"/>
                    <a:pt x="150033" y="51976"/>
                    <a:pt x="150064" y="51976"/>
                  </a:cubicBezTo>
                  <a:lnTo>
                    <a:pt x="159790" y="51277"/>
                  </a:lnTo>
                  <a:cubicBezTo>
                    <a:pt x="159882" y="51277"/>
                    <a:pt x="159912" y="51338"/>
                    <a:pt x="159942" y="51369"/>
                  </a:cubicBezTo>
                  <a:close/>
                  <a:moveTo>
                    <a:pt x="39089" y="120215"/>
                  </a:moveTo>
                  <a:lnTo>
                    <a:pt x="27721" y="119576"/>
                  </a:lnTo>
                  <a:lnTo>
                    <a:pt x="37144" y="110458"/>
                  </a:lnTo>
                  <a:lnTo>
                    <a:pt x="37144" y="110458"/>
                  </a:lnTo>
                  <a:lnTo>
                    <a:pt x="37144" y="110458"/>
                  </a:lnTo>
                  <a:cubicBezTo>
                    <a:pt x="37174" y="110397"/>
                    <a:pt x="37174" y="110397"/>
                    <a:pt x="37174" y="110366"/>
                  </a:cubicBezTo>
                  <a:lnTo>
                    <a:pt x="37174" y="110336"/>
                  </a:lnTo>
                  <a:lnTo>
                    <a:pt x="37174" y="110306"/>
                  </a:lnTo>
                  <a:lnTo>
                    <a:pt x="29666" y="94865"/>
                  </a:lnTo>
                  <a:cubicBezTo>
                    <a:pt x="29606" y="94804"/>
                    <a:pt x="29545" y="94743"/>
                    <a:pt x="29454" y="94804"/>
                  </a:cubicBezTo>
                  <a:cubicBezTo>
                    <a:pt x="29393" y="94834"/>
                    <a:pt x="29362" y="94895"/>
                    <a:pt x="29393" y="94986"/>
                  </a:cubicBezTo>
                  <a:lnTo>
                    <a:pt x="36779" y="110062"/>
                  </a:lnTo>
                  <a:lnTo>
                    <a:pt x="8602" y="98755"/>
                  </a:lnTo>
                  <a:cubicBezTo>
                    <a:pt x="8541" y="98694"/>
                    <a:pt x="8450" y="98755"/>
                    <a:pt x="8420" y="98816"/>
                  </a:cubicBezTo>
                  <a:cubicBezTo>
                    <a:pt x="8389" y="98877"/>
                    <a:pt x="8420" y="98968"/>
                    <a:pt x="8511" y="98998"/>
                  </a:cubicBezTo>
                  <a:lnTo>
                    <a:pt x="36809" y="110366"/>
                  </a:lnTo>
                  <a:lnTo>
                    <a:pt x="27296" y="119546"/>
                  </a:lnTo>
                  <a:cubicBezTo>
                    <a:pt x="27265" y="119607"/>
                    <a:pt x="27265" y="119607"/>
                    <a:pt x="27265" y="119637"/>
                  </a:cubicBezTo>
                  <a:lnTo>
                    <a:pt x="27265" y="119637"/>
                  </a:lnTo>
                  <a:lnTo>
                    <a:pt x="27265" y="119637"/>
                  </a:lnTo>
                  <a:lnTo>
                    <a:pt x="27265" y="119637"/>
                  </a:lnTo>
                  <a:cubicBezTo>
                    <a:pt x="27265" y="119667"/>
                    <a:pt x="27265" y="119698"/>
                    <a:pt x="27296" y="119698"/>
                  </a:cubicBezTo>
                  <a:lnTo>
                    <a:pt x="32554" y="126962"/>
                  </a:lnTo>
                  <a:cubicBezTo>
                    <a:pt x="32584" y="126993"/>
                    <a:pt x="32615" y="126993"/>
                    <a:pt x="32676" y="127054"/>
                  </a:cubicBezTo>
                  <a:lnTo>
                    <a:pt x="32676" y="127054"/>
                  </a:lnTo>
                  <a:cubicBezTo>
                    <a:pt x="32706" y="127054"/>
                    <a:pt x="32736" y="127054"/>
                    <a:pt x="32767" y="126993"/>
                  </a:cubicBezTo>
                  <a:lnTo>
                    <a:pt x="39211" y="120427"/>
                  </a:lnTo>
                  <a:cubicBezTo>
                    <a:pt x="39241" y="120397"/>
                    <a:pt x="39241" y="120306"/>
                    <a:pt x="39241" y="120275"/>
                  </a:cubicBezTo>
                  <a:cubicBezTo>
                    <a:pt x="39150" y="120245"/>
                    <a:pt x="39119" y="120215"/>
                    <a:pt x="39089" y="120215"/>
                  </a:cubicBezTo>
                  <a:close/>
                  <a:moveTo>
                    <a:pt x="32676" y="126719"/>
                  </a:moveTo>
                  <a:lnTo>
                    <a:pt x="27691" y="119819"/>
                  </a:lnTo>
                  <a:lnTo>
                    <a:pt x="38755" y="120488"/>
                  </a:lnTo>
                  <a:close/>
                  <a:moveTo>
                    <a:pt x="20153" y="132282"/>
                  </a:moveTo>
                  <a:cubicBezTo>
                    <a:pt x="20213" y="132373"/>
                    <a:pt x="20213" y="132434"/>
                    <a:pt x="20122" y="132494"/>
                  </a:cubicBezTo>
                  <a:cubicBezTo>
                    <a:pt x="20092" y="132525"/>
                    <a:pt x="20061" y="132525"/>
                    <a:pt x="20061" y="132525"/>
                  </a:cubicBezTo>
                  <a:cubicBezTo>
                    <a:pt x="20001" y="132525"/>
                    <a:pt x="19970" y="132525"/>
                    <a:pt x="19940" y="132494"/>
                  </a:cubicBezTo>
                  <a:lnTo>
                    <a:pt x="10061" y="120032"/>
                  </a:lnTo>
                  <a:lnTo>
                    <a:pt x="7630" y="130093"/>
                  </a:lnTo>
                  <a:cubicBezTo>
                    <a:pt x="7630" y="130154"/>
                    <a:pt x="7538" y="130215"/>
                    <a:pt x="7417" y="130215"/>
                  </a:cubicBezTo>
                  <a:cubicBezTo>
                    <a:pt x="7356" y="130215"/>
                    <a:pt x="7326" y="130093"/>
                    <a:pt x="7326" y="130002"/>
                  </a:cubicBezTo>
                  <a:lnTo>
                    <a:pt x="9818" y="119667"/>
                  </a:lnTo>
                  <a:cubicBezTo>
                    <a:pt x="9818" y="119637"/>
                    <a:pt x="9848" y="119607"/>
                    <a:pt x="9940" y="119576"/>
                  </a:cubicBezTo>
                  <a:cubicBezTo>
                    <a:pt x="9970" y="119576"/>
                    <a:pt x="10061" y="119576"/>
                    <a:pt x="10092" y="119607"/>
                  </a:cubicBezTo>
                  <a:close/>
                  <a:moveTo>
                    <a:pt x="71217" y="84925"/>
                  </a:moveTo>
                  <a:cubicBezTo>
                    <a:pt x="71217" y="84986"/>
                    <a:pt x="71157" y="85016"/>
                    <a:pt x="71065" y="85016"/>
                  </a:cubicBezTo>
                  <a:lnTo>
                    <a:pt x="71035" y="85016"/>
                  </a:lnTo>
                  <a:lnTo>
                    <a:pt x="61004" y="83405"/>
                  </a:lnTo>
                  <a:cubicBezTo>
                    <a:pt x="60913" y="83405"/>
                    <a:pt x="60883" y="83314"/>
                    <a:pt x="60883" y="83253"/>
                  </a:cubicBezTo>
                  <a:cubicBezTo>
                    <a:pt x="60883" y="83162"/>
                    <a:pt x="60974" y="83132"/>
                    <a:pt x="61035" y="83132"/>
                  </a:cubicBezTo>
                  <a:lnTo>
                    <a:pt x="71065" y="84773"/>
                  </a:lnTo>
                  <a:cubicBezTo>
                    <a:pt x="71187" y="84773"/>
                    <a:pt x="71217" y="84834"/>
                    <a:pt x="71217" y="84925"/>
                  </a:cubicBezTo>
                  <a:close/>
                  <a:moveTo>
                    <a:pt x="265416" y="100123"/>
                  </a:moveTo>
                  <a:lnTo>
                    <a:pt x="255263" y="96020"/>
                  </a:lnTo>
                  <a:cubicBezTo>
                    <a:pt x="255203" y="95959"/>
                    <a:pt x="255172" y="95898"/>
                    <a:pt x="255203" y="95807"/>
                  </a:cubicBezTo>
                  <a:cubicBezTo>
                    <a:pt x="255233" y="95746"/>
                    <a:pt x="255294" y="95716"/>
                    <a:pt x="255385" y="95746"/>
                  </a:cubicBezTo>
                  <a:lnTo>
                    <a:pt x="265537" y="99849"/>
                  </a:lnTo>
                  <a:cubicBezTo>
                    <a:pt x="265598" y="99880"/>
                    <a:pt x="265659" y="99971"/>
                    <a:pt x="265598" y="100032"/>
                  </a:cubicBezTo>
                  <a:cubicBezTo>
                    <a:pt x="265568" y="100062"/>
                    <a:pt x="265537" y="100123"/>
                    <a:pt x="265507" y="100123"/>
                  </a:cubicBezTo>
                  <a:close/>
                  <a:moveTo>
                    <a:pt x="309064" y="94044"/>
                  </a:moveTo>
                  <a:cubicBezTo>
                    <a:pt x="309033" y="93953"/>
                    <a:pt x="308973" y="93953"/>
                    <a:pt x="308881" y="93983"/>
                  </a:cubicBezTo>
                  <a:lnTo>
                    <a:pt x="293532" y="103163"/>
                  </a:lnTo>
                  <a:lnTo>
                    <a:pt x="274534" y="92615"/>
                  </a:lnTo>
                  <a:cubicBezTo>
                    <a:pt x="274473" y="92585"/>
                    <a:pt x="274382" y="92615"/>
                    <a:pt x="274352" y="92676"/>
                  </a:cubicBezTo>
                  <a:cubicBezTo>
                    <a:pt x="274321" y="92737"/>
                    <a:pt x="274352" y="92828"/>
                    <a:pt x="274382" y="92858"/>
                  </a:cubicBezTo>
                  <a:lnTo>
                    <a:pt x="293015" y="103163"/>
                  </a:lnTo>
                  <a:lnTo>
                    <a:pt x="273774" y="103801"/>
                  </a:lnTo>
                  <a:cubicBezTo>
                    <a:pt x="273714" y="103801"/>
                    <a:pt x="273622" y="103862"/>
                    <a:pt x="273622" y="103953"/>
                  </a:cubicBezTo>
                  <a:lnTo>
                    <a:pt x="272984" y="115199"/>
                  </a:lnTo>
                  <a:lnTo>
                    <a:pt x="265598" y="100883"/>
                  </a:lnTo>
                  <a:cubicBezTo>
                    <a:pt x="265568" y="100822"/>
                    <a:pt x="265537" y="100792"/>
                    <a:pt x="265446" y="100792"/>
                  </a:cubicBezTo>
                  <a:cubicBezTo>
                    <a:pt x="265385" y="100792"/>
                    <a:pt x="265355" y="100822"/>
                    <a:pt x="265355" y="100913"/>
                  </a:cubicBezTo>
                  <a:lnTo>
                    <a:pt x="261099" y="116385"/>
                  </a:lnTo>
                  <a:cubicBezTo>
                    <a:pt x="261099" y="116415"/>
                    <a:pt x="261099" y="116445"/>
                    <a:pt x="261130" y="116476"/>
                  </a:cubicBezTo>
                  <a:cubicBezTo>
                    <a:pt x="261160" y="116537"/>
                    <a:pt x="261191" y="116537"/>
                    <a:pt x="261251" y="116537"/>
                  </a:cubicBezTo>
                  <a:lnTo>
                    <a:pt x="261251" y="116537"/>
                  </a:lnTo>
                  <a:lnTo>
                    <a:pt x="273106" y="115868"/>
                  </a:lnTo>
                  <a:lnTo>
                    <a:pt x="273136" y="115868"/>
                  </a:lnTo>
                  <a:lnTo>
                    <a:pt x="273166" y="115868"/>
                  </a:lnTo>
                  <a:cubicBezTo>
                    <a:pt x="273197" y="115868"/>
                    <a:pt x="273197" y="115838"/>
                    <a:pt x="273197" y="115838"/>
                  </a:cubicBezTo>
                  <a:lnTo>
                    <a:pt x="273197" y="115807"/>
                  </a:lnTo>
                  <a:lnTo>
                    <a:pt x="273197" y="115807"/>
                  </a:lnTo>
                  <a:lnTo>
                    <a:pt x="273896" y="104135"/>
                  </a:lnTo>
                  <a:lnTo>
                    <a:pt x="293349" y="103467"/>
                  </a:lnTo>
                  <a:lnTo>
                    <a:pt x="291069" y="129941"/>
                  </a:lnTo>
                  <a:cubicBezTo>
                    <a:pt x="291069" y="130002"/>
                    <a:pt x="291100" y="130093"/>
                    <a:pt x="291191" y="130093"/>
                  </a:cubicBezTo>
                  <a:lnTo>
                    <a:pt x="291191" y="130093"/>
                  </a:lnTo>
                  <a:cubicBezTo>
                    <a:pt x="291252" y="130093"/>
                    <a:pt x="291343" y="130063"/>
                    <a:pt x="291343" y="129971"/>
                  </a:cubicBezTo>
                  <a:lnTo>
                    <a:pt x="293623" y="103375"/>
                  </a:lnTo>
                  <a:lnTo>
                    <a:pt x="309003" y="94226"/>
                  </a:lnTo>
                  <a:cubicBezTo>
                    <a:pt x="309064" y="94196"/>
                    <a:pt x="309125" y="94105"/>
                    <a:pt x="309064" y="94044"/>
                  </a:cubicBezTo>
                  <a:close/>
                  <a:moveTo>
                    <a:pt x="261434" y="116263"/>
                  </a:moveTo>
                  <a:lnTo>
                    <a:pt x="265537" y="101369"/>
                  </a:lnTo>
                  <a:lnTo>
                    <a:pt x="272862" y="115655"/>
                  </a:lnTo>
                  <a:close/>
                  <a:moveTo>
                    <a:pt x="277239" y="22857"/>
                  </a:moveTo>
                  <a:cubicBezTo>
                    <a:pt x="277148" y="22827"/>
                    <a:pt x="277148" y="22706"/>
                    <a:pt x="277209" y="22675"/>
                  </a:cubicBezTo>
                  <a:cubicBezTo>
                    <a:pt x="277239" y="22584"/>
                    <a:pt x="277361" y="22584"/>
                    <a:pt x="277391" y="22645"/>
                  </a:cubicBezTo>
                  <a:lnTo>
                    <a:pt x="286693" y="29149"/>
                  </a:lnTo>
                  <a:lnTo>
                    <a:pt x="305386" y="19332"/>
                  </a:lnTo>
                  <a:cubicBezTo>
                    <a:pt x="305477" y="19301"/>
                    <a:pt x="305538" y="19332"/>
                    <a:pt x="305568" y="19392"/>
                  </a:cubicBezTo>
                  <a:cubicBezTo>
                    <a:pt x="305629" y="19484"/>
                    <a:pt x="305568" y="19544"/>
                    <a:pt x="305507" y="19605"/>
                  </a:cubicBezTo>
                  <a:lnTo>
                    <a:pt x="286936" y="29332"/>
                  </a:lnTo>
                  <a:lnTo>
                    <a:pt x="306298" y="42858"/>
                  </a:lnTo>
                  <a:cubicBezTo>
                    <a:pt x="306389" y="42888"/>
                    <a:pt x="306389" y="43010"/>
                    <a:pt x="306328" y="43040"/>
                  </a:cubicBezTo>
                  <a:cubicBezTo>
                    <a:pt x="306298" y="43071"/>
                    <a:pt x="306267" y="43131"/>
                    <a:pt x="306237" y="43131"/>
                  </a:cubicBezTo>
                  <a:cubicBezTo>
                    <a:pt x="306176" y="43131"/>
                    <a:pt x="306176" y="43131"/>
                    <a:pt x="306146" y="43071"/>
                  </a:cubicBezTo>
                  <a:lnTo>
                    <a:pt x="286662" y="29453"/>
                  </a:lnTo>
                  <a:lnTo>
                    <a:pt x="260887" y="42979"/>
                  </a:lnTo>
                  <a:lnTo>
                    <a:pt x="285507" y="39818"/>
                  </a:lnTo>
                  <a:cubicBezTo>
                    <a:pt x="285568" y="39818"/>
                    <a:pt x="285598" y="39818"/>
                    <a:pt x="285629" y="39849"/>
                  </a:cubicBezTo>
                  <a:lnTo>
                    <a:pt x="306024" y="54742"/>
                  </a:lnTo>
                  <a:cubicBezTo>
                    <a:pt x="306115" y="54773"/>
                    <a:pt x="306115" y="54894"/>
                    <a:pt x="306085" y="54925"/>
                  </a:cubicBezTo>
                  <a:lnTo>
                    <a:pt x="291829" y="75229"/>
                  </a:lnTo>
                  <a:cubicBezTo>
                    <a:pt x="291799" y="75259"/>
                    <a:pt x="291738" y="75290"/>
                    <a:pt x="291708" y="75290"/>
                  </a:cubicBezTo>
                  <a:cubicBezTo>
                    <a:pt x="291677" y="75290"/>
                    <a:pt x="291677" y="75290"/>
                    <a:pt x="291647" y="75259"/>
                  </a:cubicBezTo>
                  <a:cubicBezTo>
                    <a:pt x="291556" y="75229"/>
                    <a:pt x="291556" y="75107"/>
                    <a:pt x="291586" y="75077"/>
                  </a:cubicBezTo>
                  <a:lnTo>
                    <a:pt x="305781" y="54894"/>
                  </a:lnTo>
                  <a:lnTo>
                    <a:pt x="285507" y="40122"/>
                  </a:lnTo>
                  <a:lnTo>
                    <a:pt x="260187" y="43344"/>
                  </a:lnTo>
                  <a:cubicBezTo>
                    <a:pt x="260096" y="43344"/>
                    <a:pt x="260035" y="43314"/>
                    <a:pt x="260035" y="43223"/>
                  </a:cubicBezTo>
                  <a:cubicBezTo>
                    <a:pt x="259975" y="43162"/>
                    <a:pt x="260035" y="43071"/>
                    <a:pt x="260096" y="43071"/>
                  </a:cubicBezTo>
                  <a:lnTo>
                    <a:pt x="286419" y="29241"/>
                  </a:lnTo>
                  <a:close/>
                  <a:moveTo>
                    <a:pt x="279823" y="83102"/>
                  </a:moveTo>
                  <a:lnTo>
                    <a:pt x="292741" y="87235"/>
                  </a:lnTo>
                  <a:lnTo>
                    <a:pt x="285446" y="76597"/>
                  </a:lnTo>
                  <a:cubicBezTo>
                    <a:pt x="285416" y="76506"/>
                    <a:pt x="285416" y="76445"/>
                    <a:pt x="285477" y="76414"/>
                  </a:cubicBezTo>
                  <a:cubicBezTo>
                    <a:pt x="285568" y="76354"/>
                    <a:pt x="285629" y="76354"/>
                    <a:pt x="285659" y="76445"/>
                  </a:cubicBezTo>
                  <a:lnTo>
                    <a:pt x="293197" y="87418"/>
                  </a:lnTo>
                  <a:cubicBezTo>
                    <a:pt x="293228" y="87448"/>
                    <a:pt x="293228" y="87539"/>
                    <a:pt x="293197" y="87570"/>
                  </a:cubicBezTo>
                  <a:cubicBezTo>
                    <a:pt x="293167" y="87600"/>
                    <a:pt x="293106" y="87661"/>
                    <a:pt x="293076" y="87661"/>
                  </a:cubicBezTo>
                  <a:lnTo>
                    <a:pt x="293045" y="87661"/>
                  </a:lnTo>
                  <a:lnTo>
                    <a:pt x="279732" y="83405"/>
                  </a:lnTo>
                  <a:cubicBezTo>
                    <a:pt x="279671" y="83345"/>
                    <a:pt x="279641" y="83284"/>
                    <a:pt x="279671" y="83193"/>
                  </a:cubicBezTo>
                  <a:cubicBezTo>
                    <a:pt x="279671" y="83132"/>
                    <a:pt x="279732" y="83102"/>
                    <a:pt x="279823" y="83102"/>
                  </a:cubicBezTo>
                  <a:close/>
                  <a:moveTo>
                    <a:pt x="245172" y="68086"/>
                  </a:moveTo>
                  <a:lnTo>
                    <a:pt x="242284" y="72767"/>
                  </a:lnTo>
                  <a:cubicBezTo>
                    <a:pt x="242224" y="72797"/>
                    <a:pt x="242193" y="72828"/>
                    <a:pt x="242163" y="72828"/>
                  </a:cubicBezTo>
                  <a:cubicBezTo>
                    <a:pt x="242132" y="72828"/>
                    <a:pt x="242132" y="72828"/>
                    <a:pt x="242102" y="72797"/>
                  </a:cubicBezTo>
                  <a:cubicBezTo>
                    <a:pt x="242011" y="72767"/>
                    <a:pt x="242011" y="72676"/>
                    <a:pt x="242041" y="72615"/>
                  </a:cubicBezTo>
                  <a:lnTo>
                    <a:pt x="244929" y="67934"/>
                  </a:lnTo>
                  <a:cubicBezTo>
                    <a:pt x="244990" y="67843"/>
                    <a:pt x="245050" y="67843"/>
                    <a:pt x="245142" y="67904"/>
                  </a:cubicBezTo>
                  <a:cubicBezTo>
                    <a:pt x="245202" y="67934"/>
                    <a:pt x="245202" y="67995"/>
                    <a:pt x="245172" y="6808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
            <p:cNvSpPr/>
            <p:nvPr/>
          </p:nvSpPr>
          <p:spPr>
            <a:xfrm>
              <a:off x="4624975" y="841500"/>
              <a:ext cx="26625" cy="26600"/>
            </a:xfrm>
            <a:custGeom>
              <a:rect b="b" l="l" r="r" t="t"/>
              <a:pathLst>
                <a:path extrusionOk="0" h="1064" w="1065">
                  <a:moveTo>
                    <a:pt x="517" y="0"/>
                  </a:moveTo>
                  <a:cubicBezTo>
                    <a:pt x="213" y="0"/>
                    <a:pt x="0" y="213"/>
                    <a:pt x="0" y="517"/>
                  </a:cubicBezTo>
                  <a:cubicBezTo>
                    <a:pt x="0" y="821"/>
                    <a:pt x="213" y="1064"/>
                    <a:pt x="517" y="1064"/>
                  </a:cubicBezTo>
                  <a:cubicBezTo>
                    <a:pt x="821" y="1064"/>
                    <a:pt x="1064" y="821"/>
                    <a:pt x="1064" y="517"/>
                  </a:cubicBezTo>
                  <a:cubicBezTo>
                    <a:pt x="1064" y="213"/>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
            <p:cNvSpPr/>
            <p:nvPr/>
          </p:nvSpPr>
          <p:spPr>
            <a:xfrm>
              <a:off x="3917500" y="1295900"/>
              <a:ext cx="26625" cy="26625"/>
            </a:xfrm>
            <a:custGeom>
              <a:rect b="b" l="l" r="r" t="t"/>
              <a:pathLst>
                <a:path extrusionOk="0" h="1065" w="1065">
                  <a:moveTo>
                    <a:pt x="548" y="1"/>
                  </a:moveTo>
                  <a:cubicBezTo>
                    <a:pt x="244" y="1"/>
                    <a:pt x="1" y="244"/>
                    <a:pt x="1" y="548"/>
                  </a:cubicBezTo>
                  <a:cubicBezTo>
                    <a:pt x="1" y="821"/>
                    <a:pt x="244" y="1064"/>
                    <a:pt x="548" y="1064"/>
                  </a:cubicBezTo>
                  <a:cubicBezTo>
                    <a:pt x="852" y="1064"/>
                    <a:pt x="1065" y="821"/>
                    <a:pt x="1065" y="548"/>
                  </a:cubicBezTo>
                  <a:cubicBezTo>
                    <a:pt x="1065" y="244"/>
                    <a:pt x="852" y="1"/>
                    <a:pt x="54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
            <p:cNvSpPr/>
            <p:nvPr/>
          </p:nvSpPr>
          <p:spPr>
            <a:xfrm>
              <a:off x="3143950" y="631000"/>
              <a:ext cx="26625" cy="26625"/>
            </a:xfrm>
            <a:custGeom>
              <a:rect b="b" l="l" r="r" t="t"/>
              <a:pathLst>
                <a:path extrusionOk="0" h="1065" w="1065">
                  <a:moveTo>
                    <a:pt x="517" y="0"/>
                  </a:moveTo>
                  <a:cubicBezTo>
                    <a:pt x="243" y="0"/>
                    <a:pt x="0" y="244"/>
                    <a:pt x="0" y="548"/>
                  </a:cubicBezTo>
                  <a:cubicBezTo>
                    <a:pt x="0" y="821"/>
                    <a:pt x="243" y="1064"/>
                    <a:pt x="517" y="1064"/>
                  </a:cubicBezTo>
                  <a:cubicBezTo>
                    <a:pt x="821" y="1064"/>
                    <a:pt x="1064" y="821"/>
                    <a:pt x="1064" y="548"/>
                  </a:cubicBezTo>
                  <a:cubicBezTo>
                    <a:pt x="1064" y="244"/>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
            <p:cNvSpPr/>
            <p:nvPr/>
          </p:nvSpPr>
          <p:spPr>
            <a:xfrm>
              <a:off x="2674325" y="1223725"/>
              <a:ext cx="26625" cy="26600"/>
            </a:xfrm>
            <a:custGeom>
              <a:rect b="b" l="l" r="r" t="t"/>
              <a:pathLst>
                <a:path extrusionOk="0" h="1064" w="1065">
                  <a:moveTo>
                    <a:pt x="548" y="0"/>
                  </a:moveTo>
                  <a:cubicBezTo>
                    <a:pt x="244" y="0"/>
                    <a:pt x="1" y="243"/>
                    <a:pt x="1" y="547"/>
                  </a:cubicBezTo>
                  <a:cubicBezTo>
                    <a:pt x="1" y="821"/>
                    <a:pt x="244" y="1064"/>
                    <a:pt x="548" y="1064"/>
                  </a:cubicBezTo>
                  <a:cubicBezTo>
                    <a:pt x="821" y="1064"/>
                    <a:pt x="1064" y="821"/>
                    <a:pt x="1064" y="547"/>
                  </a:cubicBezTo>
                  <a:cubicBezTo>
                    <a:pt x="1064" y="243"/>
                    <a:pt x="821" y="0"/>
                    <a:pt x="54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
            <p:cNvSpPr/>
            <p:nvPr/>
          </p:nvSpPr>
          <p:spPr>
            <a:xfrm>
              <a:off x="2615050" y="937225"/>
              <a:ext cx="26625" cy="26625"/>
            </a:xfrm>
            <a:custGeom>
              <a:rect b="b" l="l" r="r" t="t"/>
              <a:pathLst>
                <a:path extrusionOk="0" h="1065" w="1065">
                  <a:moveTo>
                    <a:pt x="517" y="1"/>
                  </a:moveTo>
                  <a:cubicBezTo>
                    <a:pt x="214" y="1"/>
                    <a:pt x="1" y="214"/>
                    <a:pt x="1" y="518"/>
                  </a:cubicBezTo>
                  <a:cubicBezTo>
                    <a:pt x="1" y="822"/>
                    <a:pt x="214" y="1065"/>
                    <a:pt x="517" y="1065"/>
                  </a:cubicBezTo>
                  <a:cubicBezTo>
                    <a:pt x="821" y="1065"/>
                    <a:pt x="1065" y="822"/>
                    <a:pt x="1065" y="518"/>
                  </a:cubicBezTo>
                  <a:cubicBezTo>
                    <a:pt x="1065" y="21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
            <p:cNvSpPr/>
            <p:nvPr/>
          </p:nvSpPr>
          <p:spPr>
            <a:xfrm>
              <a:off x="1771575" y="1265500"/>
              <a:ext cx="26625" cy="26625"/>
            </a:xfrm>
            <a:custGeom>
              <a:rect b="b" l="l" r="r" t="t"/>
              <a:pathLst>
                <a:path extrusionOk="0" h="1065" w="1065">
                  <a:moveTo>
                    <a:pt x="517" y="1"/>
                  </a:moveTo>
                  <a:cubicBezTo>
                    <a:pt x="213" y="1"/>
                    <a:pt x="1" y="244"/>
                    <a:pt x="1" y="548"/>
                  </a:cubicBezTo>
                  <a:cubicBezTo>
                    <a:pt x="1" y="821"/>
                    <a:pt x="213" y="1065"/>
                    <a:pt x="517" y="1065"/>
                  </a:cubicBezTo>
                  <a:cubicBezTo>
                    <a:pt x="821" y="1065"/>
                    <a:pt x="1064" y="821"/>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
            <p:cNvSpPr/>
            <p:nvPr/>
          </p:nvSpPr>
          <p:spPr>
            <a:xfrm>
              <a:off x="1961550" y="1520075"/>
              <a:ext cx="26625" cy="26625"/>
            </a:xfrm>
            <a:custGeom>
              <a:rect b="b" l="l" r="r" t="t"/>
              <a:pathLst>
                <a:path extrusionOk="0" h="1065" w="1065">
                  <a:moveTo>
                    <a:pt x="517" y="0"/>
                  </a:moveTo>
                  <a:cubicBezTo>
                    <a:pt x="213" y="0"/>
                    <a:pt x="0" y="243"/>
                    <a:pt x="0" y="547"/>
                  </a:cubicBezTo>
                  <a:cubicBezTo>
                    <a:pt x="0" y="821"/>
                    <a:pt x="213" y="1064"/>
                    <a:pt x="517" y="1064"/>
                  </a:cubicBezTo>
                  <a:cubicBezTo>
                    <a:pt x="821" y="1064"/>
                    <a:pt x="1064" y="821"/>
                    <a:pt x="1064" y="547"/>
                  </a:cubicBezTo>
                  <a:cubicBezTo>
                    <a:pt x="1064" y="243"/>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
            <p:cNvSpPr/>
            <p:nvPr/>
          </p:nvSpPr>
          <p:spPr>
            <a:xfrm>
              <a:off x="1475225" y="1229800"/>
              <a:ext cx="26625" cy="26625"/>
            </a:xfrm>
            <a:custGeom>
              <a:rect b="b" l="l" r="r" t="t"/>
              <a:pathLst>
                <a:path extrusionOk="0" h="1065" w="1065">
                  <a:moveTo>
                    <a:pt x="517" y="0"/>
                  </a:moveTo>
                  <a:cubicBezTo>
                    <a:pt x="213" y="0"/>
                    <a:pt x="0" y="243"/>
                    <a:pt x="0" y="517"/>
                  </a:cubicBezTo>
                  <a:cubicBezTo>
                    <a:pt x="0" y="821"/>
                    <a:pt x="213" y="1064"/>
                    <a:pt x="517" y="1064"/>
                  </a:cubicBezTo>
                  <a:cubicBezTo>
                    <a:pt x="821" y="1064"/>
                    <a:pt x="1064" y="821"/>
                    <a:pt x="1064" y="517"/>
                  </a:cubicBezTo>
                  <a:cubicBezTo>
                    <a:pt x="1064" y="243"/>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
            <p:cNvSpPr/>
            <p:nvPr/>
          </p:nvSpPr>
          <p:spPr>
            <a:xfrm>
              <a:off x="1612000" y="1675075"/>
              <a:ext cx="25850" cy="26625"/>
            </a:xfrm>
            <a:custGeom>
              <a:rect b="b" l="l" r="r" t="t"/>
              <a:pathLst>
                <a:path extrusionOk="0" h="1065" w="1034">
                  <a:moveTo>
                    <a:pt x="517" y="1"/>
                  </a:moveTo>
                  <a:cubicBezTo>
                    <a:pt x="213" y="1"/>
                    <a:pt x="0" y="244"/>
                    <a:pt x="0" y="518"/>
                  </a:cubicBezTo>
                  <a:cubicBezTo>
                    <a:pt x="0" y="822"/>
                    <a:pt x="213" y="1065"/>
                    <a:pt x="517" y="1065"/>
                  </a:cubicBezTo>
                  <a:cubicBezTo>
                    <a:pt x="821" y="1065"/>
                    <a:pt x="1034" y="822"/>
                    <a:pt x="1034" y="518"/>
                  </a:cubicBezTo>
                  <a:cubicBezTo>
                    <a:pt x="1034"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
            <p:cNvSpPr/>
            <p:nvPr/>
          </p:nvSpPr>
          <p:spPr>
            <a:xfrm>
              <a:off x="1392400" y="1952450"/>
              <a:ext cx="26600" cy="26625"/>
            </a:xfrm>
            <a:custGeom>
              <a:rect b="b" l="l" r="r" t="t"/>
              <a:pathLst>
                <a:path extrusionOk="0" h="1065" w="1064">
                  <a:moveTo>
                    <a:pt x="517" y="0"/>
                  </a:moveTo>
                  <a:cubicBezTo>
                    <a:pt x="243" y="0"/>
                    <a:pt x="0" y="244"/>
                    <a:pt x="0" y="517"/>
                  </a:cubicBezTo>
                  <a:cubicBezTo>
                    <a:pt x="0" y="821"/>
                    <a:pt x="243" y="1064"/>
                    <a:pt x="517" y="1064"/>
                  </a:cubicBezTo>
                  <a:cubicBezTo>
                    <a:pt x="821" y="1064"/>
                    <a:pt x="1064" y="821"/>
                    <a:pt x="1064" y="517"/>
                  </a:cubicBezTo>
                  <a:cubicBezTo>
                    <a:pt x="1064" y="244"/>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
            <p:cNvSpPr/>
            <p:nvPr/>
          </p:nvSpPr>
          <p:spPr>
            <a:xfrm>
              <a:off x="792825" y="2629500"/>
              <a:ext cx="26625" cy="26625"/>
            </a:xfrm>
            <a:custGeom>
              <a:rect b="b" l="l" r="r" t="t"/>
              <a:pathLst>
                <a:path extrusionOk="0" h="1065" w="1065">
                  <a:moveTo>
                    <a:pt x="518" y="1"/>
                  </a:moveTo>
                  <a:cubicBezTo>
                    <a:pt x="244" y="1"/>
                    <a:pt x="1" y="244"/>
                    <a:pt x="1" y="548"/>
                  </a:cubicBezTo>
                  <a:cubicBezTo>
                    <a:pt x="1" y="822"/>
                    <a:pt x="244" y="1065"/>
                    <a:pt x="518" y="1065"/>
                  </a:cubicBezTo>
                  <a:cubicBezTo>
                    <a:pt x="822" y="1065"/>
                    <a:pt x="1065" y="822"/>
                    <a:pt x="1065" y="548"/>
                  </a:cubicBezTo>
                  <a:cubicBezTo>
                    <a:pt x="1065" y="244"/>
                    <a:pt x="822"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
            <p:cNvSpPr/>
            <p:nvPr/>
          </p:nvSpPr>
          <p:spPr>
            <a:xfrm>
              <a:off x="842225" y="2880275"/>
              <a:ext cx="26625" cy="26625"/>
            </a:xfrm>
            <a:custGeom>
              <a:rect b="b" l="l" r="r" t="t"/>
              <a:pathLst>
                <a:path extrusionOk="0" h="1065" w="1065">
                  <a:moveTo>
                    <a:pt x="548" y="0"/>
                  </a:moveTo>
                  <a:cubicBezTo>
                    <a:pt x="244" y="0"/>
                    <a:pt x="1" y="244"/>
                    <a:pt x="1" y="547"/>
                  </a:cubicBezTo>
                  <a:cubicBezTo>
                    <a:pt x="1" y="821"/>
                    <a:pt x="244" y="1064"/>
                    <a:pt x="548" y="1064"/>
                  </a:cubicBezTo>
                  <a:cubicBezTo>
                    <a:pt x="821" y="1064"/>
                    <a:pt x="1064" y="821"/>
                    <a:pt x="1064" y="547"/>
                  </a:cubicBezTo>
                  <a:cubicBezTo>
                    <a:pt x="1064" y="244"/>
                    <a:pt x="821" y="0"/>
                    <a:pt x="54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
            <p:cNvSpPr/>
            <p:nvPr/>
          </p:nvSpPr>
          <p:spPr>
            <a:xfrm>
              <a:off x="683400" y="3044400"/>
              <a:ext cx="26625" cy="26625"/>
            </a:xfrm>
            <a:custGeom>
              <a:rect b="b" l="l" r="r" t="t"/>
              <a:pathLst>
                <a:path extrusionOk="0" h="1065" w="1065">
                  <a:moveTo>
                    <a:pt x="548" y="1"/>
                  </a:moveTo>
                  <a:cubicBezTo>
                    <a:pt x="244" y="1"/>
                    <a:pt x="1" y="244"/>
                    <a:pt x="1" y="548"/>
                  </a:cubicBezTo>
                  <a:cubicBezTo>
                    <a:pt x="1" y="852"/>
                    <a:pt x="244" y="1065"/>
                    <a:pt x="548" y="1065"/>
                  </a:cubicBezTo>
                  <a:cubicBezTo>
                    <a:pt x="822" y="1065"/>
                    <a:pt x="1065" y="852"/>
                    <a:pt x="1065" y="548"/>
                  </a:cubicBezTo>
                  <a:cubicBezTo>
                    <a:pt x="1065" y="244"/>
                    <a:pt x="822" y="1"/>
                    <a:pt x="54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
            <p:cNvSpPr/>
            <p:nvPr/>
          </p:nvSpPr>
          <p:spPr>
            <a:xfrm>
              <a:off x="1643150" y="1993475"/>
              <a:ext cx="26625" cy="26625"/>
            </a:xfrm>
            <a:custGeom>
              <a:rect b="b" l="l" r="r" t="t"/>
              <a:pathLst>
                <a:path extrusionOk="0" h="1065" w="1065">
                  <a:moveTo>
                    <a:pt x="517" y="1"/>
                  </a:moveTo>
                  <a:cubicBezTo>
                    <a:pt x="244" y="1"/>
                    <a:pt x="1" y="244"/>
                    <a:pt x="1" y="517"/>
                  </a:cubicBezTo>
                  <a:cubicBezTo>
                    <a:pt x="1" y="821"/>
                    <a:pt x="244" y="1065"/>
                    <a:pt x="517" y="1065"/>
                  </a:cubicBezTo>
                  <a:cubicBezTo>
                    <a:pt x="821" y="1065"/>
                    <a:pt x="1065" y="821"/>
                    <a:pt x="1065" y="517"/>
                  </a:cubicBezTo>
                  <a:cubicBezTo>
                    <a:pt x="1065"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
            <p:cNvSpPr/>
            <p:nvPr/>
          </p:nvSpPr>
          <p:spPr>
            <a:xfrm>
              <a:off x="1236600" y="2176625"/>
              <a:ext cx="26625" cy="26600"/>
            </a:xfrm>
            <a:custGeom>
              <a:rect b="b" l="l" r="r" t="t"/>
              <a:pathLst>
                <a:path extrusionOk="0" h="1064" w="1065">
                  <a:moveTo>
                    <a:pt x="518" y="0"/>
                  </a:moveTo>
                  <a:cubicBezTo>
                    <a:pt x="244" y="0"/>
                    <a:pt x="1" y="243"/>
                    <a:pt x="1" y="547"/>
                  </a:cubicBezTo>
                  <a:cubicBezTo>
                    <a:pt x="1" y="821"/>
                    <a:pt x="244" y="1064"/>
                    <a:pt x="518" y="1064"/>
                  </a:cubicBezTo>
                  <a:cubicBezTo>
                    <a:pt x="822" y="1064"/>
                    <a:pt x="1065" y="821"/>
                    <a:pt x="1065" y="547"/>
                  </a:cubicBezTo>
                  <a:cubicBezTo>
                    <a:pt x="1065" y="243"/>
                    <a:pt x="822" y="0"/>
                    <a:pt x="51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
            <p:cNvSpPr/>
            <p:nvPr/>
          </p:nvSpPr>
          <p:spPr>
            <a:xfrm>
              <a:off x="5530775" y="1242700"/>
              <a:ext cx="26600" cy="26625"/>
            </a:xfrm>
            <a:custGeom>
              <a:rect b="b" l="l" r="r" t="t"/>
              <a:pathLst>
                <a:path extrusionOk="0" h="1065" w="1064">
                  <a:moveTo>
                    <a:pt x="517" y="1"/>
                  </a:moveTo>
                  <a:cubicBezTo>
                    <a:pt x="243" y="1"/>
                    <a:pt x="0" y="244"/>
                    <a:pt x="0" y="548"/>
                  </a:cubicBezTo>
                  <a:cubicBezTo>
                    <a:pt x="0" y="822"/>
                    <a:pt x="243" y="1065"/>
                    <a:pt x="517" y="1065"/>
                  </a:cubicBezTo>
                  <a:cubicBezTo>
                    <a:pt x="821" y="1065"/>
                    <a:pt x="1064" y="82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
            <p:cNvSpPr/>
            <p:nvPr/>
          </p:nvSpPr>
          <p:spPr>
            <a:xfrm>
              <a:off x="5992775" y="1571750"/>
              <a:ext cx="26625" cy="26625"/>
            </a:xfrm>
            <a:custGeom>
              <a:rect b="b" l="l" r="r" t="t"/>
              <a:pathLst>
                <a:path extrusionOk="0" h="1065" w="1065">
                  <a:moveTo>
                    <a:pt x="517" y="0"/>
                  </a:moveTo>
                  <a:cubicBezTo>
                    <a:pt x="213" y="0"/>
                    <a:pt x="1" y="243"/>
                    <a:pt x="1" y="517"/>
                  </a:cubicBezTo>
                  <a:cubicBezTo>
                    <a:pt x="1" y="821"/>
                    <a:pt x="213" y="1064"/>
                    <a:pt x="517" y="1064"/>
                  </a:cubicBezTo>
                  <a:cubicBezTo>
                    <a:pt x="821" y="1064"/>
                    <a:pt x="1065" y="821"/>
                    <a:pt x="1065" y="517"/>
                  </a:cubicBezTo>
                  <a:cubicBezTo>
                    <a:pt x="1065" y="243"/>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
            <p:cNvSpPr/>
            <p:nvPr/>
          </p:nvSpPr>
          <p:spPr>
            <a:xfrm>
              <a:off x="5920600" y="1688000"/>
              <a:ext cx="26600" cy="27375"/>
            </a:xfrm>
            <a:custGeom>
              <a:rect b="b" l="l" r="r" t="t"/>
              <a:pathLst>
                <a:path extrusionOk="0" h="1095" w="1064">
                  <a:moveTo>
                    <a:pt x="517" y="1"/>
                  </a:moveTo>
                  <a:cubicBezTo>
                    <a:pt x="213" y="1"/>
                    <a:pt x="0" y="244"/>
                    <a:pt x="0" y="548"/>
                  </a:cubicBezTo>
                  <a:cubicBezTo>
                    <a:pt x="0" y="852"/>
                    <a:pt x="213" y="1095"/>
                    <a:pt x="517" y="1095"/>
                  </a:cubicBezTo>
                  <a:cubicBezTo>
                    <a:pt x="821" y="1095"/>
                    <a:pt x="1064" y="85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
            <p:cNvSpPr/>
            <p:nvPr/>
          </p:nvSpPr>
          <p:spPr>
            <a:xfrm>
              <a:off x="6248875" y="2268550"/>
              <a:ext cx="26600" cy="26625"/>
            </a:xfrm>
            <a:custGeom>
              <a:rect b="b" l="l" r="r" t="t"/>
              <a:pathLst>
                <a:path extrusionOk="0" h="1065" w="1064">
                  <a:moveTo>
                    <a:pt x="547" y="1"/>
                  </a:moveTo>
                  <a:cubicBezTo>
                    <a:pt x="243" y="1"/>
                    <a:pt x="0" y="244"/>
                    <a:pt x="0" y="548"/>
                  </a:cubicBezTo>
                  <a:cubicBezTo>
                    <a:pt x="0" y="852"/>
                    <a:pt x="243" y="1065"/>
                    <a:pt x="547" y="1065"/>
                  </a:cubicBezTo>
                  <a:cubicBezTo>
                    <a:pt x="851" y="1065"/>
                    <a:pt x="1064" y="852"/>
                    <a:pt x="1064" y="548"/>
                  </a:cubicBezTo>
                  <a:cubicBezTo>
                    <a:pt x="1064" y="244"/>
                    <a:pt x="851" y="1"/>
                    <a:pt x="54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
            <p:cNvSpPr/>
            <p:nvPr/>
          </p:nvSpPr>
          <p:spPr>
            <a:xfrm>
              <a:off x="6860575" y="1952450"/>
              <a:ext cx="26625" cy="26625"/>
            </a:xfrm>
            <a:custGeom>
              <a:rect b="b" l="l" r="r" t="t"/>
              <a:pathLst>
                <a:path extrusionOk="0" h="1065" w="1065">
                  <a:moveTo>
                    <a:pt x="517" y="0"/>
                  </a:moveTo>
                  <a:cubicBezTo>
                    <a:pt x="244" y="0"/>
                    <a:pt x="1" y="244"/>
                    <a:pt x="1" y="517"/>
                  </a:cubicBezTo>
                  <a:cubicBezTo>
                    <a:pt x="1" y="821"/>
                    <a:pt x="244" y="1064"/>
                    <a:pt x="517" y="1064"/>
                  </a:cubicBezTo>
                  <a:cubicBezTo>
                    <a:pt x="821" y="1064"/>
                    <a:pt x="1064" y="821"/>
                    <a:pt x="1064" y="517"/>
                  </a:cubicBezTo>
                  <a:cubicBezTo>
                    <a:pt x="1064" y="244"/>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
            <p:cNvSpPr/>
            <p:nvPr/>
          </p:nvSpPr>
          <p:spPr>
            <a:xfrm>
              <a:off x="7002675" y="1785275"/>
              <a:ext cx="26625" cy="26625"/>
            </a:xfrm>
            <a:custGeom>
              <a:rect b="b" l="l" r="r" t="t"/>
              <a:pathLst>
                <a:path extrusionOk="0" h="1065" w="1065">
                  <a:moveTo>
                    <a:pt x="548" y="0"/>
                  </a:moveTo>
                  <a:cubicBezTo>
                    <a:pt x="244" y="0"/>
                    <a:pt x="1" y="244"/>
                    <a:pt x="1" y="547"/>
                  </a:cubicBezTo>
                  <a:cubicBezTo>
                    <a:pt x="1" y="821"/>
                    <a:pt x="244" y="1064"/>
                    <a:pt x="548" y="1064"/>
                  </a:cubicBezTo>
                  <a:cubicBezTo>
                    <a:pt x="852" y="1064"/>
                    <a:pt x="1064" y="821"/>
                    <a:pt x="1064" y="547"/>
                  </a:cubicBezTo>
                  <a:cubicBezTo>
                    <a:pt x="1064" y="244"/>
                    <a:pt x="852" y="0"/>
                    <a:pt x="54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
            <p:cNvSpPr/>
            <p:nvPr/>
          </p:nvSpPr>
          <p:spPr>
            <a:xfrm>
              <a:off x="7035350" y="604400"/>
              <a:ext cx="26625" cy="26625"/>
            </a:xfrm>
            <a:custGeom>
              <a:rect b="b" l="l" r="r" t="t"/>
              <a:pathLst>
                <a:path extrusionOk="0" h="1065" w="1065">
                  <a:moveTo>
                    <a:pt x="548" y="1"/>
                  </a:moveTo>
                  <a:cubicBezTo>
                    <a:pt x="244" y="1"/>
                    <a:pt x="1" y="244"/>
                    <a:pt x="1" y="548"/>
                  </a:cubicBezTo>
                  <a:cubicBezTo>
                    <a:pt x="1" y="821"/>
                    <a:pt x="244" y="1064"/>
                    <a:pt x="548" y="1064"/>
                  </a:cubicBezTo>
                  <a:cubicBezTo>
                    <a:pt x="821" y="1064"/>
                    <a:pt x="1064" y="821"/>
                    <a:pt x="1064" y="548"/>
                  </a:cubicBezTo>
                  <a:cubicBezTo>
                    <a:pt x="1064" y="244"/>
                    <a:pt x="821" y="1"/>
                    <a:pt x="54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
            <p:cNvSpPr/>
            <p:nvPr/>
          </p:nvSpPr>
          <p:spPr>
            <a:xfrm>
              <a:off x="7192650" y="2058825"/>
              <a:ext cx="26625" cy="26625"/>
            </a:xfrm>
            <a:custGeom>
              <a:rect b="b" l="l" r="r" t="t"/>
              <a:pathLst>
                <a:path extrusionOk="0" h="1065" w="1065">
                  <a:moveTo>
                    <a:pt x="548" y="1"/>
                  </a:moveTo>
                  <a:cubicBezTo>
                    <a:pt x="244" y="1"/>
                    <a:pt x="0" y="244"/>
                    <a:pt x="0" y="548"/>
                  </a:cubicBezTo>
                  <a:cubicBezTo>
                    <a:pt x="0" y="821"/>
                    <a:pt x="244" y="1065"/>
                    <a:pt x="548" y="1065"/>
                  </a:cubicBezTo>
                  <a:cubicBezTo>
                    <a:pt x="852" y="1065"/>
                    <a:pt x="1064" y="821"/>
                    <a:pt x="1064" y="548"/>
                  </a:cubicBezTo>
                  <a:cubicBezTo>
                    <a:pt x="1064" y="244"/>
                    <a:pt x="852" y="1"/>
                    <a:pt x="54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
            <p:cNvSpPr/>
            <p:nvPr/>
          </p:nvSpPr>
          <p:spPr>
            <a:xfrm>
              <a:off x="7203300" y="2457775"/>
              <a:ext cx="26600" cy="26625"/>
            </a:xfrm>
            <a:custGeom>
              <a:rect b="b" l="l" r="r" t="t"/>
              <a:pathLst>
                <a:path extrusionOk="0" h="1065" w="1064">
                  <a:moveTo>
                    <a:pt x="547" y="0"/>
                  </a:moveTo>
                  <a:cubicBezTo>
                    <a:pt x="243" y="0"/>
                    <a:pt x="0" y="244"/>
                    <a:pt x="0" y="548"/>
                  </a:cubicBezTo>
                  <a:cubicBezTo>
                    <a:pt x="0" y="821"/>
                    <a:pt x="243" y="1064"/>
                    <a:pt x="547" y="1064"/>
                  </a:cubicBezTo>
                  <a:cubicBezTo>
                    <a:pt x="821" y="1064"/>
                    <a:pt x="1064" y="821"/>
                    <a:pt x="1064" y="548"/>
                  </a:cubicBezTo>
                  <a:cubicBezTo>
                    <a:pt x="1064" y="244"/>
                    <a:pt x="821" y="0"/>
                    <a:pt x="54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
            <p:cNvSpPr/>
            <p:nvPr/>
          </p:nvSpPr>
          <p:spPr>
            <a:xfrm>
              <a:off x="6692650" y="2761725"/>
              <a:ext cx="26600" cy="26625"/>
            </a:xfrm>
            <a:custGeom>
              <a:rect b="b" l="l" r="r" t="t"/>
              <a:pathLst>
                <a:path extrusionOk="0" h="1065" w="1064">
                  <a:moveTo>
                    <a:pt x="517" y="1"/>
                  </a:moveTo>
                  <a:cubicBezTo>
                    <a:pt x="213" y="1"/>
                    <a:pt x="0" y="244"/>
                    <a:pt x="0" y="548"/>
                  </a:cubicBezTo>
                  <a:cubicBezTo>
                    <a:pt x="0" y="852"/>
                    <a:pt x="213" y="1065"/>
                    <a:pt x="517" y="1065"/>
                  </a:cubicBezTo>
                  <a:cubicBezTo>
                    <a:pt x="821" y="1065"/>
                    <a:pt x="1064" y="85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
            <p:cNvSpPr/>
            <p:nvPr/>
          </p:nvSpPr>
          <p:spPr>
            <a:xfrm>
              <a:off x="6397050" y="2773875"/>
              <a:ext cx="26625" cy="26625"/>
            </a:xfrm>
            <a:custGeom>
              <a:rect b="b" l="l" r="r" t="t"/>
              <a:pathLst>
                <a:path extrusionOk="0" h="1065" w="1065">
                  <a:moveTo>
                    <a:pt x="517" y="1"/>
                  </a:moveTo>
                  <a:cubicBezTo>
                    <a:pt x="243" y="1"/>
                    <a:pt x="0" y="244"/>
                    <a:pt x="0" y="548"/>
                  </a:cubicBezTo>
                  <a:cubicBezTo>
                    <a:pt x="0" y="822"/>
                    <a:pt x="243" y="1065"/>
                    <a:pt x="517" y="1065"/>
                  </a:cubicBezTo>
                  <a:cubicBezTo>
                    <a:pt x="821" y="1065"/>
                    <a:pt x="1064" y="82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
            <p:cNvSpPr/>
            <p:nvPr/>
          </p:nvSpPr>
          <p:spPr>
            <a:xfrm>
              <a:off x="5596125" y="1464600"/>
              <a:ext cx="26600" cy="26625"/>
            </a:xfrm>
            <a:custGeom>
              <a:rect b="b" l="l" r="r" t="t"/>
              <a:pathLst>
                <a:path extrusionOk="0" h="1065" w="1064">
                  <a:moveTo>
                    <a:pt x="547" y="0"/>
                  </a:moveTo>
                  <a:cubicBezTo>
                    <a:pt x="243" y="0"/>
                    <a:pt x="0" y="213"/>
                    <a:pt x="0" y="517"/>
                  </a:cubicBezTo>
                  <a:cubicBezTo>
                    <a:pt x="0" y="821"/>
                    <a:pt x="243" y="1064"/>
                    <a:pt x="547" y="1064"/>
                  </a:cubicBezTo>
                  <a:cubicBezTo>
                    <a:pt x="851" y="1064"/>
                    <a:pt x="1064" y="821"/>
                    <a:pt x="1064" y="517"/>
                  </a:cubicBezTo>
                  <a:cubicBezTo>
                    <a:pt x="1064" y="213"/>
                    <a:pt x="851" y="0"/>
                    <a:pt x="54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
            <p:cNvSpPr/>
            <p:nvPr/>
          </p:nvSpPr>
          <p:spPr>
            <a:xfrm>
              <a:off x="5213900" y="1403050"/>
              <a:ext cx="26600" cy="26625"/>
            </a:xfrm>
            <a:custGeom>
              <a:rect b="b" l="l" r="r" t="t"/>
              <a:pathLst>
                <a:path extrusionOk="0" h="1065" w="1064">
                  <a:moveTo>
                    <a:pt x="517" y="0"/>
                  </a:moveTo>
                  <a:cubicBezTo>
                    <a:pt x="213" y="0"/>
                    <a:pt x="0" y="244"/>
                    <a:pt x="0" y="547"/>
                  </a:cubicBezTo>
                  <a:cubicBezTo>
                    <a:pt x="0" y="851"/>
                    <a:pt x="213" y="1064"/>
                    <a:pt x="517" y="1064"/>
                  </a:cubicBezTo>
                  <a:cubicBezTo>
                    <a:pt x="821" y="1064"/>
                    <a:pt x="1064" y="851"/>
                    <a:pt x="1064" y="547"/>
                  </a:cubicBezTo>
                  <a:cubicBezTo>
                    <a:pt x="1064" y="244"/>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
            <p:cNvSpPr/>
            <p:nvPr/>
          </p:nvSpPr>
          <p:spPr>
            <a:xfrm>
              <a:off x="5773175" y="1211550"/>
              <a:ext cx="26625" cy="26625"/>
            </a:xfrm>
            <a:custGeom>
              <a:rect b="b" l="l" r="r" t="t"/>
              <a:pathLst>
                <a:path extrusionOk="0" h="1065" w="1065">
                  <a:moveTo>
                    <a:pt x="517" y="1"/>
                  </a:moveTo>
                  <a:cubicBezTo>
                    <a:pt x="243" y="1"/>
                    <a:pt x="0" y="244"/>
                    <a:pt x="0" y="548"/>
                  </a:cubicBezTo>
                  <a:cubicBezTo>
                    <a:pt x="0" y="821"/>
                    <a:pt x="243" y="1065"/>
                    <a:pt x="517" y="1065"/>
                  </a:cubicBezTo>
                  <a:cubicBezTo>
                    <a:pt x="821" y="1065"/>
                    <a:pt x="1064" y="821"/>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
            <p:cNvSpPr/>
            <p:nvPr/>
          </p:nvSpPr>
          <p:spPr>
            <a:xfrm>
              <a:off x="6165275" y="779175"/>
              <a:ext cx="26625" cy="26625"/>
            </a:xfrm>
            <a:custGeom>
              <a:rect b="b" l="l" r="r" t="t"/>
              <a:pathLst>
                <a:path extrusionOk="0" h="1065" w="1065">
                  <a:moveTo>
                    <a:pt x="548" y="1"/>
                  </a:moveTo>
                  <a:cubicBezTo>
                    <a:pt x="244" y="1"/>
                    <a:pt x="0" y="244"/>
                    <a:pt x="0" y="548"/>
                  </a:cubicBezTo>
                  <a:cubicBezTo>
                    <a:pt x="0" y="821"/>
                    <a:pt x="244" y="1064"/>
                    <a:pt x="548" y="1064"/>
                  </a:cubicBezTo>
                  <a:cubicBezTo>
                    <a:pt x="821" y="1064"/>
                    <a:pt x="1064" y="821"/>
                    <a:pt x="1064" y="548"/>
                  </a:cubicBezTo>
                  <a:cubicBezTo>
                    <a:pt x="1064" y="244"/>
                    <a:pt x="821" y="1"/>
                    <a:pt x="54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
            <p:cNvSpPr/>
            <p:nvPr/>
          </p:nvSpPr>
          <p:spPr>
            <a:xfrm>
              <a:off x="6369675" y="1101375"/>
              <a:ext cx="26625" cy="26625"/>
            </a:xfrm>
            <a:custGeom>
              <a:rect b="b" l="l" r="r" t="t"/>
              <a:pathLst>
                <a:path extrusionOk="0" h="1065" w="1065">
                  <a:moveTo>
                    <a:pt x="518" y="0"/>
                  </a:moveTo>
                  <a:cubicBezTo>
                    <a:pt x="244" y="0"/>
                    <a:pt x="1" y="243"/>
                    <a:pt x="1" y="547"/>
                  </a:cubicBezTo>
                  <a:cubicBezTo>
                    <a:pt x="1" y="821"/>
                    <a:pt x="244" y="1064"/>
                    <a:pt x="518" y="1064"/>
                  </a:cubicBezTo>
                  <a:cubicBezTo>
                    <a:pt x="822" y="1064"/>
                    <a:pt x="1065" y="821"/>
                    <a:pt x="1065" y="547"/>
                  </a:cubicBezTo>
                  <a:cubicBezTo>
                    <a:pt x="1065" y="243"/>
                    <a:pt x="822" y="0"/>
                    <a:pt x="51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
            <p:cNvSpPr/>
            <p:nvPr/>
          </p:nvSpPr>
          <p:spPr>
            <a:xfrm>
              <a:off x="6503425" y="1559575"/>
              <a:ext cx="26625" cy="25875"/>
            </a:xfrm>
            <a:custGeom>
              <a:rect b="b" l="l" r="r" t="t"/>
              <a:pathLst>
                <a:path extrusionOk="0" h="1035" w="1065">
                  <a:moveTo>
                    <a:pt x="548" y="1"/>
                  </a:moveTo>
                  <a:cubicBezTo>
                    <a:pt x="244" y="1"/>
                    <a:pt x="1" y="214"/>
                    <a:pt x="1" y="518"/>
                  </a:cubicBezTo>
                  <a:cubicBezTo>
                    <a:pt x="1" y="822"/>
                    <a:pt x="244" y="1034"/>
                    <a:pt x="548" y="1034"/>
                  </a:cubicBezTo>
                  <a:cubicBezTo>
                    <a:pt x="821" y="1034"/>
                    <a:pt x="1064" y="822"/>
                    <a:pt x="1064" y="518"/>
                  </a:cubicBezTo>
                  <a:cubicBezTo>
                    <a:pt x="1064" y="214"/>
                    <a:pt x="821" y="1"/>
                    <a:pt x="54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
            <p:cNvSpPr/>
            <p:nvPr/>
          </p:nvSpPr>
          <p:spPr>
            <a:xfrm>
              <a:off x="22300" y="-133450"/>
              <a:ext cx="7704575" cy="3386100"/>
            </a:xfrm>
            <a:custGeom>
              <a:rect b="b" l="l" r="r" t="t"/>
              <a:pathLst>
                <a:path extrusionOk="0" h="135444" w="308183">
                  <a:moveTo>
                    <a:pt x="207998" y="26597"/>
                  </a:moveTo>
                  <a:lnTo>
                    <a:pt x="208120" y="26718"/>
                  </a:lnTo>
                  <a:lnTo>
                    <a:pt x="208150" y="26718"/>
                  </a:lnTo>
                  <a:cubicBezTo>
                    <a:pt x="208181" y="26718"/>
                    <a:pt x="208211" y="26718"/>
                    <a:pt x="208272" y="26688"/>
                  </a:cubicBezTo>
                  <a:lnTo>
                    <a:pt x="223409" y="15533"/>
                  </a:lnTo>
                  <a:lnTo>
                    <a:pt x="234351" y="8329"/>
                  </a:lnTo>
                  <a:lnTo>
                    <a:pt x="244686" y="25806"/>
                  </a:lnTo>
                  <a:lnTo>
                    <a:pt x="237969" y="25806"/>
                  </a:lnTo>
                  <a:cubicBezTo>
                    <a:pt x="237847" y="25806"/>
                    <a:pt x="237786" y="25867"/>
                    <a:pt x="237786" y="25989"/>
                  </a:cubicBezTo>
                  <a:cubicBezTo>
                    <a:pt x="237786" y="26110"/>
                    <a:pt x="237847" y="26171"/>
                    <a:pt x="237969" y="26171"/>
                  </a:cubicBezTo>
                  <a:lnTo>
                    <a:pt x="245020" y="26171"/>
                  </a:lnTo>
                  <a:cubicBezTo>
                    <a:pt x="245112" y="26171"/>
                    <a:pt x="245142" y="26141"/>
                    <a:pt x="245172" y="26050"/>
                  </a:cubicBezTo>
                  <a:cubicBezTo>
                    <a:pt x="245233" y="25989"/>
                    <a:pt x="245233" y="25958"/>
                    <a:pt x="245172" y="25867"/>
                  </a:cubicBezTo>
                  <a:lnTo>
                    <a:pt x="234595" y="7934"/>
                  </a:lnTo>
                  <a:cubicBezTo>
                    <a:pt x="234534" y="7903"/>
                    <a:pt x="234503" y="7873"/>
                    <a:pt x="234473" y="7873"/>
                  </a:cubicBezTo>
                  <a:cubicBezTo>
                    <a:pt x="234443" y="7873"/>
                    <a:pt x="234351" y="7873"/>
                    <a:pt x="234321" y="7903"/>
                  </a:cubicBezTo>
                  <a:lnTo>
                    <a:pt x="223318" y="15198"/>
                  </a:lnTo>
                  <a:lnTo>
                    <a:pt x="200612" y="11429"/>
                  </a:lnTo>
                  <a:cubicBezTo>
                    <a:pt x="200551" y="11429"/>
                    <a:pt x="200460" y="11429"/>
                    <a:pt x="200430" y="11520"/>
                  </a:cubicBezTo>
                  <a:cubicBezTo>
                    <a:pt x="200399" y="11581"/>
                    <a:pt x="200399" y="11672"/>
                    <a:pt x="200430" y="11703"/>
                  </a:cubicBezTo>
                  <a:close/>
                  <a:moveTo>
                    <a:pt x="222832" y="15502"/>
                  </a:moveTo>
                  <a:lnTo>
                    <a:pt x="208211" y="26232"/>
                  </a:lnTo>
                  <a:lnTo>
                    <a:pt x="200916" y="11855"/>
                  </a:lnTo>
                  <a:close/>
                  <a:moveTo>
                    <a:pt x="265963" y="59576"/>
                  </a:moveTo>
                  <a:cubicBezTo>
                    <a:pt x="265933" y="59454"/>
                    <a:pt x="265811" y="59424"/>
                    <a:pt x="265750" y="59454"/>
                  </a:cubicBezTo>
                  <a:lnTo>
                    <a:pt x="252103" y="64257"/>
                  </a:lnTo>
                  <a:cubicBezTo>
                    <a:pt x="252011" y="64287"/>
                    <a:pt x="251951" y="64378"/>
                    <a:pt x="251981" y="64439"/>
                  </a:cubicBezTo>
                  <a:lnTo>
                    <a:pt x="254261" y="85686"/>
                  </a:lnTo>
                  <a:cubicBezTo>
                    <a:pt x="254261" y="85746"/>
                    <a:pt x="254321" y="85807"/>
                    <a:pt x="254352" y="85838"/>
                  </a:cubicBezTo>
                  <a:cubicBezTo>
                    <a:pt x="254382" y="85838"/>
                    <a:pt x="254413" y="85868"/>
                    <a:pt x="254473" y="85868"/>
                  </a:cubicBezTo>
                  <a:lnTo>
                    <a:pt x="254534" y="85868"/>
                  </a:lnTo>
                  <a:lnTo>
                    <a:pt x="272468" y="78360"/>
                  </a:lnTo>
                  <a:cubicBezTo>
                    <a:pt x="272559" y="78300"/>
                    <a:pt x="272620" y="78178"/>
                    <a:pt x="272589" y="78117"/>
                  </a:cubicBezTo>
                  <a:close/>
                  <a:moveTo>
                    <a:pt x="254565" y="85382"/>
                  </a:moveTo>
                  <a:lnTo>
                    <a:pt x="252346" y="64561"/>
                  </a:lnTo>
                  <a:lnTo>
                    <a:pt x="265659" y="59880"/>
                  </a:lnTo>
                  <a:lnTo>
                    <a:pt x="272133" y="78056"/>
                  </a:lnTo>
                  <a:close/>
                  <a:moveTo>
                    <a:pt x="45533" y="63315"/>
                  </a:moveTo>
                  <a:cubicBezTo>
                    <a:pt x="45503" y="63254"/>
                    <a:pt x="45412" y="63223"/>
                    <a:pt x="45381" y="63223"/>
                  </a:cubicBezTo>
                  <a:lnTo>
                    <a:pt x="32007" y="63983"/>
                  </a:lnTo>
                  <a:cubicBezTo>
                    <a:pt x="31947" y="63983"/>
                    <a:pt x="31886" y="64014"/>
                    <a:pt x="31855" y="64074"/>
                  </a:cubicBezTo>
                  <a:cubicBezTo>
                    <a:pt x="31795" y="64105"/>
                    <a:pt x="31795" y="64135"/>
                    <a:pt x="31795" y="64226"/>
                  </a:cubicBezTo>
                  <a:lnTo>
                    <a:pt x="35108" y="90519"/>
                  </a:lnTo>
                  <a:cubicBezTo>
                    <a:pt x="35108" y="90579"/>
                    <a:pt x="35199" y="90671"/>
                    <a:pt x="35260" y="90671"/>
                  </a:cubicBezTo>
                  <a:lnTo>
                    <a:pt x="35290" y="90671"/>
                  </a:lnTo>
                  <a:cubicBezTo>
                    <a:pt x="35381" y="90671"/>
                    <a:pt x="35442" y="90610"/>
                    <a:pt x="35503" y="90549"/>
                  </a:cubicBezTo>
                  <a:lnTo>
                    <a:pt x="45564" y="63497"/>
                  </a:lnTo>
                  <a:cubicBezTo>
                    <a:pt x="45564" y="63406"/>
                    <a:pt x="45564" y="63345"/>
                    <a:pt x="45533" y="63315"/>
                  </a:cubicBezTo>
                  <a:close/>
                  <a:moveTo>
                    <a:pt x="35381" y="89667"/>
                  </a:moveTo>
                  <a:lnTo>
                    <a:pt x="32220" y="64318"/>
                  </a:lnTo>
                  <a:lnTo>
                    <a:pt x="45108" y="63618"/>
                  </a:lnTo>
                  <a:close/>
                  <a:moveTo>
                    <a:pt x="308122" y="127540"/>
                  </a:moveTo>
                  <a:lnTo>
                    <a:pt x="299550" y="115899"/>
                  </a:lnTo>
                  <a:lnTo>
                    <a:pt x="303654" y="94865"/>
                  </a:lnTo>
                  <a:lnTo>
                    <a:pt x="303654" y="94835"/>
                  </a:lnTo>
                  <a:lnTo>
                    <a:pt x="303654" y="94835"/>
                  </a:lnTo>
                  <a:cubicBezTo>
                    <a:pt x="303654" y="94804"/>
                    <a:pt x="303623" y="94774"/>
                    <a:pt x="303623" y="94774"/>
                  </a:cubicBezTo>
                  <a:lnTo>
                    <a:pt x="303623" y="94774"/>
                  </a:lnTo>
                  <a:lnTo>
                    <a:pt x="286085" y="75655"/>
                  </a:lnTo>
                  <a:lnTo>
                    <a:pt x="277969" y="57843"/>
                  </a:lnTo>
                  <a:lnTo>
                    <a:pt x="300219" y="55807"/>
                  </a:lnTo>
                  <a:cubicBezTo>
                    <a:pt x="300310" y="55807"/>
                    <a:pt x="300401" y="55716"/>
                    <a:pt x="300401" y="55624"/>
                  </a:cubicBezTo>
                  <a:cubicBezTo>
                    <a:pt x="300401" y="55503"/>
                    <a:pt x="300280" y="55442"/>
                    <a:pt x="300219" y="55442"/>
                  </a:cubicBezTo>
                  <a:lnTo>
                    <a:pt x="277817" y="57448"/>
                  </a:lnTo>
                  <a:lnTo>
                    <a:pt x="261404" y="36050"/>
                  </a:lnTo>
                  <a:lnTo>
                    <a:pt x="271647" y="23891"/>
                  </a:lnTo>
                  <a:lnTo>
                    <a:pt x="279732" y="41156"/>
                  </a:lnTo>
                  <a:lnTo>
                    <a:pt x="279732" y="41156"/>
                  </a:lnTo>
                  <a:lnTo>
                    <a:pt x="279732" y="41156"/>
                  </a:lnTo>
                  <a:cubicBezTo>
                    <a:pt x="279732" y="41187"/>
                    <a:pt x="279763" y="41187"/>
                    <a:pt x="279793" y="41217"/>
                  </a:cubicBezTo>
                  <a:lnTo>
                    <a:pt x="279854" y="41217"/>
                  </a:lnTo>
                  <a:cubicBezTo>
                    <a:pt x="279854" y="41217"/>
                    <a:pt x="279884" y="41217"/>
                    <a:pt x="279884" y="41278"/>
                  </a:cubicBezTo>
                  <a:lnTo>
                    <a:pt x="300584" y="44104"/>
                  </a:lnTo>
                  <a:lnTo>
                    <a:pt x="300614" y="44104"/>
                  </a:lnTo>
                  <a:cubicBezTo>
                    <a:pt x="300675" y="44104"/>
                    <a:pt x="300705" y="44104"/>
                    <a:pt x="300736" y="44074"/>
                  </a:cubicBezTo>
                  <a:cubicBezTo>
                    <a:pt x="300766" y="44044"/>
                    <a:pt x="300827" y="44013"/>
                    <a:pt x="300827" y="43922"/>
                  </a:cubicBezTo>
                  <a:lnTo>
                    <a:pt x="300006" y="20244"/>
                  </a:lnTo>
                  <a:cubicBezTo>
                    <a:pt x="300006" y="20183"/>
                    <a:pt x="299945" y="20092"/>
                    <a:pt x="299854" y="20062"/>
                  </a:cubicBezTo>
                  <a:lnTo>
                    <a:pt x="290340" y="17964"/>
                  </a:lnTo>
                  <a:cubicBezTo>
                    <a:pt x="290249" y="17934"/>
                    <a:pt x="290128" y="18025"/>
                    <a:pt x="290097" y="18086"/>
                  </a:cubicBezTo>
                  <a:lnTo>
                    <a:pt x="279884" y="40609"/>
                  </a:lnTo>
                  <a:lnTo>
                    <a:pt x="271799" y="23405"/>
                  </a:lnTo>
                  <a:lnTo>
                    <a:pt x="271799" y="23405"/>
                  </a:lnTo>
                  <a:lnTo>
                    <a:pt x="271799" y="23405"/>
                  </a:lnTo>
                  <a:lnTo>
                    <a:pt x="271799" y="23405"/>
                  </a:lnTo>
                  <a:lnTo>
                    <a:pt x="271708" y="23314"/>
                  </a:lnTo>
                  <a:lnTo>
                    <a:pt x="271708" y="23314"/>
                  </a:lnTo>
                  <a:lnTo>
                    <a:pt x="271586" y="23314"/>
                  </a:lnTo>
                  <a:lnTo>
                    <a:pt x="271586" y="23314"/>
                  </a:lnTo>
                  <a:lnTo>
                    <a:pt x="254413" y="27144"/>
                  </a:lnTo>
                  <a:lnTo>
                    <a:pt x="254413" y="27144"/>
                  </a:lnTo>
                  <a:lnTo>
                    <a:pt x="254382" y="27144"/>
                  </a:lnTo>
                  <a:cubicBezTo>
                    <a:pt x="254382" y="27144"/>
                    <a:pt x="254352" y="27144"/>
                    <a:pt x="254352" y="27174"/>
                  </a:cubicBezTo>
                  <a:lnTo>
                    <a:pt x="254352" y="27174"/>
                  </a:lnTo>
                  <a:lnTo>
                    <a:pt x="254352" y="27174"/>
                  </a:lnTo>
                  <a:lnTo>
                    <a:pt x="254291" y="27205"/>
                  </a:lnTo>
                  <a:lnTo>
                    <a:pt x="254291" y="27235"/>
                  </a:lnTo>
                  <a:lnTo>
                    <a:pt x="254291" y="27265"/>
                  </a:lnTo>
                  <a:lnTo>
                    <a:pt x="254291" y="27326"/>
                  </a:lnTo>
                  <a:lnTo>
                    <a:pt x="254291" y="27326"/>
                  </a:lnTo>
                  <a:lnTo>
                    <a:pt x="254291" y="43922"/>
                  </a:lnTo>
                  <a:lnTo>
                    <a:pt x="240218" y="55290"/>
                  </a:lnTo>
                  <a:lnTo>
                    <a:pt x="236966" y="35898"/>
                  </a:lnTo>
                  <a:lnTo>
                    <a:pt x="236966" y="35898"/>
                  </a:lnTo>
                  <a:lnTo>
                    <a:pt x="236966" y="35867"/>
                  </a:lnTo>
                  <a:cubicBezTo>
                    <a:pt x="236966" y="35867"/>
                    <a:pt x="236966" y="35837"/>
                    <a:pt x="236935" y="35837"/>
                  </a:cubicBezTo>
                  <a:lnTo>
                    <a:pt x="236905" y="35807"/>
                  </a:lnTo>
                  <a:lnTo>
                    <a:pt x="236905" y="35807"/>
                  </a:lnTo>
                  <a:lnTo>
                    <a:pt x="222923" y="26384"/>
                  </a:lnTo>
                  <a:cubicBezTo>
                    <a:pt x="222832" y="26323"/>
                    <a:pt x="222771" y="26323"/>
                    <a:pt x="222740" y="26384"/>
                  </a:cubicBezTo>
                  <a:lnTo>
                    <a:pt x="205901" y="36171"/>
                  </a:lnTo>
                  <a:lnTo>
                    <a:pt x="186114" y="26627"/>
                  </a:lnTo>
                  <a:lnTo>
                    <a:pt x="181311" y="8724"/>
                  </a:lnTo>
                  <a:cubicBezTo>
                    <a:pt x="181311" y="8663"/>
                    <a:pt x="181250" y="8633"/>
                    <a:pt x="181220" y="8633"/>
                  </a:cubicBezTo>
                  <a:lnTo>
                    <a:pt x="156447" y="31"/>
                  </a:lnTo>
                  <a:cubicBezTo>
                    <a:pt x="156356" y="1"/>
                    <a:pt x="156295" y="31"/>
                    <a:pt x="156235" y="61"/>
                  </a:cubicBezTo>
                  <a:cubicBezTo>
                    <a:pt x="156204" y="122"/>
                    <a:pt x="156174" y="183"/>
                    <a:pt x="156174" y="274"/>
                  </a:cubicBezTo>
                  <a:lnTo>
                    <a:pt x="160429" y="25107"/>
                  </a:lnTo>
                  <a:lnTo>
                    <a:pt x="139882" y="32615"/>
                  </a:lnTo>
                  <a:lnTo>
                    <a:pt x="126903" y="9119"/>
                  </a:lnTo>
                  <a:cubicBezTo>
                    <a:pt x="126872" y="9058"/>
                    <a:pt x="126842" y="8998"/>
                    <a:pt x="126751" y="8998"/>
                  </a:cubicBezTo>
                  <a:cubicBezTo>
                    <a:pt x="126690" y="8998"/>
                    <a:pt x="126629" y="9058"/>
                    <a:pt x="126599" y="9089"/>
                  </a:cubicBezTo>
                  <a:lnTo>
                    <a:pt x="110276" y="35563"/>
                  </a:lnTo>
                  <a:lnTo>
                    <a:pt x="99455" y="29454"/>
                  </a:lnTo>
                  <a:lnTo>
                    <a:pt x="100215" y="10335"/>
                  </a:lnTo>
                  <a:cubicBezTo>
                    <a:pt x="100215" y="10213"/>
                    <a:pt x="100124" y="10153"/>
                    <a:pt x="100002" y="10153"/>
                  </a:cubicBezTo>
                  <a:cubicBezTo>
                    <a:pt x="99911" y="10153"/>
                    <a:pt x="99820" y="10213"/>
                    <a:pt x="99820" y="10335"/>
                  </a:cubicBezTo>
                  <a:lnTo>
                    <a:pt x="99060" y="29575"/>
                  </a:lnTo>
                  <a:cubicBezTo>
                    <a:pt x="99060" y="29636"/>
                    <a:pt x="99091" y="29727"/>
                    <a:pt x="99182" y="29758"/>
                  </a:cubicBezTo>
                  <a:lnTo>
                    <a:pt x="109942" y="35867"/>
                  </a:lnTo>
                  <a:lnTo>
                    <a:pt x="90884" y="41582"/>
                  </a:lnTo>
                  <a:cubicBezTo>
                    <a:pt x="90823" y="41612"/>
                    <a:pt x="90793" y="41642"/>
                    <a:pt x="90793" y="41734"/>
                  </a:cubicBezTo>
                  <a:lnTo>
                    <a:pt x="87540" y="56627"/>
                  </a:lnTo>
                  <a:lnTo>
                    <a:pt x="64561" y="41035"/>
                  </a:lnTo>
                  <a:lnTo>
                    <a:pt x="82920" y="33983"/>
                  </a:lnTo>
                  <a:cubicBezTo>
                    <a:pt x="82981" y="33922"/>
                    <a:pt x="83042" y="33892"/>
                    <a:pt x="83042" y="33831"/>
                  </a:cubicBezTo>
                  <a:cubicBezTo>
                    <a:pt x="83042" y="33740"/>
                    <a:pt x="82981" y="33679"/>
                    <a:pt x="82920" y="33618"/>
                  </a:cubicBezTo>
                  <a:lnTo>
                    <a:pt x="66719" y="24894"/>
                  </a:lnTo>
                  <a:lnTo>
                    <a:pt x="66719" y="24894"/>
                  </a:lnTo>
                  <a:cubicBezTo>
                    <a:pt x="66689" y="24894"/>
                    <a:pt x="66689" y="24864"/>
                    <a:pt x="66658" y="24864"/>
                  </a:cubicBezTo>
                  <a:lnTo>
                    <a:pt x="66658" y="24864"/>
                  </a:lnTo>
                  <a:lnTo>
                    <a:pt x="66628" y="24864"/>
                  </a:lnTo>
                  <a:lnTo>
                    <a:pt x="54348" y="29363"/>
                  </a:lnTo>
                  <a:lnTo>
                    <a:pt x="47540" y="23314"/>
                  </a:lnTo>
                  <a:cubicBezTo>
                    <a:pt x="47479" y="23253"/>
                    <a:pt x="47357" y="23253"/>
                    <a:pt x="47266" y="23314"/>
                  </a:cubicBezTo>
                  <a:cubicBezTo>
                    <a:pt x="47205" y="23405"/>
                    <a:pt x="47205" y="23527"/>
                    <a:pt x="47266" y="23587"/>
                  </a:cubicBezTo>
                  <a:lnTo>
                    <a:pt x="54105" y="29667"/>
                  </a:lnTo>
                  <a:cubicBezTo>
                    <a:pt x="54166" y="29727"/>
                    <a:pt x="54196" y="29727"/>
                    <a:pt x="54227" y="29727"/>
                  </a:cubicBezTo>
                  <a:lnTo>
                    <a:pt x="54318" y="29727"/>
                  </a:lnTo>
                  <a:lnTo>
                    <a:pt x="66385" y="25259"/>
                  </a:lnTo>
                  <a:lnTo>
                    <a:pt x="63923" y="40700"/>
                  </a:lnTo>
                  <a:lnTo>
                    <a:pt x="47935" y="40700"/>
                  </a:lnTo>
                  <a:lnTo>
                    <a:pt x="28633" y="37843"/>
                  </a:lnTo>
                  <a:lnTo>
                    <a:pt x="28633" y="14925"/>
                  </a:lnTo>
                  <a:cubicBezTo>
                    <a:pt x="28633" y="14864"/>
                    <a:pt x="28573" y="14803"/>
                    <a:pt x="28542" y="14773"/>
                  </a:cubicBezTo>
                  <a:cubicBezTo>
                    <a:pt x="28512" y="14742"/>
                    <a:pt x="28421" y="14742"/>
                    <a:pt x="28390" y="14742"/>
                  </a:cubicBezTo>
                  <a:lnTo>
                    <a:pt x="7387" y="19970"/>
                  </a:lnTo>
                  <a:cubicBezTo>
                    <a:pt x="7326" y="19970"/>
                    <a:pt x="7296" y="20031"/>
                    <a:pt x="7296" y="20031"/>
                  </a:cubicBezTo>
                  <a:lnTo>
                    <a:pt x="92" y="27843"/>
                  </a:lnTo>
                  <a:cubicBezTo>
                    <a:pt x="1" y="27934"/>
                    <a:pt x="1" y="28056"/>
                    <a:pt x="92" y="28116"/>
                  </a:cubicBezTo>
                  <a:lnTo>
                    <a:pt x="15806" y="45229"/>
                  </a:lnTo>
                  <a:lnTo>
                    <a:pt x="5137" y="60184"/>
                  </a:lnTo>
                  <a:cubicBezTo>
                    <a:pt x="5107" y="60275"/>
                    <a:pt x="5107" y="60366"/>
                    <a:pt x="5137" y="60427"/>
                  </a:cubicBezTo>
                  <a:lnTo>
                    <a:pt x="22007" y="77752"/>
                  </a:lnTo>
                  <a:lnTo>
                    <a:pt x="2159" y="77752"/>
                  </a:lnTo>
                  <a:cubicBezTo>
                    <a:pt x="2098" y="77752"/>
                    <a:pt x="2037" y="77783"/>
                    <a:pt x="1976" y="77844"/>
                  </a:cubicBezTo>
                  <a:cubicBezTo>
                    <a:pt x="1946" y="77935"/>
                    <a:pt x="1976" y="77996"/>
                    <a:pt x="2037" y="78087"/>
                  </a:cubicBezTo>
                  <a:lnTo>
                    <a:pt x="14226" y="88330"/>
                  </a:lnTo>
                  <a:cubicBezTo>
                    <a:pt x="14256" y="88391"/>
                    <a:pt x="14287" y="88391"/>
                    <a:pt x="14347" y="88391"/>
                  </a:cubicBezTo>
                  <a:lnTo>
                    <a:pt x="14347" y="88391"/>
                  </a:lnTo>
                  <a:cubicBezTo>
                    <a:pt x="14378" y="88391"/>
                    <a:pt x="14439" y="88330"/>
                    <a:pt x="14439" y="88300"/>
                  </a:cubicBezTo>
                  <a:lnTo>
                    <a:pt x="22585" y="78056"/>
                  </a:lnTo>
                  <a:cubicBezTo>
                    <a:pt x="22615" y="77996"/>
                    <a:pt x="22615" y="77965"/>
                    <a:pt x="22615" y="77935"/>
                  </a:cubicBezTo>
                  <a:lnTo>
                    <a:pt x="22615" y="77935"/>
                  </a:lnTo>
                  <a:lnTo>
                    <a:pt x="22615" y="77935"/>
                  </a:lnTo>
                  <a:lnTo>
                    <a:pt x="22615" y="77935"/>
                  </a:lnTo>
                  <a:cubicBezTo>
                    <a:pt x="22615" y="77904"/>
                    <a:pt x="22615" y="77844"/>
                    <a:pt x="22585" y="77844"/>
                  </a:cubicBezTo>
                  <a:cubicBezTo>
                    <a:pt x="22585" y="77844"/>
                    <a:pt x="22585" y="77813"/>
                    <a:pt x="22554" y="77813"/>
                  </a:cubicBezTo>
                  <a:lnTo>
                    <a:pt x="5533" y="60275"/>
                  </a:lnTo>
                  <a:lnTo>
                    <a:pt x="16171" y="45320"/>
                  </a:lnTo>
                  <a:lnTo>
                    <a:pt x="28269" y="38329"/>
                  </a:lnTo>
                  <a:lnTo>
                    <a:pt x="31521" y="58907"/>
                  </a:lnTo>
                  <a:cubicBezTo>
                    <a:pt x="31521" y="58938"/>
                    <a:pt x="31551" y="58998"/>
                    <a:pt x="31582" y="58998"/>
                  </a:cubicBezTo>
                  <a:cubicBezTo>
                    <a:pt x="31612" y="59059"/>
                    <a:pt x="31673" y="59059"/>
                    <a:pt x="31703" y="59059"/>
                  </a:cubicBezTo>
                  <a:lnTo>
                    <a:pt x="31734" y="59059"/>
                  </a:lnTo>
                  <a:lnTo>
                    <a:pt x="48907" y="55017"/>
                  </a:lnTo>
                  <a:cubicBezTo>
                    <a:pt x="48998" y="54986"/>
                    <a:pt x="49059" y="54895"/>
                    <a:pt x="49059" y="54834"/>
                  </a:cubicBezTo>
                  <a:lnTo>
                    <a:pt x="48087" y="41126"/>
                  </a:lnTo>
                  <a:lnTo>
                    <a:pt x="63984" y="41126"/>
                  </a:lnTo>
                  <a:lnTo>
                    <a:pt x="87449" y="56992"/>
                  </a:lnTo>
                  <a:cubicBezTo>
                    <a:pt x="87479" y="57023"/>
                    <a:pt x="87540" y="57023"/>
                    <a:pt x="87631" y="57023"/>
                  </a:cubicBezTo>
                  <a:cubicBezTo>
                    <a:pt x="87692" y="56992"/>
                    <a:pt x="87753" y="56962"/>
                    <a:pt x="87753" y="56871"/>
                  </a:cubicBezTo>
                  <a:lnTo>
                    <a:pt x="91005" y="41825"/>
                  </a:lnTo>
                  <a:lnTo>
                    <a:pt x="110246" y="36080"/>
                  </a:lnTo>
                  <a:lnTo>
                    <a:pt x="120276" y="47114"/>
                  </a:lnTo>
                  <a:cubicBezTo>
                    <a:pt x="120307" y="47144"/>
                    <a:pt x="120337" y="47174"/>
                    <a:pt x="120428" y="47174"/>
                  </a:cubicBezTo>
                  <a:lnTo>
                    <a:pt x="140398" y="47174"/>
                  </a:lnTo>
                  <a:cubicBezTo>
                    <a:pt x="140429" y="47174"/>
                    <a:pt x="140520" y="47144"/>
                    <a:pt x="140550" y="47114"/>
                  </a:cubicBezTo>
                  <a:cubicBezTo>
                    <a:pt x="140581" y="47083"/>
                    <a:pt x="140581" y="47022"/>
                    <a:pt x="140581" y="46962"/>
                  </a:cubicBezTo>
                  <a:lnTo>
                    <a:pt x="139973" y="32949"/>
                  </a:lnTo>
                  <a:lnTo>
                    <a:pt x="160703" y="25381"/>
                  </a:lnTo>
                  <a:cubicBezTo>
                    <a:pt x="160763" y="25350"/>
                    <a:pt x="160855" y="25259"/>
                    <a:pt x="160794" y="25138"/>
                  </a:cubicBezTo>
                  <a:lnTo>
                    <a:pt x="156538" y="456"/>
                  </a:lnTo>
                  <a:lnTo>
                    <a:pt x="180916" y="8846"/>
                  </a:lnTo>
                  <a:lnTo>
                    <a:pt x="185658" y="26627"/>
                  </a:lnTo>
                  <a:lnTo>
                    <a:pt x="164411" y="44135"/>
                  </a:lnTo>
                  <a:cubicBezTo>
                    <a:pt x="164381" y="44196"/>
                    <a:pt x="164350" y="44226"/>
                    <a:pt x="164350" y="44287"/>
                  </a:cubicBezTo>
                  <a:cubicBezTo>
                    <a:pt x="164350" y="44348"/>
                    <a:pt x="164381" y="44408"/>
                    <a:pt x="164411" y="44439"/>
                  </a:cubicBezTo>
                  <a:lnTo>
                    <a:pt x="181889" y="59150"/>
                  </a:lnTo>
                  <a:cubicBezTo>
                    <a:pt x="181919" y="59181"/>
                    <a:pt x="181980" y="59181"/>
                    <a:pt x="182010" y="59181"/>
                  </a:cubicBezTo>
                  <a:cubicBezTo>
                    <a:pt x="182040" y="59181"/>
                    <a:pt x="182071" y="59181"/>
                    <a:pt x="182132" y="59150"/>
                  </a:cubicBezTo>
                  <a:lnTo>
                    <a:pt x="193469" y="51551"/>
                  </a:lnTo>
                  <a:cubicBezTo>
                    <a:pt x="193560" y="51521"/>
                    <a:pt x="193591" y="51399"/>
                    <a:pt x="193560" y="51339"/>
                  </a:cubicBezTo>
                  <a:lnTo>
                    <a:pt x="186235" y="27144"/>
                  </a:lnTo>
                  <a:lnTo>
                    <a:pt x="205749" y="36506"/>
                  </a:lnTo>
                  <a:lnTo>
                    <a:pt x="213044" y="51095"/>
                  </a:lnTo>
                  <a:lnTo>
                    <a:pt x="213166" y="51217"/>
                  </a:lnTo>
                  <a:lnTo>
                    <a:pt x="213196" y="51217"/>
                  </a:lnTo>
                  <a:cubicBezTo>
                    <a:pt x="213226" y="51217"/>
                    <a:pt x="213287" y="51217"/>
                    <a:pt x="213318" y="51187"/>
                  </a:cubicBezTo>
                  <a:lnTo>
                    <a:pt x="236601" y="36171"/>
                  </a:lnTo>
                  <a:lnTo>
                    <a:pt x="239823" y="55594"/>
                  </a:lnTo>
                  <a:cubicBezTo>
                    <a:pt x="239823" y="55655"/>
                    <a:pt x="239884" y="55716"/>
                    <a:pt x="239944" y="55746"/>
                  </a:cubicBezTo>
                  <a:cubicBezTo>
                    <a:pt x="240035" y="55776"/>
                    <a:pt x="240096" y="55746"/>
                    <a:pt x="240127" y="55716"/>
                  </a:cubicBezTo>
                  <a:lnTo>
                    <a:pt x="254473" y="44196"/>
                  </a:lnTo>
                  <a:lnTo>
                    <a:pt x="277574" y="57752"/>
                  </a:lnTo>
                  <a:lnTo>
                    <a:pt x="285720" y="75716"/>
                  </a:lnTo>
                  <a:lnTo>
                    <a:pt x="279884" y="93437"/>
                  </a:lnTo>
                  <a:lnTo>
                    <a:pt x="279884" y="93437"/>
                  </a:lnTo>
                  <a:lnTo>
                    <a:pt x="279884" y="93437"/>
                  </a:lnTo>
                  <a:lnTo>
                    <a:pt x="276845" y="110033"/>
                  </a:lnTo>
                  <a:cubicBezTo>
                    <a:pt x="276845" y="110154"/>
                    <a:pt x="276875" y="110215"/>
                    <a:pt x="276997" y="110276"/>
                  </a:cubicBezTo>
                  <a:lnTo>
                    <a:pt x="299307" y="116112"/>
                  </a:lnTo>
                  <a:lnTo>
                    <a:pt x="307696" y="127601"/>
                  </a:lnTo>
                  <a:lnTo>
                    <a:pt x="288547" y="135048"/>
                  </a:lnTo>
                  <a:lnTo>
                    <a:pt x="285690" y="131249"/>
                  </a:lnTo>
                  <a:cubicBezTo>
                    <a:pt x="285629" y="131157"/>
                    <a:pt x="285507" y="131127"/>
                    <a:pt x="285416" y="131188"/>
                  </a:cubicBezTo>
                  <a:cubicBezTo>
                    <a:pt x="285355" y="131279"/>
                    <a:pt x="285325" y="131401"/>
                    <a:pt x="285386" y="131461"/>
                  </a:cubicBezTo>
                  <a:lnTo>
                    <a:pt x="288304" y="135382"/>
                  </a:lnTo>
                  <a:cubicBezTo>
                    <a:pt x="288365" y="135413"/>
                    <a:pt x="288395" y="135443"/>
                    <a:pt x="288456" y="135443"/>
                  </a:cubicBezTo>
                  <a:lnTo>
                    <a:pt x="288547" y="135443"/>
                  </a:lnTo>
                  <a:lnTo>
                    <a:pt x="308061" y="127844"/>
                  </a:lnTo>
                  <a:cubicBezTo>
                    <a:pt x="308122" y="127814"/>
                    <a:pt x="308183" y="127784"/>
                    <a:pt x="308183" y="127723"/>
                  </a:cubicBezTo>
                  <a:cubicBezTo>
                    <a:pt x="308183" y="127662"/>
                    <a:pt x="308152" y="127601"/>
                    <a:pt x="308122" y="127540"/>
                  </a:cubicBezTo>
                  <a:close/>
                  <a:moveTo>
                    <a:pt x="14347" y="87935"/>
                  </a:moveTo>
                  <a:lnTo>
                    <a:pt x="2675" y="78117"/>
                  </a:lnTo>
                  <a:lnTo>
                    <a:pt x="22038" y="78117"/>
                  </a:lnTo>
                  <a:close/>
                  <a:moveTo>
                    <a:pt x="28269" y="37934"/>
                  </a:moveTo>
                  <a:lnTo>
                    <a:pt x="16110" y="44956"/>
                  </a:lnTo>
                  <a:lnTo>
                    <a:pt x="487" y="27995"/>
                  </a:lnTo>
                  <a:lnTo>
                    <a:pt x="7539" y="20366"/>
                  </a:lnTo>
                  <a:lnTo>
                    <a:pt x="28269" y="15229"/>
                  </a:lnTo>
                  <a:close/>
                  <a:moveTo>
                    <a:pt x="48725" y="54682"/>
                  </a:moveTo>
                  <a:lnTo>
                    <a:pt x="31886" y="58634"/>
                  </a:lnTo>
                  <a:lnTo>
                    <a:pt x="28664" y="38269"/>
                  </a:lnTo>
                  <a:lnTo>
                    <a:pt x="47722" y="41065"/>
                  </a:lnTo>
                  <a:close/>
                  <a:moveTo>
                    <a:pt x="66780" y="25320"/>
                  </a:moveTo>
                  <a:lnTo>
                    <a:pt x="82343" y="33709"/>
                  </a:lnTo>
                  <a:lnTo>
                    <a:pt x="64348" y="40670"/>
                  </a:lnTo>
                  <a:close/>
                  <a:moveTo>
                    <a:pt x="140246" y="46810"/>
                  </a:moveTo>
                  <a:lnTo>
                    <a:pt x="120550" y="46810"/>
                  </a:lnTo>
                  <a:lnTo>
                    <a:pt x="110611" y="35867"/>
                  </a:lnTo>
                  <a:lnTo>
                    <a:pt x="126811" y="9606"/>
                  </a:lnTo>
                  <a:lnTo>
                    <a:pt x="139638" y="32919"/>
                  </a:lnTo>
                  <a:close/>
                  <a:moveTo>
                    <a:pt x="182040" y="58786"/>
                  </a:moveTo>
                  <a:lnTo>
                    <a:pt x="164867" y="44348"/>
                  </a:lnTo>
                  <a:lnTo>
                    <a:pt x="185810" y="27053"/>
                  </a:lnTo>
                  <a:lnTo>
                    <a:pt x="193135" y="51339"/>
                  </a:lnTo>
                  <a:close/>
                  <a:moveTo>
                    <a:pt x="213318" y="50761"/>
                  </a:moveTo>
                  <a:lnTo>
                    <a:pt x="206175" y="36445"/>
                  </a:lnTo>
                  <a:lnTo>
                    <a:pt x="222862" y="26718"/>
                  </a:lnTo>
                  <a:lnTo>
                    <a:pt x="236418" y="35837"/>
                  </a:lnTo>
                  <a:close/>
                  <a:moveTo>
                    <a:pt x="290371" y="18299"/>
                  </a:moveTo>
                  <a:lnTo>
                    <a:pt x="299611" y="20335"/>
                  </a:lnTo>
                  <a:lnTo>
                    <a:pt x="300371" y="43618"/>
                  </a:lnTo>
                  <a:lnTo>
                    <a:pt x="280127" y="40852"/>
                  </a:lnTo>
                  <a:close/>
                  <a:moveTo>
                    <a:pt x="261100" y="35685"/>
                  </a:moveTo>
                  <a:lnTo>
                    <a:pt x="254747" y="27387"/>
                  </a:lnTo>
                  <a:lnTo>
                    <a:pt x="271100" y="23770"/>
                  </a:lnTo>
                  <a:close/>
                  <a:moveTo>
                    <a:pt x="254625" y="27812"/>
                  </a:moveTo>
                  <a:lnTo>
                    <a:pt x="260887" y="35989"/>
                  </a:lnTo>
                  <a:lnTo>
                    <a:pt x="254625" y="43436"/>
                  </a:lnTo>
                  <a:close/>
                  <a:moveTo>
                    <a:pt x="254717" y="43892"/>
                  </a:moveTo>
                  <a:lnTo>
                    <a:pt x="261100" y="36293"/>
                  </a:lnTo>
                  <a:lnTo>
                    <a:pt x="276966" y="56962"/>
                  </a:lnTo>
                  <a:close/>
                  <a:moveTo>
                    <a:pt x="285994" y="76081"/>
                  </a:moveTo>
                  <a:lnTo>
                    <a:pt x="303015" y="94592"/>
                  </a:lnTo>
                  <a:lnTo>
                    <a:pt x="280310" y="93285"/>
                  </a:lnTo>
                  <a:close/>
                  <a:moveTo>
                    <a:pt x="280188" y="93649"/>
                  </a:moveTo>
                  <a:lnTo>
                    <a:pt x="303259" y="94987"/>
                  </a:lnTo>
                  <a:lnTo>
                    <a:pt x="299216" y="115656"/>
                  </a:lnTo>
                  <a:lnTo>
                    <a:pt x="277209" y="109881"/>
                  </a:lnTo>
                  <a:close/>
                  <a:moveTo>
                    <a:pt x="23618" y="95443"/>
                  </a:moveTo>
                  <a:lnTo>
                    <a:pt x="2706" y="99364"/>
                  </a:lnTo>
                  <a:cubicBezTo>
                    <a:pt x="2615" y="99364"/>
                    <a:pt x="2584" y="99424"/>
                    <a:pt x="2554" y="99485"/>
                  </a:cubicBezTo>
                  <a:cubicBezTo>
                    <a:pt x="2523" y="99546"/>
                    <a:pt x="2554" y="99637"/>
                    <a:pt x="2584" y="99668"/>
                  </a:cubicBezTo>
                  <a:lnTo>
                    <a:pt x="21430" y="120458"/>
                  </a:lnTo>
                  <a:lnTo>
                    <a:pt x="14226" y="132920"/>
                  </a:lnTo>
                  <a:lnTo>
                    <a:pt x="1794" y="130580"/>
                  </a:lnTo>
                  <a:cubicBezTo>
                    <a:pt x="1672" y="130580"/>
                    <a:pt x="1612" y="130641"/>
                    <a:pt x="1551" y="130732"/>
                  </a:cubicBezTo>
                  <a:cubicBezTo>
                    <a:pt x="1520" y="130853"/>
                    <a:pt x="1612" y="130945"/>
                    <a:pt x="1703" y="130975"/>
                  </a:cubicBezTo>
                  <a:lnTo>
                    <a:pt x="14287" y="133316"/>
                  </a:lnTo>
                  <a:lnTo>
                    <a:pt x="14317" y="133316"/>
                  </a:lnTo>
                  <a:cubicBezTo>
                    <a:pt x="14408" y="133316"/>
                    <a:pt x="14439" y="133285"/>
                    <a:pt x="14469" y="133255"/>
                  </a:cubicBezTo>
                  <a:lnTo>
                    <a:pt x="21825" y="120549"/>
                  </a:lnTo>
                  <a:cubicBezTo>
                    <a:pt x="21825" y="120519"/>
                    <a:pt x="21855" y="120519"/>
                    <a:pt x="21855" y="120489"/>
                  </a:cubicBezTo>
                  <a:lnTo>
                    <a:pt x="21855" y="120489"/>
                  </a:lnTo>
                  <a:lnTo>
                    <a:pt x="23800" y="95686"/>
                  </a:lnTo>
                  <a:cubicBezTo>
                    <a:pt x="23800" y="95595"/>
                    <a:pt x="23800" y="95564"/>
                    <a:pt x="23709" y="95534"/>
                  </a:cubicBezTo>
                  <a:cubicBezTo>
                    <a:pt x="23709" y="95443"/>
                    <a:pt x="23679" y="95412"/>
                    <a:pt x="23618" y="95443"/>
                  </a:cubicBezTo>
                  <a:close/>
                  <a:moveTo>
                    <a:pt x="21551" y="119941"/>
                  </a:moveTo>
                  <a:lnTo>
                    <a:pt x="3131" y="99637"/>
                  </a:lnTo>
                  <a:lnTo>
                    <a:pt x="23466" y="95838"/>
                  </a:lnTo>
                  <a:close/>
                  <a:moveTo>
                    <a:pt x="154228" y="51977"/>
                  </a:moveTo>
                  <a:cubicBezTo>
                    <a:pt x="154320" y="52068"/>
                    <a:pt x="154320" y="52159"/>
                    <a:pt x="154228" y="52251"/>
                  </a:cubicBezTo>
                  <a:lnTo>
                    <a:pt x="145444" y="61187"/>
                  </a:lnTo>
                  <a:cubicBezTo>
                    <a:pt x="145414" y="61217"/>
                    <a:pt x="145383" y="61217"/>
                    <a:pt x="145292" y="61217"/>
                  </a:cubicBezTo>
                  <a:cubicBezTo>
                    <a:pt x="145262" y="61217"/>
                    <a:pt x="145201" y="61217"/>
                    <a:pt x="145140" y="61187"/>
                  </a:cubicBezTo>
                  <a:cubicBezTo>
                    <a:pt x="145079" y="61096"/>
                    <a:pt x="145079" y="60974"/>
                    <a:pt x="145140" y="60913"/>
                  </a:cubicBezTo>
                  <a:lnTo>
                    <a:pt x="153924" y="51977"/>
                  </a:lnTo>
                  <a:cubicBezTo>
                    <a:pt x="154046" y="51916"/>
                    <a:pt x="154168" y="51916"/>
                    <a:pt x="154228" y="51977"/>
                  </a:cubicBezTo>
                  <a:close/>
                  <a:moveTo>
                    <a:pt x="268851" y="93345"/>
                  </a:moveTo>
                  <a:cubicBezTo>
                    <a:pt x="268942" y="93437"/>
                    <a:pt x="268942" y="93558"/>
                    <a:pt x="268820" y="93619"/>
                  </a:cubicBezTo>
                  <a:lnTo>
                    <a:pt x="260127" y="101035"/>
                  </a:lnTo>
                  <a:lnTo>
                    <a:pt x="268212" y="104531"/>
                  </a:lnTo>
                  <a:cubicBezTo>
                    <a:pt x="268334" y="104561"/>
                    <a:pt x="268364" y="104683"/>
                    <a:pt x="268334" y="104774"/>
                  </a:cubicBezTo>
                  <a:cubicBezTo>
                    <a:pt x="268273" y="104865"/>
                    <a:pt x="268212" y="104896"/>
                    <a:pt x="268121" y="104896"/>
                  </a:cubicBezTo>
                  <a:lnTo>
                    <a:pt x="268060" y="104896"/>
                  </a:lnTo>
                  <a:lnTo>
                    <a:pt x="259702" y="101279"/>
                  </a:lnTo>
                  <a:cubicBezTo>
                    <a:pt x="259610" y="101248"/>
                    <a:pt x="259580" y="101218"/>
                    <a:pt x="259580" y="101127"/>
                  </a:cubicBezTo>
                  <a:cubicBezTo>
                    <a:pt x="259580" y="101066"/>
                    <a:pt x="259580" y="101035"/>
                    <a:pt x="259671" y="100944"/>
                  </a:cubicBezTo>
                  <a:lnTo>
                    <a:pt x="268638" y="93345"/>
                  </a:lnTo>
                  <a:cubicBezTo>
                    <a:pt x="268668" y="93254"/>
                    <a:pt x="268790" y="93285"/>
                    <a:pt x="268851" y="93345"/>
                  </a:cubicBezTo>
                  <a:close/>
                  <a:moveTo>
                    <a:pt x="49211" y="92798"/>
                  </a:moveTo>
                  <a:cubicBezTo>
                    <a:pt x="49302" y="92859"/>
                    <a:pt x="49333" y="92981"/>
                    <a:pt x="49242" y="93041"/>
                  </a:cubicBezTo>
                  <a:lnTo>
                    <a:pt x="39424" y="105899"/>
                  </a:lnTo>
                  <a:cubicBezTo>
                    <a:pt x="39363" y="105929"/>
                    <a:pt x="39333" y="105959"/>
                    <a:pt x="39241" y="105959"/>
                  </a:cubicBezTo>
                  <a:cubicBezTo>
                    <a:pt x="39211" y="105959"/>
                    <a:pt x="39181" y="105959"/>
                    <a:pt x="39150" y="105929"/>
                  </a:cubicBezTo>
                  <a:cubicBezTo>
                    <a:pt x="39059" y="105868"/>
                    <a:pt x="39029" y="105747"/>
                    <a:pt x="39120" y="105656"/>
                  </a:cubicBezTo>
                  <a:lnTo>
                    <a:pt x="48938" y="92859"/>
                  </a:lnTo>
                  <a:cubicBezTo>
                    <a:pt x="49029" y="92737"/>
                    <a:pt x="49150" y="92737"/>
                    <a:pt x="49211" y="92798"/>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
            <p:cNvSpPr/>
            <p:nvPr/>
          </p:nvSpPr>
          <p:spPr>
            <a:xfrm>
              <a:off x="3502600" y="669000"/>
              <a:ext cx="34225" cy="34225"/>
            </a:xfrm>
            <a:custGeom>
              <a:rect b="b" l="l" r="r" t="t"/>
              <a:pathLst>
                <a:path extrusionOk="0" h="1369" w="1369">
                  <a:moveTo>
                    <a:pt x="1369" y="699"/>
                  </a:moveTo>
                  <a:cubicBezTo>
                    <a:pt x="1369" y="1064"/>
                    <a:pt x="1065" y="1368"/>
                    <a:pt x="700" y="1368"/>
                  </a:cubicBezTo>
                  <a:cubicBezTo>
                    <a:pt x="305" y="1368"/>
                    <a:pt x="1" y="1064"/>
                    <a:pt x="1" y="699"/>
                  </a:cubicBezTo>
                  <a:cubicBezTo>
                    <a:pt x="1" y="304"/>
                    <a:pt x="305" y="0"/>
                    <a:pt x="700" y="0"/>
                  </a:cubicBezTo>
                  <a:cubicBezTo>
                    <a:pt x="1065" y="61"/>
                    <a:pt x="1369" y="365"/>
                    <a:pt x="1369"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
            <p:cNvSpPr/>
            <p:nvPr/>
          </p:nvSpPr>
          <p:spPr>
            <a:xfrm>
              <a:off x="4021625" y="482825"/>
              <a:ext cx="34225" cy="34225"/>
            </a:xfrm>
            <a:custGeom>
              <a:rect b="b" l="l" r="r" t="t"/>
              <a:pathLst>
                <a:path extrusionOk="0" h="1369" w="1369">
                  <a:moveTo>
                    <a:pt x="1368" y="699"/>
                  </a:moveTo>
                  <a:cubicBezTo>
                    <a:pt x="1368" y="1064"/>
                    <a:pt x="1064" y="1368"/>
                    <a:pt x="669" y="1368"/>
                  </a:cubicBezTo>
                  <a:cubicBezTo>
                    <a:pt x="304" y="1368"/>
                    <a:pt x="0" y="1064"/>
                    <a:pt x="0" y="699"/>
                  </a:cubicBezTo>
                  <a:cubicBezTo>
                    <a:pt x="0" y="304"/>
                    <a:pt x="304" y="0"/>
                    <a:pt x="669" y="0"/>
                  </a:cubicBezTo>
                  <a:cubicBezTo>
                    <a:pt x="1064" y="0"/>
                    <a:pt x="1368" y="304"/>
                    <a:pt x="1368"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
            <p:cNvSpPr/>
            <p:nvPr/>
          </p:nvSpPr>
          <p:spPr>
            <a:xfrm>
              <a:off x="4656125" y="520825"/>
              <a:ext cx="34225" cy="34200"/>
            </a:xfrm>
            <a:custGeom>
              <a:rect b="b" l="l" r="r" t="t"/>
              <a:pathLst>
                <a:path extrusionOk="0" h="1368" w="1369">
                  <a:moveTo>
                    <a:pt x="1368" y="699"/>
                  </a:moveTo>
                  <a:cubicBezTo>
                    <a:pt x="1368" y="1064"/>
                    <a:pt x="1064" y="1368"/>
                    <a:pt x="669" y="1368"/>
                  </a:cubicBezTo>
                  <a:cubicBezTo>
                    <a:pt x="305" y="1368"/>
                    <a:pt x="1" y="1064"/>
                    <a:pt x="1" y="699"/>
                  </a:cubicBezTo>
                  <a:cubicBezTo>
                    <a:pt x="1" y="304"/>
                    <a:pt x="305" y="0"/>
                    <a:pt x="669" y="0"/>
                  </a:cubicBezTo>
                  <a:cubicBezTo>
                    <a:pt x="1064" y="0"/>
                    <a:pt x="1368" y="304"/>
                    <a:pt x="1368"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
            <p:cNvSpPr/>
            <p:nvPr/>
          </p:nvSpPr>
          <p:spPr>
            <a:xfrm>
              <a:off x="5153100" y="758650"/>
              <a:ext cx="34225" cy="34225"/>
            </a:xfrm>
            <a:custGeom>
              <a:rect b="b" l="l" r="r" t="t"/>
              <a:pathLst>
                <a:path extrusionOk="0" h="1369" w="1369">
                  <a:moveTo>
                    <a:pt x="1368" y="670"/>
                  </a:moveTo>
                  <a:cubicBezTo>
                    <a:pt x="1368" y="1065"/>
                    <a:pt x="1064" y="1369"/>
                    <a:pt x="669" y="1369"/>
                  </a:cubicBezTo>
                  <a:cubicBezTo>
                    <a:pt x="304" y="1369"/>
                    <a:pt x="0" y="1065"/>
                    <a:pt x="0" y="670"/>
                  </a:cubicBezTo>
                  <a:cubicBezTo>
                    <a:pt x="0" y="305"/>
                    <a:pt x="304" y="1"/>
                    <a:pt x="669" y="1"/>
                  </a:cubicBezTo>
                  <a:cubicBezTo>
                    <a:pt x="1064" y="1"/>
                    <a:pt x="1368" y="305"/>
                    <a:pt x="1368" y="67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
            <p:cNvSpPr/>
            <p:nvPr/>
          </p:nvSpPr>
          <p:spPr>
            <a:xfrm>
              <a:off x="5575600" y="512450"/>
              <a:ext cx="34225" cy="34225"/>
            </a:xfrm>
            <a:custGeom>
              <a:rect b="b" l="l" r="r" t="t"/>
              <a:pathLst>
                <a:path extrusionOk="0" h="1369" w="1369">
                  <a:moveTo>
                    <a:pt x="1368" y="700"/>
                  </a:moveTo>
                  <a:cubicBezTo>
                    <a:pt x="1368" y="1065"/>
                    <a:pt x="1064" y="1369"/>
                    <a:pt x="669" y="1369"/>
                  </a:cubicBezTo>
                  <a:cubicBezTo>
                    <a:pt x="304" y="1369"/>
                    <a:pt x="0" y="1065"/>
                    <a:pt x="0" y="700"/>
                  </a:cubicBezTo>
                  <a:cubicBezTo>
                    <a:pt x="0" y="305"/>
                    <a:pt x="304" y="1"/>
                    <a:pt x="669" y="1"/>
                  </a:cubicBezTo>
                  <a:cubicBezTo>
                    <a:pt x="1064" y="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
            <p:cNvSpPr/>
            <p:nvPr/>
          </p:nvSpPr>
          <p:spPr>
            <a:xfrm>
              <a:off x="5922875" y="746500"/>
              <a:ext cx="34225" cy="34225"/>
            </a:xfrm>
            <a:custGeom>
              <a:rect b="b" l="l" r="r" t="t"/>
              <a:pathLst>
                <a:path extrusionOk="0" h="1369" w="1369">
                  <a:moveTo>
                    <a:pt x="1368" y="669"/>
                  </a:moveTo>
                  <a:cubicBezTo>
                    <a:pt x="1368" y="1064"/>
                    <a:pt x="1064" y="1368"/>
                    <a:pt x="699" y="1368"/>
                  </a:cubicBezTo>
                  <a:cubicBezTo>
                    <a:pt x="304" y="1368"/>
                    <a:pt x="0" y="1064"/>
                    <a:pt x="0" y="669"/>
                  </a:cubicBezTo>
                  <a:cubicBezTo>
                    <a:pt x="0" y="305"/>
                    <a:pt x="304" y="1"/>
                    <a:pt x="699" y="1"/>
                  </a:cubicBezTo>
                  <a:cubicBezTo>
                    <a:pt x="1064" y="1"/>
                    <a:pt x="1368" y="305"/>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
            <p:cNvSpPr/>
            <p:nvPr/>
          </p:nvSpPr>
          <p:spPr>
            <a:xfrm>
              <a:off x="5336225" y="1124925"/>
              <a:ext cx="34225" cy="34225"/>
            </a:xfrm>
            <a:custGeom>
              <a:rect b="b" l="l" r="r" t="t"/>
              <a:pathLst>
                <a:path extrusionOk="0" h="1369" w="1369">
                  <a:moveTo>
                    <a:pt x="1369" y="700"/>
                  </a:moveTo>
                  <a:cubicBezTo>
                    <a:pt x="1369" y="1064"/>
                    <a:pt x="1065" y="1368"/>
                    <a:pt x="669" y="1368"/>
                  </a:cubicBezTo>
                  <a:cubicBezTo>
                    <a:pt x="305" y="1368"/>
                    <a:pt x="1" y="1064"/>
                    <a:pt x="1" y="700"/>
                  </a:cubicBezTo>
                  <a:cubicBezTo>
                    <a:pt x="1" y="305"/>
                    <a:pt x="305" y="1"/>
                    <a:pt x="669" y="1"/>
                  </a:cubicBezTo>
                  <a:cubicBezTo>
                    <a:pt x="1065" y="1"/>
                    <a:pt x="1369" y="305"/>
                    <a:pt x="1369"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
            <p:cNvSpPr/>
            <p:nvPr/>
          </p:nvSpPr>
          <p:spPr>
            <a:xfrm>
              <a:off x="5208575" y="512450"/>
              <a:ext cx="34225" cy="34225"/>
            </a:xfrm>
            <a:custGeom>
              <a:rect b="b" l="l" r="r" t="t"/>
              <a:pathLst>
                <a:path extrusionOk="0" h="1369" w="1369">
                  <a:moveTo>
                    <a:pt x="1368" y="700"/>
                  </a:moveTo>
                  <a:cubicBezTo>
                    <a:pt x="1368" y="1065"/>
                    <a:pt x="1064" y="1369"/>
                    <a:pt x="699" y="1369"/>
                  </a:cubicBezTo>
                  <a:cubicBezTo>
                    <a:pt x="304" y="1369"/>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
            <p:cNvSpPr/>
            <p:nvPr/>
          </p:nvSpPr>
          <p:spPr>
            <a:xfrm>
              <a:off x="6131850" y="499550"/>
              <a:ext cx="34200" cy="34200"/>
            </a:xfrm>
            <a:custGeom>
              <a:rect b="b" l="l" r="r" t="t"/>
              <a:pathLst>
                <a:path extrusionOk="0" h="1368" w="1368">
                  <a:moveTo>
                    <a:pt x="1368" y="669"/>
                  </a:moveTo>
                  <a:cubicBezTo>
                    <a:pt x="1368" y="1064"/>
                    <a:pt x="1064" y="1368"/>
                    <a:pt x="699" y="1368"/>
                  </a:cubicBezTo>
                  <a:cubicBezTo>
                    <a:pt x="304" y="1368"/>
                    <a:pt x="0" y="1064"/>
                    <a:pt x="0" y="669"/>
                  </a:cubicBezTo>
                  <a:cubicBezTo>
                    <a:pt x="0" y="304"/>
                    <a:pt x="304" y="0"/>
                    <a:pt x="699" y="0"/>
                  </a:cubicBezTo>
                  <a:cubicBezTo>
                    <a:pt x="1064" y="30"/>
                    <a:pt x="1368" y="33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
            <p:cNvSpPr/>
            <p:nvPr/>
          </p:nvSpPr>
          <p:spPr>
            <a:xfrm>
              <a:off x="5954775" y="499550"/>
              <a:ext cx="34225" cy="34200"/>
            </a:xfrm>
            <a:custGeom>
              <a:rect b="b" l="l" r="r" t="t"/>
              <a:pathLst>
                <a:path extrusionOk="0" h="1368" w="1369">
                  <a:moveTo>
                    <a:pt x="1369" y="669"/>
                  </a:moveTo>
                  <a:cubicBezTo>
                    <a:pt x="1369" y="1064"/>
                    <a:pt x="1065" y="1368"/>
                    <a:pt x="670" y="1368"/>
                  </a:cubicBezTo>
                  <a:cubicBezTo>
                    <a:pt x="305" y="1368"/>
                    <a:pt x="1" y="1064"/>
                    <a:pt x="1" y="669"/>
                  </a:cubicBezTo>
                  <a:cubicBezTo>
                    <a:pt x="1" y="304"/>
                    <a:pt x="305" y="0"/>
                    <a:pt x="670" y="0"/>
                  </a:cubicBezTo>
                  <a:cubicBezTo>
                    <a:pt x="1065" y="30"/>
                    <a:pt x="1369" y="33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
            <p:cNvSpPr/>
            <p:nvPr/>
          </p:nvSpPr>
          <p:spPr>
            <a:xfrm>
              <a:off x="6365875" y="531450"/>
              <a:ext cx="34225" cy="34225"/>
            </a:xfrm>
            <a:custGeom>
              <a:rect b="b" l="l" r="r" t="t"/>
              <a:pathLst>
                <a:path extrusionOk="0" h="1369" w="1369">
                  <a:moveTo>
                    <a:pt x="1369" y="669"/>
                  </a:moveTo>
                  <a:cubicBezTo>
                    <a:pt x="1369" y="1064"/>
                    <a:pt x="1065" y="1368"/>
                    <a:pt x="670" y="1368"/>
                  </a:cubicBezTo>
                  <a:cubicBezTo>
                    <a:pt x="305" y="1368"/>
                    <a:pt x="1" y="1064"/>
                    <a:pt x="1" y="669"/>
                  </a:cubicBezTo>
                  <a:cubicBezTo>
                    <a:pt x="1" y="305"/>
                    <a:pt x="305" y="1"/>
                    <a:pt x="670" y="1"/>
                  </a:cubicBezTo>
                  <a:cubicBezTo>
                    <a:pt x="1065" y="1"/>
                    <a:pt x="1369" y="305"/>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
            <p:cNvSpPr/>
            <p:nvPr/>
          </p:nvSpPr>
          <p:spPr>
            <a:xfrm>
              <a:off x="6365875" y="948625"/>
              <a:ext cx="34225" cy="34225"/>
            </a:xfrm>
            <a:custGeom>
              <a:rect b="b" l="l" r="r" t="t"/>
              <a:pathLst>
                <a:path extrusionOk="0" h="1369" w="1369">
                  <a:moveTo>
                    <a:pt x="1369" y="670"/>
                  </a:moveTo>
                  <a:cubicBezTo>
                    <a:pt x="1369" y="1065"/>
                    <a:pt x="1065" y="1369"/>
                    <a:pt x="670" y="1369"/>
                  </a:cubicBezTo>
                  <a:cubicBezTo>
                    <a:pt x="305" y="1369"/>
                    <a:pt x="1" y="1065"/>
                    <a:pt x="1" y="670"/>
                  </a:cubicBezTo>
                  <a:cubicBezTo>
                    <a:pt x="1" y="305"/>
                    <a:pt x="305" y="1"/>
                    <a:pt x="670" y="1"/>
                  </a:cubicBezTo>
                  <a:cubicBezTo>
                    <a:pt x="1065" y="1"/>
                    <a:pt x="1369" y="305"/>
                    <a:pt x="1369" y="67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
            <p:cNvSpPr/>
            <p:nvPr/>
          </p:nvSpPr>
          <p:spPr>
            <a:xfrm>
              <a:off x="6947200" y="1289825"/>
              <a:ext cx="34225" cy="34225"/>
            </a:xfrm>
            <a:custGeom>
              <a:rect b="b" l="l" r="r" t="t"/>
              <a:pathLst>
                <a:path extrusionOk="0" h="1369" w="1369">
                  <a:moveTo>
                    <a:pt x="1368" y="669"/>
                  </a:moveTo>
                  <a:cubicBezTo>
                    <a:pt x="1368" y="1064"/>
                    <a:pt x="1065" y="1368"/>
                    <a:pt x="669" y="1368"/>
                  </a:cubicBezTo>
                  <a:cubicBezTo>
                    <a:pt x="305" y="1368"/>
                    <a:pt x="1" y="1064"/>
                    <a:pt x="1" y="669"/>
                  </a:cubicBezTo>
                  <a:cubicBezTo>
                    <a:pt x="1" y="304"/>
                    <a:pt x="305" y="0"/>
                    <a:pt x="669" y="0"/>
                  </a:cubicBezTo>
                  <a:cubicBezTo>
                    <a:pt x="1065"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
            <p:cNvSpPr/>
            <p:nvPr/>
          </p:nvSpPr>
          <p:spPr>
            <a:xfrm>
              <a:off x="6650075" y="1339975"/>
              <a:ext cx="34225" cy="34225"/>
            </a:xfrm>
            <a:custGeom>
              <a:rect b="b" l="l" r="r" t="t"/>
              <a:pathLst>
                <a:path extrusionOk="0" h="1369" w="1369">
                  <a:moveTo>
                    <a:pt x="1369" y="669"/>
                  </a:moveTo>
                  <a:cubicBezTo>
                    <a:pt x="1369" y="1064"/>
                    <a:pt x="1065" y="1368"/>
                    <a:pt x="670" y="1368"/>
                  </a:cubicBezTo>
                  <a:cubicBezTo>
                    <a:pt x="305" y="1368"/>
                    <a:pt x="1" y="1064"/>
                    <a:pt x="1" y="669"/>
                  </a:cubicBezTo>
                  <a:cubicBezTo>
                    <a:pt x="1" y="304"/>
                    <a:pt x="305" y="1"/>
                    <a:pt x="670" y="1"/>
                  </a:cubicBezTo>
                  <a:cubicBezTo>
                    <a:pt x="1065" y="1"/>
                    <a:pt x="1369" y="30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
            <p:cNvSpPr/>
            <p:nvPr/>
          </p:nvSpPr>
          <p:spPr>
            <a:xfrm>
              <a:off x="6308900" y="1460800"/>
              <a:ext cx="34225" cy="33450"/>
            </a:xfrm>
            <a:custGeom>
              <a:rect b="b" l="l" r="r" t="t"/>
              <a:pathLst>
                <a:path extrusionOk="0" h="1338" w="1369">
                  <a:moveTo>
                    <a:pt x="1368" y="669"/>
                  </a:moveTo>
                  <a:cubicBezTo>
                    <a:pt x="1368" y="1034"/>
                    <a:pt x="1064" y="1338"/>
                    <a:pt x="669" y="1338"/>
                  </a:cubicBezTo>
                  <a:cubicBezTo>
                    <a:pt x="304" y="1338"/>
                    <a:pt x="0" y="103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
            <p:cNvSpPr/>
            <p:nvPr/>
          </p:nvSpPr>
          <p:spPr>
            <a:xfrm>
              <a:off x="6365875" y="1990450"/>
              <a:ext cx="34225" cy="34200"/>
            </a:xfrm>
            <a:custGeom>
              <a:rect b="b" l="l" r="r" t="t"/>
              <a:pathLst>
                <a:path extrusionOk="0" h="1368" w="1369">
                  <a:moveTo>
                    <a:pt x="1369" y="699"/>
                  </a:moveTo>
                  <a:cubicBezTo>
                    <a:pt x="1369" y="1064"/>
                    <a:pt x="1065" y="1368"/>
                    <a:pt x="670" y="1368"/>
                  </a:cubicBezTo>
                  <a:cubicBezTo>
                    <a:pt x="305" y="1368"/>
                    <a:pt x="1" y="1064"/>
                    <a:pt x="1" y="699"/>
                  </a:cubicBezTo>
                  <a:cubicBezTo>
                    <a:pt x="1" y="304"/>
                    <a:pt x="305" y="0"/>
                    <a:pt x="670" y="0"/>
                  </a:cubicBezTo>
                  <a:cubicBezTo>
                    <a:pt x="1065" y="31"/>
                    <a:pt x="1369" y="335"/>
                    <a:pt x="1369"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
            <p:cNvSpPr/>
            <p:nvPr/>
          </p:nvSpPr>
          <p:spPr>
            <a:xfrm>
              <a:off x="6723025" y="2186500"/>
              <a:ext cx="34225" cy="34225"/>
            </a:xfrm>
            <a:custGeom>
              <a:rect b="b" l="l" r="r" t="t"/>
              <a:pathLst>
                <a:path extrusionOk="0" h="1369" w="1369">
                  <a:moveTo>
                    <a:pt x="1369" y="669"/>
                  </a:moveTo>
                  <a:cubicBezTo>
                    <a:pt x="1369" y="1064"/>
                    <a:pt x="1065" y="1368"/>
                    <a:pt x="670" y="1368"/>
                  </a:cubicBezTo>
                  <a:cubicBezTo>
                    <a:pt x="305" y="1368"/>
                    <a:pt x="1" y="1064"/>
                    <a:pt x="1" y="669"/>
                  </a:cubicBezTo>
                  <a:cubicBezTo>
                    <a:pt x="1" y="304"/>
                    <a:pt x="305" y="0"/>
                    <a:pt x="670" y="0"/>
                  </a:cubicBezTo>
                  <a:cubicBezTo>
                    <a:pt x="1065" y="0"/>
                    <a:pt x="1369" y="30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
            <p:cNvSpPr/>
            <p:nvPr/>
          </p:nvSpPr>
          <p:spPr>
            <a:xfrm>
              <a:off x="7155425" y="1746525"/>
              <a:ext cx="34200" cy="34200"/>
            </a:xfrm>
            <a:custGeom>
              <a:rect b="b" l="l" r="r" t="t"/>
              <a:pathLst>
                <a:path extrusionOk="0" h="1368" w="1368">
                  <a:moveTo>
                    <a:pt x="1368" y="669"/>
                  </a:moveTo>
                  <a:cubicBezTo>
                    <a:pt x="1368" y="1064"/>
                    <a:pt x="1064" y="1368"/>
                    <a:pt x="669" y="1368"/>
                  </a:cubicBezTo>
                  <a:cubicBezTo>
                    <a:pt x="304" y="1368"/>
                    <a:pt x="0" y="106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
            <p:cNvSpPr/>
            <p:nvPr/>
          </p:nvSpPr>
          <p:spPr>
            <a:xfrm>
              <a:off x="7001150" y="866575"/>
              <a:ext cx="34225" cy="34200"/>
            </a:xfrm>
            <a:custGeom>
              <a:rect b="b" l="l" r="r" t="t"/>
              <a:pathLst>
                <a:path extrusionOk="0" h="1368" w="1369">
                  <a:moveTo>
                    <a:pt x="1369" y="699"/>
                  </a:moveTo>
                  <a:cubicBezTo>
                    <a:pt x="1369" y="1064"/>
                    <a:pt x="1065" y="1368"/>
                    <a:pt x="700" y="1368"/>
                  </a:cubicBezTo>
                  <a:cubicBezTo>
                    <a:pt x="305" y="1368"/>
                    <a:pt x="1" y="1064"/>
                    <a:pt x="1" y="699"/>
                  </a:cubicBezTo>
                  <a:cubicBezTo>
                    <a:pt x="1" y="304"/>
                    <a:pt x="305" y="0"/>
                    <a:pt x="700" y="0"/>
                  </a:cubicBezTo>
                  <a:cubicBezTo>
                    <a:pt x="1065" y="0"/>
                    <a:pt x="1369" y="304"/>
                    <a:pt x="1369"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
            <p:cNvSpPr/>
            <p:nvPr/>
          </p:nvSpPr>
          <p:spPr>
            <a:xfrm>
              <a:off x="7008000" y="2184975"/>
              <a:ext cx="34225" cy="34225"/>
            </a:xfrm>
            <a:custGeom>
              <a:rect b="b" l="l" r="r" t="t"/>
              <a:pathLst>
                <a:path extrusionOk="0" h="1369" w="1369">
                  <a:moveTo>
                    <a:pt x="1368" y="700"/>
                  </a:moveTo>
                  <a:cubicBezTo>
                    <a:pt x="1368" y="1064"/>
                    <a:pt x="1064" y="1368"/>
                    <a:pt x="669" y="1368"/>
                  </a:cubicBezTo>
                  <a:cubicBezTo>
                    <a:pt x="304" y="1368"/>
                    <a:pt x="0" y="1064"/>
                    <a:pt x="0" y="700"/>
                  </a:cubicBezTo>
                  <a:cubicBezTo>
                    <a:pt x="0" y="304"/>
                    <a:pt x="304" y="0"/>
                    <a:pt x="669" y="0"/>
                  </a:cubicBezTo>
                  <a:cubicBezTo>
                    <a:pt x="1064" y="0"/>
                    <a:pt x="1368" y="304"/>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
            <p:cNvSpPr/>
            <p:nvPr/>
          </p:nvSpPr>
          <p:spPr>
            <a:xfrm>
              <a:off x="6932775" y="2601400"/>
              <a:ext cx="34200" cy="34200"/>
            </a:xfrm>
            <a:custGeom>
              <a:rect b="b" l="l" r="r" t="t"/>
              <a:pathLst>
                <a:path extrusionOk="0" h="1368" w="1368">
                  <a:moveTo>
                    <a:pt x="1368" y="669"/>
                  </a:moveTo>
                  <a:cubicBezTo>
                    <a:pt x="1368" y="1064"/>
                    <a:pt x="1064" y="1368"/>
                    <a:pt x="699" y="1368"/>
                  </a:cubicBezTo>
                  <a:cubicBezTo>
                    <a:pt x="304" y="1368"/>
                    <a:pt x="0" y="1064"/>
                    <a:pt x="0" y="669"/>
                  </a:cubicBezTo>
                  <a:cubicBezTo>
                    <a:pt x="0" y="304"/>
                    <a:pt x="304" y="0"/>
                    <a:pt x="699" y="0"/>
                  </a:cubicBezTo>
                  <a:cubicBezTo>
                    <a:pt x="1064"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
            <p:cNvSpPr/>
            <p:nvPr/>
          </p:nvSpPr>
          <p:spPr>
            <a:xfrm>
              <a:off x="7216975" y="3230575"/>
              <a:ext cx="34200" cy="34975"/>
            </a:xfrm>
            <a:custGeom>
              <a:rect b="b" l="l" r="r" t="t"/>
              <a:pathLst>
                <a:path extrusionOk="0" h="1399" w="1368">
                  <a:moveTo>
                    <a:pt x="1368" y="700"/>
                  </a:moveTo>
                  <a:cubicBezTo>
                    <a:pt x="1368" y="1065"/>
                    <a:pt x="1064" y="1399"/>
                    <a:pt x="669" y="1399"/>
                  </a:cubicBezTo>
                  <a:cubicBezTo>
                    <a:pt x="304" y="1399"/>
                    <a:pt x="0" y="1065"/>
                    <a:pt x="0" y="700"/>
                  </a:cubicBezTo>
                  <a:cubicBezTo>
                    <a:pt x="0" y="305"/>
                    <a:pt x="304" y="1"/>
                    <a:pt x="669" y="1"/>
                  </a:cubicBezTo>
                  <a:cubicBezTo>
                    <a:pt x="1064" y="3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
            <p:cNvSpPr/>
            <p:nvPr/>
          </p:nvSpPr>
          <p:spPr>
            <a:xfrm>
              <a:off x="7142500" y="3133325"/>
              <a:ext cx="34225" cy="34200"/>
            </a:xfrm>
            <a:custGeom>
              <a:rect b="b" l="l" r="r" t="t"/>
              <a:pathLst>
                <a:path extrusionOk="0" h="1368" w="1369">
                  <a:moveTo>
                    <a:pt x="1368" y="669"/>
                  </a:moveTo>
                  <a:cubicBezTo>
                    <a:pt x="1368" y="1064"/>
                    <a:pt x="1064" y="1368"/>
                    <a:pt x="699" y="1368"/>
                  </a:cubicBezTo>
                  <a:cubicBezTo>
                    <a:pt x="304" y="1368"/>
                    <a:pt x="0" y="1064"/>
                    <a:pt x="0" y="669"/>
                  </a:cubicBezTo>
                  <a:cubicBezTo>
                    <a:pt x="0" y="304"/>
                    <a:pt x="304" y="0"/>
                    <a:pt x="699" y="0"/>
                  </a:cubicBezTo>
                  <a:cubicBezTo>
                    <a:pt x="1064"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
            <p:cNvSpPr/>
            <p:nvPr/>
          </p:nvSpPr>
          <p:spPr>
            <a:xfrm>
              <a:off x="6498875" y="2374175"/>
              <a:ext cx="34200" cy="34225"/>
            </a:xfrm>
            <a:custGeom>
              <a:rect b="b" l="l" r="r" t="t"/>
              <a:pathLst>
                <a:path extrusionOk="0" h="1369" w="1368">
                  <a:moveTo>
                    <a:pt x="1368" y="700"/>
                  </a:moveTo>
                  <a:cubicBezTo>
                    <a:pt x="1368" y="1065"/>
                    <a:pt x="1064" y="1369"/>
                    <a:pt x="669" y="1369"/>
                  </a:cubicBezTo>
                  <a:cubicBezTo>
                    <a:pt x="304" y="1369"/>
                    <a:pt x="0" y="1065"/>
                    <a:pt x="0" y="700"/>
                  </a:cubicBezTo>
                  <a:cubicBezTo>
                    <a:pt x="0" y="305"/>
                    <a:pt x="304" y="1"/>
                    <a:pt x="669" y="1"/>
                  </a:cubicBezTo>
                  <a:cubicBezTo>
                    <a:pt x="1064" y="31"/>
                    <a:pt x="1368" y="33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
            <p:cNvSpPr/>
            <p:nvPr/>
          </p:nvSpPr>
          <p:spPr>
            <a:xfrm>
              <a:off x="6705550" y="2466125"/>
              <a:ext cx="34225" cy="34225"/>
            </a:xfrm>
            <a:custGeom>
              <a:rect b="b" l="l" r="r" t="t"/>
              <a:pathLst>
                <a:path extrusionOk="0" h="1369" w="1369">
                  <a:moveTo>
                    <a:pt x="1369" y="700"/>
                  </a:moveTo>
                  <a:cubicBezTo>
                    <a:pt x="1369" y="1065"/>
                    <a:pt x="1065" y="1369"/>
                    <a:pt x="700" y="1369"/>
                  </a:cubicBezTo>
                  <a:cubicBezTo>
                    <a:pt x="305" y="1369"/>
                    <a:pt x="1" y="1065"/>
                    <a:pt x="1" y="700"/>
                  </a:cubicBezTo>
                  <a:cubicBezTo>
                    <a:pt x="1" y="305"/>
                    <a:pt x="305" y="1"/>
                    <a:pt x="700" y="1"/>
                  </a:cubicBezTo>
                  <a:cubicBezTo>
                    <a:pt x="1065" y="1"/>
                    <a:pt x="1369" y="366"/>
                    <a:pt x="1369"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
            <p:cNvSpPr/>
            <p:nvPr/>
          </p:nvSpPr>
          <p:spPr>
            <a:xfrm>
              <a:off x="6811950" y="1797425"/>
              <a:ext cx="34225" cy="34225"/>
            </a:xfrm>
            <a:custGeom>
              <a:rect b="b" l="l" r="r" t="t"/>
              <a:pathLst>
                <a:path extrusionOk="0" h="1369" w="1369">
                  <a:moveTo>
                    <a:pt x="1368" y="700"/>
                  </a:moveTo>
                  <a:cubicBezTo>
                    <a:pt x="1368" y="1065"/>
                    <a:pt x="1064" y="1368"/>
                    <a:pt x="699" y="1368"/>
                  </a:cubicBezTo>
                  <a:cubicBezTo>
                    <a:pt x="304" y="1368"/>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
            <p:cNvSpPr/>
            <p:nvPr/>
          </p:nvSpPr>
          <p:spPr>
            <a:xfrm>
              <a:off x="6005700" y="1238900"/>
              <a:ext cx="34225" cy="34225"/>
            </a:xfrm>
            <a:custGeom>
              <a:rect b="b" l="l" r="r" t="t"/>
              <a:pathLst>
                <a:path extrusionOk="0" h="1369" w="1369">
                  <a:moveTo>
                    <a:pt x="1368" y="700"/>
                  </a:moveTo>
                  <a:cubicBezTo>
                    <a:pt x="1368" y="1065"/>
                    <a:pt x="1064" y="1369"/>
                    <a:pt x="699" y="1369"/>
                  </a:cubicBezTo>
                  <a:cubicBezTo>
                    <a:pt x="304" y="1369"/>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
            <p:cNvSpPr/>
            <p:nvPr/>
          </p:nvSpPr>
          <p:spPr>
            <a:xfrm>
              <a:off x="4839250" y="1135575"/>
              <a:ext cx="34225" cy="34200"/>
            </a:xfrm>
            <a:custGeom>
              <a:rect b="b" l="l" r="r" t="t"/>
              <a:pathLst>
                <a:path extrusionOk="0" h="1368" w="1369">
                  <a:moveTo>
                    <a:pt x="1369" y="699"/>
                  </a:moveTo>
                  <a:cubicBezTo>
                    <a:pt x="1369" y="1064"/>
                    <a:pt x="1065" y="1368"/>
                    <a:pt x="700" y="1368"/>
                  </a:cubicBezTo>
                  <a:cubicBezTo>
                    <a:pt x="305" y="1368"/>
                    <a:pt x="1" y="1064"/>
                    <a:pt x="1" y="699"/>
                  </a:cubicBezTo>
                  <a:cubicBezTo>
                    <a:pt x="1" y="304"/>
                    <a:pt x="305" y="0"/>
                    <a:pt x="700" y="0"/>
                  </a:cubicBezTo>
                  <a:cubicBezTo>
                    <a:pt x="1095" y="0"/>
                    <a:pt x="1369" y="304"/>
                    <a:pt x="1369"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
            <p:cNvSpPr/>
            <p:nvPr/>
          </p:nvSpPr>
          <p:spPr>
            <a:xfrm>
              <a:off x="4555050" y="1324775"/>
              <a:ext cx="34225" cy="34225"/>
            </a:xfrm>
            <a:custGeom>
              <a:rect b="b" l="l" r="r" t="t"/>
              <a:pathLst>
                <a:path extrusionOk="0" h="1369" w="1369">
                  <a:moveTo>
                    <a:pt x="1369" y="669"/>
                  </a:moveTo>
                  <a:cubicBezTo>
                    <a:pt x="1369" y="1064"/>
                    <a:pt x="1065" y="1368"/>
                    <a:pt x="700" y="1368"/>
                  </a:cubicBezTo>
                  <a:cubicBezTo>
                    <a:pt x="305" y="1368"/>
                    <a:pt x="1" y="1064"/>
                    <a:pt x="1" y="669"/>
                  </a:cubicBezTo>
                  <a:cubicBezTo>
                    <a:pt x="1" y="305"/>
                    <a:pt x="305" y="1"/>
                    <a:pt x="700" y="1"/>
                  </a:cubicBezTo>
                  <a:cubicBezTo>
                    <a:pt x="1065" y="31"/>
                    <a:pt x="1369" y="335"/>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
            <p:cNvSpPr/>
            <p:nvPr/>
          </p:nvSpPr>
          <p:spPr>
            <a:xfrm>
              <a:off x="4118875" y="959275"/>
              <a:ext cx="34225" cy="34225"/>
            </a:xfrm>
            <a:custGeom>
              <a:rect b="b" l="l" r="r" t="t"/>
              <a:pathLst>
                <a:path extrusionOk="0" h="1369" w="1369">
                  <a:moveTo>
                    <a:pt x="1369" y="669"/>
                  </a:moveTo>
                  <a:cubicBezTo>
                    <a:pt x="1369" y="1034"/>
                    <a:pt x="1065" y="1368"/>
                    <a:pt x="700" y="1368"/>
                  </a:cubicBezTo>
                  <a:cubicBezTo>
                    <a:pt x="335" y="1368"/>
                    <a:pt x="1" y="1034"/>
                    <a:pt x="1" y="669"/>
                  </a:cubicBezTo>
                  <a:cubicBezTo>
                    <a:pt x="1" y="304"/>
                    <a:pt x="33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
            <p:cNvSpPr/>
            <p:nvPr/>
          </p:nvSpPr>
          <p:spPr>
            <a:xfrm>
              <a:off x="3856725" y="1152275"/>
              <a:ext cx="34225" cy="34225"/>
            </a:xfrm>
            <a:custGeom>
              <a:rect b="b" l="l" r="r" t="t"/>
              <a:pathLst>
                <a:path extrusionOk="0" h="1369" w="1369">
                  <a:moveTo>
                    <a:pt x="1368" y="700"/>
                  </a:moveTo>
                  <a:cubicBezTo>
                    <a:pt x="1368" y="1065"/>
                    <a:pt x="1064" y="1369"/>
                    <a:pt x="699" y="1369"/>
                  </a:cubicBezTo>
                  <a:cubicBezTo>
                    <a:pt x="335" y="1369"/>
                    <a:pt x="0" y="1065"/>
                    <a:pt x="0" y="700"/>
                  </a:cubicBezTo>
                  <a:cubicBezTo>
                    <a:pt x="0" y="335"/>
                    <a:pt x="335" y="1"/>
                    <a:pt x="699" y="1"/>
                  </a:cubicBezTo>
                  <a:cubicBezTo>
                    <a:pt x="1064" y="1"/>
                    <a:pt x="1368" y="33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
            <p:cNvSpPr/>
            <p:nvPr/>
          </p:nvSpPr>
          <p:spPr>
            <a:xfrm>
              <a:off x="3637875" y="1375700"/>
              <a:ext cx="34225" cy="34200"/>
            </a:xfrm>
            <a:custGeom>
              <a:rect b="b" l="l" r="r" t="t"/>
              <a:pathLst>
                <a:path extrusionOk="0" h="1368" w="1369">
                  <a:moveTo>
                    <a:pt x="1368" y="699"/>
                  </a:moveTo>
                  <a:cubicBezTo>
                    <a:pt x="1368" y="1064"/>
                    <a:pt x="1064" y="1368"/>
                    <a:pt x="669" y="1368"/>
                  </a:cubicBezTo>
                  <a:cubicBezTo>
                    <a:pt x="304" y="1368"/>
                    <a:pt x="0" y="1064"/>
                    <a:pt x="0" y="699"/>
                  </a:cubicBezTo>
                  <a:cubicBezTo>
                    <a:pt x="0" y="304"/>
                    <a:pt x="304" y="0"/>
                    <a:pt x="669" y="0"/>
                  </a:cubicBezTo>
                  <a:cubicBezTo>
                    <a:pt x="1064" y="0"/>
                    <a:pt x="1368" y="304"/>
                    <a:pt x="1368"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
            <p:cNvSpPr/>
            <p:nvPr/>
          </p:nvSpPr>
          <p:spPr>
            <a:xfrm>
              <a:off x="3516300" y="1024625"/>
              <a:ext cx="34200" cy="34225"/>
            </a:xfrm>
            <a:custGeom>
              <a:rect b="b" l="l" r="r" t="t"/>
              <a:pathLst>
                <a:path extrusionOk="0" h="1369" w="1368">
                  <a:moveTo>
                    <a:pt x="1368" y="669"/>
                  </a:moveTo>
                  <a:cubicBezTo>
                    <a:pt x="1368" y="1064"/>
                    <a:pt x="1064" y="1368"/>
                    <a:pt x="669" y="1368"/>
                  </a:cubicBezTo>
                  <a:cubicBezTo>
                    <a:pt x="304" y="1368"/>
                    <a:pt x="0" y="106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
            <p:cNvSpPr/>
            <p:nvPr/>
          </p:nvSpPr>
          <p:spPr>
            <a:xfrm>
              <a:off x="3016275" y="1024625"/>
              <a:ext cx="34225" cy="34225"/>
            </a:xfrm>
            <a:custGeom>
              <a:rect b="b" l="l" r="r" t="t"/>
              <a:pathLst>
                <a:path extrusionOk="0" h="1369" w="1369">
                  <a:moveTo>
                    <a:pt x="1368" y="669"/>
                  </a:moveTo>
                  <a:cubicBezTo>
                    <a:pt x="1368" y="1064"/>
                    <a:pt x="1065" y="1368"/>
                    <a:pt x="700" y="1368"/>
                  </a:cubicBezTo>
                  <a:cubicBezTo>
                    <a:pt x="305" y="1368"/>
                    <a:pt x="1" y="1064"/>
                    <a:pt x="1" y="669"/>
                  </a:cubicBezTo>
                  <a:cubicBezTo>
                    <a:pt x="1" y="304"/>
                    <a:pt x="305" y="0"/>
                    <a:pt x="700" y="0"/>
                  </a:cubicBezTo>
                  <a:cubicBezTo>
                    <a:pt x="1065"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
            <p:cNvSpPr/>
            <p:nvPr/>
          </p:nvSpPr>
          <p:spPr>
            <a:xfrm>
              <a:off x="2764000" y="745750"/>
              <a:ext cx="34225" cy="34200"/>
            </a:xfrm>
            <a:custGeom>
              <a:rect b="b" l="l" r="r" t="t"/>
              <a:pathLst>
                <a:path extrusionOk="0" h="1368" w="1369">
                  <a:moveTo>
                    <a:pt x="1368" y="699"/>
                  </a:moveTo>
                  <a:cubicBezTo>
                    <a:pt x="1368" y="1064"/>
                    <a:pt x="1064" y="1368"/>
                    <a:pt x="669" y="1368"/>
                  </a:cubicBezTo>
                  <a:cubicBezTo>
                    <a:pt x="304" y="1368"/>
                    <a:pt x="0" y="1064"/>
                    <a:pt x="0" y="699"/>
                  </a:cubicBezTo>
                  <a:cubicBezTo>
                    <a:pt x="0" y="335"/>
                    <a:pt x="304" y="0"/>
                    <a:pt x="669" y="0"/>
                  </a:cubicBezTo>
                  <a:cubicBezTo>
                    <a:pt x="1064" y="0"/>
                    <a:pt x="1368" y="335"/>
                    <a:pt x="1368"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
            <p:cNvSpPr/>
            <p:nvPr/>
          </p:nvSpPr>
          <p:spPr>
            <a:xfrm>
              <a:off x="2484350" y="583125"/>
              <a:ext cx="34225" cy="34225"/>
            </a:xfrm>
            <a:custGeom>
              <a:rect b="b" l="l" r="r" t="t"/>
              <a:pathLst>
                <a:path extrusionOk="0" h="1369" w="1369">
                  <a:moveTo>
                    <a:pt x="1369" y="669"/>
                  </a:moveTo>
                  <a:cubicBezTo>
                    <a:pt x="1369" y="1064"/>
                    <a:pt x="1065" y="1368"/>
                    <a:pt x="700" y="1368"/>
                  </a:cubicBezTo>
                  <a:cubicBezTo>
                    <a:pt x="305" y="1368"/>
                    <a:pt x="1" y="1064"/>
                    <a:pt x="1" y="669"/>
                  </a:cubicBezTo>
                  <a:cubicBezTo>
                    <a:pt x="1" y="305"/>
                    <a:pt x="305" y="1"/>
                    <a:pt x="700" y="1"/>
                  </a:cubicBezTo>
                  <a:cubicBezTo>
                    <a:pt x="1065" y="1"/>
                    <a:pt x="1369" y="305"/>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
            <p:cNvSpPr/>
            <p:nvPr/>
          </p:nvSpPr>
          <p:spPr>
            <a:xfrm>
              <a:off x="2277675" y="891650"/>
              <a:ext cx="34200" cy="34200"/>
            </a:xfrm>
            <a:custGeom>
              <a:rect b="b" l="l" r="r" t="t"/>
              <a:pathLst>
                <a:path extrusionOk="0" h="1368" w="1368">
                  <a:moveTo>
                    <a:pt x="1368" y="669"/>
                  </a:moveTo>
                  <a:cubicBezTo>
                    <a:pt x="1368" y="1064"/>
                    <a:pt x="1064" y="1368"/>
                    <a:pt x="669" y="1368"/>
                  </a:cubicBezTo>
                  <a:cubicBezTo>
                    <a:pt x="304" y="1368"/>
                    <a:pt x="0" y="106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
            <p:cNvSpPr/>
            <p:nvPr/>
          </p:nvSpPr>
          <p:spPr>
            <a:xfrm>
              <a:off x="2194825" y="1270825"/>
              <a:ext cx="34225" cy="34225"/>
            </a:xfrm>
            <a:custGeom>
              <a:rect b="b" l="l" r="r" t="t"/>
              <a:pathLst>
                <a:path extrusionOk="0" h="1369" w="1369">
                  <a:moveTo>
                    <a:pt x="1369" y="669"/>
                  </a:moveTo>
                  <a:cubicBezTo>
                    <a:pt x="1369" y="1064"/>
                    <a:pt x="1065" y="1368"/>
                    <a:pt x="700" y="1368"/>
                  </a:cubicBezTo>
                  <a:cubicBezTo>
                    <a:pt x="305" y="1368"/>
                    <a:pt x="1" y="1064"/>
                    <a:pt x="1" y="669"/>
                  </a:cubicBezTo>
                  <a:cubicBezTo>
                    <a:pt x="1" y="304"/>
                    <a:pt x="305" y="1"/>
                    <a:pt x="700" y="1"/>
                  </a:cubicBezTo>
                  <a:cubicBezTo>
                    <a:pt x="1065" y="1"/>
                    <a:pt x="1369" y="30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
            <p:cNvSpPr/>
            <p:nvPr/>
          </p:nvSpPr>
          <p:spPr>
            <a:xfrm>
              <a:off x="1612750" y="869600"/>
              <a:ext cx="34225" cy="34225"/>
            </a:xfrm>
            <a:custGeom>
              <a:rect b="b" l="l" r="r" t="t"/>
              <a:pathLst>
                <a:path extrusionOk="0" h="1369" w="1369">
                  <a:moveTo>
                    <a:pt x="1369" y="700"/>
                  </a:moveTo>
                  <a:cubicBezTo>
                    <a:pt x="1369" y="1065"/>
                    <a:pt x="1065" y="1368"/>
                    <a:pt x="670" y="1368"/>
                  </a:cubicBezTo>
                  <a:cubicBezTo>
                    <a:pt x="305" y="1368"/>
                    <a:pt x="1" y="1065"/>
                    <a:pt x="1" y="700"/>
                  </a:cubicBezTo>
                  <a:cubicBezTo>
                    <a:pt x="1" y="305"/>
                    <a:pt x="305" y="1"/>
                    <a:pt x="670" y="1"/>
                  </a:cubicBezTo>
                  <a:cubicBezTo>
                    <a:pt x="1065" y="1"/>
                    <a:pt x="1369" y="305"/>
                    <a:pt x="1369"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
            <p:cNvSpPr/>
            <p:nvPr/>
          </p:nvSpPr>
          <p:spPr>
            <a:xfrm>
              <a:off x="2074775" y="691800"/>
              <a:ext cx="34225" cy="34200"/>
            </a:xfrm>
            <a:custGeom>
              <a:rect b="b" l="l" r="r" t="t"/>
              <a:pathLst>
                <a:path extrusionOk="0" h="1368" w="1369">
                  <a:moveTo>
                    <a:pt x="1368" y="699"/>
                  </a:moveTo>
                  <a:cubicBezTo>
                    <a:pt x="1368" y="1064"/>
                    <a:pt x="1064" y="1368"/>
                    <a:pt x="700" y="1368"/>
                  </a:cubicBezTo>
                  <a:cubicBezTo>
                    <a:pt x="335" y="1368"/>
                    <a:pt x="0" y="1064"/>
                    <a:pt x="0" y="699"/>
                  </a:cubicBezTo>
                  <a:cubicBezTo>
                    <a:pt x="0" y="304"/>
                    <a:pt x="335" y="0"/>
                    <a:pt x="700" y="0"/>
                  </a:cubicBezTo>
                  <a:cubicBezTo>
                    <a:pt x="1064" y="0"/>
                    <a:pt x="1368" y="304"/>
                    <a:pt x="1368"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
            <p:cNvSpPr/>
            <p:nvPr/>
          </p:nvSpPr>
          <p:spPr>
            <a:xfrm>
              <a:off x="1670500" y="474450"/>
              <a:ext cx="34225" cy="34225"/>
            </a:xfrm>
            <a:custGeom>
              <a:rect b="b" l="l" r="r" t="t"/>
              <a:pathLst>
                <a:path extrusionOk="0" h="1369" w="1369">
                  <a:moveTo>
                    <a:pt x="1369" y="700"/>
                  </a:moveTo>
                  <a:cubicBezTo>
                    <a:pt x="1369" y="1065"/>
                    <a:pt x="1065" y="1369"/>
                    <a:pt x="700" y="1369"/>
                  </a:cubicBezTo>
                  <a:cubicBezTo>
                    <a:pt x="305" y="1369"/>
                    <a:pt x="1" y="1065"/>
                    <a:pt x="1" y="700"/>
                  </a:cubicBezTo>
                  <a:cubicBezTo>
                    <a:pt x="1" y="305"/>
                    <a:pt x="305" y="1"/>
                    <a:pt x="700" y="1"/>
                  </a:cubicBezTo>
                  <a:cubicBezTo>
                    <a:pt x="1065" y="1"/>
                    <a:pt x="1369" y="305"/>
                    <a:pt x="1369"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
            <p:cNvSpPr/>
            <p:nvPr/>
          </p:nvSpPr>
          <p:spPr>
            <a:xfrm>
              <a:off x="1361225" y="588450"/>
              <a:ext cx="34225" cy="34225"/>
            </a:xfrm>
            <a:custGeom>
              <a:rect b="b" l="l" r="r" t="t"/>
              <a:pathLst>
                <a:path extrusionOk="0" h="1369" w="1369">
                  <a:moveTo>
                    <a:pt x="1369" y="699"/>
                  </a:moveTo>
                  <a:cubicBezTo>
                    <a:pt x="1369" y="1064"/>
                    <a:pt x="1065" y="1368"/>
                    <a:pt x="670" y="1368"/>
                  </a:cubicBezTo>
                  <a:cubicBezTo>
                    <a:pt x="305" y="1368"/>
                    <a:pt x="1" y="1064"/>
                    <a:pt x="1" y="699"/>
                  </a:cubicBezTo>
                  <a:cubicBezTo>
                    <a:pt x="1" y="304"/>
                    <a:pt x="305" y="0"/>
                    <a:pt x="670" y="0"/>
                  </a:cubicBezTo>
                  <a:cubicBezTo>
                    <a:pt x="1065" y="0"/>
                    <a:pt x="1369" y="304"/>
                    <a:pt x="1369"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
            <p:cNvSpPr/>
            <p:nvPr/>
          </p:nvSpPr>
          <p:spPr>
            <a:xfrm>
              <a:off x="1203925" y="872650"/>
              <a:ext cx="34225" cy="34225"/>
            </a:xfrm>
            <a:custGeom>
              <a:rect b="b" l="l" r="r" t="t"/>
              <a:pathLst>
                <a:path extrusionOk="0" h="1369" w="1369">
                  <a:moveTo>
                    <a:pt x="1369" y="669"/>
                  </a:moveTo>
                  <a:cubicBezTo>
                    <a:pt x="1369" y="1064"/>
                    <a:pt x="1065" y="1368"/>
                    <a:pt x="700" y="1368"/>
                  </a:cubicBezTo>
                  <a:cubicBezTo>
                    <a:pt x="305" y="1368"/>
                    <a:pt x="1" y="1064"/>
                    <a:pt x="1" y="669"/>
                  </a:cubicBezTo>
                  <a:cubicBezTo>
                    <a:pt x="1" y="304"/>
                    <a:pt x="30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
            <p:cNvSpPr/>
            <p:nvPr/>
          </p:nvSpPr>
          <p:spPr>
            <a:xfrm>
              <a:off x="716850" y="800450"/>
              <a:ext cx="34225" cy="34225"/>
            </a:xfrm>
            <a:custGeom>
              <a:rect b="b" l="l" r="r" t="t"/>
              <a:pathLst>
                <a:path extrusionOk="0" h="1369" w="1369">
                  <a:moveTo>
                    <a:pt x="1368" y="669"/>
                  </a:moveTo>
                  <a:cubicBezTo>
                    <a:pt x="1368" y="1065"/>
                    <a:pt x="1064" y="1368"/>
                    <a:pt x="699" y="1368"/>
                  </a:cubicBezTo>
                  <a:cubicBezTo>
                    <a:pt x="304" y="1368"/>
                    <a:pt x="0" y="1065"/>
                    <a:pt x="0" y="669"/>
                  </a:cubicBezTo>
                  <a:cubicBezTo>
                    <a:pt x="0" y="305"/>
                    <a:pt x="304" y="1"/>
                    <a:pt x="699" y="1"/>
                  </a:cubicBezTo>
                  <a:cubicBezTo>
                    <a:pt x="1064" y="1"/>
                    <a:pt x="1368" y="305"/>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
            <p:cNvSpPr/>
            <p:nvPr/>
          </p:nvSpPr>
          <p:spPr>
            <a:xfrm>
              <a:off x="798925" y="1320975"/>
              <a:ext cx="34200" cy="34225"/>
            </a:xfrm>
            <a:custGeom>
              <a:rect b="b" l="l" r="r" t="t"/>
              <a:pathLst>
                <a:path extrusionOk="0" h="1369" w="1368">
                  <a:moveTo>
                    <a:pt x="1368" y="669"/>
                  </a:moveTo>
                  <a:cubicBezTo>
                    <a:pt x="1368" y="1064"/>
                    <a:pt x="1064" y="1368"/>
                    <a:pt x="669" y="1368"/>
                  </a:cubicBezTo>
                  <a:cubicBezTo>
                    <a:pt x="304" y="1368"/>
                    <a:pt x="0" y="1064"/>
                    <a:pt x="0" y="669"/>
                  </a:cubicBezTo>
                  <a:cubicBezTo>
                    <a:pt x="0" y="305"/>
                    <a:pt x="304" y="1"/>
                    <a:pt x="669" y="1"/>
                  </a:cubicBezTo>
                  <a:cubicBezTo>
                    <a:pt x="1064" y="31"/>
                    <a:pt x="1368" y="305"/>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
            <p:cNvSpPr/>
            <p:nvPr/>
          </p:nvSpPr>
          <p:spPr>
            <a:xfrm>
              <a:off x="1228250" y="1219925"/>
              <a:ext cx="34225" cy="34200"/>
            </a:xfrm>
            <a:custGeom>
              <a:rect b="b" l="l" r="r" t="t"/>
              <a:pathLst>
                <a:path extrusionOk="0" h="1368" w="1369">
                  <a:moveTo>
                    <a:pt x="1368" y="699"/>
                  </a:moveTo>
                  <a:cubicBezTo>
                    <a:pt x="1368" y="1064"/>
                    <a:pt x="1064" y="1368"/>
                    <a:pt x="669" y="1368"/>
                  </a:cubicBezTo>
                  <a:cubicBezTo>
                    <a:pt x="305" y="1368"/>
                    <a:pt x="1" y="1064"/>
                    <a:pt x="1" y="699"/>
                  </a:cubicBezTo>
                  <a:cubicBezTo>
                    <a:pt x="1" y="304"/>
                    <a:pt x="305" y="0"/>
                    <a:pt x="669" y="0"/>
                  </a:cubicBezTo>
                  <a:cubicBezTo>
                    <a:pt x="1095" y="0"/>
                    <a:pt x="1368" y="304"/>
                    <a:pt x="1368"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
            <p:cNvSpPr/>
            <p:nvPr/>
          </p:nvSpPr>
          <p:spPr>
            <a:xfrm>
              <a:off x="1139350" y="1439525"/>
              <a:ext cx="34225" cy="34225"/>
            </a:xfrm>
            <a:custGeom>
              <a:rect b="b" l="l" r="r" t="t"/>
              <a:pathLst>
                <a:path extrusionOk="0" h="1369" w="1369">
                  <a:moveTo>
                    <a:pt x="1368" y="699"/>
                  </a:moveTo>
                  <a:cubicBezTo>
                    <a:pt x="1368" y="1064"/>
                    <a:pt x="1064" y="1368"/>
                    <a:pt x="699" y="1368"/>
                  </a:cubicBezTo>
                  <a:cubicBezTo>
                    <a:pt x="304" y="1368"/>
                    <a:pt x="0" y="1064"/>
                    <a:pt x="0" y="699"/>
                  </a:cubicBezTo>
                  <a:cubicBezTo>
                    <a:pt x="0" y="304"/>
                    <a:pt x="304" y="0"/>
                    <a:pt x="699" y="0"/>
                  </a:cubicBezTo>
                  <a:cubicBezTo>
                    <a:pt x="1064" y="0"/>
                    <a:pt x="1368" y="304"/>
                    <a:pt x="1368"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
            <p:cNvSpPr/>
            <p:nvPr/>
          </p:nvSpPr>
          <p:spPr>
            <a:xfrm>
              <a:off x="567150" y="1797425"/>
              <a:ext cx="34225" cy="34225"/>
            </a:xfrm>
            <a:custGeom>
              <a:rect b="b" l="l" r="r" t="t"/>
              <a:pathLst>
                <a:path extrusionOk="0" h="1369" w="1369">
                  <a:moveTo>
                    <a:pt x="1368" y="700"/>
                  </a:moveTo>
                  <a:cubicBezTo>
                    <a:pt x="1368" y="1065"/>
                    <a:pt x="1034" y="1368"/>
                    <a:pt x="669" y="1368"/>
                  </a:cubicBezTo>
                  <a:cubicBezTo>
                    <a:pt x="304" y="1368"/>
                    <a:pt x="0" y="1065"/>
                    <a:pt x="0" y="700"/>
                  </a:cubicBezTo>
                  <a:cubicBezTo>
                    <a:pt x="0" y="305"/>
                    <a:pt x="304" y="1"/>
                    <a:pt x="669" y="1"/>
                  </a:cubicBezTo>
                  <a:cubicBezTo>
                    <a:pt x="1034" y="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
            <p:cNvSpPr/>
            <p:nvPr/>
          </p:nvSpPr>
          <p:spPr>
            <a:xfrm>
              <a:off x="363500" y="2047425"/>
              <a:ext cx="34225" cy="34225"/>
            </a:xfrm>
            <a:custGeom>
              <a:rect b="b" l="l" r="r" t="t"/>
              <a:pathLst>
                <a:path extrusionOk="0" h="1369" w="1369">
                  <a:moveTo>
                    <a:pt x="1368" y="700"/>
                  </a:moveTo>
                  <a:cubicBezTo>
                    <a:pt x="1368" y="1065"/>
                    <a:pt x="1064" y="1369"/>
                    <a:pt x="699" y="1369"/>
                  </a:cubicBezTo>
                  <a:cubicBezTo>
                    <a:pt x="304" y="1369"/>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
            <p:cNvSpPr/>
            <p:nvPr/>
          </p:nvSpPr>
          <p:spPr>
            <a:xfrm>
              <a:off x="400725" y="976750"/>
              <a:ext cx="34225" cy="34225"/>
            </a:xfrm>
            <a:custGeom>
              <a:rect b="b" l="l" r="r" t="t"/>
              <a:pathLst>
                <a:path extrusionOk="0" h="1369" w="1369">
                  <a:moveTo>
                    <a:pt x="1368" y="700"/>
                  </a:moveTo>
                  <a:cubicBezTo>
                    <a:pt x="1368" y="1064"/>
                    <a:pt x="1065" y="1368"/>
                    <a:pt x="669" y="1368"/>
                  </a:cubicBezTo>
                  <a:cubicBezTo>
                    <a:pt x="305" y="1368"/>
                    <a:pt x="1" y="1064"/>
                    <a:pt x="1" y="700"/>
                  </a:cubicBezTo>
                  <a:cubicBezTo>
                    <a:pt x="1" y="304"/>
                    <a:pt x="305" y="0"/>
                    <a:pt x="669" y="0"/>
                  </a:cubicBezTo>
                  <a:cubicBezTo>
                    <a:pt x="1065" y="0"/>
                    <a:pt x="1368" y="304"/>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
            <p:cNvSpPr/>
            <p:nvPr/>
          </p:nvSpPr>
          <p:spPr>
            <a:xfrm>
              <a:off x="1241925" y="2169025"/>
              <a:ext cx="34225" cy="34200"/>
            </a:xfrm>
            <a:custGeom>
              <a:rect b="b" l="l" r="r" t="t"/>
              <a:pathLst>
                <a:path extrusionOk="0" h="1368" w="1369">
                  <a:moveTo>
                    <a:pt x="1369" y="699"/>
                  </a:moveTo>
                  <a:cubicBezTo>
                    <a:pt x="1369" y="1064"/>
                    <a:pt x="1065" y="1368"/>
                    <a:pt x="700" y="1368"/>
                  </a:cubicBezTo>
                  <a:cubicBezTo>
                    <a:pt x="305" y="1368"/>
                    <a:pt x="1" y="1064"/>
                    <a:pt x="1" y="699"/>
                  </a:cubicBezTo>
                  <a:cubicBezTo>
                    <a:pt x="1" y="304"/>
                    <a:pt x="305" y="0"/>
                    <a:pt x="700" y="0"/>
                  </a:cubicBezTo>
                  <a:cubicBezTo>
                    <a:pt x="1065" y="0"/>
                    <a:pt x="1369" y="304"/>
                    <a:pt x="1369"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
            <p:cNvSpPr/>
            <p:nvPr/>
          </p:nvSpPr>
          <p:spPr>
            <a:xfrm>
              <a:off x="986600" y="2494250"/>
              <a:ext cx="34225" cy="34225"/>
            </a:xfrm>
            <a:custGeom>
              <a:rect b="b" l="l" r="r" t="t"/>
              <a:pathLst>
                <a:path extrusionOk="0" h="1369" w="1369">
                  <a:moveTo>
                    <a:pt x="1369" y="669"/>
                  </a:moveTo>
                  <a:cubicBezTo>
                    <a:pt x="1369" y="1064"/>
                    <a:pt x="1065" y="1368"/>
                    <a:pt x="700" y="1368"/>
                  </a:cubicBezTo>
                  <a:cubicBezTo>
                    <a:pt x="305" y="1368"/>
                    <a:pt x="1" y="1064"/>
                    <a:pt x="1" y="669"/>
                  </a:cubicBezTo>
                  <a:cubicBezTo>
                    <a:pt x="1" y="304"/>
                    <a:pt x="30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
            <p:cNvSpPr/>
            <p:nvPr/>
          </p:nvSpPr>
          <p:spPr>
            <a:xfrm>
              <a:off x="601350" y="2239675"/>
              <a:ext cx="34200" cy="34225"/>
            </a:xfrm>
            <a:custGeom>
              <a:rect b="b" l="l" r="r" t="t"/>
              <a:pathLst>
                <a:path extrusionOk="0" h="1369" w="1368">
                  <a:moveTo>
                    <a:pt x="1368" y="670"/>
                  </a:moveTo>
                  <a:cubicBezTo>
                    <a:pt x="1368" y="1065"/>
                    <a:pt x="1064" y="1369"/>
                    <a:pt x="669" y="1369"/>
                  </a:cubicBezTo>
                  <a:cubicBezTo>
                    <a:pt x="304" y="1369"/>
                    <a:pt x="0" y="1065"/>
                    <a:pt x="0" y="670"/>
                  </a:cubicBezTo>
                  <a:cubicBezTo>
                    <a:pt x="0" y="305"/>
                    <a:pt x="304" y="1"/>
                    <a:pt x="669" y="1"/>
                  </a:cubicBezTo>
                  <a:cubicBezTo>
                    <a:pt x="1064" y="31"/>
                    <a:pt x="1368" y="335"/>
                    <a:pt x="1368" y="67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
            <p:cNvSpPr/>
            <p:nvPr/>
          </p:nvSpPr>
          <p:spPr>
            <a:xfrm>
              <a:off x="548150" y="2859750"/>
              <a:ext cx="34225" cy="34225"/>
            </a:xfrm>
            <a:custGeom>
              <a:rect b="b" l="l" r="r" t="t"/>
              <a:pathLst>
                <a:path extrusionOk="0" h="1369" w="1369">
                  <a:moveTo>
                    <a:pt x="1368" y="669"/>
                  </a:moveTo>
                  <a:cubicBezTo>
                    <a:pt x="1368" y="1065"/>
                    <a:pt x="1034" y="1368"/>
                    <a:pt x="669" y="1368"/>
                  </a:cubicBezTo>
                  <a:cubicBezTo>
                    <a:pt x="304" y="1368"/>
                    <a:pt x="0" y="1065"/>
                    <a:pt x="0" y="669"/>
                  </a:cubicBezTo>
                  <a:cubicBezTo>
                    <a:pt x="0" y="305"/>
                    <a:pt x="304" y="1"/>
                    <a:pt x="669" y="1"/>
                  </a:cubicBezTo>
                  <a:cubicBezTo>
                    <a:pt x="1034" y="1"/>
                    <a:pt x="1368" y="305"/>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
            <p:cNvSpPr/>
            <p:nvPr/>
          </p:nvSpPr>
          <p:spPr>
            <a:xfrm>
              <a:off x="363500" y="3176625"/>
              <a:ext cx="34225" cy="34225"/>
            </a:xfrm>
            <a:custGeom>
              <a:rect b="b" l="l" r="r" t="t"/>
              <a:pathLst>
                <a:path extrusionOk="0" h="1369" w="1369">
                  <a:moveTo>
                    <a:pt x="1368" y="700"/>
                  </a:moveTo>
                  <a:cubicBezTo>
                    <a:pt x="1368" y="1064"/>
                    <a:pt x="1064" y="1368"/>
                    <a:pt x="699" y="1368"/>
                  </a:cubicBezTo>
                  <a:cubicBezTo>
                    <a:pt x="304" y="1368"/>
                    <a:pt x="0" y="1064"/>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
            <p:cNvSpPr/>
            <p:nvPr/>
          </p:nvSpPr>
          <p:spPr>
            <a:xfrm>
              <a:off x="805000" y="1453950"/>
              <a:ext cx="34200" cy="34225"/>
            </a:xfrm>
            <a:custGeom>
              <a:rect b="b" l="l" r="r" t="t"/>
              <a:pathLst>
                <a:path extrusionOk="0" h="1369" w="1368">
                  <a:moveTo>
                    <a:pt x="1368" y="670"/>
                  </a:moveTo>
                  <a:cubicBezTo>
                    <a:pt x="1368" y="1065"/>
                    <a:pt x="1064" y="1369"/>
                    <a:pt x="699" y="1369"/>
                  </a:cubicBezTo>
                  <a:cubicBezTo>
                    <a:pt x="304" y="1369"/>
                    <a:pt x="0" y="1065"/>
                    <a:pt x="0" y="670"/>
                  </a:cubicBezTo>
                  <a:cubicBezTo>
                    <a:pt x="0" y="305"/>
                    <a:pt x="304" y="1"/>
                    <a:pt x="699" y="1"/>
                  </a:cubicBezTo>
                  <a:cubicBezTo>
                    <a:pt x="1064" y="1"/>
                    <a:pt x="1368" y="305"/>
                    <a:pt x="1368" y="67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
            <p:cNvSpPr/>
            <p:nvPr/>
          </p:nvSpPr>
          <p:spPr>
            <a:xfrm>
              <a:off x="888575" y="2111275"/>
              <a:ext cx="34225" cy="34200"/>
            </a:xfrm>
            <a:custGeom>
              <a:rect b="b" l="l" r="r" t="t"/>
              <a:pathLst>
                <a:path extrusionOk="0" h="1368" w="1369">
                  <a:moveTo>
                    <a:pt x="1369" y="669"/>
                  </a:moveTo>
                  <a:cubicBezTo>
                    <a:pt x="1369" y="1064"/>
                    <a:pt x="1065" y="1368"/>
                    <a:pt x="700" y="1368"/>
                  </a:cubicBezTo>
                  <a:cubicBezTo>
                    <a:pt x="305" y="1368"/>
                    <a:pt x="1" y="1064"/>
                    <a:pt x="1" y="669"/>
                  </a:cubicBezTo>
                  <a:cubicBezTo>
                    <a:pt x="1" y="304"/>
                    <a:pt x="30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4" name="Google Shape;984;p3"/>
          <p:cNvSpPr txBox="1"/>
          <p:nvPr>
            <p:ph type="title"/>
          </p:nvPr>
        </p:nvSpPr>
        <p:spPr>
          <a:xfrm>
            <a:off x="2440800" y="2336160"/>
            <a:ext cx="42624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3600"/>
              <a:buNone/>
              <a:defRPr sz="6000"/>
            </a:lvl1pPr>
            <a:lvl2pPr lvl="1" rtl="0" algn="ctr">
              <a:spcBef>
                <a:spcPts val="0"/>
              </a:spcBef>
              <a:spcAft>
                <a:spcPts val="0"/>
              </a:spcAft>
              <a:buClr>
                <a:schemeClr val="dk2"/>
              </a:buClr>
              <a:buSzPts val="3600"/>
              <a:buNone/>
              <a:defRPr sz="3600">
                <a:solidFill>
                  <a:schemeClr val="dk2"/>
                </a:solidFill>
              </a:defRPr>
            </a:lvl2pPr>
            <a:lvl3pPr lvl="2" rtl="0" algn="ctr">
              <a:spcBef>
                <a:spcPts val="0"/>
              </a:spcBef>
              <a:spcAft>
                <a:spcPts val="0"/>
              </a:spcAft>
              <a:buClr>
                <a:schemeClr val="dk2"/>
              </a:buClr>
              <a:buSzPts val="3600"/>
              <a:buNone/>
              <a:defRPr sz="3600">
                <a:solidFill>
                  <a:schemeClr val="dk2"/>
                </a:solidFill>
              </a:defRPr>
            </a:lvl3pPr>
            <a:lvl4pPr lvl="3" rtl="0" algn="ctr">
              <a:spcBef>
                <a:spcPts val="0"/>
              </a:spcBef>
              <a:spcAft>
                <a:spcPts val="0"/>
              </a:spcAft>
              <a:buClr>
                <a:schemeClr val="dk2"/>
              </a:buClr>
              <a:buSzPts val="3600"/>
              <a:buNone/>
              <a:defRPr sz="3600">
                <a:solidFill>
                  <a:schemeClr val="dk2"/>
                </a:solidFill>
              </a:defRPr>
            </a:lvl4pPr>
            <a:lvl5pPr lvl="4" rtl="0" algn="ctr">
              <a:spcBef>
                <a:spcPts val="0"/>
              </a:spcBef>
              <a:spcAft>
                <a:spcPts val="0"/>
              </a:spcAft>
              <a:buClr>
                <a:schemeClr val="dk2"/>
              </a:buClr>
              <a:buSzPts val="3600"/>
              <a:buNone/>
              <a:defRPr sz="3600">
                <a:solidFill>
                  <a:schemeClr val="dk2"/>
                </a:solidFill>
              </a:defRPr>
            </a:lvl5pPr>
            <a:lvl6pPr lvl="5" rtl="0" algn="ctr">
              <a:spcBef>
                <a:spcPts val="0"/>
              </a:spcBef>
              <a:spcAft>
                <a:spcPts val="0"/>
              </a:spcAft>
              <a:buClr>
                <a:schemeClr val="dk2"/>
              </a:buClr>
              <a:buSzPts val="3600"/>
              <a:buNone/>
              <a:defRPr sz="3600">
                <a:solidFill>
                  <a:schemeClr val="dk2"/>
                </a:solidFill>
              </a:defRPr>
            </a:lvl6pPr>
            <a:lvl7pPr lvl="6" rtl="0" algn="ctr">
              <a:spcBef>
                <a:spcPts val="0"/>
              </a:spcBef>
              <a:spcAft>
                <a:spcPts val="0"/>
              </a:spcAft>
              <a:buClr>
                <a:schemeClr val="dk2"/>
              </a:buClr>
              <a:buSzPts val="3600"/>
              <a:buNone/>
              <a:defRPr sz="3600">
                <a:solidFill>
                  <a:schemeClr val="dk2"/>
                </a:solidFill>
              </a:defRPr>
            </a:lvl7pPr>
            <a:lvl8pPr lvl="7" rtl="0" algn="ctr">
              <a:spcBef>
                <a:spcPts val="0"/>
              </a:spcBef>
              <a:spcAft>
                <a:spcPts val="0"/>
              </a:spcAft>
              <a:buClr>
                <a:schemeClr val="dk2"/>
              </a:buClr>
              <a:buSzPts val="3600"/>
              <a:buNone/>
              <a:defRPr sz="3600">
                <a:solidFill>
                  <a:schemeClr val="dk2"/>
                </a:solidFill>
              </a:defRPr>
            </a:lvl8pPr>
            <a:lvl9pPr lvl="8" rtl="0" algn="ctr">
              <a:spcBef>
                <a:spcPts val="0"/>
              </a:spcBef>
              <a:spcAft>
                <a:spcPts val="0"/>
              </a:spcAft>
              <a:buClr>
                <a:schemeClr val="dk2"/>
              </a:buClr>
              <a:buSzPts val="3600"/>
              <a:buNone/>
              <a:defRPr sz="3600">
                <a:solidFill>
                  <a:schemeClr val="dk2"/>
                </a:solidFill>
              </a:defRPr>
            </a:lvl9pPr>
          </a:lstStyle>
          <a:p/>
        </p:txBody>
      </p:sp>
      <p:sp>
        <p:nvSpPr>
          <p:cNvPr id="985" name="Google Shape;985;p3"/>
          <p:cNvSpPr txBox="1"/>
          <p:nvPr>
            <p:ph idx="1" type="subTitle"/>
          </p:nvPr>
        </p:nvSpPr>
        <p:spPr>
          <a:xfrm>
            <a:off x="3003750" y="3339765"/>
            <a:ext cx="3136500" cy="69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86" name="Google Shape;986;p3"/>
          <p:cNvSpPr txBox="1"/>
          <p:nvPr>
            <p:ph hasCustomPrompt="1" idx="2" type="title"/>
          </p:nvPr>
        </p:nvSpPr>
        <p:spPr>
          <a:xfrm>
            <a:off x="3527550" y="1105335"/>
            <a:ext cx="2088900" cy="105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6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4_1">
    <p:spTree>
      <p:nvGrpSpPr>
        <p:cNvPr id="3260" name="Shape 3260"/>
        <p:cNvGrpSpPr/>
        <p:nvPr/>
      </p:nvGrpSpPr>
      <p:grpSpPr>
        <a:xfrm>
          <a:off x="0" y="0"/>
          <a:ext cx="0" cy="0"/>
          <a:chOff x="0" y="0"/>
          <a:chExt cx="0" cy="0"/>
        </a:xfrm>
      </p:grpSpPr>
      <p:grpSp>
        <p:nvGrpSpPr>
          <p:cNvPr id="3261" name="Google Shape;3261;p21"/>
          <p:cNvGrpSpPr/>
          <p:nvPr/>
        </p:nvGrpSpPr>
        <p:grpSpPr>
          <a:xfrm rot="10800000">
            <a:off x="-500592" y="1121507"/>
            <a:ext cx="10488084" cy="6107348"/>
            <a:chOff x="-120550" y="-133450"/>
            <a:chExt cx="7847425" cy="4570000"/>
          </a:xfrm>
        </p:grpSpPr>
        <p:sp>
          <p:nvSpPr>
            <p:cNvPr id="3262" name="Google Shape;3262;p21"/>
            <p:cNvSpPr/>
            <p:nvPr/>
          </p:nvSpPr>
          <p:spPr>
            <a:xfrm>
              <a:off x="3043625" y="854400"/>
              <a:ext cx="25100" cy="25875"/>
            </a:xfrm>
            <a:custGeom>
              <a:rect b="b" l="l" r="r" t="t"/>
              <a:pathLst>
                <a:path extrusionOk="0" h="1035" w="1004">
                  <a:moveTo>
                    <a:pt x="882" y="305"/>
                  </a:moveTo>
                  <a:cubicBezTo>
                    <a:pt x="1004" y="487"/>
                    <a:pt x="943" y="791"/>
                    <a:pt x="730" y="913"/>
                  </a:cubicBezTo>
                  <a:cubicBezTo>
                    <a:pt x="548" y="1034"/>
                    <a:pt x="244" y="943"/>
                    <a:pt x="123" y="761"/>
                  </a:cubicBezTo>
                  <a:cubicBezTo>
                    <a:pt x="1" y="578"/>
                    <a:pt x="92" y="274"/>
                    <a:pt x="274" y="153"/>
                  </a:cubicBezTo>
                  <a:cubicBezTo>
                    <a:pt x="518" y="1"/>
                    <a:pt x="761" y="92"/>
                    <a:pt x="882" y="30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21"/>
            <p:cNvSpPr/>
            <p:nvPr/>
          </p:nvSpPr>
          <p:spPr>
            <a:xfrm>
              <a:off x="3832400" y="1074775"/>
              <a:ext cx="25100" cy="24350"/>
            </a:xfrm>
            <a:custGeom>
              <a:rect b="b" l="l" r="r" t="t"/>
              <a:pathLst>
                <a:path extrusionOk="0" h="974" w="1004">
                  <a:moveTo>
                    <a:pt x="882" y="274"/>
                  </a:moveTo>
                  <a:cubicBezTo>
                    <a:pt x="1004" y="456"/>
                    <a:pt x="913" y="760"/>
                    <a:pt x="730" y="882"/>
                  </a:cubicBezTo>
                  <a:cubicBezTo>
                    <a:pt x="548" y="973"/>
                    <a:pt x="244" y="912"/>
                    <a:pt x="122" y="730"/>
                  </a:cubicBezTo>
                  <a:cubicBezTo>
                    <a:pt x="1" y="517"/>
                    <a:pt x="92" y="213"/>
                    <a:pt x="274" y="122"/>
                  </a:cubicBezTo>
                  <a:cubicBezTo>
                    <a:pt x="487" y="0"/>
                    <a:pt x="761" y="3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21"/>
            <p:cNvSpPr/>
            <p:nvPr/>
          </p:nvSpPr>
          <p:spPr>
            <a:xfrm>
              <a:off x="3821775" y="796650"/>
              <a:ext cx="25100" cy="24350"/>
            </a:xfrm>
            <a:custGeom>
              <a:rect b="b" l="l" r="r" t="t"/>
              <a:pathLst>
                <a:path extrusionOk="0" h="974" w="1004">
                  <a:moveTo>
                    <a:pt x="882" y="274"/>
                  </a:moveTo>
                  <a:cubicBezTo>
                    <a:pt x="1003" y="457"/>
                    <a:pt x="912" y="761"/>
                    <a:pt x="730" y="882"/>
                  </a:cubicBezTo>
                  <a:cubicBezTo>
                    <a:pt x="547" y="973"/>
                    <a:pt x="243" y="913"/>
                    <a:pt x="122" y="730"/>
                  </a:cubicBezTo>
                  <a:cubicBezTo>
                    <a:pt x="0" y="517"/>
                    <a:pt x="91" y="213"/>
                    <a:pt x="274" y="122"/>
                  </a:cubicBezTo>
                  <a:cubicBezTo>
                    <a:pt x="517" y="1"/>
                    <a:pt x="760" y="6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21"/>
            <p:cNvSpPr/>
            <p:nvPr/>
          </p:nvSpPr>
          <p:spPr>
            <a:xfrm>
              <a:off x="3083150" y="1124175"/>
              <a:ext cx="24350" cy="25850"/>
            </a:xfrm>
            <a:custGeom>
              <a:rect b="b" l="l" r="r" t="t"/>
              <a:pathLst>
                <a:path extrusionOk="0" h="1034" w="974">
                  <a:moveTo>
                    <a:pt x="882" y="304"/>
                  </a:moveTo>
                  <a:cubicBezTo>
                    <a:pt x="973" y="487"/>
                    <a:pt x="912" y="790"/>
                    <a:pt x="730" y="912"/>
                  </a:cubicBezTo>
                  <a:cubicBezTo>
                    <a:pt x="517" y="1034"/>
                    <a:pt x="213" y="942"/>
                    <a:pt x="122" y="760"/>
                  </a:cubicBezTo>
                  <a:cubicBezTo>
                    <a:pt x="1" y="578"/>
                    <a:pt x="61" y="274"/>
                    <a:pt x="274" y="152"/>
                  </a:cubicBezTo>
                  <a:cubicBezTo>
                    <a:pt x="487" y="0"/>
                    <a:pt x="760" y="91"/>
                    <a:pt x="882" y="30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21"/>
            <p:cNvSpPr/>
            <p:nvPr/>
          </p:nvSpPr>
          <p:spPr>
            <a:xfrm>
              <a:off x="1774625" y="761700"/>
              <a:ext cx="25100" cy="25100"/>
            </a:xfrm>
            <a:custGeom>
              <a:rect b="b" l="l" r="r" t="t"/>
              <a:pathLst>
                <a:path extrusionOk="0" h="1004" w="1004">
                  <a:moveTo>
                    <a:pt x="882" y="304"/>
                  </a:moveTo>
                  <a:cubicBezTo>
                    <a:pt x="1003" y="487"/>
                    <a:pt x="942" y="791"/>
                    <a:pt x="730" y="912"/>
                  </a:cubicBezTo>
                  <a:cubicBezTo>
                    <a:pt x="547" y="1004"/>
                    <a:pt x="243" y="943"/>
                    <a:pt x="122" y="760"/>
                  </a:cubicBezTo>
                  <a:cubicBezTo>
                    <a:pt x="0" y="548"/>
                    <a:pt x="91" y="244"/>
                    <a:pt x="274" y="152"/>
                  </a:cubicBezTo>
                  <a:cubicBezTo>
                    <a:pt x="517" y="1"/>
                    <a:pt x="790" y="61"/>
                    <a:pt x="882" y="30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21"/>
            <p:cNvSpPr/>
            <p:nvPr/>
          </p:nvSpPr>
          <p:spPr>
            <a:xfrm>
              <a:off x="2267775" y="829325"/>
              <a:ext cx="25100" cy="25100"/>
            </a:xfrm>
            <a:custGeom>
              <a:rect b="b" l="l" r="r" t="t"/>
              <a:pathLst>
                <a:path extrusionOk="0" h="1004" w="1004">
                  <a:moveTo>
                    <a:pt x="882" y="274"/>
                  </a:moveTo>
                  <a:cubicBezTo>
                    <a:pt x="1004" y="487"/>
                    <a:pt x="913" y="761"/>
                    <a:pt x="730" y="882"/>
                  </a:cubicBezTo>
                  <a:cubicBezTo>
                    <a:pt x="548" y="1004"/>
                    <a:pt x="244" y="943"/>
                    <a:pt x="123" y="730"/>
                  </a:cubicBezTo>
                  <a:cubicBezTo>
                    <a:pt x="1" y="548"/>
                    <a:pt x="92" y="244"/>
                    <a:pt x="274" y="122"/>
                  </a:cubicBezTo>
                  <a:cubicBezTo>
                    <a:pt x="518" y="1"/>
                    <a:pt x="761" y="92"/>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21"/>
            <p:cNvSpPr/>
            <p:nvPr/>
          </p:nvSpPr>
          <p:spPr>
            <a:xfrm>
              <a:off x="2434200" y="767775"/>
              <a:ext cx="25100" cy="25100"/>
            </a:xfrm>
            <a:custGeom>
              <a:rect b="b" l="l" r="r" t="t"/>
              <a:pathLst>
                <a:path extrusionOk="0" h="1004" w="1004">
                  <a:moveTo>
                    <a:pt x="882" y="274"/>
                  </a:moveTo>
                  <a:cubicBezTo>
                    <a:pt x="1004" y="457"/>
                    <a:pt x="912" y="761"/>
                    <a:pt x="730" y="882"/>
                  </a:cubicBezTo>
                  <a:cubicBezTo>
                    <a:pt x="548" y="1004"/>
                    <a:pt x="244" y="913"/>
                    <a:pt x="122" y="730"/>
                  </a:cubicBezTo>
                  <a:cubicBezTo>
                    <a:pt x="1" y="548"/>
                    <a:pt x="92" y="244"/>
                    <a:pt x="274" y="122"/>
                  </a:cubicBezTo>
                  <a:cubicBezTo>
                    <a:pt x="457" y="1"/>
                    <a:pt x="730" y="6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21"/>
            <p:cNvSpPr/>
            <p:nvPr/>
          </p:nvSpPr>
          <p:spPr>
            <a:xfrm>
              <a:off x="1608950" y="1347575"/>
              <a:ext cx="24350" cy="24350"/>
            </a:xfrm>
            <a:custGeom>
              <a:rect b="b" l="l" r="r" t="t"/>
              <a:pathLst>
                <a:path extrusionOk="0" h="974" w="974">
                  <a:moveTo>
                    <a:pt x="882" y="274"/>
                  </a:moveTo>
                  <a:cubicBezTo>
                    <a:pt x="974" y="456"/>
                    <a:pt x="913" y="760"/>
                    <a:pt x="700" y="882"/>
                  </a:cubicBezTo>
                  <a:cubicBezTo>
                    <a:pt x="518" y="973"/>
                    <a:pt x="214" y="912"/>
                    <a:pt x="122" y="700"/>
                  </a:cubicBezTo>
                  <a:cubicBezTo>
                    <a:pt x="1" y="517"/>
                    <a:pt x="62" y="213"/>
                    <a:pt x="274" y="122"/>
                  </a:cubicBezTo>
                  <a:cubicBezTo>
                    <a:pt x="457" y="0"/>
                    <a:pt x="761" y="3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21"/>
            <p:cNvSpPr/>
            <p:nvPr/>
          </p:nvSpPr>
          <p:spPr>
            <a:xfrm>
              <a:off x="2525400" y="967625"/>
              <a:ext cx="25100" cy="24350"/>
            </a:xfrm>
            <a:custGeom>
              <a:rect b="b" l="l" r="r" t="t"/>
              <a:pathLst>
                <a:path extrusionOk="0" h="974" w="1004">
                  <a:moveTo>
                    <a:pt x="882" y="274"/>
                  </a:moveTo>
                  <a:cubicBezTo>
                    <a:pt x="1003" y="457"/>
                    <a:pt x="912" y="761"/>
                    <a:pt x="730" y="882"/>
                  </a:cubicBezTo>
                  <a:cubicBezTo>
                    <a:pt x="547" y="973"/>
                    <a:pt x="213" y="913"/>
                    <a:pt x="122" y="730"/>
                  </a:cubicBezTo>
                  <a:cubicBezTo>
                    <a:pt x="0" y="517"/>
                    <a:pt x="91" y="213"/>
                    <a:pt x="274" y="122"/>
                  </a:cubicBezTo>
                  <a:cubicBezTo>
                    <a:pt x="486" y="1"/>
                    <a:pt x="760" y="6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21"/>
            <p:cNvSpPr/>
            <p:nvPr/>
          </p:nvSpPr>
          <p:spPr>
            <a:xfrm>
              <a:off x="2292850" y="1350625"/>
              <a:ext cx="24350" cy="25100"/>
            </a:xfrm>
            <a:custGeom>
              <a:rect b="b" l="l" r="r" t="t"/>
              <a:pathLst>
                <a:path extrusionOk="0" h="1004" w="974">
                  <a:moveTo>
                    <a:pt x="882" y="304"/>
                  </a:moveTo>
                  <a:cubicBezTo>
                    <a:pt x="974" y="486"/>
                    <a:pt x="913" y="790"/>
                    <a:pt x="730" y="912"/>
                  </a:cubicBezTo>
                  <a:cubicBezTo>
                    <a:pt x="518" y="1003"/>
                    <a:pt x="214" y="942"/>
                    <a:pt x="123" y="760"/>
                  </a:cubicBezTo>
                  <a:cubicBezTo>
                    <a:pt x="1" y="547"/>
                    <a:pt x="62" y="243"/>
                    <a:pt x="275" y="152"/>
                  </a:cubicBezTo>
                  <a:cubicBezTo>
                    <a:pt x="487" y="0"/>
                    <a:pt x="761" y="61"/>
                    <a:pt x="882" y="30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21"/>
            <p:cNvSpPr/>
            <p:nvPr/>
          </p:nvSpPr>
          <p:spPr>
            <a:xfrm>
              <a:off x="2779950" y="923550"/>
              <a:ext cx="25100" cy="25100"/>
            </a:xfrm>
            <a:custGeom>
              <a:rect b="b" l="l" r="r" t="t"/>
              <a:pathLst>
                <a:path extrusionOk="0" h="1004" w="1004">
                  <a:moveTo>
                    <a:pt x="882" y="274"/>
                  </a:moveTo>
                  <a:cubicBezTo>
                    <a:pt x="1004" y="457"/>
                    <a:pt x="913" y="761"/>
                    <a:pt x="730" y="882"/>
                  </a:cubicBezTo>
                  <a:cubicBezTo>
                    <a:pt x="548" y="1004"/>
                    <a:pt x="244" y="913"/>
                    <a:pt x="122" y="730"/>
                  </a:cubicBezTo>
                  <a:cubicBezTo>
                    <a:pt x="1" y="548"/>
                    <a:pt x="61" y="244"/>
                    <a:pt x="274" y="122"/>
                  </a:cubicBezTo>
                  <a:cubicBezTo>
                    <a:pt x="457" y="1"/>
                    <a:pt x="730" y="92"/>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21"/>
            <p:cNvSpPr/>
            <p:nvPr/>
          </p:nvSpPr>
          <p:spPr>
            <a:xfrm>
              <a:off x="3086950" y="548175"/>
              <a:ext cx="12950" cy="12950"/>
            </a:xfrm>
            <a:custGeom>
              <a:rect b="b" l="l" r="r" t="t"/>
              <a:pathLst>
                <a:path extrusionOk="0" h="518" w="518">
                  <a:moveTo>
                    <a:pt x="456" y="122"/>
                  </a:moveTo>
                  <a:cubicBezTo>
                    <a:pt x="517" y="244"/>
                    <a:pt x="487" y="365"/>
                    <a:pt x="365" y="426"/>
                  </a:cubicBezTo>
                  <a:cubicBezTo>
                    <a:pt x="274" y="517"/>
                    <a:pt x="152" y="487"/>
                    <a:pt x="61" y="365"/>
                  </a:cubicBezTo>
                  <a:cubicBezTo>
                    <a:pt x="0" y="244"/>
                    <a:pt x="31" y="122"/>
                    <a:pt x="152" y="61"/>
                  </a:cubicBezTo>
                  <a:cubicBezTo>
                    <a:pt x="274" y="0"/>
                    <a:pt x="365" y="61"/>
                    <a:pt x="456"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21"/>
            <p:cNvSpPr/>
            <p:nvPr/>
          </p:nvSpPr>
          <p:spPr>
            <a:xfrm>
              <a:off x="2854425" y="709275"/>
              <a:ext cx="12950" cy="12175"/>
            </a:xfrm>
            <a:custGeom>
              <a:rect b="b" l="l" r="r" t="t"/>
              <a:pathLst>
                <a:path extrusionOk="0" h="487" w="518">
                  <a:moveTo>
                    <a:pt x="456" y="122"/>
                  </a:moveTo>
                  <a:cubicBezTo>
                    <a:pt x="517" y="213"/>
                    <a:pt x="487" y="335"/>
                    <a:pt x="365" y="426"/>
                  </a:cubicBezTo>
                  <a:cubicBezTo>
                    <a:pt x="244" y="487"/>
                    <a:pt x="152" y="456"/>
                    <a:pt x="61" y="335"/>
                  </a:cubicBezTo>
                  <a:cubicBezTo>
                    <a:pt x="0" y="213"/>
                    <a:pt x="31" y="122"/>
                    <a:pt x="152" y="31"/>
                  </a:cubicBezTo>
                  <a:cubicBezTo>
                    <a:pt x="213" y="0"/>
                    <a:pt x="365" y="0"/>
                    <a:pt x="456"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21"/>
            <p:cNvSpPr/>
            <p:nvPr/>
          </p:nvSpPr>
          <p:spPr>
            <a:xfrm>
              <a:off x="1967625" y="1444075"/>
              <a:ext cx="13700" cy="13700"/>
            </a:xfrm>
            <a:custGeom>
              <a:rect b="b" l="l" r="r" t="t"/>
              <a:pathLst>
                <a:path extrusionOk="0" h="548" w="548">
                  <a:moveTo>
                    <a:pt x="457" y="153"/>
                  </a:moveTo>
                  <a:cubicBezTo>
                    <a:pt x="548" y="274"/>
                    <a:pt x="517" y="396"/>
                    <a:pt x="396" y="457"/>
                  </a:cubicBezTo>
                  <a:cubicBezTo>
                    <a:pt x="274" y="548"/>
                    <a:pt x="153" y="517"/>
                    <a:pt x="92" y="396"/>
                  </a:cubicBezTo>
                  <a:cubicBezTo>
                    <a:pt x="1" y="274"/>
                    <a:pt x="61" y="153"/>
                    <a:pt x="153" y="92"/>
                  </a:cubicBezTo>
                  <a:cubicBezTo>
                    <a:pt x="274" y="1"/>
                    <a:pt x="396" y="62"/>
                    <a:pt x="457" y="15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21"/>
            <p:cNvSpPr/>
            <p:nvPr/>
          </p:nvSpPr>
          <p:spPr>
            <a:xfrm>
              <a:off x="1424300" y="1013225"/>
              <a:ext cx="13700" cy="12175"/>
            </a:xfrm>
            <a:custGeom>
              <a:rect b="b" l="l" r="r" t="t"/>
              <a:pathLst>
                <a:path extrusionOk="0" h="487" w="548">
                  <a:moveTo>
                    <a:pt x="457" y="122"/>
                  </a:moveTo>
                  <a:cubicBezTo>
                    <a:pt x="548" y="213"/>
                    <a:pt x="487" y="335"/>
                    <a:pt x="396" y="426"/>
                  </a:cubicBezTo>
                  <a:cubicBezTo>
                    <a:pt x="274" y="487"/>
                    <a:pt x="153" y="456"/>
                    <a:pt x="92" y="335"/>
                  </a:cubicBezTo>
                  <a:cubicBezTo>
                    <a:pt x="1" y="213"/>
                    <a:pt x="61" y="92"/>
                    <a:pt x="153" y="31"/>
                  </a:cubicBezTo>
                  <a:cubicBezTo>
                    <a:pt x="274" y="0"/>
                    <a:pt x="396" y="31"/>
                    <a:pt x="457"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21"/>
            <p:cNvSpPr/>
            <p:nvPr/>
          </p:nvSpPr>
          <p:spPr>
            <a:xfrm>
              <a:off x="1719900" y="1083900"/>
              <a:ext cx="12950" cy="12925"/>
            </a:xfrm>
            <a:custGeom>
              <a:rect b="b" l="l" r="r" t="t"/>
              <a:pathLst>
                <a:path extrusionOk="0" h="517" w="518">
                  <a:moveTo>
                    <a:pt x="457" y="122"/>
                  </a:moveTo>
                  <a:cubicBezTo>
                    <a:pt x="517" y="243"/>
                    <a:pt x="487" y="365"/>
                    <a:pt x="396" y="426"/>
                  </a:cubicBezTo>
                  <a:cubicBezTo>
                    <a:pt x="274" y="517"/>
                    <a:pt x="153" y="487"/>
                    <a:pt x="61" y="365"/>
                  </a:cubicBezTo>
                  <a:cubicBezTo>
                    <a:pt x="1" y="243"/>
                    <a:pt x="31" y="122"/>
                    <a:pt x="153" y="61"/>
                  </a:cubicBezTo>
                  <a:cubicBezTo>
                    <a:pt x="274" y="0"/>
                    <a:pt x="396" y="61"/>
                    <a:pt x="457"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21"/>
            <p:cNvSpPr/>
            <p:nvPr/>
          </p:nvSpPr>
          <p:spPr>
            <a:xfrm>
              <a:off x="2843025" y="499550"/>
              <a:ext cx="12950" cy="12925"/>
            </a:xfrm>
            <a:custGeom>
              <a:rect b="b" l="l" r="r" t="t"/>
              <a:pathLst>
                <a:path extrusionOk="0" h="517" w="518">
                  <a:moveTo>
                    <a:pt x="426" y="152"/>
                  </a:moveTo>
                  <a:cubicBezTo>
                    <a:pt x="517" y="243"/>
                    <a:pt x="487" y="365"/>
                    <a:pt x="365" y="456"/>
                  </a:cubicBezTo>
                  <a:cubicBezTo>
                    <a:pt x="244" y="517"/>
                    <a:pt x="122" y="486"/>
                    <a:pt x="61" y="365"/>
                  </a:cubicBezTo>
                  <a:cubicBezTo>
                    <a:pt x="0" y="243"/>
                    <a:pt x="31" y="152"/>
                    <a:pt x="122" y="61"/>
                  </a:cubicBezTo>
                  <a:cubicBezTo>
                    <a:pt x="244" y="0"/>
                    <a:pt x="396" y="30"/>
                    <a:pt x="426" y="1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21"/>
            <p:cNvSpPr/>
            <p:nvPr/>
          </p:nvSpPr>
          <p:spPr>
            <a:xfrm>
              <a:off x="1463825" y="1476750"/>
              <a:ext cx="24325" cy="24350"/>
            </a:xfrm>
            <a:custGeom>
              <a:rect b="b" l="l" r="r" t="t"/>
              <a:pathLst>
                <a:path extrusionOk="0" h="974" w="973">
                  <a:moveTo>
                    <a:pt x="851" y="274"/>
                  </a:moveTo>
                  <a:cubicBezTo>
                    <a:pt x="973" y="457"/>
                    <a:pt x="912" y="761"/>
                    <a:pt x="699" y="852"/>
                  </a:cubicBezTo>
                  <a:cubicBezTo>
                    <a:pt x="517" y="973"/>
                    <a:pt x="213" y="913"/>
                    <a:pt x="91" y="700"/>
                  </a:cubicBezTo>
                  <a:cubicBezTo>
                    <a:pt x="0" y="517"/>
                    <a:pt x="61" y="214"/>
                    <a:pt x="243" y="92"/>
                  </a:cubicBezTo>
                  <a:cubicBezTo>
                    <a:pt x="426" y="1"/>
                    <a:pt x="699" y="31"/>
                    <a:pt x="851"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21"/>
            <p:cNvSpPr/>
            <p:nvPr/>
          </p:nvSpPr>
          <p:spPr>
            <a:xfrm>
              <a:off x="1924325" y="1191800"/>
              <a:ext cx="24325" cy="25100"/>
            </a:xfrm>
            <a:custGeom>
              <a:rect b="b" l="l" r="r" t="t"/>
              <a:pathLst>
                <a:path extrusionOk="0" h="1004" w="973">
                  <a:moveTo>
                    <a:pt x="882" y="304"/>
                  </a:moveTo>
                  <a:cubicBezTo>
                    <a:pt x="973" y="487"/>
                    <a:pt x="912" y="791"/>
                    <a:pt x="730" y="912"/>
                  </a:cubicBezTo>
                  <a:cubicBezTo>
                    <a:pt x="517" y="1003"/>
                    <a:pt x="213" y="943"/>
                    <a:pt x="122" y="760"/>
                  </a:cubicBezTo>
                  <a:cubicBezTo>
                    <a:pt x="0" y="548"/>
                    <a:pt x="61" y="244"/>
                    <a:pt x="274" y="152"/>
                  </a:cubicBezTo>
                  <a:cubicBezTo>
                    <a:pt x="456" y="0"/>
                    <a:pt x="730" y="61"/>
                    <a:pt x="882" y="30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21"/>
            <p:cNvSpPr/>
            <p:nvPr/>
          </p:nvSpPr>
          <p:spPr>
            <a:xfrm>
              <a:off x="1912925" y="896950"/>
              <a:ext cx="24325" cy="25875"/>
            </a:xfrm>
            <a:custGeom>
              <a:rect b="b" l="l" r="r" t="t"/>
              <a:pathLst>
                <a:path extrusionOk="0" h="1035" w="973">
                  <a:moveTo>
                    <a:pt x="882" y="305"/>
                  </a:moveTo>
                  <a:cubicBezTo>
                    <a:pt x="973" y="518"/>
                    <a:pt x="912" y="822"/>
                    <a:pt x="730" y="913"/>
                  </a:cubicBezTo>
                  <a:cubicBezTo>
                    <a:pt x="517" y="1034"/>
                    <a:pt x="213" y="974"/>
                    <a:pt x="122" y="761"/>
                  </a:cubicBezTo>
                  <a:cubicBezTo>
                    <a:pt x="0" y="578"/>
                    <a:pt x="61" y="274"/>
                    <a:pt x="274" y="153"/>
                  </a:cubicBezTo>
                  <a:cubicBezTo>
                    <a:pt x="486" y="1"/>
                    <a:pt x="760" y="92"/>
                    <a:pt x="882" y="30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21"/>
            <p:cNvSpPr/>
            <p:nvPr/>
          </p:nvSpPr>
          <p:spPr>
            <a:xfrm>
              <a:off x="1605150" y="1197875"/>
              <a:ext cx="12950" cy="13700"/>
            </a:xfrm>
            <a:custGeom>
              <a:rect b="b" l="l" r="r" t="t"/>
              <a:pathLst>
                <a:path extrusionOk="0" h="548" w="518">
                  <a:moveTo>
                    <a:pt x="457" y="183"/>
                  </a:moveTo>
                  <a:cubicBezTo>
                    <a:pt x="518" y="274"/>
                    <a:pt x="487" y="396"/>
                    <a:pt x="366" y="487"/>
                  </a:cubicBezTo>
                  <a:cubicBezTo>
                    <a:pt x="274" y="548"/>
                    <a:pt x="153" y="517"/>
                    <a:pt x="62" y="396"/>
                  </a:cubicBezTo>
                  <a:cubicBezTo>
                    <a:pt x="1" y="274"/>
                    <a:pt x="31" y="183"/>
                    <a:pt x="153" y="92"/>
                  </a:cubicBezTo>
                  <a:cubicBezTo>
                    <a:pt x="274" y="1"/>
                    <a:pt x="426" y="61"/>
                    <a:pt x="457" y="18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21"/>
            <p:cNvSpPr/>
            <p:nvPr/>
          </p:nvSpPr>
          <p:spPr>
            <a:xfrm>
              <a:off x="2583150" y="1086175"/>
              <a:ext cx="13700" cy="12175"/>
            </a:xfrm>
            <a:custGeom>
              <a:rect b="b" l="l" r="r" t="t"/>
              <a:pathLst>
                <a:path extrusionOk="0" h="487" w="548">
                  <a:moveTo>
                    <a:pt x="456" y="122"/>
                  </a:moveTo>
                  <a:cubicBezTo>
                    <a:pt x="547" y="213"/>
                    <a:pt x="517" y="335"/>
                    <a:pt x="395" y="426"/>
                  </a:cubicBezTo>
                  <a:cubicBezTo>
                    <a:pt x="274" y="487"/>
                    <a:pt x="152" y="456"/>
                    <a:pt x="91" y="335"/>
                  </a:cubicBezTo>
                  <a:cubicBezTo>
                    <a:pt x="0" y="213"/>
                    <a:pt x="61" y="122"/>
                    <a:pt x="152" y="31"/>
                  </a:cubicBezTo>
                  <a:cubicBezTo>
                    <a:pt x="274" y="0"/>
                    <a:pt x="395" y="31"/>
                    <a:pt x="456"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21"/>
            <p:cNvSpPr/>
            <p:nvPr/>
          </p:nvSpPr>
          <p:spPr>
            <a:xfrm>
              <a:off x="1608950" y="1570975"/>
              <a:ext cx="12950" cy="12950"/>
            </a:xfrm>
            <a:custGeom>
              <a:rect b="b" l="l" r="r" t="t"/>
              <a:pathLst>
                <a:path extrusionOk="0" h="518" w="518">
                  <a:moveTo>
                    <a:pt x="457" y="153"/>
                  </a:moveTo>
                  <a:cubicBezTo>
                    <a:pt x="518" y="244"/>
                    <a:pt x="487" y="366"/>
                    <a:pt x="366" y="457"/>
                  </a:cubicBezTo>
                  <a:cubicBezTo>
                    <a:pt x="274" y="518"/>
                    <a:pt x="153" y="487"/>
                    <a:pt x="62" y="366"/>
                  </a:cubicBezTo>
                  <a:cubicBezTo>
                    <a:pt x="1" y="244"/>
                    <a:pt x="31" y="153"/>
                    <a:pt x="153" y="62"/>
                  </a:cubicBezTo>
                  <a:cubicBezTo>
                    <a:pt x="274" y="1"/>
                    <a:pt x="366" y="31"/>
                    <a:pt x="457" y="15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21"/>
            <p:cNvSpPr/>
            <p:nvPr/>
          </p:nvSpPr>
          <p:spPr>
            <a:xfrm>
              <a:off x="1942550" y="539050"/>
              <a:ext cx="12950" cy="13700"/>
            </a:xfrm>
            <a:custGeom>
              <a:rect b="b" l="l" r="r" t="t"/>
              <a:pathLst>
                <a:path extrusionOk="0" h="548" w="518">
                  <a:moveTo>
                    <a:pt x="457" y="153"/>
                  </a:moveTo>
                  <a:cubicBezTo>
                    <a:pt x="517" y="274"/>
                    <a:pt x="487" y="365"/>
                    <a:pt x="365" y="457"/>
                  </a:cubicBezTo>
                  <a:cubicBezTo>
                    <a:pt x="244" y="548"/>
                    <a:pt x="153" y="487"/>
                    <a:pt x="61" y="396"/>
                  </a:cubicBezTo>
                  <a:cubicBezTo>
                    <a:pt x="1" y="274"/>
                    <a:pt x="31" y="153"/>
                    <a:pt x="153" y="92"/>
                  </a:cubicBezTo>
                  <a:cubicBezTo>
                    <a:pt x="244" y="1"/>
                    <a:pt x="365" y="31"/>
                    <a:pt x="457" y="15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21"/>
            <p:cNvSpPr/>
            <p:nvPr/>
          </p:nvSpPr>
          <p:spPr>
            <a:xfrm>
              <a:off x="2779950" y="1347575"/>
              <a:ext cx="13700" cy="12950"/>
            </a:xfrm>
            <a:custGeom>
              <a:rect b="b" l="l" r="r" t="t"/>
              <a:pathLst>
                <a:path extrusionOk="0" h="518" w="548">
                  <a:moveTo>
                    <a:pt x="457" y="152"/>
                  </a:moveTo>
                  <a:cubicBezTo>
                    <a:pt x="548" y="274"/>
                    <a:pt x="487" y="365"/>
                    <a:pt x="396" y="456"/>
                  </a:cubicBezTo>
                  <a:cubicBezTo>
                    <a:pt x="274" y="517"/>
                    <a:pt x="153" y="487"/>
                    <a:pt x="92" y="365"/>
                  </a:cubicBezTo>
                  <a:cubicBezTo>
                    <a:pt x="1" y="274"/>
                    <a:pt x="31" y="152"/>
                    <a:pt x="153" y="61"/>
                  </a:cubicBezTo>
                  <a:cubicBezTo>
                    <a:pt x="274" y="0"/>
                    <a:pt x="396" y="31"/>
                    <a:pt x="457" y="1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21"/>
            <p:cNvSpPr/>
            <p:nvPr/>
          </p:nvSpPr>
          <p:spPr>
            <a:xfrm>
              <a:off x="1224450" y="827800"/>
              <a:ext cx="12950" cy="12200"/>
            </a:xfrm>
            <a:custGeom>
              <a:rect b="b" l="l" r="r" t="t"/>
              <a:pathLst>
                <a:path extrusionOk="0" h="488" w="518">
                  <a:moveTo>
                    <a:pt x="457" y="123"/>
                  </a:moveTo>
                  <a:cubicBezTo>
                    <a:pt x="517" y="214"/>
                    <a:pt x="487" y="335"/>
                    <a:pt x="365" y="426"/>
                  </a:cubicBezTo>
                  <a:cubicBezTo>
                    <a:pt x="244" y="487"/>
                    <a:pt x="153" y="457"/>
                    <a:pt x="61" y="335"/>
                  </a:cubicBezTo>
                  <a:cubicBezTo>
                    <a:pt x="1" y="214"/>
                    <a:pt x="31" y="123"/>
                    <a:pt x="153" y="31"/>
                  </a:cubicBezTo>
                  <a:cubicBezTo>
                    <a:pt x="244" y="1"/>
                    <a:pt x="396" y="31"/>
                    <a:pt x="457" y="12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21"/>
            <p:cNvSpPr/>
            <p:nvPr/>
          </p:nvSpPr>
          <p:spPr>
            <a:xfrm>
              <a:off x="488875" y="1022350"/>
              <a:ext cx="25100" cy="25100"/>
            </a:xfrm>
            <a:custGeom>
              <a:rect b="b" l="l" r="r" t="t"/>
              <a:pathLst>
                <a:path extrusionOk="0" h="1004" w="1004">
                  <a:moveTo>
                    <a:pt x="882" y="274"/>
                  </a:moveTo>
                  <a:cubicBezTo>
                    <a:pt x="1004" y="456"/>
                    <a:pt x="912" y="760"/>
                    <a:pt x="730" y="882"/>
                  </a:cubicBezTo>
                  <a:cubicBezTo>
                    <a:pt x="548" y="1003"/>
                    <a:pt x="244" y="912"/>
                    <a:pt x="122" y="730"/>
                  </a:cubicBezTo>
                  <a:cubicBezTo>
                    <a:pt x="1" y="547"/>
                    <a:pt x="92" y="243"/>
                    <a:pt x="274" y="122"/>
                  </a:cubicBezTo>
                  <a:cubicBezTo>
                    <a:pt x="487" y="0"/>
                    <a:pt x="760" y="9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21"/>
            <p:cNvSpPr/>
            <p:nvPr/>
          </p:nvSpPr>
          <p:spPr>
            <a:xfrm>
              <a:off x="693300" y="956225"/>
              <a:ext cx="24325" cy="25875"/>
            </a:xfrm>
            <a:custGeom>
              <a:rect b="b" l="l" r="r" t="t"/>
              <a:pathLst>
                <a:path extrusionOk="0" h="1035" w="973">
                  <a:moveTo>
                    <a:pt x="882" y="305"/>
                  </a:moveTo>
                  <a:cubicBezTo>
                    <a:pt x="973" y="487"/>
                    <a:pt x="912" y="791"/>
                    <a:pt x="730" y="913"/>
                  </a:cubicBezTo>
                  <a:cubicBezTo>
                    <a:pt x="517" y="1034"/>
                    <a:pt x="213" y="943"/>
                    <a:pt x="122" y="761"/>
                  </a:cubicBezTo>
                  <a:cubicBezTo>
                    <a:pt x="0" y="578"/>
                    <a:pt x="61" y="274"/>
                    <a:pt x="274" y="153"/>
                  </a:cubicBezTo>
                  <a:cubicBezTo>
                    <a:pt x="486" y="1"/>
                    <a:pt x="760" y="62"/>
                    <a:pt x="882" y="30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21"/>
            <p:cNvSpPr/>
            <p:nvPr/>
          </p:nvSpPr>
          <p:spPr>
            <a:xfrm>
              <a:off x="848300" y="1102125"/>
              <a:ext cx="24350" cy="25100"/>
            </a:xfrm>
            <a:custGeom>
              <a:rect b="b" l="l" r="r" t="t"/>
              <a:pathLst>
                <a:path extrusionOk="0" h="1004" w="974">
                  <a:moveTo>
                    <a:pt x="852" y="274"/>
                  </a:moveTo>
                  <a:cubicBezTo>
                    <a:pt x="973" y="457"/>
                    <a:pt x="882" y="761"/>
                    <a:pt x="700" y="882"/>
                  </a:cubicBezTo>
                  <a:cubicBezTo>
                    <a:pt x="517" y="1004"/>
                    <a:pt x="214" y="913"/>
                    <a:pt x="92" y="730"/>
                  </a:cubicBezTo>
                  <a:cubicBezTo>
                    <a:pt x="1" y="548"/>
                    <a:pt x="62" y="244"/>
                    <a:pt x="244" y="122"/>
                  </a:cubicBezTo>
                  <a:cubicBezTo>
                    <a:pt x="457" y="1"/>
                    <a:pt x="700" y="92"/>
                    <a:pt x="85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21"/>
            <p:cNvSpPr/>
            <p:nvPr/>
          </p:nvSpPr>
          <p:spPr>
            <a:xfrm>
              <a:off x="1039050" y="1074025"/>
              <a:ext cx="24325" cy="24325"/>
            </a:xfrm>
            <a:custGeom>
              <a:rect b="b" l="l" r="r" t="t"/>
              <a:pathLst>
                <a:path extrusionOk="0" h="973" w="973">
                  <a:moveTo>
                    <a:pt x="882" y="274"/>
                  </a:moveTo>
                  <a:cubicBezTo>
                    <a:pt x="973" y="456"/>
                    <a:pt x="912" y="760"/>
                    <a:pt x="699" y="882"/>
                  </a:cubicBezTo>
                  <a:cubicBezTo>
                    <a:pt x="517" y="973"/>
                    <a:pt x="213" y="912"/>
                    <a:pt x="122" y="699"/>
                  </a:cubicBezTo>
                  <a:cubicBezTo>
                    <a:pt x="0" y="517"/>
                    <a:pt x="61" y="213"/>
                    <a:pt x="274" y="91"/>
                  </a:cubicBezTo>
                  <a:cubicBezTo>
                    <a:pt x="486" y="0"/>
                    <a:pt x="760" y="6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21"/>
            <p:cNvSpPr/>
            <p:nvPr/>
          </p:nvSpPr>
          <p:spPr>
            <a:xfrm>
              <a:off x="645425" y="2504125"/>
              <a:ext cx="13700" cy="13700"/>
            </a:xfrm>
            <a:custGeom>
              <a:rect b="b" l="l" r="r" t="t"/>
              <a:pathLst>
                <a:path extrusionOk="0" h="548" w="548">
                  <a:moveTo>
                    <a:pt x="456" y="153"/>
                  </a:moveTo>
                  <a:cubicBezTo>
                    <a:pt x="547" y="274"/>
                    <a:pt x="517" y="396"/>
                    <a:pt x="395" y="456"/>
                  </a:cubicBezTo>
                  <a:cubicBezTo>
                    <a:pt x="274" y="548"/>
                    <a:pt x="152" y="517"/>
                    <a:pt x="91" y="396"/>
                  </a:cubicBezTo>
                  <a:cubicBezTo>
                    <a:pt x="0" y="274"/>
                    <a:pt x="61" y="153"/>
                    <a:pt x="152" y="92"/>
                  </a:cubicBezTo>
                  <a:cubicBezTo>
                    <a:pt x="274" y="1"/>
                    <a:pt x="395" y="61"/>
                    <a:pt x="456" y="15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21"/>
            <p:cNvSpPr/>
            <p:nvPr/>
          </p:nvSpPr>
          <p:spPr>
            <a:xfrm>
              <a:off x="2251075" y="703200"/>
              <a:ext cx="12925" cy="12925"/>
            </a:xfrm>
            <a:custGeom>
              <a:rect b="b" l="l" r="r" t="t"/>
              <a:pathLst>
                <a:path extrusionOk="0" h="517" w="517">
                  <a:moveTo>
                    <a:pt x="456" y="122"/>
                  </a:moveTo>
                  <a:cubicBezTo>
                    <a:pt x="517" y="243"/>
                    <a:pt x="487" y="365"/>
                    <a:pt x="365" y="426"/>
                  </a:cubicBezTo>
                  <a:cubicBezTo>
                    <a:pt x="274" y="517"/>
                    <a:pt x="152" y="456"/>
                    <a:pt x="61" y="365"/>
                  </a:cubicBezTo>
                  <a:cubicBezTo>
                    <a:pt x="0" y="243"/>
                    <a:pt x="31" y="122"/>
                    <a:pt x="152" y="61"/>
                  </a:cubicBezTo>
                  <a:cubicBezTo>
                    <a:pt x="274" y="0"/>
                    <a:pt x="365" y="61"/>
                    <a:pt x="456"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21"/>
            <p:cNvSpPr/>
            <p:nvPr/>
          </p:nvSpPr>
          <p:spPr>
            <a:xfrm>
              <a:off x="806500" y="2165975"/>
              <a:ext cx="12950" cy="12950"/>
            </a:xfrm>
            <a:custGeom>
              <a:rect b="b" l="l" r="r" t="t"/>
              <a:pathLst>
                <a:path extrusionOk="0" h="518" w="518">
                  <a:moveTo>
                    <a:pt x="457" y="122"/>
                  </a:moveTo>
                  <a:cubicBezTo>
                    <a:pt x="518" y="244"/>
                    <a:pt x="487" y="365"/>
                    <a:pt x="366" y="426"/>
                  </a:cubicBezTo>
                  <a:cubicBezTo>
                    <a:pt x="244" y="517"/>
                    <a:pt x="153" y="456"/>
                    <a:pt x="62" y="365"/>
                  </a:cubicBezTo>
                  <a:cubicBezTo>
                    <a:pt x="1" y="244"/>
                    <a:pt x="31" y="122"/>
                    <a:pt x="153" y="61"/>
                  </a:cubicBezTo>
                  <a:cubicBezTo>
                    <a:pt x="244" y="1"/>
                    <a:pt x="396" y="1"/>
                    <a:pt x="457"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21"/>
            <p:cNvSpPr/>
            <p:nvPr/>
          </p:nvSpPr>
          <p:spPr>
            <a:xfrm>
              <a:off x="876425" y="1174325"/>
              <a:ext cx="13700" cy="13700"/>
            </a:xfrm>
            <a:custGeom>
              <a:rect b="b" l="l" r="r" t="t"/>
              <a:pathLst>
                <a:path extrusionOk="0" h="548" w="548">
                  <a:moveTo>
                    <a:pt x="456" y="152"/>
                  </a:moveTo>
                  <a:cubicBezTo>
                    <a:pt x="548" y="274"/>
                    <a:pt x="487" y="395"/>
                    <a:pt x="396" y="456"/>
                  </a:cubicBezTo>
                  <a:cubicBezTo>
                    <a:pt x="274" y="547"/>
                    <a:pt x="152" y="487"/>
                    <a:pt x="92" y="395"/>
                  </a:cubicBezTo>
                  <a:cubicBezTo>
                    <a:pt x="0" y="274"/>
                    <a:pt x="31" y="152"/>
                    <a:pt x="152" y="91"/>
                  </a:cubicBezTo>
                  <a:cubicBezTo>
                    <a:pt x="274" y="0"/>
                    <a:pt x="426" y="61"/>
                    <a:pt x="456" y="1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21"/>
            <p:cNvSpPr/>
            <p:nvPr/>
          </p:nvSpPr>
          <p:spPr>
            <a:xfrm>
              <a:off x="653025" y="581600"/>
              <a:ext cx="25100" cy="25100"/>
            </a:xfrm>
            <a:custGeom>
              <a:rect b="b" l="l" r="r" t="t"/>
              <a:pathLst>
                <a:path extrusionOk="0" h="1004" w="1004">
                  <a:moveTo>
                    <a:pt x="882" y="274"/>
                  </a:moveTo>
                  <a:cubicBezTo>
                    <a:pt x="1003" y="457"/>
                    <a:pt x="912" y="761"/>
                    <a:pt x="730" y="882"/>
                  </a:cubicBezTo>
                  <a:cubicBezTo>
                    <a:pt x="547" y="1004"/>
                    <a:pt x="243" y="913"/>
                    <a:pt x="122" y="730"/>
                  </a:cubicBezTo>
                  <a:cubicBezTo>
                    <a:pt x="0" y="548"/>
                    <a:pt x="91" y="244"/>
                    <a:pt x="274" y="122"/>
                  </a:cubicBezTo>
                  <a:cubicBezTo>
                    <a:pt x="456" y="1"/>
                    <a:pt x="730" y="62"/>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21"/>
            <p:cNvSpPr/>
            <p:nvPr/>
          </p:nvSpPr>
          <p:spPr>
            <a:xfrm>
              <a:off x="280675" y="728275"/>
              <a:ext cx="13700" cy="12925"/>
            </a:xfrm>
            <a:custGeom>
              <a:rect b="b" l="l" r="r" t="t"/>
              <a:pathLst>
                <a:path extrusionOk="0" h="517" w="548">
                  <a:moveTo>
                    <a:pt x="456" y="152"/>
                  </a:moveTo>
                  <a:cubicBezTo>
                    <a:pt x="547" y="274"/>
                    <a:pt x="517" y="365"/>
                    <a:pt x="395" y="456"/>
                  </a:cubicBezTo>
                  <a:cubicBezTo>
                    <a:pt x="274" y="517"/>
                    <a:pt x="152" y="486"/>
                    <a:pt x="91" y="365"/>
                  </a:cubicBezTo>
                  <a:cubicBezTo>
                    <a:pt x="0" y="274"/>
                    <a:pt x="61" y="152"/>
                    <a:pt x="152" y="61"/>
                  </a:cubicBezTo>
                  <a:cubicBezTo>
                    <a:pt x="274" y="0"/>
                    <a:pt x="426" y="30"/>
                    <a:pt x="456" y="1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21"/>
            <p:cNvSpPr/>
            <p:nvPr/>
          </p:nvSpPr>
          <p:spPr>
            <a:xfrm>
              <a:off x="352850" y="562600"/>
              <a:ext cx="25100" cy="25875"/>
            </a:xfrm>
            <a:custGeom>
              <a:rect b="b" l="l" r="r" t="t"/>
              <a:pathLst>
                <a:path extrusionOk="0" h="1035" w="1004">
                  <a:moveTo>
                    <a:pt x="882" y="305"/>
                  </a:moveTo>
                  <a:cubicBezTo>
                    <a:pt x="1004" y="518"/>
                    <a:pt x="913" y="822"/>
                    <a:pt x="730" y="913"/>
                  </a:cubicBezTo>
                  <a:cubicBezTo>
                    <a:pt x="548" y="1034"/>
                    <a:pt x="244" y="974"/>
                    <a:pt x="122" y="761"/>
                  </a:cubicBezTo>
                  <a:cubicBezTo>
                    <a:pt x="1" y="578"/>
                    <a:pt x="92" y="274"/>
                    <a:pt x="274" y="153"/>
                  </a:cubicBezTo>
                  <a:cubicBezTo>
                    <a:pt x="517" y="1"/>
                    <a:pt x="761" y="92"/>
                    <a:pt x="882" y="30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21"/>
            <p:cNvSpPr/>
            <p:nvPr/>
          </p:nvSpPr>
          <p:spPr>
            <a:xfrm>
              <a:off x="615775" y="629475"/>
              <a:ext cx="13700" cy="12200"/>
            </a:xfrm>
            <a:custGeom>
              <a:rect b="b" l="l" r="r" t="t"/>
              <a:pathLst>
                <a:path extrusionOk="0" h="488" w="548">
                  <a:moveTo>
                    <a:pt x="487" y="122"/>
                  </a:moveTo>
                  <a:cubicBezTo>
                    <a:pt x="548" y="213"/>
                    <a:pt x="517" y="335"/>
                    <a:pt x="396" y="426"/>
                  </a:cubicBezTo>
                  <a:cubicBezTo>
                    <a:pt x="274" y="487"/>
                    <a:pt x="153" y="457"/>
                    <a:pt x="92" y="335"/>
                  </a:cubicBezTo>
                  <a:cubicBezTo>
                    <a:pt x="1" y="213"/>
                    <a:pt x="61" y="122"/>
                    <a:pt x="183" y="31"/>
                  </a:cubicBezTo>
                  <a:cubicBezTo>
                    <a:pt x="274" y="1"/>
                    <a:pt x="396" y="31"/>
                    <a:pt x="487"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21"/>
            <p:cNvSpPr/>
            <p:nvPr/>
          </p:nvSpPr>
          <p:spPr>
            <a:xfrm>
              <a:off x="906825" y="3757950"/>
              <a:ext cx="13700" cy="13700"/>
            </a:xfrm>
            <a:custGeom>
              <a:rect b="b" l="l" r="r" t="t"/>
              <a:pathLst>
                <a:path extrusionOk="0" h="548" w="548">
                  <a:moveTo>
                    <a:pt x="456" y="152"/>
                  </a:moveTo>
                  <a:cubicBezTo>
                    <a:pt x="547" y="274"/>
                    <a:pt x="487" y="395"/>
                    <a:pt x="365" y="456"/>
                  </a:cubicBezTo>
                  <a:cubicBezTo>
                    <a:pt x="274" y="547"/>
                    <a:pt x="152" y="517"/>
                    <a:pt x="61" y="395"/>
                  </a:cubicBezTo>
                  <a:cubicBezTo>
                    <a:pt x="0" y="274"/>
                    <a:pt x="31" y="152"/>
                    <a:pt x="152" y="91"/>
                  </a:cubicBezTo>
                  <a:cubicBezTo>
                    <a:pt x="274" y="0"/>
                    <a:pt x="426" y="61"/>
                    <a:pt x="456" y="1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21"/>
            <p:cNvSpPr/>
            <p:nvPr/>
          </p:nvSpPr>
          <p:spPr>
            <a:xfrm>
              <a:off x="7275475" y="4211600"/>
              <a:ext cx="25100" cy="25100"/>
            </a:xfrm>
            <a:custGeom>
              <a:rect b="b" l="l" r="r" t="t"/>
              <a:pathLst>
                <a:path extrusionOk="0" h="1004" w="1004">
                  <a:moveTo>
                    <a:pt x="882" y="304"/>
                  </a:moveTo>
                  <a:cubicBezTo>
                    <a:pt x="1004" y="487"/>
                    <a:pt x="912" y="791"/>
                    <a:pt x="730" y="912"/>
                  </a:cubicBezTo>
                  <a:cubicBezTo>
                    <a:pt x="548" y="1003"/>
                    <a:pt x="244" y="943"/>
                    <a:pt x="122" y="760"/>
                  </a:cubicBezTo>
                  <a:cubicBezTo>
                    <a:pt x="1" y="548"/>
                    <a:pt x="92" y="244"/>
                    <a:pt x="274" y="152"/>
                  </a:cubicBezTo>
                  <a:cubicBezTo>
                    <a:pt x="517" y="0"/>
                    <a:pt x="761" y="61"/>
                    <a:pt x="882" y="30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21"/>
            <p:cNvSpPr/>
            <p:nvPr/>
          </p:nvSpPr>
          <p:spPr>
            <a:xfrm>
              <a:off x="555750" y="3765550"/>
              <a:ext cx="24350" cy="25100"/>
            </a:xfrm>
            <a:custGeom>
              <a:rect b="b" l="l" r="r" t="t"/>
              <a:pathLst>
                <a:path extrusionOk="0" h="1004" w="974">
                  <a:moveTo>
                    <a:pt x="851" y="274"/>
                  </a:moveTo>
                  <a:cubicBezTo>
                    <a:pt x="973" y="456"/>
                    <a:pt x="912" y="760"/>
                    <a:pt x="700" y="882"/>
                  </a:cubicBezTo>
                  <a:cubicBezTo>
                    <a:pt x="517" y="1003"/>
                    <a:pt x="213" y="912"/>
                    <a:pt x="92" y="730"/>
                  </a:cubicBezTo>
                  <a:cubicBezTo>
                    <a:pt x="0" y="547"/>
                    <a:pt x="61" y="243"/>
                    <a:pt x="244" y="122"/>
                  </a:cubicBezTo>
                  <a:cubicBezTo>
                    <a:pt x="456" y="0"/>
                    <a:pt x="700" y="91"/>
                    <a:pt x="851"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21"/>
            <p:cNvSpPr/>
            <p:nvPr/>
          </p:nvSpPr>
          <p:spPr>
            <a:xfrm>
              <a:off x="647700" y="2923575"/>
              <a:ext cx="24325" cy="24350"/>
            </a:xfrm>
            <a:custGeom>
              <a:rect b="b" l="l" r="r" t="t"/>
              <a:pathLst>
                <a:path extrusionOk="0" h="974" w="973">
                  <a:moveTo>
                    <a:pt x="882" y="244"/>
                  </a:moveTo>
                  <a:cubicBezTo>
                    <a:pt x="973" y="426"/>
                    <a:pt x="912" y="761"/>
                    <a:pt x="730" y="852"/>
                  </a:cubicBezTo>
                  <a:cubicBezTo>
                    <a:pt x="517" y="974"/>
                    <a:pt x="213" y="913"/>
                    <a:pt x="122" y="700"/>
                  </a:cubicBezTo>
                  <a:cubicBezTo>
                    <a:pt x="0" y="518"/>
                    <a:pt x="61" y="214"/>
                    <a:pt x="274" y="92"/>
                  </a:cubicBezTo>
                  <a:cubicBezTo>
                    <a:pt x="456" y="1"/>
                    <a:pt x="760" y="62"/>
                    <a:pt x="882" y="24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21"/>
            <p:cNvSpPr/>
            <p:nvPr/>
          </p:nvSpPr>
          <p:spPr>
            <a:xfrm>
              <a:off x="351325" y="3924350"/>
              <a:ext cx="24350" cy="25100"/>
            </a:xfrm>
            <a:custGeom>
              <a:rect b="b" l="l" r="r" t="t"/>
              <a:pathLst>
                <a:path extrusionOk="0" h="1004" w="974">
                  <a:moveTo>
                    <a:pt x="882" y="274"/>
                  </a:moveTo>
                  <a:cubicBezTo>
                    <a:pt x="974" y="457"/>
                    <a:pt x="913" y="761"/>
                    <a:pt x="730" y="882"/>
                  </a:cubicBezTo>
                  <a:cubicBezTo>
                    <a:pt x="518" y="1004"/>
                    <a:pt x="214" y="913"/>
                    <a:pt x="123" y="730"/>
                  </a:cubicBezTo>
                  <a:cubicBezTo>
                    <a:pt x="1" y="548"/>
                    <a:pt x="62" y="244"/>
                    <a:pt x="275" y="122"/>
                  </a:cubicBezTo>
                  <a:cubicBezTo>
                    <a:pt x="487" y="1"/>
                    <a:pt x="761" y="92"/>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21"/>
            <p:cNvSpPr/>
            <p:nvPr/>
          </p:nvSpPr>
          <p:spPr>
            <a:xfrm>
              <a:off x="697850" y="3531500"/>
              <a:ext cx="25100" cy="24350"/>
            </a:xfrm>
            <a:custGeom>
              <a:rect b="b" l="l" r="r" t="t"/>
              <a:pathLst>
                <a:path extrusionOk="0" h="974" w="1004">
                  <a:moveTo>
                    <a:pt x="882" y="244"/>
                  </a:moveTo>
                  <a:cubicBezTo>
                    <a:pt x="1003" y="426"/>
                    <a:pt x="912" y="760"/>
                    <a:pt x="730" y="851"/>
                  </a:cubicBezTo>
                  <a:cubicBezTo>
                    <a:pt x="548" y="973"/>
                    <a:pt x="244" y="912"/>
                    <a:pt x="122" y="699"/>
                  </a:cubicBezTo>
                  <a:cubicBezTo>
                    <a:pt x="0" y="517"/>
                    <a:pt x="92" y="213"/>
                    <a:pt x="274" y="92"/>
                  </a:cubicBezTo>
                  <a:cubicBezTo>
                    <a:pt x="456" y="0"/>
                    <a:pt x="730" y="31"/>
                    <a:pt x="882" y="24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21"/>
            <p:cNvSpPr/>
            <p:nvPr/>
          </p:nvSpPr>
          <p:spPr>
            <a:xfrm>
              <a:off x="732050" y="3199425"/>
              <a:ext cx="13700" cy="12950"/>
            </a:xfrm>
            <a:custGeom>
              <a:rect b="b" l="l" r="r" t="t"/>
              <a:pathLst>
                <a:path extrusionOk="0" h="518" w="548">
                  <a:moveTo>
                    <a:pt x="456" y="122"/>
                  </a:moveTo>
                  <a:cubicBezTo>
                    <a:pt x="547" y="244"/>
                    <a:pt x="487" y="365"/>
                    <a:pt x="395" y="426"/>
                  </a:cubicBezTo>
                  <a:cubicBezTo>
                    <a:pt x="274" y="517"/>
                    <a:pt x="152" y="456"/>
                    <a:pt x="91" y="365"/>
                  </a:cubicBezTo>
                  <a:cubicBezTo>
                    <a:pt x="0" y="244"/>
                    <a:pt x="31" y="122"/>
                    <a:pt x="152" y="61"/>
                  </a:cubicBezTo>
                  <a:cubicBezTo>
                    <a:pt x="274" y="1"/>
                    <a:pt x="395" y="31"/>
                    <a:pt x="456"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21"/>
            <p:cNvSpPr/>
            <p:nvPr/>
          </p:nvSpPr>
          <p:spPr>
            <a:xfrm>
              <a:off x="314850" y="3972225"/>
              <a:ext cx="13725" cy="12950"/>
            </a:xfrm>
            <a:custGeom>
              <a:rect b="b" l="l" r="r" t="t"/>
              <a:pathLst>
                <a:path extrusionOk="0" h="518" w="549">
                  <a:moveTo>
                    <a:pt x="457" y="153"/>
                  </a:moveTo>
                  <a:cubicBezTo>
                    <a:pt x="548" y="244"/>
                    <a:pt x="518" y="366"/>
                    <a:pt x="396" y="457"/>
                  </a:cubicBezTo>
                  <a:cubicBezTo>
                    <a:pt x="275" y="518"/>
                    <a:pt x="153" y="487"/>
                    <a:pt x="92" y="366"/>
                  </a:cubicBezTo>
                  <a:cubicBezTo>
                    <a:pt x="1" y="244"/>
                    <a:pt x="62" y="153"/>
                    <a:pt x="153" y="62"/>
                  </a:cubicBezTo>
                  <a:cubicBezTo>
                    <a:pt x="275" y="1"/>
                    <a:pt x="396" y="31"/>
                    <a:pt x="457" y="15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21"/>
            <p:cNvSpPr/>
            <p:nvPr/>
          </p:nvSpPr>
          <p:spPr>
            <a:xfrm>
              <a:off x="529150" y="3017050"/>
              <a:ext cx="12950" cy="13700"/>
            </a:xfrm>
            <a:custGeom>
              <a:rect b="b" l="l" r="r" t="t"/>
              <a:pathLst>
                <a:path extrusionOk="0" h="548" w="518">
                  <a:moveTo>
                    <a:pt x="456" y="153"/>
                  </a:moveTo>
                  <a:cubicBezTo>
                    <a:pt x="517" y="274"/>
                    <a:pt x="487" y="396"/>
                    <a:pt x="365" y="457"/>
                  </a:cubicBezTo>
                  <a:cubicBezTo>
                    <a:pt x="244" y="548"/>
                    <a:pt x="153" y="517"/>
                    <a:pt x="61" y="396"/>
                  </a:cubicBezTo>
                  <a:cubicBezTo>
                    <a:pt x="1" y="274"/>
                    <a:pt x="31" y="153"/>
                    <a:pt x="153" y="92"/>
                  </a:cubicBezTo>
                  <a:cubicBezTo>
                    <a:pt x="244" y="1"/>
                    <a:pt x="396" y="61"/>
                    <a:pt x="456" y="15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21"/>
            <p:cNvSpPr/>
            <p:nvPr/>
          </p:nvSpPr>
          <p:spPr>
            <a:xfrm>
              <a:off x="298150" y="3270850"/>
              <a:ext cx="24325" cy="25875"/>
            </a:xfrm>
            <a:custGeom>
              <a:rect b="b" l="l" r="r" t="t"/>
              <a:pathLst>
                <a:path extrusionOk="0" h="1035" w="973">
                  <a:moveTo>
                    <a:pt x="882" y="305"/>
                  </a:moveTo>
                  <a:cubicBezTo>
                    <a:pt x="973" y="487"/>
                    <a:pt x="912" y="791"/>
                    <a:pt x="699" y="913"/>
                  </a:cubicBezTo>
                  <a:cubicBezTo>
                    <a:pt x="517" y="1034"/>
                    <a:pt x="213" y="943"/>
                    <a:pt x="122" y="761"/>
                  </a:cubicBezTo>
                  <a:cubicBezTo>
                    <a:pt x="0" y="578"/>
                    <a:pt x="61" y="274"/>
                    <a:pt x="274" y="153"/>
                  </a:cubicBezTo>
                  <a:cubicBezTo>
                    <a:pt x="487" y="1"/>
                    <a:pt x="760" y="92"/>
                    <a:pt x="882" y="30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21"/>
            <p:cNvSpPr/>
            <p:nvPr/>
          </p:nvSpPr>
          <p:spPr>
            <a:xfrm>
              <a:off x="291300" y="3027700"/>
              <a:ext cx="25100" cy="25100"/>
            </a:xfrm>
            <a:custGeom>
              <a:rect b="b" l="l" r="r" t="t"/>
              <a:pathLst>
                <a:path extrusionOk="0" h="1004" w="1004">
                  <a:moveTo>
                    <a:pt x="882" y="274"/>
                  </a:moveTo>
                  <a:cubicBezTo>
                    <a:pt x="1004" y="456"/>
                    <a:pt x="913" y="760"/>
                    <a:pt x="730" y="882"/>
                  </a:cubicBezTo>
                  <a:cubicBezTo>
                    <a:pt x="548" y="1003"/>
                    <a:pt x="244" y="912"/>
                    <a:pt x="122" y="730"/>
                  </a:cubicBezTo>
                  <a:cubicBezTo>
                    <a:pt x="1" y="547"/>
                    <a:pt x="92" y="243"/>
                    <a:pt x="274" y="122"/>
                  </a:cubicBezTo>
                  <a:cubicBezTo>
                    <a:pt x="457" y="0"/>
                    <a:pt x="730" y="3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21"/>
            <p:cNvSpPr/>
            <p:nvPr/>
          </p:nvSpPr>
          <p:spPr>
            <a:xfrm>
              <a:off x="364250" y="3390150"/>
              <a:ext cx="25100" cy="25100"/>
            </a:xfrm>
            <a:custGeom>
              <a:rect b="b" l="l" r="r" t="t"/>
              <a:pathLst>
                <a:path extrusionOk="0" h="1004" w="1004">
                  <a:moveTo>
                    <a:pt x="882" y="274"/>
                  </a:moveTo>
                  <a:cubicBezTo>
                    <a:pt x="1004" y="487"/>
                    <a:pt x="913" y="791"/>
                    <a:pt x="730" y="882"/>
                  </a:cubicBezTo>
                  <a:cubicBezTo>
                    <a:pt x="548" y="1004"/>
                    <a:pt x="244" y="943"/>
                    <a:pt x="122" y="730"/>
                  </a:cubicBezTo>
                  <a:cubicBezTo>
                    <a:pt x="1" y="548"/>
                    <a:pt x="92" y="244"/>
                    <a:pt x="274" y="122"/>
                  </a:cubicBezTo>
                  <a:cubicBezTo>
                    <a:pt x="517" y="1"/>
                    <a:pt x="761" y="62"/>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21"/>
            <p:cNvSpPr/>
            <p:nvPr/>
          </p:nvSpPr>
          <p:spPr>
            <a:xfrm>
              <a:off x="7055100" y="3887125"/>
              <a:ext cx="13700" cy="12950"/>
            </a:xfrm>
            <a:custGeom>
              <a:rect b="b" l="l" r="r" t="t"/>
              <a:pathLst>
                <a:path extrusionOk="0" h="518" w="548">
                  <a:moveTo>
                    <a:pt x="457" y="122"/>
                  </a:moveTo>
                  <a:cubicBezTo>
                    <a:pt x="548" y="244"/>
                    <a:pt x="518" y="365"/>
                    <a:pt x="396" y="426"/>
                  </a:cubicBezTo>
                  <a:cubicBezTo>
                    <a:pt x="274" y="517"/>
                    <a:pt x="153" y="456"/>
                    <a:pt x="92" y="365"/>
                  </a:cubicBezTo>
                  <a:cubicBezTo>
                    <a:pt x="1" y="244"/>
                    <a:pt x="62" y="122"/>
                    <a:pt x="153" y="61"/>
                  </a:cubicBezTo>
                  <a:cubicBezTo>
                    <a:pt x="274" y="1"/>
                    <a:pt x="426" y="1"/>
                    <a:pt x="457"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21"/>
            <p:cNvSpPr/>
            <p:nvPr/>
          </p:nvSpPr>
          <p:spPr>
            <a:xfrm>
              <a:off x="7236725" y="3681200"/>
              <a:ext cx="25100" cy="25100"/>
            </a:xfrm>
            <a:custGeom>
              <a:rect b="b" l="l" r="r" t="t"/>
              <a:pathLst>
                <a:path extrusionOk="0" h="1004" w="1004">
                  <a:moveTo>
                    <a:pt x="882" y="274"/>
                  </a:moveTo>
                  <a:cubicBezTo>
                    <a:pt x="1003" y="456"/>
                    <a:pt x="912" y="760"/>
                    <a:pt x="730" y="882"/>
                  </a:cubicBezTo>
                  <a:cubicBezTo>
                    <a:pt x="548" y="1003"/>
                    <a:pt x="244" y="912"/>
                    <a:pt x="122" y="730"/>
                  </a:cubicBezTo>
                  <a:cubicBezTo>
                    <a:pt x="0" y="547"/>
                    <a:pt x="92" y="243"/>
                    <a:pt x="274" y="122"/>
                  </a:cubicBezTo>
                  <a:cubicBezTo>
                    <a:pt x="456" y="0"/>
                    <a:pt x="730" y="9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21"/>
            <p:cNvSpPr/>
            <p:nvPr/>
          </p:nvSpPr>
          <p:spPr>
            <a:xfrm>
              <a:off x="327775" y="3438025"/>
              <a:ext cx="12950" cy="12200"/>
            </a:xfrm>
            <a:custGeom>
              <a:rect b="b" l="l" r="r" t="t"/>
              <a:pathLst>
                <a:path extrusionOk="0" h="488" w="518">
                  <a:moveTo>
                    <a:pt x="457" y="122"/>
                  </a:moveTo>
                  <a:cubicBezTo>
                    <a:pt x="517" y="244"/>
                    <a:pt x="487" y="335"/>
                    <a:pt x="365" y="426"/>
                  </a:cubicBezTo>
                  <a:cubicBezTo>
                    <a:pt x="244" y="487"/>
                    <a:pt x="153" y="457"/>
                    <a:pt x="61" y="335"/>
                  </a:cubicBezTo>
                  <a:cubicBezTo>
                    <a:pt x="1" y="244"/>
                    <a:pt x="31" y="122"/>
                    <a:pt x="122" y="31"/>
                  </a:cubicBezTo>
                  <a:cubicBezTo>
                    <a:pt x="244" y="1"/>
                    <a:pt x="396" y="31"/>
                    <a:pt x="457"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21"/>
            <p:cNvSpPr/>
            <p:nvPr/>
          </p:nvSpPr>
          <p:spPr>
            <a:xfrm>
              <a:off x="3290600" y="504100"/>
              <a:ext cx="25850" cy="24350"/>
            </a:xfrm>
            <a:custGeom>
              <a:rect b="b" l="l" r="r" t="t"/>
              <a:pathLst>
                <a:path extrusionOk="0" h="974" w="1034">
                  <a:moveTo>
                    <a:pt x="244" y="821"/>
                  </a:moveTo>
                  <a:cubicBezTo>
                    <a:pt x="61" y="669"/>
                    <a:pt x="1" y="396"/>
                    <a:pt x="213" y="213"/>
                  </a:cubicBezTo>
                  <a:cubicBezTo>
                    <a:pt x="365" y="31"/>
                    <a:pt x="639" y="0"/>
                    <a:pt x="821" y="183"/>
                  </a:cubicBezTo>
                  <a:cubicBezTo>
                    <a:pt x="1004" y="335"/>
                    <a:pt x="1034" y="608"/>
                    <a:pt x="852" y="791"/>
                  </a:cubicBezTo>
                  <a:cubicBezTo>
                    <a:pt x="700" y="973"/>
                    <a:pt x="396" y="973"/>
                    <a:pt x="244"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21"/>
            <p:cNvSpPr/>
            <p:nvPr/>
          </p:nvSpPr>
          <p:spPr>
            <a:xfrm>
              <a:off x="4995800" y="1010950"/>
              <a:ext cx="25850" cy="25100"/>
            </a:xfrm>
            <a:custGeom>
              <a:rect b="b" l="l" r="r" t="t"/>
              <a:pathLst>
                <a:path extrusionOk="0" h="1004" w="1034">
                  <a:moveTo>
                    <a:pt x="244" y="851"/>
                  </a:moveTo>
                  <a:cubicBezTo>
                    <a:pt x="61" y="699"/>
                    <a:pt x="1" y="426"/>
                    <a:pt x="213" y="243"/>
                  </a:cubicBezTo>
                  <a:cubicBezTo>
                    <a:pt x="335" y="61"/>
                    <a:pt x="608" y="0"/>
                    <a:pt x="821" y="213"/>
                  </a:cubicBezTo>
                  <a:cubicBezTo>
                    <a:pt x="1004" y="365"/>
                    <a:pt x="1034" y="608"/>
                    <a:pt x="852" y="821"/>
                  </a:cubicBezTo>
                  <a:cubicBezTo>
                    <a:pt x="700" y="973"/>
                    <a:pt x="426" y="1003"/>
                    <a:pt x="244"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21"/>
            <p:cNvSpPr/>
            <p:nvPr/>
          </p:nvSpPr>
          <p:spPr>
            <a:xfrm>
              <a:off x="6143250" y="1058825"/>
              <a:ext cx="25850" cy="24325"/>
            </a:xfrm>
            <a:custGeom>
              <a:rect b="b" l="l" r="r" t="t"/>
              <a:pathLst>
                <a:path extrusionOk="0" h="973" w="1034">
                  <a:moveTo>
                    <a:pt x="243" y="821"/>
                  </a:moveTo>
                  <a:cubicBezTo>
                    <a:pt x="30" y="669"/>
                    <a:pt x="0" y="395"/>
                    <a:pt x="182" y="213"/>
                  </a:cubicBezTo>
                  <a:cubicBezTo>
                    <a:pt x="334" y="31"/>
                    <a:pt x="608" y="0"/>
                    <a:pt x="790" y="183"/>
                  </a:cubicBezTo>
                  <a:cubicBezTo>
                    <a:pt x="1003" y="335"/>
                    <a:pt x="1033" y="608"/>
                    <a:pt x="851" y="790"/>
                  </a:cubicBezTo>
                  <a:cubicBezTo>
                    <a:pt x="699" y="973"/>
                    <a:pt x="426" y="973"/>
                    <a:pt x="243"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21"/>
            <p:cNvSpPr/>
            <p:nvPr/>
          </p:nvSpPr>
          <p:spPr>
            <a:xfrm>
              <a:off x="5658425" y="782225"/>
              <a:ext cx="25100" cy="25100"/>
            </a:xfrm>
            <a:custGeom>
              <a:rect b="b" l="l" r="r" t="t"/>
              <a:pathLst>
                <a:path extrusionOk="0" h="1004" w="1004">
                  <a:moveTo>
                    <a:pt x="213" y="851"/>
                  </a:moveTo>
                  <a:cubicBezTo>
                    <a:pt x="31" y="699"/>
                    <a:pt x="1" y="426"/>
                    <a:pt x="183" y="243"/>
                  </a:cubicBezTo>
                  <a:cubicBezTo>
                    <a:pt x="335" y="31"/>
                    <a:pt x="608" y="0"/>
                    <a:pt x="791" y="183"/>
                  </a:cubicBezTo>
                  <a:cubicBezTo>
                    <a:pt x="973" y="335"/>
                    <a:pt x="1004" y="608"/>
                    <a:pt x="821" y="790"/>
                  </a:cubicBezTo>
                  <a:cubicBezTo>
                    <a:pt x="669" y="942"/>
                    <a:pt x="396" y="1003"/>
                    <a:pt x="21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21"/>
            <p:cNvSpPr/>
            <p:nvPr/>
          </p:nvSpPr>
          <p:spPr>
            <a:xfrm>
              <a:off x="5652350" y="969150"/>
              <a:ext cx="25850" cy="25100"/>
            </a:xfrm>
            <a:custGeom>
              <a:rect b="b" l="l" r="r" t="t"/>
              <a:pathLst>
                <a:path extrusionOk="0" h="1004" w="1034">
                  <a:moveTo>
                    <a:pt x="244" y="852"/>
                  </a:moveTo>
                  <a:cubicBezTo>
                    <a:pt x="31" y="700"/>
                    <a:pt x="0" y="426"/>
                    <a:pt x="183" y="244"/>
                  </a:cubicBezTo>
                  <a:cubicBezTo>
                    <a:pt x="335" y="61"/>
                    <a:pt x="608" y="0"/>
                    <a:pt x="791" y="213"/>
                  </a:cubicBezTo>
                  <a:cubicBezTo>
                    <a:pt x="1003" y="365"/>
                    <a:pt x="1034" y="608"/>
                    <a:pt x="851" y="821"/>
                  </a:cubicBezTo>
                  <a:cubicBezTo>
                    <a:pt x="669" y="1004"/>
                    <a:pt x="396" y="1004"/>
                    <a:pt x="244"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21"/>
            <p:cNvSpPr/>
            <p:nvPr/>
          </p:nvSpPr>
          <p:spPr>
            <a:xfrm>
              <a:off x="3344550" y="1516275"/>
              <a:ext cx="25100" cy="25100"/>
            </a:xfrm>
            <a:custGeom>
              <a:rect b="b" l="l" r="r" t="t"/>
              <a:pathLst>
                <a:path extrusionOk="0" h="1004" w="1004">
                  <a:moveTo>
                    <a:pt x="213" y="851"/>
                  </a:moveTo>
                  <a:cubicBezTo>
                    <a:pt x="31" y="699"/>
                    <a:pt x="1" y="426"/>
                    <a:pt x="183" y="243"/>
                  </a:cubicBezTo>
                  <a:cubicBezTo>
                    <a:pt x="335" y="61"/>
                    <a:pt x="609" y="0"/>
                    <a:pt x="791" y="213"/>
                  </a:cubicBezTo>
                  <a:cubicBezTo>
                    <a:pt x="973" y="365"/>
                    <a:pt x="1004" y="608"/>
                    <a:pt x="821" y="821"/>
                  </a:cubicBezTo>
                  <a:cubicBezTo>
                    <a:pt x="669" y="1003"/>
                    <a:pt x="396" y="1003"/>
                    <a:pt x="21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21"/>
            <p:cNvSpPr/>
            <p:nvPr/>
          </p:nvSpPr>
          <p:spPr>
            <a:xfrm>
              <a:off x="5385625" y="842250"/>
              <a:ext cx="25850" cy="24350"/>
            </a:xfrm>
            <a:custGeom>
              <a:rect b="b" l="l" r="r" t="t"/>
              <a:pathLst>
                <a:path extrusionOk="0" h="974" w="1034">
                  <a:moveTo>
                    <a:pt x="213" y="821"/>
                  </a:moveTo>
                  <a:cubicBezTo>
                    <a:pt x="31" y="669"/>
                    <a:pt x="0" y="396"/>
                    <a:pt x="183" y="213"/>
                  </a:cubicBezTo>
                  <a:cubicBezTo>
                    <a:pt x="335" y="31"/>
                    <a:pt x="608" y="0"/>
                    <a:pt x="791" y="183"/>
                  </a:cubicBezTo>
                  <a:cubicBezTo>
                    <a:pt x="973" y="335"/>
                    <a:pt x="1034" y="608"/>
                    <a:pt x="821" y="791"/>
                  </a:cubicBezTo>
                  <a:cubicBezTo>
                    <a:pt x="669" y="943"/>
                    <a:pt x="426" y="973"/>
                    <a:pt x="213"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21"/>
            <p:cNvSpPr/>
            <p:nvPr/>
          </p:nvSpPr>
          <p:spPr>
            <a:xfrm>
              <a:off x="5396275" y="531450"/>
              <a:ext cx="25100" cy="25100"/>
            </a:xfrm>
            <a:custGeom>
              <a:rect b="b" l="l" r="r" t="t"/>
              <a:pathLst>
                <a:path extrusionOk="0" h="1004" w="1004">
                  <a:moveTo>
                    <a:pt x="213" y="852"/>
                  </a:moveTo>
                  <a:cubicBezTo>
                    <a:pt x="30" y="669"/>
                    <a:pt x="0" y="426"/>
                    <a:pt x="182" y="244"/>
                  </a:cubicBezTo>
                  <a:cubicBezTo>
                    <a:pt x="334" y="31"/>
                    <a:pt x="608" y="1"/>
                    <a:pt x="790" y="183"/>
                  </a:cubicBezTo>
                  <a:cubicBezTo>
                    <a:pt x="973" y="335"/>
                    <a:pt x="1003" y="609"/>
                    <a:pt x="821" y="791"/>
                  </a:cubicBezTo>
                  <a:cubicBezTo>
                    <a:pt x="699" y="1004"/>
                    <a:pt x="395" y="1004"/>
                    <a:pt x="213"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21"/>
            <p:cNvSpPr/>
            <p:nvPr/>
          </p:nvSpPr>
          <p:spPr>
            <a:xfrm>
              <a:off x="5099150" y="846800"/>
              <a:ext cx="25850" cy="25875"/>
            </a:xfrm>
            <a:custGeom>
              <a:rect b="b" l="l" r="r" t="t"/>
              <a:pathLst>
                <a:path extrusionOk="0" h="1035" w="1034">
                  <a:moveTo>
                    <a:pt x="243" y="852"/>
                  </a:moveTo>
                  <a:cubicBezTo>
                    <a:pt x="61" y="700"/>
                    <a:pt x="0" y="426"/>
                    <a:pt x="213" y="214"/>
                  </a:cubicBezTo>
                  <a:cubicBezTo>
                    <a:pt x="365" y="31"/>
                    <a:pt x="639" y="1"/>
                    <a:pt x="821" y="183"/>
                  </a:cubicBezTo>
                  <a:cubicBezTo>
                    <a:pt x="1003" y="335"/>
                    <a:pt x="1034" y="609"/>
                    <a:pt x="851" y="791"/>
                  </a:cubicBezTo>
                  <a:cubicBezTo>
                    <a:pt x="699" y="1004"/>
                    <a:pt x="395" y="1034"/>
                    <a:pt x="243"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21"/>
            <p:cNvSpPr/>
            <p:nvPr/>
          </p:nvSpPr>
          <p:spPr>
            <a:xfrm>
              <a:off x="4022375" y="653025"/>
              <a:ext cx="12175" cy="12200"/>
            </a:xfrm>
            <a:custGeom>
              <a:rect b="b" l="l" r="r" t="t"/>
              <a:pathLst>
                <a:path extrusionOk="0" h="488" w="487">
                  <a:moveTo>
                    <a:pt x="122" y="426"/>
                  </a:moveTo>
                  <a:cubicBezTo>
                    <a:pt x="31" y="335"/>
                    <a:pt x="1" y="183"/>
                    <a:pt x="92" y="123"/>
                  </a:cubicBezTo>
                  <a:cubicBezTo>
                    <a:pt x="153" y="31"/>
                    <a:pt x="305" y="1"/>
                    <a:pt x="396" y="62"/>
                  </a:cubicBezTo>
                  <a:cubicBezTo>
                    <a:pt x="457" y="153"/>
                    <a:pt x="487" y="305"/>
                    <a:pt x="426" y="396"/>
                  </a:cubicBezTo>
                  <a:cubicBezTo>
                    <a:pt x="335" y="457"/>
                    <a:pt x="183"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21"/>
            <p:cNvSpPr/>
            <p:nvPr/>
          </p:nvSpPr>
          <p:spPr>
            <a:xfrm>
              <a:off x="4644725" y="653800"/>
              <a:ext cx="12200" cy="12950"/>
            </a:xfrm>
            <a:custGeom>
              <a:rect b="b" l="l" r="r" t="t"/>
              <a:pathLst>
                <a:path extrusionOk="0" h="518" w="488">
                  <a:moveTo>
                    <a:pt x="122" y="426"/>
                  </a:moveTo>
                  <a:cubicBezTo>
                    <a:pt x="31" y="365"/>
                    <a:pt x="1" y="183"/>
                    <a:pt x="61" y="122"/>
                  </a:cubicBezTo>
                  <a:cubicBezTo>
                    <a:pt x="153" y="31"/>
                    <a:pt x="305" y="0"/>
                    <a:pt x="365" y="92"/>
                  </a:cubicBezTo>
                  <a:cubicBezTo>
                    <a:pt x="457" y="152"/>
                    <a:pt x="487" y="304"/>
                    <a:pt x="426" y="395"/>
                  </a:cubicBezTo>
                  <a:cubicBezTo>
                    <a:pt x="335" y="456"/>
                    <a:pt x="183" y="51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21"/>
            <p:cNvSpPr/>
            <p:nvPr/>
          </p:nvSpPr>
          <p:spPr>
            <a:xfrm>
              <a:off x="5827125" y="491950"/>
              <a:ext cx="12175" cy="12175"/>
            </a:xfrm>
            <a:custGeom>
              <a:rect b="b" l="l" r="r" t="t"/>
              <a:pathLst>
                <a:path extrusionOk="0" h="487" w="487">
                  <a:moveTo>
                    <a:pt x="122" y="395"/>
                  </a:moveTo>
                  <a:cubicBezTo>
                    <a:pt x="31" y="334"/>
                    <a:pt x="0" y="182"/>
                    <a:pt x="92" y="91"/>
                  </a:cubicBezTo>
                  <a:cubicBezTo>
                    <a:pt x="152" y="30"/>
                    <a:pt x="304" y="0"/>
                    <a:pt x="396" y="61"/>
                  </a:cubicBezTo>
                  <a:cubicBezTo>
                    <a:pt x="456" y="152"/>
                    <a:pt x="487" y="304"/>
                    <a:pt x="426" y="365"/>
                  </a:cubicBezTo>
                  <a:cubicBezTo>
                    <a:pt x="335" y="486"/>
                    <a:pt x="183" y="486"/>
                    <a:pt x="122" y="39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21"/>
            <p:cNvSpPr/>
            <p:nvPr/>
          </p:nvSpPr>
          <p:spPr>
            <a:xfrm>
              <a:off x="6405400" y="683425"/>
              <a:ext cx="12175" cy="12200"/>
            </a:xfrm>
            <a:custGeom>
              <a:rect b="b" l="l" r="r" t="t"/>
              <a:pathLst>
                <a:path extrusionOk="0" h="488" w="487">
                  <a:moveTo>
                    <a:pt x="122" y="426"/>
                  </a:moveTo>
                  <a:cubicBezTo>
                    <a:pt x="61" y="335"/>
                    <a:pt x="1" y="183"/>
                    <a:pt x="92" y="122"/>
                  </a:cubicBezTo>
                  <a:cubicBezTo>
                    <a:pt x="153" y="31"/>
                    <a:pt x="304" y="1"/>
                    <a:pt x="396" y="92"/>
                  </a:cubicBezTo>
                  <a:cubicBezTo>
                    <a:pt x="456" y="153"/>
                    <a:pt x="487" y="305"/>
                    <a:pt x="426" y="396"/>
                  </a:cubicBezTo>
                  <a:cubicBezTo>
                    <a:pt x="365" y="487"/>
                    <a:pt x="244"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21"/>
            <p:cNvSpPr/>
            <p:nvPr/>
          </p:nvSpPr>
          <p:spPr>
            <a:xfrm>
              <a:off x="6020125" y="620350"/>
              <a:ext cx="12200" cy="12950"/>
            </a:xfrm>
            <a:custGeom>
              <a:rect b="b" l="l" r="r" t="t"/>
              <a:pathLst>
                <a:path extrusionOk="0" h="518" w="488">
                  <a:moveTo>
                    <a:pt x="122" y="426"/>
                  </a:moveTo>
                  <a:cubicBezTo>
                    <a:pt x="31" y="366"/>
                    <a:pt x="1" y="214"/>
                    <a:pt x="62" y="123"/>
                  </a:cubicBezTo>
                  <a:cubicBezTo>
                    <a:pt x="153" y="62"/>
                    <a:pt x="305" y="1"/>
                    <a:pt x="366" y="92"/>
                  </a:cubicBezTo>
                  <a:cubicBezTo>
                    <a:pt x="457" y="183"/>
                    <a:pt x="487" y="305"/>
                    <a:pt x="396" y="396"/>
                  </a:cubicBezTo>
                  <a:cubicBezTo>
                    <a:pt x="335" y="518"/>
                    <a:pt x="214" y="518"/>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21"/>
            <p:cNvSpPr/>
            <p:nvPr/>
          </p:nvSpPr>
          <p:spPr>
            <a:xfrm>
              <a:off x="4245025" y="678875"/>
              <a:ext cx="12175" cy="12175"/>
            </a:xfrm>
            <a:custGeom>
              <a:rect b="b" l="l" r="r" t="t"/>
              <a:pathLst>
                <a:path extrusionOk="0" h="487" w="487">
                  <a:moveTo>
                    <a:pt x="92" y="426"/>
                  </a:moveTo>
                  <a:cubicBezTo>
                    <a:pt x="31" y="335"/>
                    <a:pt x="1" y="183"/>
                    <a:pt x="61" y="122"/>
                  </a:cubicBezTo>
                  <a:cubicBezTo>
                    <a:pt x="153" y="31"/>
                    <a:pt x="305" y="0"/>
                    <a:pt x="365" y="61"/>
                  </a:cubicBezTo>
                  <a:cubicBezTo>
                    <a:pt x="456" y="152"/>
                    <a:pt x="487" y="304"/>
                    <a:pt x="396" y="365"/>
                  </a:cubicBezTo>
                  <a:cubicBezTo>
                    <a:pt x="335" y="487"/>
                    <a:pt x="183" y="487"/>
                    <a:pt x="9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21"/>
            <p:cNvSpPr/>
            <p:nvPr/>
          </p:nvSpPr>
          <p:spPr>
            <a:xfrm>
              <a:off x="4746550" y="1112775"/>
              <a:ext cx="25100" cy="25100"/>
            </a:xfrm>
            <a:custGeom>
              <a:rect b="b" l="l" r="r" t="t"/>
              <a:pathLst>
                <a:path extrusionOk="0" h="1004" w="1004">
                  <a:moveTo>
                    <a:pt x="213" y="851"/>
                  </a:moveTo>
                  <a:cubicBezTo>
                    <a:pt x="31" y="669"/>
                    <a:pt x="1" y="426"/>
                    <a:pt x="183" y="243"/>
                  </a:cubicBezTo>
                  <a:cubicBezTo>
                    <a:pt x="335" y="31"/>
                    <a:pt x="609" y="0"/>
                    <a:pt x="791" y="183"/>
                  </a:cubicBezTo>
                  <a:cubicBezTo>
                    <a:pt x="973" y="335"/>
                    <a:pt x="1004" y="608"/>
                    <a:pt x="821" y="791"/>
                  </a:cubicBezTo>
                  <a:cubicBezTo>
                    <a:pt x="669" y="943"/>
                    <a:pt x="396" y="1003"/>
                    <a:pt x="21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21"/>
            <p:cNvSpPr/>
            <p:nvPr/>
          </p:nvSpPr>
          <p:spPr>
            <a:xfrm>
              <a:off x="5862825" y="681150"/>
              <a:ext cx="25875" cy="25100"/>
            </a:xfrm>
            <a:custGeom>
              <a:rect b="b" l="l" r="r" t="t"/>
              <a:pathLst>
                <a:path extrusionOk="0" h="1004" w="1035">
                  <a:moveTo>
                    <a:pt x="244" y="852"/>
                  </a:moveTo>
                  <a:cubicBezTo>
                    <a:pt x="62" y="700"/>
                    <a:pt x="1" y="426"/>
                    <a:pt x="214" y="244"/>
                  </a:cubicBezTo>
                  <a:cubicBezTo>
                    <a:pt x="366" y="61"/>
                    <a:pt x="609" y="1"/>
                    <a:pt x="822" y="213"/>
                  </a:cubicBezTo>
                  <a:cubicBezTo>
                    <a:pt x="1004" y="365"/>
                    <a:pt x="1034" y="608"/>
                    <a:pt x="852" y="821"/>
                  </a:cubicBezTo>
                  <a:cubicBezTo>
                    <a:pt x="700" y="973"/>
                    <a:pt x="396" y="1004"/>
                    <a:pt x="244"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21"/>
            <p:cNvSpPr/>
            <p:nvPr/>
          </p:nvSpPr>
          <p:spPr>
            <a:xfrm>
              <a:off x="5884875" y="936475"/>
              <a:ext cx="25850" cy="24350"/>
            </a:xfrm>
            <a:custGeom>
              <a:rect b="b" l="l" r="r" t="t"/>
              <a:pathLst>
                <a:path extrusionOk="0" h="974" w="1034">
                  <a:moveTo>
                    <a:pt x="244" y="821"/>
                  </a:moveTo>
                  <a:cubicBezTo>
                    <a:pt x="61" y="669"/>
                    <a:pt x="0" y="396"/>
                    <a:pt x="213" y="213"/>
                  </a:cubicBezTo>
                  <a:cubicBezTo>
                    <a:pt x="365" y="31"/>
                    <a:pt x="608" y="0"/>
                    <a:pt x="821" y="183"/>
                  </a:cubicBezTo>
                  <a:cubicBezTo>
                    <a:pt x="1004" y="335"/>
                    <a:pt x="1034" y="608"/>
                    <a:pt x="852" y="791"/>
                  </a:cubicBezTo>
                  <a:cubicBezTo>
                    <a:pt x="700" y="943"/>
                    <a:pt x="396" y="973"/>
                    <a:pt x="244"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21"/>
            <p:cNvSpPr/>
            <p:nvPr/>
          </p:nvSpPr>
          <p:spPr>
            <a:xfrm>
              <a:off x="6180475" y="627950"/>
              <a:ext cx="12175" cy="12950"/>
            </a:xfrm>
            <a:custGeom>
              <a:rect b="b" l="l" r="r" t="t"/>
              <a:pathLst>
                <a:path extrusionOk="0" h="518" w="487">
                  <a:moveTo>
                    <a:pt x="122" y="426"/>
                  </a:moveTo>
                  <a:cubicBezTo>
                    <a:pt x="31" y="366"/>
                    <a:pt x="0" y="214"/>
                    <a:pt x="61" y="122"/>
                  </a:cubicBezTo>
                  <a:cubicBezTo>
                    <a:pt x="152" y="62"/>
                    <a:pt x="304" y="1"/>
                    <a:pt x="365" y="92"/>
                  </a:cubicBezTo>
                  <a:cubicBezTo>
                    <a:pt x="456" y="153"/>
                    <a:pt x="487" y="305"/>
                    <a:pt x="426" y="396"/>
                  </a:cubicBezTo>
                  <a:cubicBezTo>
                    <a:pt x="335" y="487"/>
                    <a:pt x="244" y="518"/>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21"/>
            <p:cNvSpPr/>
            <p:nvPr/>
          </p:nvSpPr>
          <p:spPr>
            <a:xfrm>
              <a:off x="5481375" y="769300"/>
              <a:ext cx="12175" cy="12175"/>
            </a:xfrm>
            <a:custGeom>
              <a:rect b="b" l="l" r="r" t="t"/>
              <a:pathLst>
                <a:path extrusionOk="0" h="487" w="487">
                  <a:moveTo>
                    <a:pt x="122" y="396"/>
                  </a:moveTo>
                  <a:cubicBezTo>
                    <a:pt x="31" y="335"/>
                    <a:pt x="0" y="183"/>
                    <a:pt x="61" y="92"/>
                  </a:cubicBezTo>
                  <a:cubicBezTo>
                    <a:pt x="152" y="31"/>
                    <a:pt x="304" y="0"/>
                    <a:pt x="365" y="61"/>
                  </a:cubicBezTo>
                  <a:cubicBezTo>
                    <a:pt x="456" y="122"/>
                    <a:pt x="487" y="274"/>
                    <a:pt x="426" y="365"/>
                  </a:cubicBezTo>
                  <a:cubicBezTo>
                    <a:pt x="335" y="487"/>
                    <a:pt x="183" y="487"/>
                    <a:pt x="122" y="39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21"/>
            <p:cNvSpPr/>
            <p:nvPr/>
          </p:nvSpPr>
          <p:spPr>
            <a:xfrm>
              <a:off x="4619650" y="1207000"/>
              <a:ext cx="12950" cy="12175"/>
            </a:xfrm>
            <a:custGeom>
              <a:rect b="b" l="l" r="r" t="t"/>
              <a:pathLst>
                <a:path extrusionOk="0" h="487" w="518">
                  <a:moveTo>
                    <a:pt x="122" y="395"/>
                  </a:moveTo>
                  <a:cubicBezTo>
                    <a:pt x="61" y="335"/>
                    <a:pt x="1" y="183"/>
                    <a:pt x="92" y="122"/>
                  </a:cubicBezTo>
                  <a:cubicBezTo>
                    <a:pt x="153" y="31"/>
                    <a:pt x="305" y="0"/>
                    <a:pt x="396" y="61"/>
                  </a:cubicBezTo>
                  <a:cubicBezTo>
                    <a:pt x="457" y="152"/>
                    <a:pt x="517" y="304"/>
                    <a:pt x="426" y="365"/>
                  </a:cubicBezTo>
                  <a:cubicBezTo>
                    <a:pt x="365" y="487"/>
                    <a:pt x="213" y="487"/>
                    <a:pt x="122" y="39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21"/>
            <p:cNvSpPr/>
            <p:nvPr/>
          </p:nvSpPr>
          <p:spPr>
            <a:xfrm>
              <a:off x="4659175" y="763225"/>
              <a:ext cx="25100" cy="25100"/>
            </a:xfrm>
            <a:custGeom>
              <a:rect b="b" l="l" r="r" t="t"/>
              <a:pathLst>
                <a:path extrusionOk="0" h="1004" w="1004">
                  <a:moveTo>
                    <a:pt x="213" y="851"/>
                  </a:moveTo>
                  <a:cubicBezTo>
                    <a:pt x="31" y="699"/>
                    <a:pt x="0" y="426"/>
                    <a:pt x="183" y="243"/>
                  </a:cubicBezTo>
                  <a:cubicBezTo>
                    <a:pt x="335" y="31"/>
                    <a:pt x="608" y="0"/>
                    <a:pt x="790" y="183"/>
                  </a:cubicBezTo>
                  <a:cubicBezTo>
                    <a:pt x="973" y="335"/>
                    <a:pt x="1003" y="608"/>
                    <a:pt x="821" y="791"/>
                  </a:cubicBezTo>
                  <a:cubicBezTo>
                    <a:pt x="669" y="943"/>
                    <a:pt x="395" y="1003"/>
                    <a:pt x="21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21"/>
            <p:cNvSpPr/>
            <p:nvPr/>
          </p:nvSpPr>
          <p:spPr>
            <a:xfrm>
              <a:off x="4497300" y="819450"/>
              <a:ext cx="25875" cy="24350"/>
            </a:xfrm>
            <a:custGeom>
              <a:rect b="b" l="l" r="r" t="t"/>
              <a:pathLst>
                <a:path extrusionOk="0" h="974" w="1035">
                  <a:moveTo>
                    <a:pt x="244" y="821"/>
                  </a:moveTo>
                  <a:cubicBezTo>
                    <a:pt x="31" y="669"/>
                    <a:pt x="1" y="396"/>
                    <a:pt x="183" y="213"/>
                  </a:cubicBezTo>
                  <a:cubicBezTo>
                    <a:pt x="335" y="31"/>
                    <a:pt x="609" y="1"/>
                    <a:pt x="791" y="183"/>
                  </a:cubicBezTo>
                  <a:cubicBezTo>
                    <a:pt x="1004" y="335"/>
                    <a:pt x="1034" y="608"/>
                    <a:pt x="852" y="791"/>
                  </a:cubicBezTo>
                  <a:cubicBezTo>
                    <a:pt x="700" y="973"/>
                    <a:pt x="426" y="973"/>
                    <a:pt x="244"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21"/>
            <p:cNvSpPr/>
            <p:nvPr/>
          </p:nvSpPr>
          <p:spPr>
            <a:xfrm>
              <a:off x="6083975" y="1362025"/>
              <a:ext cx="12175" cy="12175"/>
            </a:xfrm>
            <a:custGeom>
              <a:rect b="b" l="l" r="r" t="t"/>
              <a:pathLst>
                <a:path extrusionOk="0" h="487" w="487">
                  <a:moveTo>
                    <a:pt x="91" y="395"/>
                  </a:moveTo>
                  <a:cubicBezTo>
                    <a:pt x="31" y="334"/>
                    <a:pt x="0" y="182"/>
                    <a:pt x="61" y="91"/>
                  </a:cubicBezTo>
                  <a:cubicBezTo>
                    <a:pt x="152" y="30"/>
                    <a:pt x="304" y="0"/>
                    <a:pt x="365" y="61"/>
                  </a:cubicBezTo>
                  <a:cubicBezTo>
                    <a:pt x="456" y="152"/>
                    <a:pt x="486" y="304"/>
                    <a:pt x="395" y="365"/>
                  </a:cubicBezTo>
                  <a:cubicBezTo>
                    <a:pt x="335" y="486"/>
                    <a:pt x="183" y="486"/>
                    <a:pt x="91" y="39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21"/>
            <p:cNvSpPr/>
            <p:nvPr/>
          </p:nvSpPr>
          <p:spPr>
            <a:xfrm>
              <a:off x="4670575" y="993475"/>
              <a:ext cx="12175" cy="12175"/>
            </a:xfrm>
            <a:custGeom>
              <a:rect b="b" l="l" r="r" t="t"/>
              <a:pathLst>
                <a:path extrusionOk="0" h="487" w="487">
                  <a:moveTo>
                    <a:pt x="91" y="395"/>
                  </a:moveTo>
                  <a:cubicBezTo>
                    <a:pt x="31" y="335"/>
                    <a:pt x="0" y="183"/>
                    <a:pt x="61" y="91"/>
                  </a:cubicBezTo>
                  <a:cubicBezTo>
                    <a:pt x="122" y="31"/>
                    <a:pt x="304" y="0"/>
                    <a:pt x="365" y="61"/>
                  </a:cubicBezTo>
                  <a:cubicBezTo>
                    <a:pt x="426" y="152"/>
                    <a:pt x="486" y="304"/>
                    <a:pt x="395" y="365"/>
                  </a:cubicBezTo>
                  <a:cubicBezTo>
                    <a:pt x="334" y="456"/>
                    <a:pt x="213" y="486"/>
                    <a:pt x="91" y="39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21"/>
            <p:cNvSpPr/>
            <p:nvPr/>
          </p:nvSpPr>
          <p:spPr>
            <a:xfrm>
              <a:off x="5215400" y="701675"/>
              <a:ext cx="12200" cy="12175"/>
            </a:xfrm>
            <a:custGeom>
              <a:rect b="b" l="l" r="r" t="t"/>
              <a:pathLst>
                <a:path extrusionOk="0" h="487" w="488">
                  <a:moveTo>
                    <a:pt x="122" y="426"/>
                  </a:moveTo>
                  <a:cubicBezTo>
                    <a:pt x="31" y="335"/>
                    <a:pt x="1" y="183"/>
                    <a:pt x="62" y="122"/>
                  </a:cubicBezTo>
                  <a:cubicBezTo>
                    <a:pt x="153" y="31"/>
                    <a:pt x="305" y="0"/>
                    <a:pt x="366" y="61"/>
                  </a:cubicBezTo>
                  <a:cubicBezTo>
                    <a:pt x="457" y="152"/>
                    <a:pt x="487" y="304"/>
                    <a:pt x="426" y="365"/>
                  </a:cubicBezTo>
                  <a:cubicBezTo>
                    <a:pt x="335" y="487"/>
                    <a:pt x="183"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21"/>
            <p:cNvSpPr/>
            <p:nvPr/>
          </p:nvSpPr>
          <p:spPr>
            <a:xfrm>
              <a:off x="6818775" y="931150"/>
              <a:ext cx="12200" cy="12950"/>
            </a:xfrm>
            <a:custGeom>
              <a:rect b="b" l="l" r="r" t="t"/>
              <a:pathLst>
                <a:path extrusionOk="0" h="518" w="488">
                  <a:moveTo>
                    <a:pt x="122" y="426"/>
                  </a:moveTo>
                  <a:cubicBezTo>
                    <a:pt x="31" y="365"/>
                    <a:pt x="1" y="213"/>
                    <a:pt x="92" y="122"/>
                  </a:cubicBezTo>
                  <a:cubicBezTo>
                    <a:pt x="153" y="62"/>
                    <a:pt x="305" y="1"/>
                    <a:pt x="396" y="92"/>
                  </a:cubicBezTo>
                  <a:cubicBezTo>
                    <a:pt x="457" y="153"/>
                    <a:pt x="487" y="305"/>
                    <a:pt x="426" y="396"/>
                  </a:cubicBezTo>
                  <a:cubicBezTo>
                    <a:pt x="335" y="517"/>
                    <a:pt x="183" y="51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21"/>
            <p:cNvSpPr/>
            <p:nvPr/>
          </p:nvSpPr>
          <p:spPr>
            <a:xfrm>
              <a:off x="7305125" y="549700"/>
              <a:ext cx="25850" cy="24325"/>
            </a:xfrm>
            <a:custGeom>
              <a:rect b="b" l="l" r="r" t="t"/>
              <a:pathLst>
                <a:path extrusionOk="0" h="973" w="1034">
                  <a:moveTo>
                    <a:pt x="243" y="821"/>
                  </a:moveTo>
                  <a:cubicBezTo>
                    <a:pt x="30" y="669"/>
                    <a:pt x="0" y="426"/>
                    <a:pt x="182" y="213"/>
                  </a:cubicBezTo>
                  <a:cubicBezTo>
                    <a:pt x="334" y="31"/>
                    <a:pt x="608" y="0"/>
                    <a:pt x="790" y="183"/>
                  </a:cubicBezTo>
                  <a:cubicBezTo>
                    <a:pt x="1003" y="334"/>
                    <a:pt x="1034" y="608"/>
                    <a:pt x="851" y="790"/>
                  </a:cubicBezTo>
                  <a:cubicBezTo>
                    <a:pt x="699" y="973"/>
                    <a:pt x="426" y="973"/>
                    <a:pt x="243"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21"/>
            <p:cNvSpPr/>
            <p:nvPr/>
          </p:nvSpPr>
          <p:spPr>
            <a:xfrm>
              <a:off x="7207100" y="643150"/>
              <a:ext cx="25850" cy="25100"/>
            </a:xfrm>
            <a:custGeom>
              <a:rect b="b" l="l" r="r" t="t"/>
              <a:pathLst>
                <a:path extrusionOk="0" h="1004" w="1034">
                  <a:moveTo>
                    <a:pt x="243" y="852"/>
                  </a:moveTo>
                  <a:cubicBezTo>
                    <a:pt x="61" y="700"/>
                    <a:pt x="0" y="426"/>
                    <a:pt x="213" y="244"/>
                  </a:cubicBezTo>
                  <a:cubicBezTo>
                    <a:pt x="334" y="62"/>
                    <a:pt x="608" y="1"/>
                    <a:pt x="821" y="214"/>
                  </a:cubicBezTo>
                  <a:cubicBezTo>
                    <a:pt x="1003" y="366"/>
                    <a:pt x="1033" y="609"/>
                    <a:pt x="851" y="821"/>
                  </a:cubicBezTo>
                  <a:cubicBezTo>
                    <a:pt x="699" y="1004"/>
                    <a:pt x="426" y="1004"/>
                    <a:pt x="243"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21"/>
            <p:cNvSpPr/>
            <p:nvPr/>
          </p:nvSpPr>
          <p:spPr>
            <a:xfrm>
              <a:off x="7170625" y="1497275"/>
              <a:ext cx="25100" cy="25100"/>
            </a:xfrm>
            <a:custGeom>
              <a:rect b="b" l="l" r="r" t="t"/>
              <a:pathLst>
                <a:path extrusionOk="0" h="1004" w="1004">
                  <a:moveTo>
                    <a:pt x="213" y="851"/>
                  </a:moveTo>
                  <a:cubicBezTo>
                    <a:pt x="30" y="700"/>
                    <a:pt x="0" y="426"/>
                    <a:pt x="182" y="244"/>
                  </a:cubicBezTo>
                  <a:cubicBezTo>
                    <a:pt x="334" y="61"/>
                    <a:pt x="608" y="0"/>
                    <a:pt x="790" y="213"/>
                  </a:cubicBezTo>
                  <a:cubicBezTo>
                    <a:pt x="973" y="365"/>
                    <a:pt x="1003" y="608"/>
                    <a:pt x="821" y="821"/>
                  </a:cubicBezTo>
                  <a:cubicBezTo>
                    <a:pt x="669" y="973"/>
                    <a:pt x="395" y="1003"/>
                    <a:pt x="21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21"/>
            <p:cNvSpPr/>
            <p:nvPr/>
          </p:nvSpPr>
          <p:spPr>
            <a:xfrm>
              <a:off x="6975325" y="1216125"/>
              <a:ext cx="25850" cy="25100"/>
            </a:xfrm>
            <a:custGeom>
              <a:rect b="b" l="l" r="r" t="t"/>
              <a:pathLst>
                <a:path extrusionOk="0" h="1004" w="1034">
                  <a:moveTo>
                    <a:pt x="243" y="851"/>
                  </a:moveTo>
                  <a:cubicBezTo>
                    <a:pt x="61" y="699"/>
                    <a:pt x="0" y="426"/>
                    <a:pt x="213" y="243"/>
                  </a:cubicBezTo>
                  <a:cubicBezTo>
                    <a:pt x="365" y="61"/>
                    <a:pt x="608" y="0"/>
                    <a:pt x="821" y="213"/>
                  </a:cubicBezTo>
                  <a:cubicBezTo>
                    <a:pt x="1003" y="365"/>
                    <a:pt x="1034" y="608"/>
                    <a:pt x="851" y="821"/>
                  </a:cubicBezTo>
                  <a:cubicBezTo>
                    <a:pt x="699" y="1003"/>
                    <a:pt x="426" y="1003"/>
                    <a:pt x="24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21"/>
            <p:cNvSpPr/>
            <p:nvPr/>
          </p:nvSpPr>
          <p:spPr>
            <a:xfrm>
              <a:off x="6742025" y="581600"/>
              <a:ext cx="25875" cy="25100"/>
            </a:xfrm>
            <a:custGeom>
              <a:rect b="b" l="l" r="r" t="t"/>
              <a:pathLst>
                <a:path extrusionOk="0" h="1004" w="1035">
                  <a:moveTo>
                    <a:pt x="214" y="852"/>
                  </a:moveTo>
                  <a:cubicBezTo>
                    <a:pt x="31" y="700"/>
                    <a:pt x="1" y="426"/>
                    <a:pt x="183" y="244"/>
                  </a:cubicBezTo>
                  <a:cubicBezTo>
                    <a:pt x="335" y="62"/>
                    <a:pt x="609" y="1"/>
                    <a:pt x="791" y="214"/>
                  </a:cubicBezTo>
                  <a:cubicBezTo>
                    <a:pt x="973" y="366"/>
                    <a:pt x="1034" y="609"/>
                    <a:pt x="822" y="821"/>
                  </a:cubicBezTo>
                  <a:cubicBezTo>
                    <a:pt x="670" y="973"/>
                    <a:pt x="426" y="1004"/>
                    <a:pt x="214"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21"/>
            <p:cNvSpPr/>
            <p:nvPr/>
          </p:nvSpPr>
          <p:spPr>
            <a:xfrm>
              <a:off x="6898575" y="1967650"/>
              <a:ext cx="12175" cy="12175"/>
            </a:xfrm>
            <a:custGeom>
              <a:rect b="b" l="l" r="r" t="t"/>
              <a:pathLst>
                <a:path extrusionOk="0" h="487" w="487">
                  <a:moveTo>
                    <a:pt x="122" y="426"/>
                  </a:moveTo>
                  <a:cubicBezTo>
                    <a:pt x="31" y="335"/>
                    <a:pt x="0" y="183"/>
                    <a:pt x="92" y="122"/>
                  </a:cubicBezTo>
                  <a:cubicBezTo>
                    <a:pt x="152" y="31"/>
                    <a:pt x="304" y="0"/>
                    <a:pt x="395" y="61"/>
                  </a:cubicBezTo>
                  <a:cubicBezTo>
                    <a:pt x="456" y="152"/>
                    <a:pt x="487" y="304"/>
                    <a:pt x="426" y="395"/>
                  </a:cubicBezTo>
                  <a:cubicBezTo>
                    <a:pt x="335" y="487"/>
                    <a:pt x="244"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21"/>
            <p:cNvSpPr/>
            <p:nvPr/>
          </p:nvSpPr>
          <p:spPr>
            <a:xfrm>
              <a:off x="6875025" y="1507900"/>
              <a:ext cx="12175" cy="12200"/>
            </a:xfrm>
            <a:custGeom>
              <a:rect b="b" l="l" r="r" t="t"/>
              <a:pathLst>
                <a:path extrusionOk="0" h="488" w="487">
                  <a:moveTo>
                    <a:pt x="122" y="426"/>
                  </a:moveTo>
                  <a:cubicBezTo>
                    <a:pt x="30" y="335"/>
                    <a:pt x="0" y="183"/>
                    <a:pt x="61" y="123"/>
                  </a:cubicBezTo>
                  <a:cubicBezTo>
                    <a:pt x="152" y="31"/>
                    <a:pt x="304" y="1"/>
                    <a:pt x="365" y="92"/>
                  </a:cubicBezTo>
                  <a:cubicBezTo>
                    <a:pt x="456" y="153"/>
                    <a:pt x="486" y="305"/>
                    <a:pt x="426" y="396"/>
                  </a:cubicBezTo>
                  <a:cubicBezTo>
                    <a:pt x="334" y="457"/>
                    <a:pt x="182"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21"/>
            <p:cNvSpPr/>
            <p:nvPr/>
          </p:nvSpPr>
          <p:spPr>
            <a:xfrm>
              <a:off x="6900850" y="2232850"/>
              <a:ext cx="12175" cy="12175"/>
            </a:xfrm>
            <a:custGeom>
              <a:rect b="b" l="l" r="r" t="t"/>
              <a:pathLst>
                <a:path extrusionOk="0" h="487" w="487">
                  <a:moveTo>
                    <a:pt x="92" y="426"/>
                  </a:moveTo>
                  <a:cubicBezTo>
                    <a:pt x="31" y="335"/>
                    <a:pt x="1" y="183"/>
                    <a:pt x="61" y="122"/>
                  </a:cubicBezTo>
                  <a:cubicBezTo>
                    <a:pt x="153" y="31"/>
                    <a:pt x="304" y="0"/>
                    <a:pt x="365" y="61"/>
                  </a:cubicBezTo>
                  <a:cubicBezTo>
                    <a:pt x="456" y="152"/>
                    <a:pt x="487" y="304"/>
                    <a:pt x="396" y="365"/>
                  </a:cubicBezTo>
                  <a:cubicBezTo>
                    <a:pt x="335" y="487"/>
                    <a:pt x="183" y="487"/>
                    <a:pt x="9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21"/>
            <p:cNvSpPr/>
            <p:nvPr/>
          </p:nvSpPr>
          <p:spPr>
            <a:xfrm>
              <a:off x="510150" y="2106700"/>
              <a:ext cx="25100" cy="24350"/>
            </a:xfrm>
            <a:custGeom>
              <a:rect b="b" l="l" r="r" t="t"/>
              <a:pathLst>
                <a:path extrusionOk="0" h="974" w="1004">
                  <a:moveTo>
                    <a:pt x="213" y="821"/>
                  </a:moveTo>
                  <a:cubicBezTo>
                    <a:pt x="31" y="669"/>
                    <a:pt x="1" y="396"/>
                    <a:pt x="183" y="213"/>
                  </a:cubicBezTo>
                  <a:cubicBezTo>
                    <a:pt x="335" y="31"/>
                    <a:pt x="609" y="1"/>
                    <a:pt x="791" y="183"/>
                  </a:cubicBezTo>
                  <a:cubicBezTo>
                    <a:pt x="973" y="335"/>
                    <a:pt x="1004" y="609"/>
                    <a:pt x="821" y="791"/>
                  </a:cubicBezTo>
                  <a:cubicBezTo>
                    <a:pt x="669" y="973"/>
                    <a:pt x="396" y="973"/>
                    <a:pt x="213"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21"/>
            <p:cNvSpPr/>
            <p:nvPr/>
          </p:nvSpPr>
          <p:spPr>
            <a:xfrm>
              <a:off x="405300" y="1871900"/>
              <a:ext cx="25850" cy="24350"/>
            </a:xfrm>
            <a:custGeom>
              <a:rect b="b" l="l" r="r" t="t"/>
              <a:pathLst>
                <a:path extrusionOk="0" h="974" w="1034">
                  <a:moveTo>
                    <a:pt x="243" y="821"/>
                  </a:moveTo>
                  <a:cubicBezTo>
                    <a:pt x="30" y="669"/>
                    <a:pt x="0" y="426"/>
                    <a:pt x="182" y="213"/>
                  </a:cubicBezTo>
                  <a:cubicBezTo>
                    <a:pt x="334" y="31"/>
                    <a:pt x="608" y="0"/>
                    <a:pt x="790" y="183"/>
                  </a:cubicBezTo>
                  <a:cubicBezTo>
                    <a:pt x="1003" y="335"/>
                    <a:pt x="1034" y="608"/>
                    <a:pt x="851" y="791"/>
                  </a:cubicBezTo>
                  <a:cubicBezTo>
                    <a:pt x="638" y="973"/>
                    <a:pt x="426" y="973"/>
                    <a:pt x="243"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21"/>
            <p:cNvSpPr/>
            <p:nvPr/>
          </p:nvSpPr>
          <p:spPr>
            <a:xfrm>
              <a:off x="401500" y="1976000"/>
              <a:ext cx="25850" cy="25100"/>
            </a:xfrm>
            <a:custGeom>
              <a:rect b="b" l="l" r="r" t="t"/>
              <a:pathLst>
                <a:path extrusionOk="0" h="1004" w="1034">
                  <a:moveTo>
                    <a:pt x="243" y="852"/>
                  </a:moveTo>
                  <a:cubicBezTo>
                    <a:pt x="30" y="700"/>
                    <a:pt x="0" y="426"/>
                    <a:pt x="182" y="244"/>
                  </a:cubicBezTo>
                  <a:cubicBezTo>
                    <a:pt x="334" y="61"/>
                    <a:pt x="608" y="1"/>
                    <a:pt x="790" y="213"/>
                  </a:cubicBezTo>
                  <a:cubicBezTo>
                    <a:pt x="1003" y="365"/>
                    <a:pt x="1034" y="609"/>
                    <a:pt x="851" y="821"/>
                  </a:cubicBezTo>
                  <a:cubicBezTo>
                    <a:pt x="699" y="1004"/>
                    <a:pt x="426" y="1004"/>
                    <a:pt x="243"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21"/>
            <p:cNvSpPr/>
            <p:nvPr/>
          </p:nvSpPr>
          <p:spPr>
            <a:xfrm>
              <a:off x="741925" y="1534500"/>
              <a:ext cx="25100" cy="25100"/>
            </a:xfrm>
            <a:custGeom>
              <a:rect b="b" l="l" r="r" t="t"/>
              <a:pathLst>
                <a:path extrusionOk="0" h="1004" w="1004">
                  <a:moveTo>
                    <a:pt x="213" y="852"/>
                  </a:moveTo>
                  <a:cubicBezTo>
                    <a:pt x="31" y="700"/>
                    <a:pt x="0" y="426"/>
                    <a:pt x="183" y="244"/>
                  </a:cubicBezTo>
                  <a:cubicBezTo>
                    <a:pt x="335" y="31"/>
                    <a:pt x="608" y="1"/>
                    <a:pt x="791" y="183"/>
                  </a:cubicBezTo>
                  <a:cubicBezTo>
                    <a:pt x="973" y="335"/>
                    <a:pt x="1003" y="609"/>
                    <a:pt x="821" y="791"/>
                  </a:cubicBezTo>
                  <a:cubicBezTo>
                    <a:pt x="669" y="943"/>
                    <a:pt x="395" y="1004"/>
                    <a:pt x="213"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21"/>
            <p:cNvSpPr/>
            <p:nvPr/>
          </p:nvSpPr>
          <p:spPr>
            <a:xfrm>
              <a:off x="2335425" y="1804275"/>
              <a:ext cx="25850" cy="25100"/>
            </a:xfrm>
            <a:custGeom>
              <a:rect b="b" l="l" r="r" t="t"/>
              <a:pathLst>
                <a:path extrusionOk="0" h="1004" w="1034">
                  <a:moveTo>
                    <a:pt x="243" y="851"/>
                  </a:moveTo>
                  <a:cubicBezTo>
                    <a:pt x="31" y="669"/>
                    <a:pt x="0" y="426"/>
                    <a:pt x="183" y="243"/>
                  </a:cubicBezTo>
                  <a:cubicBezTo>
                    <a:pt x="334" y="31"/>
                    <a:pt x="608" y="0"/>
                    <a:pt x="790" y="183"/>
                  </a:cubicBezTo>
                  <a:cubicBezTo>
                    <a:pt x="1003" y="335"/>
                    <a:pt x="1034" y="608"/>
                    <a:pt x="851" y="791"/>
                  </a:cubicBezTo>
                  <a:cubicBezTo>
                    <a:pt x="699" y="1003"/>
                    <a:pt x="426" y="1003"/>
                    <a:pt x="24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21"/>
            <p:cNvSpPr/>
            <p:nvPr/>
          </p:nvSpPr>
          <p:spPr>
            <a:xfrm>
              <a:off x="264700" y="2153825"/>
              <a:ext cx="25875" cy="25100"/>
            </a:xfrm>
            <a:custGeom>
              <a:rect b="b" l="l" r="r" t="t"/>
              <a:pathLst>
                <a:path extrusionOk="0" h="1004" w="1035">
                  <a:moveTo>
                    <a:pt x="244" y="851"/>
                  </a:moveTo>
                  <a:cubicBezTo>
                    <a:pt x="31" y="699"/>
                    <a:pt x="1" y="426"/>
                    <a:pt x="183" y="243"/>
                  </a:cubicBezTo>
                  <a:cubicBezTo>
                    <a:pt x="335" y="31"/>
                    <a:pt x="609" y="0"/>
                    <a:pt x="791" y="183"/>
                  </a:cubicBezTo>
                  <a:cubicBezTo>
                    <a:pt x="1004" y="335"/>
                    <a:pt x="1034" y="608"/>
                    <a:pt x="852" y="790"/>
                  </a:cubicBezTo>
                  <a:cubicBezTo>
                    <a:pt x="670" y="942"/>
                    <a:pt x="426" y="1003"/>
                    <a:pt x="244"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21"/>
            <p:cNvSpPr/>
            <p:nvPr/>
          </p:nvSpPr>
          <p:spPr>
            <a:xfrm>
              <a:off x="444050" y="1482075"/>
              <a:ext cx="12925" cy="12950"/>
            </a:xfrm>
            <a:custGeom>
              <a:rect b="b" l="l" r="r" t="t"/>
              <a:pathLst>
                <a:path extrusionOk="0" h="518" w="517">
                  <a:moveTo>
                    <a:pt x="122" y="426"/>
                  </a:moveTo>
                  <a:cubicBezTo>
                    <a:pt x="61" y="365"/>
                    <a:pt x="0" y="213"/>
                    <a:pt x="91" y="122"/>
                  </a:cubicBezTo>
                  <a:cubicBezTo>
                    <a:pt x="152" y="61"/>
                    <a:pt x="304" y="1"/>
                    <a:pt x="395" y="92"/>
                  </a:cubicBezTo>
                  <a:cubicBezTo>
                    <a:pt x="456" y="152"/>
                    <a:pt x="517" y="304"/>
                    <a:pt x="426" y="396"/>
                  </a:cubicBezTo>
                  <a:cubicBezTo>
                    <a:pt x="365" y="517"/>
                    <a:pt x="213" y="51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21"/>
            <p:cNvSpPr/>
            <p:nvPr/>
          </p:nvSpPr>
          <p:spPr>
            <a:xfrm>
              <a:off x="741925" y="1636325"/>
              <a:ext cx="12175" cy="12200"/>
            </a:xfrm>
            <a:custGeom>
              <a:rect b="b" l="l" r="r" t="t"/>
              <a:pathLst>
                <a:path extrusionOk="0" h="488" w="487">
                  <a:moveTo>
                    <a:pt x="92" y="426"/>
                  </a:moveTo>
                  <a:cubicBezTo>
                    <a:pt x="31" y="335"/>
                    <a:pt x="0" y="183"/>
                    <a:pt x="61" y="122"/>
                  </a:cubicBezTo>
                  <a:cubicBezTo>
                    <a:pt x="152" y="31"/>
                    <a:pt x="304" y="1"/>
                    <a:pt x="365" y="62"/>
                  </a:cubicBezTo>
                  <a:cubicBezTo>
                    <a:pt x="456" y="153"/>
                    <a:pt x="487" y="305"/>
                    <a:pt x="395" y="366"/>
                  </a:cubicBezTo>
                  <a:cubicBezTo>
                    <a:pt x="335" y="487"/>
                    <a:pt x="183" y="487"/>
                    <a:pt x="9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21"/>
            <p:cNvSpPr/>
            <p:nvPr/>
          </p:nvSpPr>
          <p:spPr>
            <a:xfrm>
              <a:off x="1114275" y="1389375"/>
              <a:ext cx="25100" cy="24325"/>
            </a:xfrm>
            <a:custGeom>
              <a:rect b="b" l="l" r="r" t="t"/>
              <a:pathLst>
                <a:path extrusionOk="0" h="973" w="1004">
                  <a:moveTo>
                    <a:pt x="213" y="821"/>
                  </a:moveTo>
                  <a:cubicBezTo>
                    <a:pt x="31" y="669"/>
                    <a:pt x="0" y="426"/>
                    <a:pt x="183" y="213"/>
                  </a:cubicBezTo>
                  <a:cubicBezTo>
                    <a:pt x="335" y="31"/>
                    <a:pt x="608" y="0"/>
                    <a:pt x="791" y="183"/>
                  </a:cubicBezTo>
                  <a:cubicBezTo>
                    <a:pt x="973" y="335"/>
                    <a:pt x="1003" y="608"/>
                    <a:pt x="821" y="791"/>
                  </a:cubicBezTo>
                  <a:cubicBezTo>
                    <a:pt x="639" y="973"/>
                    <a:pt x="395" y="973"/>
                    <a:pt x="213"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21"/>
            <p:cNvSpPr/>
            <p:nvPr/>
          </p:nvSpPr>
          <p:spPr>
            <a:xfrm>
              <a:off x="565625" y="1643175"/>
              <a:ext cx="25875" cy="24350"/>
            </a:xfrm>
            <a:custGeom>
              <a:rect b="b" l="l" r="r" t="t"/>
              <a:pathLst>
                <a:path extrusionOk="0" h="974" w="1035">
                  <a:moveTo>
                    <a:pt x="244" y="821"/>
                  </a:moveTo>
                  <a:cubicBezTo>
                    <a:pt x="61" y="669"/>
                    <a:pt x="1" y="396"/>
                    <a:pt x="213" y="213"/>
                  </a:cubicBezTo>
                  <a:cubicBezTo>
                    <a:pt x="365" y="31"/>
                    <a:pt x="608" y="0"/>
                    <a:pt x="821" y="183"/>
                  </a:cubicBezTo>
                  <a:cubicBezTo>
                    <a:pt x="1004" y="335"/>
                    <a:pt x="1034" y="608"/>
                    <a:pt x="852" y="791"/>
                  </a:cubicBezTo>
                  <a:cubicBezTo>
                    <a:pt x="700" y="943"/>
                    <a:pt x="426" y="973"/>
                    <a:pt x="244"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21"/>
            <p:cNvSpPr/>
            <p:nvPr/>
          </p:nvSpPr>
          <p:spPr>
            <a:xfrm>
              <a:off x="450125" y="2663700"/>
              <a:ext cx="25850" cy="25100"/>
            </a:xfrm>
            <a:custGeom>
              <a:rect b="b" l="l" r="r" t="t"/>
              <a:pathLst>
                <a:path extrusionOk="0" h="1004" w="1034">
                  <a:moveTo>
                    <a:pt x="213" y="852"/>
                  </a:moveTo>
                  <a:cubicBezTo>
                    <a:pt x="31" y="700"/>
                    <a:pt x="0" y="426"/>
                    <a:pt x="183" y="244"/>
                  </a:cubicBezTo>
                  <a:cubicBezTo>
                    <a:pt x="335" y="61"/>
                    <a:pt x="608" y="1"/>
                    <a:pt x="791" y="213"/>
                  </a:cubicBezTo>
                  <a:cubicBezTo>
                    <a:pt x="973" y="365"/>
                    <a:pt x="1034" y="609"/>
                    <a:pt x="821" y="821"/>
                  </a:cubicBezTo>
                  <a:cubicBezTo>
                    <a:pt x="669" y="1004"/>
                    <a:pt x="426" y="1004"/>
                    <a:pt x="213"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21"/>
            <p:cNvSpPr/>
            <p:nvPr/>
          </p:nvSpPr>
          <p:spPr>
            <a:xfrm>
              <a:off x="902250" y="1643925"/>
              <a:ext cx="12200" cy="12200"/>
            </a:xfrm>
            <a:custGeom>
              <a:rect b="b" l="l" r="r" t="t"/>
              <a:pathLst>
                <a:path extrusionOk="0" h="488" w="488">
                  <a:moveTo>
                    <a:pt x="122" y="426"/>
                  </a:moveTo>
                  <a:cubicBezTo>
                    <a:pt x="31" y="335"/>
                    <a:pt x="1" y="183"/>
                    <a:pt x="62" y="122"/>
                  </a:cubicBezTo>
                  <a:cubicBezTo>
                    <a:pt x="153" y="31"/>
                    <a:pt x="305" y="1"/>
                    <a:pt x="366" y="62"/>
                  </a:cubicBezTo>
                  <a:cubicBezTo>
                    <a:pt x="457" y="153"/>
                    <a:pt x="487" y="305"/>
                    <a:pt x="426" y="366"/>
                  </a:cubicBezTo>
                  <a:cubicBezTo>
                    <a:pt x="335" y="457"/>
                    <a:pt x="183"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21"/>
            <p:cNvSpPr/>
            <p:nvPr/>
          </p:nvSpPr>
          <p:spPr>
            <a:xfrm>
              <a:off x="260150" y="1727525"/>
              <a:ext cx="12175" cy="12175"/>
            </a:xfrm>
            <a:custGeom>
              <a:rect b="b" l="l" r="r" t="t"/>
              <a:pathLst>
                <a:path extrusionOk="0" h="487" w="487">
                  <a:moveTo>
                    <a:pt x="122" y="426"/>
                  </a:moveTo>
                  <a:cubicBezTo>
                    <a:pt x="31" y="335"/>
                    <a:pt x="0" y="183"/>
                    <a:pt x="61" y="122"/>
                  </a:cubicBezTo>
                  <a:cubicBezTo>
                    <a:pt x="152" y="31"/>
                    <a:pt x="304" y="0"/>
                    <a:pt x="365" y="61"/>
                  </a:cubicBezTo>
                  <a:cubicBezTo>
                    <a:pt x="456" y="152"/>
                    <a:pt x="487" y="304"/>
                    <a:pt x="426" y="365"/>
                  </a:cubicBezTo>
                  <a:cubicBezTo>
                    <a:pt x="335" y="487"/>
                    <a:pt x="183"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21"/>
            <p:cNvSpPr/>
            <p:nvPr/>
          </p:nvSpPr>
          <p:spPr>
            <a:xfrm>
              <a:off x="317150" y="4411450"/>
              <a:ext cx="24325" cy="25100"/>
            </a:xfrm>
            <a:custGeom>
              <a:rect b="b" l="l" r="r" t="t"/>
              <a:pathLst>
                <a:path extrusionOk="0" h="1004" w="973">
                  <a:moveTo>
                    <a:pt x="882" y="274"/>
                  </a:moveTo>
                  <a:cubicBezTo>
                    <a:pt x="973" y="456"/>
                    <a:pt x="912" y="760"/>
                    <a:pt x="699" y="882"/>
                  </a:cubicBezTo>
                  <a:cubicBezTo>
                    <a:pt x="517" y="1004"/>
                    <a:pt x="213" y="912"/>
                    <a:pt x="122" y="730"/>
                  </a:cubicBezTo>
                  <a:cubicBezTo>
                    <a:pt x="0" y="548"/>
                    <a:pt x="61" y="244"/>
                    <a:pt x="274" y="122"/>
                  </a:cubicBezTo>
                  <a:cubicBezTo>
                    <a:pt x="456" y="0"/>
                    <a:pt x="699" y="6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21"/>
            <p:cNvSpPr/>
            <p:nvPr/>
          </p:nvSpPr>
          <p:spPr>
            <a:xfrm>
              <a:off x="710000" y="1333900"/>
              <a:ext cx="12200" cy="12950"/>
            </a:xfrm>
            <a:custGeom>
              <a:rect b="b" l="l" r="r" t="t"/>
              <a:pathLst>
                <a:path extrusionOk="0" h="518" w="488">
                  <a:moveTo>
                    <a:pt x="122" y="426"/>
                  </a:moveTo>
                  <a:cubicBezTo>
                    <a:pt x="62" y="365"/>
                    <a:pt x="1" y="213"/>
                    <a:pt x="92" y="122"/>
                  </a:cubicBezTo>
                  <a:cubicBezTo>
                    <a:pt x="153" y="61"/>
                    <a:pt x="305" y="0"/>
                    <a:pt x="396" y="92"/>
                  </a:cubicBezTo>
                  <a:cubicBezTo>
                    <a:pt x="457" y="152"/>
                    <a:pt x="487" y="304"/>
                    <a:pt x="426" y="396"/>
                  </a:cubicBezTo>
                  <a:cubicBezTo>
                    <a:pt x="365" y="517"/>
                    <a:pt x="244" y="51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21"/>
            <p:cNvSpPr/>
            <p:nvPr/>
          </p:nvSpPr>
          <p:spPr>
            <a:xfrm>
              <a:off x="406050" y="2372675"/>
              <a:ext cx="12950" cy="12175"/>
            </a:xfrm>
            <a:custGeom>
              <a:rect b="b" l="l" r="r" t="t"/>
              <a:pathLst>
                <a:path extrusionOk="0" h="487" w="518">
                  <a:moveTo>
                    <a:pt x="122" y="395"/>
                  </a:moveTo>
                  <a:cubicBezTo>
                    <a:pt x="61" y="334"/>
                    <a:pt x="0" y="183"/>
                    <a:pt x="92" y="91"/>
                  </a:cubicBezTo>
                  <a:cubicBezTo>
                    <a:pt x="152" y="31"/>
                    <a:pt x="304" y="0"/>
                    <a:pt x="396" y="61"/>
                  </a:cubicBezTo>
                  <a:cubicBezTo>
                    <a:pt x="456" y="152"/>
                    <a:pt x="517" y="304"/>
                    <a:pt x="426" y="365"/>
                  </a:cubicBezTo>
                  <a:cubicBezTo>
                    <a:pt x="365" y="486"/>
                    <a:pt x="213" y="486"/>
                    <a:pt x="122" y="39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21"/>
            <p:cNvSpPr/>
            <p:nvPr/>
          </p:nvSpPr>
          <p:spPr>
            <a:xfrm>
              <a:off x="1032200" y="561850"/>
              <a:ext cx="12175" cy="12175"/>
            </a:xfrm>
            <a:custGeom>
              <a:rect b="b" l="l" r="r" t="t"/>
              <a:pathLst>
                <a:path extrusionOk="0" h="487" w="487">
                  <a:moveTo>
                    <a:pt x="122" y="426"/>
                  </a:moveTo>
                  <a:cubicBezTo>
                    <a:pt x="31" y="335"/>
                    <a:pt x="1" y="183"/>
                    <a:pt x="92" y="122"/>
                  </a:cubicBezTo>
                  <a:cubicBezTo>
                    <a:pt x="152" y="31"/>
                    <a:pt x="304" y="0"/>
                    <a:pt x="396" y="61"/>
                  </a:cubicBezTo>
                  <a:cubicBezTo>
                    <a:pt x="456" y="152"/>
                    <a:pt x="487" y="304"/>
                    <a:pt x="426" y="396"/>
                  </a:cubicBezTo>
                  <a:cubicBezTo>
                    <a:pt x="335" y="487"/>
                    <a:pt x="183"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21"/>
            <p:cNvSpPr/>
            <p:nvPr/>
          </p:nvSpPr>
          <p:spPr>
            <a:xfrm>
              <a:off x="7012550" y="1659900"/>
              <a:ext cx="25875" cy="25100"/>
            </a:xfrm>
            <a:custGeom>
              <a:rect b="b" l="l" r="r" t="t"/>
              <a:pathLst>
                <a:path extrusionOk="0" h="1004" w="1035">
                  <a:moveTo>
                    <a:pt x="244" y="851"/>
                  </a:moveTo>
                  <a:cubicBezTo>
                    <a:pt x="31" y="699"/>
                    <a:pt x="1" y="426"/>
                    <a:pt x="183" y="243"/>
                  </a:cubicBezTo>
                  <a:cubicBezTo>
                    <a:pt x="335" y="30"/>
                    <a:pt x="609" y="0"/>
                    <a:pt x="791" y="182"/>
                  </a:cubicBezTo>
                  <a:cubicBezTo>
                    <a:pt x="1004" y="334"/>
                    <a:pt x="1034" y="608"/>
                    <a:pt x="852" y="790"/>
                  </a:cubicBezTo>
                  <a:cubicBezTo>
                    <a:pt x="700" y="1003"/>
                    <a:pt x="426" y="1003"/>
                    <a:pt x="244"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21"/>
            <p:cNvSpPr/>
            <p:nvPr/>
          </p:nvSpPr>
          <p:spPr>
            <a:xfrm>
              <a:off x="7330950" y="1606700"/>
              <a:ext cx="12175" cy="12175"/>
            </a:xfrm>
            <a:custGeom>
              <a:rect b="b" l="l" r="r" t="t"/>
              <a:pathLst>
                <a:path extrusionOk="0" h="487" w="487">
                  <a:moveTo>
                    <a:pt x="122" y="426"/>
                  </a:moveTo>
                  <a:cubicBezTo>
                    <a:pt x="31" y="335"/>
                    <a:pt x="1" y="183"/>
                    <a:pt x="61" y="122"/>
                  </a:cubicBezTo>
                  <a:cubicBezTo>
                    <a:pt x="152" y="31"/>
                    <a:pt x="304" y="0"/>
                    <a:pt x="365" y="92"/>
                  </a:cubicBezTo>
                  <a:cubicBezTo>
                    <a:pt x="456" y="152"/>
                    <a:pt x="487" y="304"/>
                    <a:pt x="426" y="396"/>
                  </a:cubicBezTo>
                  <a:cubicBezTo>
                    <a:pt x="335" y="487"/>
                    <a:pt x="183"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21"/>
            <p:cNvSpPr/>
            <p:nvPr/>
          </p:nvSpPr>
          <p:spPr>
            <a:xfrm>
              <a:off x="7109825" y="1142400"/>
              <a:ext cx="12175" cy="12200"/>
            </a:xfrm>
            <a:custGeom>
              <a:rect b="b" l="l" r="r" t="t"/>
              <a:pathLst>
                <a:path extrusionOk="0" h="488" w="487">
                  <a:moveTo>
                    <a:pt x="92" y="426"/>
                  </a:moveTo>
                  <a:cubicBezTo>
                    <a:pt x="31" y="335"/>
                    <a:pt x="0" y="183"/>
                    <a:pt x="61" y="122"/>
                  </a:cubicBezTo>
                  <a:cubicBezTo>
                    <a:pt x="152" y="31"/>
                    <a:pt x="304" y="1"/>
                    <a:pt x="365" y="61"/>
                  </a:cubicBezTo>
                  <a:cubicBezTo>
                    <a:pt x="456" y="153"/>
                    <a:pt x="487" y="305"/>
                    <a:pt x="395" y="365"/>
                  </a:cubicBezTo>
                  <a:cubicBezTo>
                    <a:pt x="335" y="487"/>
                    <a:pt x="183" y="487"/>
                    <a:pt x="9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21"/>
            <p:cNvSpPr/>
            <p:nvPr/>
          </p:nvSpPr>
          <p:spPr>
            <a:xfrm>
              <a:off x="7294475" y="1378725"/>
              <a:ext cx="12950" cy="12200"/>
            </a:xfrm>
            <a:custGeom>
              <a:rect b="b" l="l" r="r" t="t"/>
              <a:pathLst>
                <a:path extrusionOk="0" h="488" w="518">
                  <a:moveTo>
                    <a:pt x="122" y="426"/>
                  </a:moveTo>
                  <a:cubicBezTo>
                    <a:pt x="61" y="335"/>
                    <a:pt x="1" y="183"/>
                    <a:pt x="92" y="122"/>
                  </a:cubicBezTo>
                  <a:cubicBezTo>
                    <a:pt x="152" y="31"/>
                    <a:pt x="304" y="1"/>
                    <a:pt x="396" y="92"/>
                  </a:cubicBezTo>
                  <a:cubicBezTo>
                    <a:pt x="456" y="153"/>
                    <a:pt x="517" y="305"/>
                    <a:pt x="426" y="396"/>
                  </a:cubicBezTo>
                  <a:cubicBezTo>
                    <a:pt x="365" y="457"/>
                    <a:pt x="213"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21"/>
            <p:cNvSpPr/>
            <p:nvPr/>
          </p:nvSpPr>
          <p:spPr>
            <a:xfrm>
              <a:off x="6552825" y="1257150"/>
              <a:ext cx="25850" cy="25850"/>
            </a:xfrm>
            <a:custGeom>
              <a:rect b="b" l="l" r="r" t="t"/>
              <a:pathLst>
                <a:path extrusionOk="0" h="1034" w="1034">
                  <a:moveTo>
                    <a:pt x="243" y="851"/>
                  </a:moveTo>
                  <a:cubicBezTo>
                    <a:pt x="31" y="700"/>
                    <a:pt x="0" y="426"/>
                    <a:pt x="183" y="244"/>
                  </a:cubicBezTo>
                  <a:cubicBezTo>
                    <a:pt x="335" y="31"/>
                    <a:pt x="608" y="0"/>
                    <a:pt x="791" y="183"/>
                  </a:cubicBezTo>
                  <a:cubicBezTo>
                    <a:pt x="1003" y="335"/>
                    <a:pt x="1034" y="608"/>
                    <a:pt x="851" y="791"/>
                  </a:cubicBezTo>
                  <a:cubicBezTo>
                    <a:pt x="699" y="1003"/>
                    <a:pt x="426" y="1034"/>
                    <a:pt x="24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21"/>
            <p:cNvSpPr/>
            <p:nvPr/>
          </p:nvSpPr>
          <p:spPr>
            <a:xfrm>
              <a:off x="7284600" y="1005625"/>
              <a:ext cx="25100" cy="24350"/>
            </a:xfrm>
            <a:custGeom>
              <a:rect b="b" l="l" r="r" t="t"/>
              <a:pathLst>
                <a:path extrusionOk="0" h="974" w="1004">
                  <a:moveTo>
                    <a:pt x="213" y="821"/>
                  </a:moveTo>
                  <a:cubicBezTo>
                    <a:pt x="31" y="669"/>
                    <a:pt x="0" y="426"/>
                    <a:pt x="183" y="213"/>
                  </a:cubicBezTo>
                  <a:cubicBezTo>
                    <a:pt x="335" y="31"/>
                    <a:pt x="608" y="0"/>
                    <a:pt x="791" y="183"/>
                  </a:cubicBezTo>
                  <a:cubicBezTo>
                    <a:pt x="973" y="335"/>
                    <a:pt x="1003" y="608"/>
                    <a:pt x="821" y="791"/>
                  </a:cubicBezTo>
                  <a:cubicBezTo>
                    <a:pt x="669" y="943"/>
                    <a:pt x="396" y="973"/>
                    <a:pt x="213"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21"/>
            <p:cNvSpPr/>
            <p:nvPr/>
          </p:nvSpPr>
          <p:spPr>
            <a:xfrm>
              <a:off x="7193400" y="2672825"/>
              <a:ext cx="25100" cy="24350"/>
            </a:xfrm>
            <a:custGeom>
              <a:rect b="b" l="l" r="r" t="t"/>
              <a:pathLst>
                <a:path extrusionOk="0" h="974" w="1004">
                  <a:moveTo>
                    <a:pt x="214" y="821"/>
                  </a:moveTo>
                  <a:cubicBezTo>
                    <a:pt x="31" y="669"/>
                    <a:pt x="1" y="396"/>
                    <a:pt x="183" y="213"/>
                  </a:cubicBezTo>
                  <a:cubicBezTo>
                    <a:pt x="335" y="31"/>
                    <a:pt x="609" y="0"/>
                    <a:pt x="791" y="183"/>
                  </a:cubicBezTo>
                  <a:cubicBezTo>
                    <a:pt x="974" y="335"/>
                    <a:pt x="1004" y="608"/>
                    <a:pt x="822" y="791"/>
                  </a:cubicBezTo>
                  <a:cubicBezTo>
                    <a:pt x="670" y="943"/>
                    <a:pt x="396" y="973"/>
                    <a:pt x="214"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21"/>
            <p:cNvSpPr/>
            <p:nvPr/>
          </p:nvSpPr>
          <p:spPr>
            <a:xfrm>
              <a:off x="7316500" y="957750"/>
              <a:ext cx="12200" cy="12950"/>
            </a:xfrm>
            <a:custGeom>
              <a:rect b="b" l="l" r="r" t="t"/>
              <a:pathLst>
                <a:path extrusionOk="0" h="518" w="488">
                  <a:moveTo>
                    <a:pt x="123" y="426"/>
                  </a:moveTo>
                  <a:cubicBezTo>
                    <a:pt x="31" y="365"/>
                    <a:pt x="1" y="213"/>
                    <a:pt x="92" y="122"/>
                  </a:cubicBezTo>
                  <a:cubicBezTo>
                    <a:pt x="153" y="61"/>
                    <a:pt x="305" y="1"/>
                    <a:pt x="396" y="92"/>
                  </a:cubicBezTo>
                  <a:cubicBezTo>
                    <a:pt x="457" y="153"/>
                    <a:pt x="487" y="305"/>
                    <a:pt x="427" y="396"/>
                  </a:cubicBezTo>
                  <a:cubicBezTo>
                    <a:pt x="335" y="517"/>
                    <a:pt x="244" y="517"/>
                    <a:pt x="123"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21"/>
            <p:cNvSpPr/>
            <p:nvPr/>
          </p:nvSpPr>
          <p:spPr>
            <a:xfrm>
              <a:off x="321700" y="93000"/>
              <a:ext cx="7202275" cy="3167250"/>
            </a:xfrm>
            <a:custGeom>
              <a:rect b="b" l="l" r="r" t="t"/>
              <a:pathLst>
                <a:path extrusionOk="0" h="126690" w="288091">
                  <a:moveTo>
                    <a:pt x="232376" y="1155"/>
                  </a:moveTo>
                  <a:lnTo>
                    <a:pt x="242224" y="18116"/>
                  </a:lnTo>
                  <a:lnTo>
                    <a:pt x="237057" y="21368"/>
                  </a:lnTo>
                  <a:lnTo>
                    <a:pt x="232376" y="1155"/>
                  </a:lnTo>
                  <a:close/>
                  <a:moveTo>
                    <a:pt x="232193" y="791"/>
                  </a:moveTo>
                  <a:cubicBezTo>
                    <a:pt x="232133" y="791"/>
                    <a:pt x="232133" y="821"/>
                    <a:pt x="232133" y="821"/>
                  </a:cubicBezTo>
                  <a:lnTo>
                    <a:pt x="237026" y="21490"/>
                  </a:lnTo>
                  <a:lnTo>
                    <a:pt x="237057" y="21490"/>
                  </a:lnTo>
                  <a:lnTo>
                    <a:pt x="242285" y="18147"/>
                  </a:lnTo>
                  <a:cubicBezTo>
                    <a:pt x="242345" y="18147"/>
                    <a:pt x="242345" y="18116"/>
                    <a:pt x="242285" y="18086"/>
                  </a:cubicBezTo>
                  <a:lnTo>
                    <a:pt x="232254" y="821"/>
                  </a:lnTo>
                  <a:cubicBezTo>
                    <a:pt x="232254" y="791"/>
                    <a:pt x="232224" y="791"/>
                    <a:pt x="232193" y="791"/>
                  </a:cubicBezTo>
                  <a:close/>
                  <a:moveTo>
                    <a:pt x="211220" y="6566"/>
                  </a:moveTo>
                  <a:lnTo>
                    <a:pt x="225871" y="17113"/>
                  </a:lnTo>
                  <a:lnTo>
                    <a:pt x="224746" y="26536"/>
                  </a:lnTo>
                  <a:lnTo>
                    <a:pt x="211220" y="6566"/>
                  </a:lnTo>
                  <a:close/>
                  <a:moveTo>
                    <a:pt x="266206" y="21429"/>
                  </a:moveTo>
                  <a:lnTo>
                    <a:pt x="265507" y="27296"/>
                  </a:lnTo>
                  <a:lnTo>
                    <a:pt x="263227" y="22493"/>
                  </a:lnTo>
                  <a:lnTo>
                    <a:pt x="266206" y="21429"/>
                  </a:lnTo>
                  <a:close/>
                  <a:moveTo>
                    <a:pt x="274565" y="18481"/>
                  </a:moveTo>
                  <a:lnTo>
                    <a:pt x="265537" y="27356"/>
                  </a:lnTo>
                  <a:lnTo>
                    <a:pt x="266267" y="21368"/>
                  </a:lnTo>
                  <a:lnTo>
                    <a:pt x="274565" y="18481"/>
                  </a:lnTo>
                  <a:close/>
                  <a:moveTo>
                    <a:pt x="240127" y="24682"/>
                  </a:moveTo>
                  <a:lnTo>
                    <a:pt x="248273" y="27569"/>
                  </a:lnTo>
                  <a:lnTo>
                    <a:pt x="241646" y="32372"/>
                  </a:lnTo>
                  <a:lnTo>
                    <a:pt x="240127" y="24682"/>
                  </a:lnTo>
                  <a:close/>
                  <a:moveTo>
                    <a:pt x="131036" y="23253"/>
                  </a:moveTo>
                  <a:lnTo>
                    <a:pt x="163833" y="28663"/>
                  </a:lnTo>
                  <a:lnTo>
                    <a:pt x="149851" y="43405"/>
                  </a:lnTo>
                  <a:lnTo>
                    <a:pt x="131036" y="23253"/>
                  </a:lnTo>
                  <a:close/>
                  <a:moveTo>
                    <a:pt x="81643" y="47235"/>
                  </a:moveTo>
                  <a:cubicBezTo>
                    <a:pt x="81630" y="47249"/>
                    <a:pt x="81628" y="47256"/>
                    <a:pt x="81631" y="47260"/>
                  </a:cubicBezTo>
                  <a:lnTo>
                    <a:pt x="81631" y="47260"/>
                  </a:lnTo>
                  <a:cubicBezTo>
                    <a:pt x="81634" y="47253"/>
                    <a:pt x="81638" y="47245"/>
                    <a:pt x="81643" y="47235"/>
                  </a:cubicBezTo>
                  <a:close/>
                  <a:moveTo>
                    <a:pt x="36962" y="61"/>
                  </a:moveTo>
                  <a:lnTo>
                    <a:pt x="87115" y="20244"/>
                  </a:lnTo>
                  <a:lnTo>
                    <a:pt x="65351" y="50335"/>
                  </a:lnTo>
                  <a:lnTo>
                    <a:pt x="46810" y="35350"/>
                  </a:lnTo>
                  <a:lnTo>
                    <a:pt x="58451" y="23861"/>
                  </a:lnTo>
                  <a:lnTo>
                    <a:pt x="58451" y="23770"/>
                  </a:lnTo>
                  <a:lnTo>
                    <a:pt x="58360" y="23770"/>
                  </a:lnTo>
                  <a:lnTo>
                    <a:pt x="46749" y="35259"/>
                  </a:lnTo>
                  <a:lnTo>
                    <a:pt x="42281" y="20426"/>
                  </a:lnTo>
                  <a:lnTo>
                    <a:pt x="36962" y="61"/>
                  </a:lnTo>
                  <a:close/>
                  <a:moveTo>
                    <a:pt x="201919" y="36809"/>
                  </a:moveTo>
                  <a:lnTo>
                    <a:pt x="193044" y="43436"/>
                  </a:lnTo>
                  <a:lnTo>
                    <a:pt x="181584" y="50761"/>
                  </a:lnTo>
                  <a:lnTo>
                    <a:pt x="183773" y="40123"/>
                  </a:lnTo>
                  <a:lnTo>
                    <a:pt x="201919" y="36809"/>
                  </a:lnTo>
                  <a:close/>
                  <a:moveTo>
                    <a:pt x="46628" y="46110"/>
                  </a:moveTo>
                  <a:lnTo>
                    <a:pt x="46610" y="46116"/>
                  </a:lnTo>
                  <a:lnTo>
                    <a:pt x="46610" y="46116"/>
                  </a:lnTo>
                  <a:lnTo>
                    <a:pt x="42296" y="54743"/>
                  </a:lnTo>
                  <a:lnTo>
                    <a:pt x="42296" y="54743"/>
                  </a:lnTo>
                  <a:lnTo>
                    <a:pt x="46628" y="46110"/>
                  </a:lnTo>
                  <a:close/>
                  <a:moveTo>
                    <a:pt x="46780" y="35472"/>
                  </a:moveTo>
                  <a:lnTo>
                    <a:pt x="65230" y="50366"/>
                  </a:lnTo>
                  <a:lnTo>
                    <a:pt x="56506" y="51521"/>
                  </a:lnTo>
                  <a:cubicBezTo>
                    <a:pt x="56506" y="51521"/>
                    <a:pt x="56476" y="51521"/>
                    <a:pt x="56476" y="51551"/>
                  </a:cubicBezTo>
                  <a:lnTo>
                    <a:pt x="53801" y="58694"/>
                  </a:lnTo>
                  <a:lnTo>
                    <a:pt x="46749" y="45989"/>
                  </a:lnTo>
                  <a:lnTo>
                    <a:pt x="46780" y="35472"/>
                  </a:lnTo>
                  <a:close/>
                  <a:moveTo>
                    <a:pt x="56631" y="56701"/>
                  </a:moveTo>
                  <a:lnTo>
                    <a:pt x="53912" y="58641"/>
                  </a:lnTo>
                  <a:lnTo>
                    <a:pt x="53912" y="58641"/>
                  </a:lnTo>
                  <a:lnTo>
                    <a:pt x="53892" y="58694"/>
                  </a:lnTo>
                  <a:lnTo>
                    <a:pt x="56631" y="56701"/>
                  </a:lnTo>
                  <a:close/>
                  <a:moveTo>
                    <a:pt x="36901" y="0"/>
                  </a:moveTo>
                  <a:lnTo>
                    <a:pt x="36901" y="31"/>
                  </a:lnTo>
                  <a:lnTo>
                    <a:pt x="42251" y="20457"/>
                  </a:lnTo>
                  <a:lnTo>
                    <a:pt x="46688" y="35350"/>
                  </a:lnTo>
                  <a:lnTo>
                    <a:pt x="46658" y="45959"/>
                  </a:lnTo>
                  <a:lnTo>
                    <a:pt x="21186" y="53405"/>
                  </a:lnTo>
                  <a:cubicBezTo>
                    <a:pt x="21156" y="53405"/>
                    <a:pt x="21156" y="53436"/>
                    <a:pt x="21156" y="53497"/>
                  </a:cubicBezTo>
                  <a:cubicBezTo>
                    <a:pt x="21156" y="53527"/>
                    <a:pt x="21186" y="53527"/>
                    <a:pt x="21247" y="53527"/>
                  </a:cubicBezTo>
                  <a:lnTo>
                    <a:pt x="46610" y="46116"/>
                  </a:lnTo>
                  <a:lnTo>
                    <a:pt x="46610" y="46116"/>
                  </a:lnTo>
                  <a:lnTo>
                    <a:pt x="46628" y="46080"/>
                  </a:lnTo>
                  <a:lnTo>
                    <a:pt x="53679" y="58785"/>
                  </a:lnTo>
                  <a:lnTo>
                    <a:pt x="53710" y="58785"/>
                  </a:lnTo>
                  <a:lnTo>
                    <a:pt x="53912" y="58641"/>
                  </a:lnTo>
                  <a:lnTo>
                    <a:pt x="53912" y="58641"/>
                  </a:lnTo>
                  <a:lnTo>
                    <a:pt x="56506" y="51612"/>
                  </a:lnTo>
                  <a:lnTo>
                    <a:pt x="65169" y="50487"/>
                  </a:lnTo>
                  <a:lnTo>
                    <a:pt x="56631" y="56701"/>
                  </a:lnTo>
                  <a:lnTo>
                    <a:pt x="56631" y="56701"/>
                  </a:lnTo>
                  <a:lnTo>
                    <a:pt x="65382" y="50457"/>
                  </a:lnTo>
                  <a:lnTo>
                    <a:pt x="87236" y="20305"/>
                  </a:lnTo>
                  <a:lnTo>
                    <a:pt x="87236" y="20274"/>
                  </a:lnTo>
                  <a:cubicBezTo>
                    <a:pt x="87236" y="20274"/>
                    <a:pt x="87236" y="20244"/>
                    <a:pt x="87206" y="20244"/>
                  </a:cubicBezTo>
                  <a:lnTo>
                    <a:pt x="36931" y="0"/>
                  </a:lnTo>
                  <a:close/>
                  <a:moveTo>
                    <a:pt x="81631" y="47260"/>
                  </a:moveTo>
                  <a:cubicBezTo>
                    <a:pt x="81613" y="47297"/>
                    <a:pt x="81613" y="47301"/>
                    <a:pt x="81613" y="47326"/>
                  </a:cubicBezTo>
                  <a:lnTo>
                    <a:pt x="86324" y="57539"/>
                  </a:lnTo>
                  <a:lnTo>
                    <a:pt x="72008" y="59819"/>
                  </a:lnTo>
                  <a:cubicBezTo>
                    <a:pt x="71978" y="59819"/>
                    <a:pt x="71978" y="59819"/>
                    <a:pt x="71978" y="59849"/>
                  </a:cubicBezTo>
                  <a:cubicBezTo>
                    <a:pt x="71978" y="59910"/>
                    <a:pt x="71978" y="59910"/>
                    <a:pt x="72008" y="59910"/>
                  </a:cubicBezTo>
                  <a:lnTo>
                    <a:pt x="86355" y="57630"/>
                  </a:lnTo>
                  <a:lnTo>
                    <a:pt x="86416" y="57570"/>
                  </a:lnTo>
                  <a:lnTo>
                    <a:pt x="86416" y="57539"/>
                  </a:lnTo>
                  <a:lnTo>
                    <a:pt x="81643" y="47266"/>
                  </a:lnTo>
                  <a:cubicBezTo>
                    <a:pt x="81643" y="47266"/>
                    <a:pt x="81634" y="47266"/>
                    <a:pt x="81631" y="47260"/>
                  </a:cubicBezTo>
                  <a:close/>
                  <a:moveTo>
                    <a:pt x="192511" y="55209"/>
                  </a:moveTo>
                  <a:cubicBezTo>
                    <a:pt x="192497" y="55209"/>
                    <a:pt x="192471" y="55224"/>
                    <a:pt x="192436" y="55260"/>
                  </a:cubicBezTo>
                  <a:lnTo>
                    <a:pt x="186813" y="55989"/>
                  </a:lnTo>
                  <a:lnTo>
                    <a:pt x="186782" y="55989"/>
                  </a:lnTo>
                  <a:lnTo>
                    <a:pt x="181159" y="59910"/>
                  </a:lnTo>
                  <a:lnTo>
                    <a:pt x="181159" y="59971"/>
                  </a:lnTo>
                  <a:lnTo>
                    <a:pt x="181220" y="59971"/>
                  </a:lnTo>
                  <a:lnTo>
                    <a:pt x="186843" y="56080"/>
                  </a:lnTo>
                  <a:lnTo>
                    <a:pt x="192405" y="55351"/>
                  </a:lnTo>
                  <a:lnTo>
                    <a:pt x="192405" y="55351"/>
                  </a:lnTo>
                  <a:lnTo>
                    <a:pt x="191524" y="63010"/>
                  </a:lnTo>
                  <a:cubicBezTo>
                    <a:pt x="191524" y="63010"/>
                    <a:pt x="191524" y="63041"/>
                    <a:pt x="191585" y="63041"/>
                  </a:cubicBezTo>
                  <a:cubicBezTo>
                    <a:pt x="191585" y="63041"/>
                    <a:pt x="191615" y="63041"/>
                    <a:pt x="191615" y="63010"/>
                  </a:cubicBezTo>
                  <a:lnTo>
                    <a:pt x="192527" y="55260"/>
                  </a:lnTo>
                  <a:lnTo>
                    <a:pt x="192527" y="55229"/>
                  </a:lnTo>
                  <a:cubicBezTo>
                    <a:pt x="192527" y="55217"/>
                    <a:pt x="192522" y="55209"/>
                    <a:pt x="192511" y="55209"/>
                  </a:cubicBezTo>
                  <a:close/>
                  <a:moveTo>
                    <a:pt x="852" y="19241"/>
                  </a:moveTo>
                  <a:cubicBezTo>
                    <a:pt x="791" y="19241"/>
                    <a:pt x="760" y="19241"/>
                    <a:pt x="760" y="19302"/>
                  </a:cubicBezTo>
                  <a:cubicBezTo>
                    <a:pt x="760" y="19332"/>
                    <a:pt x="760" y="19362"/>
                    <a:pt x="791" y="19362"/>
                  </a:cubicBezTo>
                  <a:lnTo>
                    <a:pt x="35533" y="31764"/>
                  </a:lnTo>
                  <a:lnTo>
                    <a:pt x="35533" y="31764"/>
                  </a:lnTo>
                  <a:lnTo>
                    <a:pt x="16384" y="28937"/>
                  </a:lnTo>
                  <a:lnTo>
                    <a:pt x="16353" y="28967"/>
                  </a:lnTo>
                  <a:lnTo>
                    <a:pt x="1" y="51551"/>
                  </a:lnTo>
                  <a:lnTo>
                    <a:pt x="1" y="51582"/>
                  </a:lnTo>
                  <a:lnTo>
                    <a:pt x="10457" y="68755"/>
                  </a:lnTo>
                  <a:cubicBezTo>
                    <a:pt x="10457" y="68786"/>
                    <a:pt x="10487" y="68786"/>
                    <a:pt x="10487" y="68786"/>
                  </a:cubicBezTo>
                  <a:lnTo>
                    <a:pt x="10517" y="68786"/>
                  </a:lnTo>
                  <a:lnTo>
                    <a:pt x="10517" y="68725"/>
                  </a:lnTo>
                  <a:lnTo>
                    <a:pt x="92" y="51551"/>
                  </a:lnTo>
                  <a:lnTo>
                    <a:pt x="16414" y="29059"/>
                  </a:lnTo>
                  <a:lnTo>
                    <a:pt x="36019" y="31855"/>
                  </a:lnTo>
                  <a:cubicBezTo>
                    <a:pt x="36019" y="31855"/>
                    <a:pt x="36050" y="31855"/>
                    <a:pt x="36050" y="31825"/>
                  </a:cubicBezTo>
                  <a:cubicBezTo>
                    <a:pt x="36050" y="31825"/>
                    <a:pt x="36050" y="31794"/>
                    <a:pt x="36019" y="31794"/>
                  </a:cubicBezTo>
                  <a:lnTo>
                    <a:pt x="852" y="19241"/>
                  </a:lnTo>
                  <a:close/>
                  <a:moveTo>
                    <a:pt x="57844" y="67631"/>
                  </a:moveTo>
                  <a:lnTo>
                    <a:pt x="57844" y="67691"/>
                  </a:lnTo>
                  <a:lnTo>
                    <a:pt x="60518" y="72068"/>
                  </a:lnTo>
                  <a:cubicBezTo>
                    <a:pt x="60518" y="72099"/>
                    <a:pt x="60579" y="72099"/>
                    <a:pt x="60579" y="72099"/>
                  </a:cubicBezTo>
                  <a:lnTo>
                    <a:pt x="60610" y="72099"/>
                  </a:lnTo>
                  <a:lnTo>
                    <a:pt x="60610" y="72038"/>
                  </a:lnTo>
                  <a:lnTo>
                    <a:pt x="57904" y="67631"/>
                  </a:lnTo>
                  <a:close/>
                  <a:moveTo>
                    <a:pt x="229610" y="78117"/>
                  </a:moveTo>
                  <a:lnTo>
                    <a:pt x="220217" y="79667"/>
                  </a:lnTo>
                  <a:cubicBezTo>
                    <a:pt x="220187" y="79667"/>
                    <a:pt x="220187" y="79667"/>
                    <a:pt x="220187" y="79698"/>
                  </a:cubicBezTo>
                  <a:cubicBezTo>
                    <a:pt x="220187" y="79728"/>
                    <a:pt x="220187" y="79728"/>
                    <a:pt x="220217" y="79728"/>
                  </a:cubicBezTo>
                  <a:lnTo>
                    <a:pt x="229610" y="78178"/>
                  </a:lnTo>
                  <a:cubicBezTo>
                    <a:pt x="229640" y="78178"/>
                    <a:pt x="229640" y="78178"/>
                    <a:pt x="229640" y="78147"/>
                  </a:cubicBezTo>
                  <a:lnTo>
                    <a:pt x="229610" y="78117"/>
                  </a:lnTo>
                  <a:close/>
                  <a:moveTo>
                    <a:pt x="42296" y="54743"/>
                  </a:moveTo>
                  <a:lnTo>
                    <a:pt x="37965" y="63375"/>
                  </a:lnTo>
                  <a:lnTo>
                    <a:pt x="26232" y="72494"/>
                  </a:lnTo>
                  <a:cubicBezTo>
                    <a:pt x="26171" y="72494"/>
                    <a:pt x="26171" y="72524"/>
                    <a:pt x="26232" y="72555"/>
                  </a:cubicBezTo>
                  <a:lnTo>
                    <a:pt x="26293" y="72555"/>
                  </a:lnTo>
                  <a:lnTo>
                    <a:pt x="37965" y="63466"/>
                  </a:lnTo>
                  <a:lnTo>
                    <a:pt x="42950" y="79728"/>
                  </a:lnTo>
                  <a:cubicBezTo>
                    <a:pt x="42950" y="79758"/>
                    <a:pt x="42980" y="79758"/>
                    <a:pt x="42980" y="79758"/>
                  </a:cubicBezTo>
                  <a:cubicBezTo>
                    <a:pt x="43010" y="79758"/>
                    <a:pt x="43010" y="79728"/>
                    <a:pt x="43010" y="79698"/>
                  </a:cubicBezTo>
                  <a:lnTo>
                    <a:pt x="37995" y="63345"/>
                  </a:lnTo>
                  <a:lnTo>
                    <a:pt x="42296" y="54743"/>
                  </a:lnTo>
                  <a:close/>
                  <a:moveTo>
                    <a:pt x="6505" y="73862"/>
                  </a:moveTo>
                  <a:cubicBezTo>
                    <a:pt x="6475" y="73862"/>
                    <a:pt x="6475" y="73862"/>
                    <a:pt x="6414" y="73892"/>
                  </a:cubicBezTo>
                  <a:cubicBezTo>
                    <a:pt x="6414" y="73922"/>
                    <a:pt x="6414" y="73953"/>
                    <a:pt x="6475" y="73953"/>
                  </a:cubicBezTo>
                  <a:lnTo>
                    <a:pt x="14408" y="77296"/>
                  </a:lnTo>
                  <a:lnTo>
                    <a:pt x="23344" y="81461"/>
                  </a:lnTo>
                  <a:lnTo>
                    <a:pt x="23375" y="81461"/>
                  </a:lnTo>
                  <a:lnTo>
                    <a:pt x="23405" y="81400"/>
                  </a:lnTo>
                  <a:cubicBezTo>
                    <a:pt x="23405" y="81369"/>
                    <a:pt x="23405" y="81339"/>
                    <a:pt x="23375" y="81339"/>
                  </a:cubicBezTo>
                  <a:lnTo>
                    <a:pt x="14438" y="77205"/>
                  </a:lnTo>
                  <a:lnTo>
                    <a:pt x="6505" y="73862"/>
                  </a:lnTo>
                  <a:close/>
                  <a:moveTo>
                    <a:pt x="237543" y="87448"/>
                  </a:moveTo>
                  <a:lnTo>
                    <a:pt x="237513" y="87600"/>
                  </a:lnTo>
                  <a:lnTo>
                    <a:pt x="237573" y="87631"/>
                  </a:lnTo>
                  <a:lnTo>
                    <a:pt x="237543" y="87448"/>
                  </a:lnTo>
                  <a:close/>
                  <a:moveTo>
                    <a:pt x="47448" y="89971"/>
                  </a:moveTo>
                  <a:cubicBezTo>
                    <a:pt x="47448" y="89981"/>
                    <a:pt x="47448" y="89990"/>
                    <a:pt x="47447" y="89998"/>
                  </a:cubicBezTo>
                  <a:lnTo>
                    <a:pt x="47447" y="89998"/>
                  </a:lnTo>
                  <a:lnTo>
                    <a:pt x="47509" y="89971"/>
                  </a:lnTo>
                  <a:close/>
                  <a:moveTo>
                    <a:pt x="134897" y="244"/>
                  </a:moveTo>
                  <a:lnTo>
                    <a:pt x="108483" y="37873"/>
                  </a:lnTo>
                  <a:lnTo>
                    <a:pt x="92343" y="34439"/>
                  </a:lnTo>
                  <a:lnTo>
                    <a:pt x="97753" y="18147"/>
                  </a:lnTo>
                  <a:lnTo>
                    <a:pt x="97753" y="18116"/>
                  </a:lnTo>
                  <a:lnTo>
                    <a:pt x="93498" y="10274"/>
                  </a:lnTo>
                  <a:cubicBezTo>
                    <a:pt x="93498" y="10244"/>
                    <a:pt x="93467" y="10244"/>
                    <a:pt x="93437" y="10244"/>
                  </a:cubicBezTo>
                  <a:cubicBezTo>
                    <a:pt x="93407" y="10244"/>
                    <a:pt x="93407" y="10274"/>
                    <a:pt x="93437" y="10304"/>
                  </a:cubicBezTo>
                  <a:lnTo>
                    <a:pt x="97662" y="18147"/>
                  </a:lnTo>
                  <a:lnTo>
                    <a:pt x="92221" y="34499"/>
                  </a:lnTo>
                  <a:lnTo>
                    <a:pt x="92221" y="34530"/>
                  </a:lnTo>
                  <a:cubicBezTo>
                    <a:pt x="92221" y="34530"/>
                    <a:pt x="92221" y="34560"/>
                    <a:pt x="92251" y="34560"/>
                  </a:cubicBezTo>
                  <a:lnTo>
                    <a:pt x="108361" y="37934"/>
                  </a:lnTo>
                  <a:lnTo>
                    <a:pt x="94653" y="45715"/>
                  </a:lnTo>
                  <a:cubicBezTo>
                    <a:pt x="94592" y="45715"/>
                    <a:pt x="94592" y="45776"/>
                    <a:pt x="94653" y="45807"/>
                  </a:cubicBezTo>
                  <a:lnTo>
                    <a:pt x="94683" y="45837"/>
                  </a:lnTo>
                  <a:lnTo>
                    <a:pt x="94714" y="45837"/>
                  </a:lnTo>
                  <a:lnTo>
                    <a:pt x="108513" y="38056"/>
                  </a:lnTo>
                  <a:lnTo>
                    <a:pt x="110884" y="54864"/>
                  </a:lnTo>
                  <a:cubicBezTo>
                    <a:pt x="110884" y="54895"/>
                    <a:pt x="110914" y="54895"/>
                    <a:pt x="110914" y="54895"/>
                  </a:cubicBezTo>
                  <a:cubicBezTo>
                    <a:pt x="110945" y="54895"/>
                    <a:pt x="110945" y="54864"/>
                    <a:pt x="110945" y="54864"/>
                  </a:cubicBezTo>
                  <a:lnTo>
                    <a:pt x="108604" y="38086"/>
                  </a:lnTo>
                  <a:lnTo>
                    <a:pt x="133377" y="52159"/>
                  </a:lnTo>
                  <a:lnTo>
                    <a:pt x="133438" y="52159"/>
                  </a:lnTo>
                  <a:lnTo>
                    <a:pt x="133438" y="52068"/>
                  </a:lnTo>
                  <a:lnTo>
                    <a:pt x="108665" y="38025"/>
                  </a:lnTo>
                  <a:lnTo>
                    <a:pt x="130976" y="23344"/>
                  </a:lnTo>
                  <a:lnTo>
                    <a:pt x="149882" y="43618"/>
                  </a:lnTo>
                  <a:lnTo>
                    <a:pt x="149973" y="43618"/>
                  </a:lnTo>
                  <a:lnTo>
                    <a:pt x="164016" y="28785"/>
                  </a:lnTo>
                  <a:lnTo>
                    <a:pt x="181615" y="50943"/>
                  </a:lnTo>
                  <a:lnTo>
                    <a:pt x="181645" y="50943"/>
                  </a:lnTo>
                  <a:lnTo>
                    <a:pt x="193196" y="43618"/>
                  </a:lnTo>
                  <a:lnTo>
                    <a:pt x="202223" y="36870"/>
                  </a:lnTo>
                  <a:lnTo>
                    <a:pt x="215445" y="52494"/>
                  </a:lnTo>
                  <a:lnTo>
                    <a:pt x="208181" y="61886"/>
                  </a:lnTo>
                  <a:lnTo>
                    <a:pt x="208181" y="61916"/>
                  </a:lnTo>
                  <a:cubicBezTo>
                    <a:pt x="208181" y="61916"/>
                    <a:pt x="208181" y="61947"/>
                    <a:pt x="208211" y="61947"/>
                  </a:cubicBezTo>
                  <a:lnTo>
                    <a:pt x="221524" y="67874"/>
                  </a:lnTo>
                  <a:lnTo>
                    <a:pt x="221555" y="67874"/>
                  </a:lnTo>
                  <a:cubicBezTo>
                    <a:pt x="221555" y="67874"/>
                    <a:pt x="221585" y="67874"/>
                    <a:pt x="221585" y="67843"/>
                  </a:cubicBezTo>
                  <a:cubicBezTo>
                    <a:pt x="221585" y="67813"/>
                    <a:pt x="221585" y="67813"/>
                    <a:pt x="221555" y="67783"/>
                  </a:cubicBezTo>
                  <a:lnTo>
                    <a:pt x="208333" y="61855"/>
                  </a:lnTo>
                  <a:lnTo>
                    <a:pt x="215597" y="52494"/>
                  </a:lnTo>
                  <a:lnTo>
                    <a:pt x="226631" y="51156"/>
                  </a:lnTo>
                  <a:lnTo>
                    <a:pt x="234473" y="64925"/>
                  </a:lnTo>
                  <a:lnTo>
                    <a:pt x="237695" y="87266"/>
                  </a:lnTo>
                  <a:lnTo>
                    <a:pt x="237573" y="87631"/>
                  </a:lnTo>
                  <a:cubicBezTo>
                    <a:pt x="237573" y="87692"/>
                    <a:pt x="237573" y="87692"/>
                    <a:pt x="237634" y="87722"/>
                  </a:cubicBezTo>
                  <a:lnTo>
                    <a:pt x="247999" y="91856"/>
                  </a:lnTo>
                  <a:cubicBezTo>
                    <a:pt x="247999" y="91856"/>
                    <a:pt x="248029" y="91856"/>
                    <a:pt x="248029" y="91825"/>
                  </a:cubicBezTo>
                  <a:lnTo>
                    <a:pt x="262802" y="57053"/>
                  </a:lnTo>
                  <a:lnTo>
                    <a:pt x="267939" y="68330"/>
                  </a:lnTo>
                  <a:lnTo>
                    <a:pt x="267969" y="68390"/>
                  </a:lnTo>
                  <a:lnTo>
                    <a:pt x="268030" y="68390"/>
                  </a:lnTo>
                  <a:cubicBezTo>
                    <a:pt x="268060" y="68390"/>
                    <a:pt x="268060" y="68330"/>
                    <a:pt x="268060" y="68299"/>
                  </a:cubicBezTo>
                  <a:lnTo>
                    <a:pt x="262923" y="56992"/>
                  </a:lnTo>
                  <a:lnTo>
                    <a:pt x="262923" y="56992"/>
                  </a:lnTo>
                  <a:lnTo>
                    <a:pt x="279823" y="58998"/>
                  </a:lnTo>
                  <a:cubicBezTo>
                    <a:pt x="279884" y="58998"/>
                    <a:pt x="279884" y="58998"/>
                    <a:pt x="279884" y="58968"/>
                  </a:cubicBezTo>
                  <a:cubicBezTo>
                    <a:pt x="279884" y="58907"/>
                    <a:pt x="279884" y="58907"/>
                    <a:pt x="279823" y="58907"/>
                  </a:cubicBezTo>
                  <a:lnTo>
                    <a:pt x="262893" y="56901"/>
                  </a:lnTo>
                  <a:lnTo>
                    <a:pt x="266905" y="41825"/>
                  </a:lnTo>
                  <a:cubicBezTo>
                    <a:pt x="266905" y="41794"/>
                    <a:pt x="266905" y="41794"/>
                    <a:pt x="266875" y="41734"/>
                  </a:cubicBezTo>
                  <a:cubicBezTo>
                    <a:pt x="266844" y="41734"/>
                    <a:pt x="266844" y="41734"/>
                    <a:pt x="266814" y="41794"/>
                  </a:cubicBezTo>
                  <a:lnTo>
                    <a:pt x="262771" y="56901"/>
                  </a:lnTo>
                  <a:lnTo>
                    <a:pt x="247969" y="91734"/>
                  </a:lnTo>
                  <a:lnTo>
                    <a:pt x="237847" y="87722"/>
                  </a:lnTo>
                  <a:lnTo>
                    <a:pt x="237877" y="87692"/>
                  </a:lnTo>
                  <a:lnTo>
                    <a:pt x="237847" y="87296"/>
                  </a:lnTo>
                  <a:lnTo>
                    <a:pt x="248060" y="59211"/>
                  </a:lnTo>
                  <a:cubicBezTo>
                    <a:pt x="248060" y="59181"/>
                    <a:pt x="248060" y="59181"/>
                    <a:pt x="248029" y="59150"/>
                  </a:cubicBezTo>
                  <a:cubicBezTo>
                    <a:pt x="247999" y="59150"/>
                    <a:pt x="247999" y="59150"/>
                    <a:pt x="247969" y="59181"/>
                  </a:cubicBezTo>
                  <a:lnTo>
                    <a:pt x="237817" y="87084"/>
                  </a:lnTo>
                  <a:lnTo>
                    <a:pt x="234595" y="64895"/>
                  </a:lnTo>
                  <a:lnTo>
                    <a:pt x="226783" y="51126"/>
                  </a:lnTo>
                  <a:lnTo>
                    <a:pt x="258212" y="38542"/>
                  </a:lnTo>
                  <a:lnTo>
                    <a:pt x="258242" y="38542"/>
                  </a:lnTo>
                  <a:lnTo>
                    <a:pt x="265750" y="27569"/>
                  </a:lnTo>
                  <a:lnTo>
                    <a:pt x="288000" y="39819"/>
                  </a:lnTo>
                  <a:lnTo>
                    <a:pt x="288030" y="39819"/>
                  </a:lnTo>
                  <a:cubicBezTo>
                    <a:pt x="288030" y="39819"/>
                    <a:pt x="288091" y="39819"/>
                    <a:pt x="288091" y="39758"/>
                  </a:cubicBezTo>
                  <a:cubicBezTo>
                    <a:pt x="288091" y="39758"/>
                    <a:pt x="288091" y="39727"/>
                    <a:pt x="288030" y="39727"/>
                  </a:cubicBezTo>
                  <a:lnTo>
                    <a:pt x="265659" y="27508"/>
                  </a:lnTo>
                  <a:lnTo>
                    <a:pt x="281282" y="25745"/>
                  </a:lnTo>
                  <a:cubicBezTo>
                    <a:pt x="281313" y="25745"/>
                    <a:pt x="281313" y="25715"/>
                    <a:pt x="281313" y="25715"/>
                  </a:cubicBezTo>
                  <a:cubicBezTo>
                    <a:pt x="281313" y="25654"/>
                    <a:pt x="281282" y="25654"/>
                    <a:pt x="281282" y="25654"/>
                  </a:cubicBezTo>
                  <a:lnTo>
                    <a:pt x="265659" y="27417"/>
                  </a:lnTo>
                  <a:lnTo>
                    <a:pt x="274778" y="18420"/>
                  </a:lnTo>
                  <a:lnTo>
                    <a:pt x="274778" y="18329"/>
                  </a:lnTo>
                  <a:lnTo>
                    <a:pt x="274747" y="18299"/>
                  </a:lnTo>
                  <a:lnTo>
                    <a:pt x="266297" y="21217"/>
                  </a:lnTo>
                  <a:lnTo>
                    <a:pt x="268729" y="821"/>
                  </a:lnTo>
                  <a:cubicBezTo>
                    <a:pt x="268729" y="791"/>
                    <a:pt x="268729" y="791"/>
                    <a:pt x="268699" y="791"/>
                  </a:cubicBezTo>
                  <a:cubicBezTo>
                    <a:pt x="268668" y="791"/>
                    <a:pt x="268668" y="791"/>
                    <a:pt x="268668" y="821"/>
                  </a:cubicBezTo>
                  <a:lnTo>
                    <a:pt x="266237" y="21247"/>
                  </a:lnTo>
                  <a:lnTo>
                    <a:pt x="263197" y="22311"/>
                  </a:lnTo>
                  <a:lnTo>
                    <a:pt x="259580" y="14803"/>
                  </a:lnTo>
                  <a:cubicBezTo>
                    <a:pt x="259580" y="14773"/>
                    <a:pt x="259549" y="14773"/>
                    <a:pt x="259519" y="14773"/>
                  </a:cubicBezTo>
                  <a:cubicBezTo>
                    <a:pt x="259458" y="14773"/>
                    <a:pt x="259458" y="14803"/>
                    <a:pt x="259458" y="14833"/>
                  </a:cubicBezTo>
                  <a:lnTo>
                    <a:pt x="263045" y="22402"/>
                  </a:lnTo>
                  <a:lnTo>
                    <a:pt x="248333" y="27539"/>
                  </a:lnTo>
                  <a:lnTo>
                    <a:pt x="240035" y="24560"/>
                  </a:lnTo>
                  <a:lnTo>
                    <a:pt x="240005" y="24560"/>
                  </a:lnTo>
                  <a:lnTo>
                    <a:pt x="240005" y="24621"/>
                  </a:lnTo>
                  <a:lnTo>
                    <a:pt x="241555" y="32432"/>
                  </a:lnTo>
                  <a:cubicBezTo>
                    <a:pt x="241555" y="32432"/>
                    <a:pt x="241555" y="32463"/>
                    <a:pt x="241616" y="32463"/>
                  </a:cubicBezTo>
                  <a:lnTo>
                    <a:pt x="241646" y="32463"/>
                  </a:lnTo>
                  <a:lnTo>
                    <a:pt x="248394" y="27600"/>
                  </a:lnTo>
                  <a:lnTo>
                    <a:pt x="263136" y="22493"/>
                  </a:lnTo>
                  <a:lnTo>
                    <a:pt x="265507" y="27448"/>
                  </a:lnTo>
                  <a:lnTo>
                    <a:pt x="258030" y="38451"/>
                  </a:lnTo>
                  <a:lnTo>
                    <a:pt x="226722" y="50943"/>
                  </a:lnTo>
                  <a:lnTo>
                    <a:pt x="236601" y="37843"/>
                  </a:lnTo>
                  <a:lnTo>
                    <a:pt x="236601" y="37752"/>
                  </a:lnTo>
                  <a:lnTo>
                    <a:pt x="236509" y="37752"/>
                  </a:lnTo>
                  <a:lnTo>
                    <a:pt x="226540" y="50943"/>
                  </a:lnTo>
                  <a:lnTo>
                    <a:pt x="224777" y="26688"/>
                  </a:lnTo>
                  <a:lnTo>
                    <a:pt x="233227" y="16809"/>
                  </a:lnTo>
                  <a:lnTo>
                    <a:pt x="233227" y="16748"/>
                  </a:lnTo>
                  <a:lnTo>
                    <a:pt x="233136" y="16748"/>
                  </a:lnTo>
                  <a:lnTo>
                    <a:pt x="224777" y="26505"/>
                  </a:lnTo>
                  <a:lnTo>
                    <a:pt x="225932" y="17113"/>
                  </a:lnTo>
                  <a:cubicBezTo>
                    <a:pt x="225932" y="17113"/>
                    <a:pt x="225932" y="17083"/>
                    <a:pt x="225871" y="17083"/>
                  </a:cubicBezTo>
                  <a:lnTo>
                    <a:pt x="210947" y="6323"/>
                  </a:lnTo>
                  <a:lnTo>
                    <a:pt x="210856" y="6323"/>
                  </a:lnTo>
                  <a:cubicBezTo>
                    <a:pt x="210856" y="6323"/>
                    <a:pt x="210825" y="6353"/>
                    <a:pt x="210856" y="6414"/>
                  </a:cubicBezTo>
                  <a:lnTo>
                    <a:pt x="224625" y="26688"/>
                  </a:lnTo>
                  <a:lnTo>
                    <a:pt x="226388" y="51065"/>
                  </a:lnTo>
                  <a:lnTo>
                    <a:pt x="215354" y="52372"/>
                  </a:lnTo>
                  <a:lnTo>
                    <a:pt x="202132" y="36718"/>
                  </a:lnTo>
                  <a:lnTo>
                    <a:pt x="196053" y="17630"/>
                  </a:lnTo>
                  <a:cubicBezTo>
                    <a:pt x="196053" y="17569"/>
                    <a:pt x="196022" y="17569"/>
                    <a:pt x="195962" y="17569"/>
                  </a:cubicBezTo>
                  <a:cubicBezTo>
                    <a:pt x="195931" y="17569"/>
                    <a:pt x="195931" y="17630"/>
                    <a:pt x="195931" y="17660"/>
                  </a:cubicBezTo>
                  <a:lnTo>
                    <a:pt x="202010" y="36627"/>
                  </a:lnTo>
                  <a:lnTo>
                    <a:pt x="184715" y="22858"/>
                  </a:lnTo>
                  <a:lnTo>
                    <a:pt x="184654" y="22858"/>
                  </a:lnTo>
                  <a:lnTo>
                    <a:pt x="184654" y="22949"/>
                  </a:lnTo>
                  <a:lnTo>
                    <a:pt x="201980" y="36718"/>
                  </a:lnTo>
                  <a:lnTo>
                    <a:pt x="183743" y="40031"/>
                  </a:lnTo>
                  <a:lnTo>
                    <a:pt x="172679" y="30305"/>
                  </a:lnTo>
                  <a:lnTo>
                    <a:pt x="172618" y="30305"/>
                  </a:lnTo>
                  <a:lnTo>
                    <a:pt x="172618" y="30396"/>
                  </a:lnTo>
                  <a:lnTo>
                    <a:pt x="183712" y="40123"/>
                  </a:lnTo>
                  <a:lnTo>
                    <a:pt x="181493" y="50761"/>
                  </a:lnTo>
                  <a:lnTo>
                    <a:pt x="163955" y="28633"/>
                  </a:lnTo>
                  <a:lnTo>
                    <a:pt x="162709" y="8086"/>
                  </a:lnTo>
                  <a:cubicBezTo>
                    <a:pt x="162709" y="8025"/>
                    <a:pt x="162648" y="8025"/>
                    <a:pt x="162648" y="8025"/>
                  </a:cubicBezTo>
                  <a:cubicBezTo>
                    <a:pt x="162618" y="8025"/>
                    <a:pt x="162618" y="8086"/>
                    <a:pt x="162618" y="8086"/>
                  </a:cubicBezTo>
                  <a:lnTo>
                    <a:pt x="163894" y="28572"/>
                  </a:lnTo>
                  <a:lnTo>
                    <a:pt x="130915" y="23131"/>
                  </a:lnTo>
                  <a:lnTo>
                    <a:pt x="130884" y="23131"/>
                  </a:lnTo>
                  <a:lnTo>
                    <a:pt x="108696" y="37721"/>
                  </a:lnTo>
                  <a:lnTo>
                    <a:pt x="134957" y="335"/>
                  </a:lnTo>
                  <a:lnTo>
                    <a:pt x="134957" y="244"/>
                  </a:lnTo>
                  <a:close/>
                  <a:moveTo>
                    <a:pt x="47447" y="89998"/>
                  </a:moveTo>
                  <a:lnTo>
                    <a:pt x="37965" y="94135"/>
                  </a:lnTo>
                  <a:lnTo>
                    <a:pt x="37934" y="94166"/>
                  </a:lnTo>
                  <a:lnTo>
                    <a:pt x="37905" y="94226"/>
                  </a:lnTo>
                  <a:lnTo>
                    <a:pt x="37905" y="94226"/>
                  </a:lnTo>
                  <a:lnTo>
                    <a:pt x="47418" y="90032"/>
                  </a:lnTo>
                  <a:cubicBezTo>
                    <a:pt x="47439" y="90032"/>
                    <a:pt x="47445" y="90017"/>
                    <a:pt x="47447" y="89998"/>
                  </a:cubicBezTo>
                  <a:close/>
                  <a:moveTo>
                    <a:pt x="37905" y="94226"/>
                  </a:moveTo>
                  <a:lnTo>
                    <a:pt x="37904" y="94227"/>
                  </a:lnTo>
                  <a:lnTo>
                    <a:pt x="37904" y="94227"/>
                  </a:lnTo>
                  <a:lnTo>
                    <a:pt x="37904" y="94227"/>
                  </a:lnTo>
                  <a:lnTo>
                    <a:pt x="37905" y="94226"/>
                  </a:lnTo>
                  <a:close/>
                  <a:moveTo>
                    <a:pt x="37965" y="94379"/>
                  </a:moveTo>
                  <a:lnTo>
                    <a:pt x="37952" y="94405"/>
                  </a:lnTo>
                  <a:lnTo>
                    <a:pt x="37952" y="94405"/>
                  </a:lnTo>
                  <a:lnTo>
                    <a:pt x="41916" y="109212"/>
                  </a:lnTo>
                  <a:lnTo>
                    <a:pt x="37965" y="94379"/>
                  </a:lnTo>
                  <a:close/>
                  <a:moveTo>
                    <a:pt x="2322" y="79036"/>
                  </a:moveTo>
                  <a:cubicBezTo>
                    <a:pt x="2311" y="79036"/>
                    <a:pt x="2295" y="79044"/>
                    <a:pt x="2280" y="79059"/>
                  </a:cubicBezTo>
                  <a:cubicBezTo>
                    <a:pt x="2250" y="79059"/>
                    <a:pt x="2250" y="79090"/>
                    <a:pt x="2280" y="79120"/>
                  </a:cubicBezTo>
                  <a:lnTo>
                    <a:pt x="15381" y="94439"/>
                  </a:lnTo>
                  <a:lnTo>
                    <a:pt x="14925" y="117844"/>
                  </a:lnTo>
                  <a:cubicBezTo>
                    <a:pt x="14925" y="117874"/>
                    <a:pt x="14955" y="117874"/>
                    <a:pt x="14955" y="117874"/>
                  </a:cubicBezTo>
                  <a:cubicBezTo>
                    <a:pt x="15016" y="117874"/>
                    <a:pt x="15016" y="117844"/>
                    <a:pt x="15016" y="117844"/>
                  </a:cubicBezTo>
                  <a:lnTo>
                    <a:pt x="15472" y="94531"/>
                  </a:lnTo>
                  <a:lnTo>
                    <a:pt x="27661" y="101248"/>
                  </a:lnTo>
                  <a:lnTo>
                    <a:pt x="30731" y="108604"/>
                  </a:lnTo>
                  <a:lnTo>
                    <a:pt x="30761" y="108665"/>
                  </a:lnTo>
                  <a:lnTo>
                    <a:pt x="41855" y="109272"/>
                  </a:lnTo>
                  <a:lnTo>
                    <a:pt x="41916" y="109272"/>
                  </a:lnTo>
                  <a:lnTo>
                    <a:pt x="41916" y="109212"/>
                  </a:lnTo>
                  <a:lnTo>
                    <a:pt x="41916" y="109212"/>
                  </a:lnTo>
                  <a:lnTo>
                    <a:pt x="41916" y="109212"/>
                  </a:lnTo>
                  <a:lnTo>
                    <a:pt x="30943" y="108604"/>
                  </a:lnTo>
                  <a:lnTo>
                    <a:pt x="37952" y="94405"/>
                  </a:lnTo>
                  <a:lnTo>
                    <a:pt x="37952" y="94405"/>
                  </a:lnTo>
                  <a:lnTo>
                    <a:pt x="37904" y="94227"/>
                  </a:lnTo>
                  <a:lnTo>
                    <a:pt x="37904" y="94227"/>
                  </a:lnTo>
                  <a:lnTo>
                    <a:pt x="30852" y="108543"/>
                  </a:lnTo>
                  <a:lnTo>
                    <a:pt x="27813" y="101248"/>
                  </a:lnTo>
                  <a:lnTo>
                    <a:pt x="27782" y="101218"/>
                  </a:lnTo>
                  <a:lnTo>
                    <a:pt x="15533" y="94470"/>
                  </a:lnTo>
                  <a:lnTo>
                    <a:pt x="29576" y="87114"/>
                  </a:lnTo>
                  <a:cubicBezTo>
                    <a:pt x="29606" y="87114"/>
                    <a:pt x="29606" y="87084"/>
                    <a:pt x="29606" y="87023"/>
                  </a:cubicBezTo>
                  <a:cubicBezTo>
                    <a:pt x="29606" y="86993"/>
                    <a:pt x="29576" y="86993"/>
                    <a:pt x="29515" y="86993"/>
                  </a:cubicBezTo>
                  <a:lnTo>
                    <a:pt x="15411" y="94379"/>
                  </a:lnTo>
                  <a:lnTo>
                    <a:pt x="2341" y="79059"/>
                  </a:lnTo>
                  <a:cubicBezTo>
                    <a:pt x="2341" y="79044"/>
                    <a:pt x="2333" y="79036"/>
                    <a:pt x="2322" y="79036"/>
                  </a:cubicBezTo>
                  <a:close/>
                  <a:moveTo>
                    <a:pt x="261069" y="112403"/>
                  </a:moveTo>
                  <a:lnTo>
                    <a:pt x="256236" y="119060"/>
                  </a:lnTo>
                  <a:lnTo>
                    <a:pt x="250340" y="113011"/>
                  </a:lnTo>
                  <a:lnTo>
                    <a:pt x="261069" y="112403"/>
                  </a:lnTo>
                  <a:close/>
                  <a:moveTo>
                    <a:pt x="262103" y="74925"/>
                  </a:moveTo>
                  <a:cubicBezTo>
                    <a:pt x="262042" y="74925"/>
                    <a:pt x="262042" y="74925"/>
                    <a:pt x="262042" y="74956"/>
                  </a:cubicBezTo>
                  <a:lnTo>
                    <a:pt x="255355" y="107327"/>
                  </a:lnTo>
                  <a:lnTo>
                    <a:pt x="255355" y="107358"/>
                  </a:lnTo>
                  <a:lnTo>
                    <a:pt x="261039" y="112342"/>
                  </a:lnTo>
                  <a:lnTo>
                    <a:pt x="250248" y="112950"/>
                  </a:lnTo>
                  <a:cubicBezTo>
                    <a:pt x="250248" y="112950"/>
                    <a:pt x="250188" y="112950"/>
                    <a:pt x="250188" y="112981"/>
                  </a:cubicBezTo>
                  <a:lnTo>
                    <a:pt x="250188" y="113011"/>
                  </a:lnTo>
                  <a:lnTo>
                    <a:pt x="256206" y="119181"/>
                  </a:lnTo>
                  <a:lnTo>
                    <a:pt x="256236" y="119181"/>
                  </a:lnTo>
                  <a:cubicBezTo>
                    <a:pt x="256236" y="119181"/>
                    <a:pt x="256267" y="119181"/>
                    <a:pt x="256267" y="119151"/>
                  </a:cubicBezTo>
                  <a:lnTo>
                    <a:pt x="261191" y="112342"/>
                  </a:lnTo>
                  <a:lnTo>
                    <a:pt x="261191" y="112312"/>
                  </a:lnTo>
                  <a:lnTo>
                    <a:pt x="261191" y="112251"/>
                  </a:lnTo>
                  <a:lnTo>
                    <a:pt x="255476" y="107236"/>
                  </a:lnTo>
                  <a:lnTo>
                    <a:pt x="285872" y="94105"/>
                  </a:lnTo>
                  <a:cubicBezTo>
                    <a:pt x="285903" y="94105"/>
                    <a:pt x="285903" y="94075"/>
                    <a:pt x="285903" y="94014"/>
                  </a:cubicBezTo>
                  <a:lnTo>
                    <a:pt x="285903" y="94014"/>
                  </a:lnTo>
                  <a:cubicBezTo>
                    <a:pt x="285902" y="94075"/>
                    <a:pt x="285872" y="94075"/>
                    <a:pt x="285842" y="94075"/>
                  </a:cubicBezTo>
                  <a:lnTo>
                    <a:pt x="255446" y="107206"/>
                  </a:lnTo>
                  <a:lnTo>
                    <a:pt x="255446" y="107206"/>
                  </a:lnTo>
                  <a:lnTo>
                    <a:pt x="262133" y="74956"/>
                  </a:lnTo>
                  <a:cubicBezTo>
                    <a:pt x="262133" y="74925"/>
                    <a:pt x="262133" y="74925"/>
                    <a:pt x="262103" y="74925"/>
                  </a:cubicBezTo>
                  <a:close/>
                  <a:moveTo>
                    <a:pt x="278334" y="114136"/>
                  </a:moveTo>
                  <a:lnTo>
                    <a:pt x="265081" y="126628"/>
                  </a:lnTo>
                  <a:lnTo>
                    <a:pt x="265081" y="126689"/>
                  </a:lnTo>
                  <a:lnTo>
                    <a:pt x="265173" y="126689"/>
                  </a:lnTo>
                  <a:lnTo>
                    <a:pt x="278304" y="114288"/>
                  </a:lnTo>
                  <a:lnTo>
                    <a:pt x="276449" y="126172"/>
                  </a:lnTo>
                  <a:cubicBezTo>
                    <a:pt x="276449" y="126172"/>
                    <a:pt x="276449" y="126203"/>
                    <a:pt x="276480" y="126203"/>
                  </a:cubicBezTo>
                  <a:cubicBezTo>
                    <a:pt x="276480" y="126203"/>
                    <a:pt x="276541" y="126203"/>
                    <a:pt x="276541" y="126172"/>
                  </a:cubicBezTo>
                  <a:lnTo>
                    <a:pt x="278425" y="114166"/>
                  </a:lnTo>
                  <a:lnTo>
                    <a:pt x="278395" y="114136"/>
                  </a:ln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21"/>
            <p:cNvSpPr/>
            <p:nvPr/>
          </p:nvSpPr>
          <p:spPr>
            <a:xfrm>
              <a:off x="116525" y="83125"/>
              <a:ext cx="7355800" cy="3179400"/>
            </a:xfrm>
            <a:custGeom>
              <a:rect b="b" l="l" r="r" t="t"/>
              <a:pathLst>
                <a:path extrusionOk="0" h="127176" w="294232">
                  <a:moveTo>
                    <a:pt x="101462" y="10912"/>
                  </a:moveTo>
                  <a:lnTo>
                    <a:pt x="95382" y="20548"/>
                  </a:lnTo>
                  <a:lnTo>
                    <a:pt x="77449" y="19271"/>
                  </a:lnTo>
                  <a:lnTo>
                    <a:pt x="101462" y="10912"/>
                  </a:lnTo>
                  <a:close/>
                  <a:moveTo>
                    <a:pt x="69915" y="7310"/>
                  </a:moveTo>
                  <a:cubicBezTo>
                    <a:pt x="69888" y="7310"/>
                    <a:pt x="69865" y="7326"/>
                    <a:pt x="69850" y="7356"/>
                  </a:cubicBezTo>
                  <a:lnTo>
                    <a:pt x="59880" y="24195"/>
                  </a:lnTo>
                  <a:lnTo>
                    <a:pt x="59880" y="24317"/>
                  </a:lnTo>
                  <a:lnTo>
                    <a:pt x="66598" y="24317"/>
                  </a:lnTo>
                  <a:cubicBezTo>
                    <a:pt x="66658" y="24317"/>
                    <a:pt x="66689" y="24286"/>
                    <a:pt x="66689" y="24256"/>
                  </a:cubicBezTo>
                  <a:cubicBezTo>
                    <a:pt x="66689" y="24195"/>
                    <a:pt x="66658" y="24165"/>
                    <a:pt x="66598" y="24165"/>
                  </a:cubicBezTo>
                  <a:lnTo>
                    <a:pt x="60154" y="24165"/>
                  </a:lnTo>
                  <a:lnTo>
                    <a:pt x="69941" y="7630"/>
                  </a:lnTo>
                  <a:lnTo>
                    <a:pt x="76932" y="19453"/>
                  </a:lnTo>
                  <a:cubicBezTo>
                    <a:pt x="76932" y="19453"/>
                    <a:pt x="76993" y="19453"/>
                    <a:pt x="76993" y="19484"/>
                  </a:cubicBezTo>
                  <a:lnTo>
                    <a:pt x="77023" y="19484"/>
                  </a:lnTo>
                  <a:lnTo>
                    <a:pt x="95443" y="20821"/>
                  </a:lnTo>
                  <a:cubicBezTo>
                    <a:pt x="95474" y="20821"/>
                    <a:pt x="95534" y="20821"/>
                    <a:pt x="95534" y="20791"/>
                  </a:cubicBezTo>
                  <a:lnTo>
                    <a:pt x="101766" y="10791"/>
                  </a:lnTo>
                  <a:cubicBezTo>
                    <a:pt x="101796" y="10760"/>
                    <a:pt x="101766" y="10699"/>
                    <a:pt x="101766" y="10669"/>
                  </a:cubicBezTo>
                  <a:cubicBezTo>
                    <a:pt x="101705" y="10639"/>
                    <a:pt x="101674" y="10639"/>
                    <a:pt x="101644" y="10639"/>
                  </a:cubicBezTo>
                  <a:lnTo>
                    <a:pt x="77023" y="19241"/>
                  </a:lnTo>
                  <a:lnTo>
                    <a:pt x="70002" y="7356"/>
                  </a:lnTo>
                  <a:cubicBezTo>
                    <a:pt x="69972" y="7326"/>
                    <a:pt x="69941" y="7310"/>
                    <a:pt x="69915" y="7310"/>
                  </a:cubicBezTo>
                  <a:close/>
                  <a:moveTo>
                    <a:pt x="40579" y="18329"/>
                  </a:moveTo>
                  <a:lnTo>
                    <a:pt x="50336" y="20943"/>
                  </a:lnTo>
                  <a:lnTo>
                    <a:pt x="44257" y="32007"/>
                  </a:lnTo>
                  <a:lnTo>
                    <a:pt x="40579" y="18329"/>
                  </a:lnTo>
                  <a:close/>
                  <a:moveTo>
                    <a:pt x="219610" y="24438"/>
                  </a:moveTo>
                  <a:lnTo>
                    <a:pt x="232862" y="27204"/>
                  </a:lnTo>
                  <a:lnTo>
                    <a:pt x="210643" y="36900"/>
                  </a:lnTo>
                  <a:lnTo>
                    <a:pt x="210643" y="36900"/>
                  </a:lnTo>
                  <a:lnTo>
                    <a:pt x="219610" y="24438"/>
                  </a:lnTo>
                  <a:close/>
                  <a:moveTo>
                    <a:pt x="19150" y="17204"/>
                  </a:moveTo>
                  <a:lnTo>
                    <a:pt x="24500" y="29606"/>
                  </a:lnTo>
                  <a:lnTo>
                    <a:pt x="8056" y="40761"/>
                  </a:lnTo>
                  <a:lnTo>
                    <a:pt x="9119" y="19788"/>
                  </a:lnTo>
                  <a:lnTo>
                    <a:pt x="19150" y="17204"/>
                  </a:lnTo>
                  <a:close/>
                  <a:moveTo>
                    <a:pt x="267817" y="14924"/>
                  </a:moveTo>
                  <a:lnTo>
                    <a:pt x="282650" y="18846"/>
                  </a:lnTo>
                  <a:lnTo>
                    <a:pt x="289337" y="26110"/>
                  </a:lnTo>
                  <a:lnTo>
                    <a:pt x="274595" y="42098"/>
                  </a:lnTo>
                  <a:lnTo>
                    <a:pt x="266267" y="38846"/>
                  </a:lnTo>
                  <a:lnTo>
                    <a:pt x="267817" y="14924"/>
                  </a:lnTo>
                  <a:close/>
                  <a:moveTo>
                    <a:pt x="170825" y="8693"/>
                  </a:moveTo>
                  <a:lnTo>
                    <a:pt x="180734" y="30730"/>
                  </a:lnTo>
                  <a:lnTo>
                    <a:pt x="176691" y="43800"/>
                  </a:lnTo>
                  <a:lnTo>
                    <a:pt x="158150" y="43800"/>
                  </a:lnTo>
                  <a:lnTo>
                    <a:pt x="158697" y="30669"/>
                  </a:lnTo>
                  <a:lnTo>
                    <a:pt x="170825" y="8693"/>
                  </a:lnTo>
                  <a:close/>
                  <a:moveTo>
                    <a:pt x="80823" y="24803"/>
                  </a:moveTo>
                  <a:lnTo>
                    <a:pt x="100307" y="34925"/>
                  </a:lnTo>
                  <a:lnTo>
                    <a:pt x="89790" y="47569"/>
                  </a:lnTo>
                  <a:lnTo>
                    <a:pt x="67935" y="33466"/>
                  </a:lnTo>
                  <a:lnTo>
                    <a:pt x="80823" y="24803"/>
                  </a:lnTo>
                  <a:close/>
                  <a:moveTo>
                    <a:pt x="114927" y="23070"/>
                  </a:moveTo>
                  <a:lnTo>
                    <a:pt x="141341" y="52372"/>
                  </a:lnTo>
                  <a:lnTo>
                    <a:pt x="119091" y="55107"/>
                  </a:lnTo>
                  <a:lnTo>
                    <a:pt x="102981" y="46110"/>
                  </a:lnTo>
                  <a:lnTo>
                    <a:pt x="114927" y="23070"/>
                  </a:lnTo>
                  <a:close/>
                  <a:moveTo>
                    <a:pt x="244868" y="38299"/>
                  </a:moveTo>
                  <a:lnTo>
                    <a:pt x="266054" y="38937"/>
                  </a:lnTo>
                  <a:lnTo>
                    <a:pt x="261951" y="50913"/>
                  </a:lnTo>
                  <a:lnTo>
                    <a:pt x="248455" y="55655"/>
                  </a:lnTo>
                  <a:lnTo>
                    <a:pt x="244868" y="38299"/>
                  </a:lnTo>
                  <a:close/>
                  <a:moveTo>
                    <a:pt x="275811" y="68755"/>
                  </a:moveTo>
                  <a:lnTo>
                    <a:pt x="270462" y="75229"/>
                  </a:lnTo>
                  <a:cubicBezTo>
                    <a:pt x="270401" y="75229"/>
                    <a:pt x="270401" y="75260"/>
                    <a:pt x="270401" y="75290"/>
                  </a:cubicBezTo>
                  <a:lnTo>
                    <a:pt x="270340" y="75351"/>
                  </a:lnTo>
                  <a:lnTo>
                    <a:pt x="268668" y="69302"/>
                  </a:lnTo>
                  <a:lnTo>
                    <a:pt x="275811" y="68755"/>
                  </a:lnTo>
                  <a:close/>
                  <a:moveTo>
                    <a:pt x="40579" y="55867"/>
                  </a:moveTo>
                  <a:lnTo>
                    <a:pt x="53224" y="60305"/>
                  </a:lnTo>
                  <a:lnTo>
                    <a:pt x="51096" y="80032"/>
                  </a:lnTo>
                  <a:lnTo>
                    <a:pt x="34500" y="73041"/>
                  </a:lnTo>
                  <a:lnTo>
                    <a:pt x="40579" y="55867"/>
                  </a:lnTo>
                  <a:close/>
                  <a:moveTo>
                    <a:pt x="40579" y="55655"/>
                  </a:moveTo>
                  <a:cubicBezTo>
                    <a:pt x="40549" y="55655"/>
                    <a:pt x="40457" y="55655"/>
                    <a:pt x="40457" y="55746"/>
                  </a:cubicBezTo>
                  <a:lnTo>
                    <a:pt x="34317" y="73102"/>
                  </a:lnTo>
                  <a:cubicBezTo>
                    <a:pt x="34317" y="73132"/>
                    <a:pt x="34317" y="73223"/>
                    <a:pt x="34348" y="73223"/>
                  </a:cubicBezTo>
                  <a:lnTo>
                    <a:pt x="51187" y="80275"/>
                  </a:lnTo>
                  <a:lnTo>
                    <a:pt x="51248" y="80275"/>
                  </a:lnTo>
                  <a:cubicBezTo>
                    <a:pt x="51278" y="80275"/>
                    <a:pt x="51278" y="80245"/>
                    <a:pt x="51278" y="80214"/>
                  </a:cubicBezTo>
                  <a:lnTo>
                    <a:pt x="53406" y="60305"/>
                  </a:lnTo>
                  <a:cubicBezTo>
                    <a:pt x="53436" y="60214"/>
                    <a:pt x="53376" y="60183"/>
                    <a:pt x="53345" y="60153"/>
                  </a:cubicBezTo>
                  <a:lnTo>
                    <a:pt x="40579" y="55655"/>
                  </a:lnTo>
                  <a:close/>
                  <a:moveTo>
                    <a:pt x="18785" y="69181"/>
                  </a:moveTo>
                  <a:lnTo>
                    <a:pt x="26992" y="87266"/>
                  </a:lnTo>
                  <a:lnTo>
                    <a:pt x="26992" y="87266"/>
                  </a:lnTo>
                  <a:lnTo>
                    <a:pt x="10487" y="79515"/>
                  </a:lnTo>
                  <a:lnTo>
                    <a:pt x="18785" y="69181"/>
                  </a:lnTo>
                  <a:close/>
                  <a:moveTo>
                    <a:pt x="255902" y="59697"/>
                  </a:moveTo>
                  <a:lnTo>
                    <a:pt x="255933" y="91734"/>
                  </a:lnTo>
                  <a:lnTo>
                    <a:pt x="242680" y="65138"/>
                  </a:lnTo>
                  <a:lnTo>
                    <a:pt x="255902" y="59697"/>
                  </a:lnTo>
                  <a:close/>
                  <a:moveTo>
                    <a:pt x="255980" y="59488"/>
                  </a:moveTo>
                  <a:cubicBezTo>
                    <a:pt x="255970" y="59488"/>
                    <a:pt x="255963" y="59495"/>
                    <a:pt x="255963" y="59515"/>
                  </a:cubicBezTo>
                  <a:lnTo>
                    <a:pt x="242528" y="65016"/>
                  </a:lnTo>
                  <a:cubicBezTo>
                    <a:pt x="242498" y="65016"/>
                    <a:pt x="242498" y="65047"/>
                    <a:pt x="242498" y="65047"/>
                  </a:cubicBezTo>
                  <a:lnTo>
                    <a:pt x="242498" y="65138"/>
                  </a:lnTo>
                  <a:lnTo>
                    <a:pt x="255963" y="92190"/>
                  </a:lnTo>
                  <a:cubicBezTo>
                    <a:pt x="255963" y="92220"/>
                    <a:pt x="256024" y="92220"/>
                    <a:pt x="256054" y="92220"/>
                  </a:cubicBezTo>
                  <a:lnTo>
                    <a:pt x="256084" y="92220"/>
                  </a:lnTo>
                  <a:cubicBezTo>
                    <a:pt x="256115" y="92220"/>
                    <a:pt x="256176" y="92190"/>
                    <a:pt x="256176" y="92129"/>
                  </a:cubicBezTo>
                  <a:lnTo>
                    <a:pt x="256115" y="59545"/>
                  </a:lnTo>
                  <a:cubicBezTo>
                    <a:pt x="256084" y="59545"/>
                    <a:pt x="256084" y="59515"/>
                    <a:pt x="256054" y="59515"/>
                  </a:cubicBezTo>
                  <a:cubicBezTo>
                    <a:pt x="256034" y="59515"/>
                    <a:pt x="256000" y="59488"/>
                    <a:pt x="255980" y="59488"/>
                  </a:cubicBezTo>
                  <a:close/>
                  <a:moveTo>
                    <a:pt x="245780" y="87935"/>
                  </a:moveTo>
                  <a:cubicBezTo>
                    <a:pt x="245750" y="87935"/>
                    <a:pt x="245750" y="87995"/>
                    <a:pt x="245750" y="88026"/>
                  </a:cubicBezTo>
                  <a:lnTo>
                    <a:pt x="249215" y="96962"/>
                  </a:lnTo>
                  <a:cubicBezTo>
                    <a:pt x="249215" y="96993"/>
                    <a:pt x="249245" y="97053"/>
                    <a:pt x="249276" y="97053"/>
                  </a:cubicBezTo>
                  <a:lnTo>
                    <a:pt x="249337" y="97053"/>
                  </a:lnTo>
                  <a:cubicBezTo>
                    <a:pt x="249367" y="97053"/>
                    <a:pt x="249367" y="96962"/>
                    <a:pt x="249367" y="96932"/>
                  </a:cubicBezTo>
                  <a:lnTo>
                    <a:pt x="245902" y="87995"/>
                  </a:lnTo>
                  <a:cubicBezTo>
                    <a:pt x="245902" y="87935"/>
                    <a:pt x="245872" y="87935"/>
                    <a:pt x="245780" y="87935"/>
                  </a:cubicBezTo>
                  <a:close/>
                  <a:moveTo>
                    <a:pt x="37836" y="87312"/>
                  </a:moveTo>
                  <a:cubicBezTo>
                    <a:pt x="37813" y="87312"/>
                    <a:pt x="37798" y="87327"/>
                    <a:pt x="37783" y="87357"/>
                  </a:cubicBezTo>
                  <a:cubicBezTo>
                    <a:pt x="37722" y="87418"/>
                    <a:pt x="37722" y="87448"/>
                    <a:pt x="37783" y="87509"/>
                  </a:cubicBezTo>
                  <a:lnTo>
                    <a:pt x="46050" y="94561"/>
                  </a:lnTo>
                  <a:lnTo>
                    <a:pt x="35868" y="101552"/>
                  </a:lnTo>
                  <a:cubicBezTo>
                    <a:pt x="35837" y="101552"/>
                    <a:pt x="35807" y="101643"/>
                    <a:pt x="35837" y="101673"/>
                  </a:cubicBezTo>
                  <a:cubicBezTo>
                    <a:pt x="35837" y="101704"/>
                    <a:pt x="35868" y="101704"/>
                    <a:pt x="35898" y="101704"/>
                  </a:cubicBezTo>
                  <a:lnTo>
                    <a:pt x="35959" y="101704"/>
                  </a:lnTo>
                  <a:lnTo>
                    <a:pt x="46233" y="94682"/>
                  </a:lnTo>
                  <a:cubicBezTo>
                    <a:pt x="46293" y="94652"/>
                    <a:pt x="46293" y="94652"/>
                    <a:pt x="46293" y="94622"/>
                  </a:cubicBezTo>
                  <a:cubicBezTo>
                    <a:pt x="46293" y="94561"/>
                    <a:pt x="46293" y="94561"/>
                    <a:pt x="46233" y="94530"/>
                  </a:cubicBezTo>
                  <a:lnTo>
                    <a:pt x="37935" y="87357"/>
                  </a:lnTo>
                  <a:cubicBezTo>
                    <a:pt x="37889" y="87327"/>
                    <a:pt x="37859" y="87312"/>
                    <a:pt x="37836" y="87312"/>
                  </a:cubicBezTo>
                  <a:close/>
                  <a:moveTo>
                    <a:pt x="10426" y="79667"/>
                  </a:moveTo>
                  <a:lnTo>
                    <a:pt x="27083" y="87540"/>
                  </a:lnTo>
                  <a:lnTo>
                    <a:pt x="29910" y="102980"/>
                  </a:lnTo>
                  <a:lnTo>
                    <a:pt x="9150" y="108391"/>
                  </a:lnTo>
                  <a:lnTo>
                    <a:pt x="10426" y="79667"/>
                  </a:lnTo>
                  <a:close/>
                  <a:moveTo>
                    <a:pt x="270553" y="75503"/>
                  </a:moveTo>
                  <a:lnTo>
                    <a:pt x="294018" y="94409"/>
                  </a:lnTo>
                  <a:lnTo>
                    <a:pt x="269459" y="112555"/>
                  </a:lnTo>
                  <a:lnTo>
                    <a:pt x="270553" y="75503"/>
                  </a:lnTo>
                  <a:close/>
                  <a:moveTo>
                    <a:pt x="143164" y="0"/>
                  </a:moveTo>
                  <a:lnTo>
                    <a:pt x="123042" y="456"/>
                  </a:lnTo>
                  <a:cubicBezTo>
                    <a:pt x="122982" y="456"/>
                    <a:pt x="122951" y="487"/>
                    <a:pt x="122951" y="517"/>
                  </a:cubicBezTo>
                  <a:lnTo>
                    <a:pt x="114866" y="22827"/>
                  </a:lnTo>
                  <a:lnTo>
                    <a:pt x="100458" y="34803"/>
                  </a:lnTo>
                  <a:lnTo>
                    <a:pt x="80853" y="24621"/>
                  </a:lnTo>
                  <a:lnTo>
                    <a:pt x="80732" y="24621"/>
                  </a:lnTo>
                  <a:lnTo>
                    <a:pt x="67692" y="33405"/>
                  </a:lnTo>
                  <a:lnTo>
                    <a:pt x="67692" y="33435"/>
                  </a:lnTo>
                  <a:lnTo>
                    <a:pt x="64652" y="51764"/>
                  </a:lnTo>
                  <a:lnTo>
                    <a:pt x="44348" y="32220"/>
                  </a:lnTo>
                  <a:lnTo>
                    <a:pt x="50579" y="20912"/>
                  </a:lnTo>
                  <a:lnTo>
                    <a:pt x="50579" y="20821"/>
                  </a:lnTo>
                  <a:cubicBezTo>
                    <a:pt x="50579" y="20791"/>
                    <a:pt x="50549" y="20791"/>
                    <a:pt x="50488" y="20791"/>
                  </a:cubicBezTo>
                  <a:lnTo>
                    <a:pt x="40427" y="18086"/>
                  </a:lnTo>
                  <a:lnTo>
                    <a:pt x="40397" y="18086"/>
                  </a:lnTo>
                  <a:lnTo>
                    <a:pt x="24621" y="29514"/>
                  </a:lnTo>
                  <a:lnTo>
                    <a:pt x="19272" y="17113"/>
                  </a:lnTo>
                  <a:cubicBezTo>
                    <a:pt x="19272" y="17068"/>
                    <a:pt x="19223" y="17040"/>
                    <a:pt x="19185" y="17040"/>
                  </a:cubicBezTo>
                  <a:cubicBezTo>
                    <a:pt x="19171" y="17040"/>
                    <a:pt x="19158" y="17044"/>
                    <a:pt x="19150" y="17052"/>
                  </a:cubicBezTo>
                  <a:lnTo>
                    <a:pt x="8967" y="19697"/>
                  </a:lnTo>
                  <a:cubicBezTo>
                    <a:pt x="8937" y="19697"/>
                    <a:pt x="8907" y="19727"/>
                    <a:pt x="8907" y="19757"/>
                  </a:cubicBezTo>
                  <a:lnTo>
                    <a:pt x="7873" y="40973"/>
                  </a:lnTo>
                  <a:cubicBezTo>
                    <a:pt x="7873" y="41004"/>
                    <a:pt x="7873" y="41034"/>
                    <a:pt x="7904" y="41034"/>
                  </a:cubicBezTo>
                  <a:lnTo>
                    <a:pt x="7964" y="41034"/>
                  </a:lnTo>
                  <a:lnTo>
                    <a:pt x="24621" y="29758"/>
                  </a:lnTo>
                  <a:lnTo>
                    <a:pt x="40305" y="18359"/>
                  </a:lnTo>
                  <a:lnTo>
                    <a:pt x="44074" y="32250"/>
                  </a:lnTo>
                  <a:lnTo>
                    <a:pt x="29333" y="53770"/>
                  </a:lnTo>
                  <a:lnTo>
                    <a:pt x="8329" y="51855"/>
                  </a:lnTo>
                  <a:cubicBezTo>
                    <a:pt x="8238" y="51855"/>
                    <a:pt x="8208" y="51916"/>
                    <a:pt x="8208" y="51946"/>
                  </a:cubicBezTo>
                  <a:cubicBezTo>
                    <a:pt x="8208" y="51977"/>
                    <a:pt x="8238" y="52068"/>
                    <a:pt x="8299" y="52068"/>
                  </a:cubicBezTo>
                  <a:lnTo>
                    <a:pt x="29181" y="53922"/>
                  </a:lnTo>
                  <a:lnTo>
                    <a:pt x="18694" y="68937"/>
                  </a:lnTo>
                  <a:lnTo>
                    <a:pt x="10214" y="79485"/>
                  </a:lnTo>
                  <a:lnTo>
                    <a:pt x="10214" y="79515"/>
                  </a:lnTo>
                  <a:lnTo>
                    <a:pt x="10214" y="79576"/>
                  </a:lnTo>
                  <a:lnTo>
                    <a:pt x="8937" y="108482"/>
                  </a:lnTo>
                  <a:lnTo>
                    <a:pt x="61" y="111522"/>
                  </a:lnTo>
                  <a:cubicBezTo>
                    <a:pt x="31" y="111522"/>
                    <a:pt x="1" y="111552"/>
                    <a:pt x="1" y="111582"/>
                  </a:cubicBezTo>
                  <a:cubicBezTo>
                    <a:pt x="1" y="111643"/>
                    <a:pt x="1" y="111674"/>
                    <a:pt x="31" y="111674"/>
                  </a:cubicBezTo>
                  <a:lnTo>
                    <a:pt x="17174" y="121643"/>
                  </a:lnTo>
                  <a:lnTo>
                    <a:pt x="17265" y="121643"/>
                  </a:lnTo>
                  <a:lnTo>
                    <a:pt x="23223" y="119029"/>
                  </a:lnTo>
                  <a:cubicBezTo>
                    <a:pt x="23253" y="118999"/>
                    <a:pt x="23284" y="118969"/>
                    <a:pt x="23253" y="118938"/>
                  </a:cubicBezTo>
                  <a:cubicBezTo>
                    <a:pt x="23231" y="118894"/>
                    <a:pt x="23209" y="118865"/>
                    <a:pt x="23175" y="118865"/>
                  </a:cubicBezTo>
                  <a:cubicBezTo>
                    <a:pt x="23162" y="118865"/>
                    <a:pt x="23148" y="118869"/>
                    <a:pt x="23132" y="118877"/>
                  </a:cubicBezTo>
                  <a:lnTo>
                    <a:pt x="17205" y="121461"/>
                  </a:lnTo>
                  <a:lnTo>
                    <a:pt x="305" y="111613"/>
                  </a:lnTo>
                  <a:lnTo>
                    <a:pt x="8998" y="108664"/>
                  </a:lnTo>
                  <a:lnTo>
                    <a:pt x="29971" y="103193"/>
                  </a:lnTo>
                  <a:cubicBezTo>
                    <a:pt x="30001" y="103193"/>
                    <a:pt x="30062" y="103102"/>
                    <a:pt x="30062" y="103072"/>
                  </a:cubicBezTo>
                  <a:lnTo>
                    <a:pt x="27205" y="87509"/>
                  </a:lnTo>
                  <a:lnTo>
                    <a:pt x="18846" y="69059"/>
                  </a:lnTo>
                  <a:lnTo>
                    <a:pt x="29393" y="53983"/>
                  </a:lnTo>
                  <a:lnTo>
                    <a:pt x="44166" y="32493"/>
                  </a:lnTo>
                  <a:lnTo>
                    <a:pt x="64561" y="52098"/>
                  </a:lnTo>
                  <a:cubicBezTo>
                    <a:pt x="64592" y="52129"/>
                    <a:pt x="64622" y="52129"/>
                    <a:pt x="64683" y="52129"/>
                  </a:cubicBezTo>
                  <a:cubicBezTo>
                    <a:pt x="64713" y="52129"/>
                    <a:pt x="64744" y="52098"/>
                    <a:pt x="64744" y="52037"/>
                  </a:cubicBezTo>
                  <a:lnTo>
                    <a:pt x="67783" y="33709"/>
                  </a:lnTo>
                  <a:lnTo>
                    <a:pt x="89698" y="47843"/>
                  </a:lnTo>
                  <a:lnTo>
                    <a:pt x="89759" y="47843"/>
                  </a:lnTo>
                  <a:cubicBezTo>
                    <a:pt x="89790" y="47843"/>
                    <a:pt x="89790" y="47843"/>
                    <a:pt x="89820" y="47782"/>
                  </a:cubicBezTo>
                  <a:lnTo>
                    <a:pt x="100458" y="35016"/>
                  </a:lnTo>
                  <a:lnTo>
                    <a:pt x="114562" y="23283"/>
                  </a:lnTo>
                  <a:lnTo>
                    <a:pt x="102708" y="46171"/>
                  </a:lnTo>
                  <a:cubicBezTo>
                    <a:pt x="102647" y="46202"/>
                    <a:pt x="102708" y="46262"/>
                    <a:pt x="102738" y="46262"/>
                  </a:cubicBezTo>
                  <a:lnTo>
                    <a:pt x="118969" y="55290"/>
                  </a:lnTo>
                  <a:lnTo>
                    <a:pt x="119000" y="55290"/>
                  </a:lnTo>
                  <a:lnTo>
                    <a:pt x="141462" y="52493"/>
                  </a:lnTo>
                  <a:cubicBezTo>
                    <a:pt x="141493" y="52493"/>
                    <a:pt x="141523" y="52463"/>
                    <a:pt x="141523" y="52433"/>
                  </a:cubicBezTo>
                  <a:lnTo>
                    <a:pt x="141523" y="52311"/>
                  </a:lnTo>
                  <a:lnTo>
                    <a:pt x="114988" y="22827"/>
                  </a:lnTo>
                  <a:lnTo>
                    <a:pt x="123042" y="608"/>
                  </a:lnTo>
                  <a:lnTo>
                    <a:pt x="142952" y="122"/>
                  </a:lnTo>
                  <a:lnTo>
                    <a:pt x="139000" y="23526"/>
                  </a:lnTo>
                  <a:cubicBezTo>
                    <a:pt x="139000" y="23557"/>
                    <a:pt x="139000" y="23587"/>
                    <a:pt x="139061" y="23648"/>
                  </a:cubicBezTo>
                  <a:lnTo>
                    <a:pt x="158514" y="30700"/>
                  </a:lnTo>
                  <a:lnTo>
                    <a:pt x="157937" y="43891"/>
                  </a:lnTo>
                  <a:cubicBezTo>
                    <a:pt x="157937" y="43922"/>
                    <a:pt x="157937" y="43922"/>
                    <a:pt x="157998" y="43952"/>
                  </a:cubicBezTo>
                  <a:cubicBezTo>
                    <a:pt x="157998" y="43952"/>
                    <a:pt x="158028" y="44013"/>
                    <a:pt x="158058" y="44013"/>
                  </a:cubicBezTo>
                  <a:lnTo>
                    <a:pt x="176782" y="44013"/>
                  </a:lnTo>
                  <a:cubicBezTo>
                    <a:pt x="176843" y="44013"/>
                    <a:pt x="176873" y="43952"/>
                    <a:pt x="176873" y="43922"/>
                  </a:cubicBezTo>
                  <a:lnTo>
                    <a:pt x="180946" y="30882"/>
                  </a:lnTo>
                  <a:lnTo>
                    <a:pt x="201220" y="43952"/>
                  </a:lnTo>
                  <a:lnTo>
                    <a:pt x="204290" y="53588"/>
                  </a:lnTo>
                  <a:cubicBezTo>
                    <a:pt x="204290" y="53618"/>
                    <a:pt x="204351" y="53618"/>
                    <a:pt x="204381" y="53648"/>
                  </a:cubicBezTo>
                  <a:cubicBezTo>
                    <a:pt x="204412" y="53648"/>
                    <a:pt x="204442" y="53648"/>
                    <a:pt x="204442" y="53618"/>
                  </a:cubicBezTo>
                  <a:lnTo>
                    <a:pt x="233136" y="27326"/>
                  </a:lnTo>
                  <a:lnTo>
                    <a:pt x="244656" y="38268"/>
                  </a:lnTo>
                  <a:lnTo>
                    <a:pt x="248273" y="55776"/>
                  </a:lnTo>
                  <a:cubicBezTo>
                    <a:pt x="248273" y="55807"/>
                    <a:pt x="248303" y="55807"/>
                    <a:pt x="248303" y="55867"/>
                  </a:cubicBezTo>
                  <a:lnTo>
                    <a:pt x="248364" y="55867"/>
                  </a:lnTo>
                  <a:lnTo>
                    <a:pt x="262012" y="51065"/>
                  </a:lnTo>
                  <a:cubicBezTo>
                    <a:pt x="262042" y="51065"/>
                    <a:pt x="262042" y="51034"/>
                    <a:pt x="262103" y="51004"/>
                  </a:cubicBezTo>
                  <a:lnTo>
                    <a:pt x="266237" y="38998"/>
                  </a:lnTo>
                  <a:lnTo>
                    <a:pt x="274565" y="42281"/>
                  </a:lnTo>
                  <a:lnTo>
                    <a:pt x="287666" y="59272"/>
                  </a:lnTo>
                  <a:lnTo>
                    <a:pt x="268486" y="69150"/>
                  </a:lnTo>
                  <a:lnTo>
                    <a:pt x="268425" y="69181"/>
                  </a:lnTo>
                  <a:lnTo>
                    <a:pt x="268425" y="69211"/>
                  </a:lnTo>
                  <a:lnTo>
                    <a:pt x="268425" y="69272"/>
                  </a:lnTo>
                  <a:lnTo>
                    <a:pt x="270218" y="75564"/>
                  </a:lnTo>
                  <a:cubicBezTo>
                    <a:pt x="270218" y="75594"/>
                    <a:pt x="270249" y="75655"/>
                    <a:pt x="270310" y="75655"/>
                  </a:cubicBezTo>
                  <a:lnTo>
                    <a:pt x="270340" y="75655"/>
                  </a:lnTo>
                  <a:cubicBezTo>
                    <a:pt x="270370" y="75655"/>
                    <a:pt x="270370" y="75655"/>
                    <a:pt x="270401" y="75594"/>
                  </a:cubicBezTo>
                  <a:lnTo>
                    <a:pt x="270401" y="75594"/>
                  </a:lnTo>
                  <a:lnTo>
                    <a:pt x="269307" y="112737"/>
                  </a:lnTo>
                  <a:lnTo>
                    <a:pt x="273258" y="127084"/>
                  </a:lnTo>
                  <a:cubicBezTo>
                    <a:pt x="273258" y="127145"/>
                    <a:pt x="273288" y="127175"/>
                    <a:pt x="273349" y="127175"/>
                  </a:cubicBezTo>
                  <a:lnTo>
                    <a:pt x="284687" y="126659"/>
                  </a:lnTo>
                  <a:cubicBezTo>
                    <a:pt x="284748" y="126659"/>
                    <a:pt x="284778" y="126628"/>
                    <a:pt x="284778" y="126567"/>
                  </a:cubicBezTo>
                  <a:cubicBezTo>
                    <a:pt x="284778" y="126507"/>
                    <a:pt x="284748" y="126476"/>
                    <a:pt x="284687" y="126476"/>
                  </a:cubicBezTo>
                  <a:lnTo>
                    <a:pt x="273410" y="126963"/>
                  </a:lnTo>
                  <a:lnTo>
                    <a:pt x="269459" y="112768"/>
                  </a:lnTo>
                  <a:lnTo>
                    <a:pt x="294201" y="94500"/>
                  </a:lnTo>
                  <a:cubicBezTo>
                    <a:pt x="294231" y="94470"/>
                    <a:pt x="294231" y="94470"/>
                    <a:pt x="294231" y="94409"/>
                  </a:cubicBezTo>
                  <a:cubicBezTo>
                    <a:pt x="294231" y="94379"/>
                    <a:pt x="294231" y="94348"/>
                    <a:pt x="294201" y="94348"/>
                  </a:cubicBezTo>
                  <a:lnTo>
                    <a:pt x="270614" y="75320"/>
                  </a:lnTo>
                  <a:lnTo>
                    <a:pt x="276085" y="68725"/>
                  </a:lnTo>
                  <a:cubicBezTo>
                    <a:pt x="276115" y="68694"/>
                    <a:pt x="276115" y="68664"/>
                    <a:pt x="276085" y="68603"/>
                  </a:cubicBezTo>
                  <a:cubicBezTo>
                    <a:pt x="276085" y="68573"/>
                    <a:pt x="276024" y="68573"/>
                    <a:pt x="275994" y="68573"/>
                  </a:cubicBezTo>
                  <a:lnTo>
                    <a:pt x="268972" y="69120"/>
                  </a:lnTo>
                  <a:lnTo>
                    <a:pt x="287848" y="59393"/>
                  </a:lnTo>
                  <a:cubicBezTo>
                    <a:pt x="287878" y="59393"/>
                    <a:pt x="287878" y="59363"/>
                    <a:pt x="287878" y="59302"/>
                  </a:cubicBezTo>
                  <a:lnTo>
                    <a:pt x="287878" y="59241"/>
                  </a:lnTo>
                  <a:lnTo>
                    <a:pt x="274747" y="42220"/>
                  </a:lnTo>
                  <a:lnTo>
                    <a:pt x="289520" y="26140"/>
                  </a:lnTo>
                  <a:cubicBezTo>
                    <a:pt x="289550" y="26110"/>
                    <a:pt x="289550" y="26080"/>
                    <a:pt x="289520" y="26019"/>
                  </a:cubicBezTo>
                  <a:lnTo>
                    <a:pt x="282802" y="18694"/>
                  </a:lnTo>
                  <a:lnTo>
                    <a:pt x="282772" y="18663"/>
                  </a:lnTo>
                  <a:lnTo>
                    <a:pt x="267787" y="14742"/>
                  </a:lnTo>
                  <a:lnTo>
                    <a:pt x="267726" y="14742"/>
                  </a:lnTo>
                  <a:cubicBezTo>
                    <a:pt x="267665" y="14742"/>
                    <a:pt x="267665" y="14773"/>
                    <a:pt x="267665" y="14803"/>
                  </a:cubicBezTo>
                  <a:lnTo>
                    <a:pt x="266115" y="38785"/>
                  </a:lnTo>
                  <a:lnTo>
                    <a:pt x="244808" y="38116"/>
                  </a:lnTo>
                  <a:lnTo>
                    <a:pt x="233227" y="27144"/>
                  </a:lnTo>
                  <a:lnTo>
                    <a:pt x="233166" y="27144"/>
                  </a:lnTo>
                  <a:lnTo>
                    <a:pt x="219914" y="24317"/>
                  </a:lnTo>
                  <a:lnTo>
                    <a:pt x="241343" y="17295"/>
                  </a:lnTo>
                  <a:lnTo>
                    <a:pt x="245142" y="21915"/>
                  </a:lnTo>
                  <a:cubicBezTo>
                    <a:pt x="245157" y="21946"/>
                    <a:pt x="245180" y="21961"/>
                    <a:pt x="245207" y="21961"/>
                  </a:cubicBezTo>
                  <a:cubicBezTo>
                    <a:pt x="245233" y="21961"/>
                    <a:pt x="245264" y="21946"/>
                    <a:pt x="245294" y="21915"/>
                  </a:cubicBezTo>
                  <a:cubicBezTo>
                    <a:pt x="245324" y="21885"/>
                    <a:pt x="245324" y="21855"/>
                    <a:pt x="245294" y="21763"/>
                  </a:cubicBezTo>
                  <a:lnTo>
                    <a:pt x="241495" y="17113"/>
                  </a:lnTo>
                  <a:cubicBezTo>
                    <a:pt x="241464" y="17052"/>
                    <a:pt x="241403" y="17052"/>
                    <a:pt x="241373" y="17052"/>
                  </a:cubicBezTo>
                  <a:lnTo>
                    <a:pt x="219549" y="24256"/>
                  </a:lnTo>
                  <a:cubicBezTo>
                    <a:pt x="219549" y="24256"/>
                    <a:pt x="219488" y="24256"/>
                    <a:pt x="219488" y="24286"/>
                  </a:cubicBezTo>
                  <a:lnTo>
                    <a:pt x="210278" y="37083"/>
                  </a:lnTo>
                  <a:cubicBezTo>
                    <a:pt x="210217" y="37113"/>
                    <a:pt x="210217" y="37174"/>
                    <a:pt x="210278" y="37204"/>
                  </a:cubicBezTo>
                  <a:cubicBezTo>
                    <a:pt x="210278" y="37235"/>
                    <a:pt x="210309" y="37235"/>
                    <a:pt x="210339" y="37235"/>
                  </a:cubicBezTo>
                  <a:lnTo>
                    <a:pt x="210369" y="37235"/>
                  </a:lnTo>
                  <a:lnTo>
                    <a:pt x="232680" y="27508"/>
                  </a:lnTo>
                  <a:lnTo>
                    <a:pt x="204442" y="53375"/>
                  </a:lnTo>
                  <a:lnTo>
                    <a:pt x="201372" y="43891"/>
                  </a:lnTo>
                  <a:cubicBezTo>
                    <a:pt x="201372" y="43831"/>
                    <a:pt x="201342" y="43831"/>
                    <a:pt x="201342" y="43831"/>
                  </a:cubicBezTo>
                  <a:lnTo>
                    <a:pt x="181037" y="30761"/>
                  </a:lnTo>
                  <a:lnTo>
                    <a:pt x="192953" y="23557"/>
                  </a:lnTo>
                  <a:lnTo>
                    <a:pt x="204199" y="18207"/>
                  </a:lnTo>
                  <a:cubicBezTo>
                    <a:pt x="204229" y="18177"/>
                    <a:pt x="204260" y="18116"/>
                    <a:pt x="204229" y="18086"/>
                  </a:cubicBezTo>
                  <a:cubicBezTo>
                    <a:pt x="204208" y="18064"/>
                    <a:pt x="204171" y="18043"/>
                    <a:pt x="204141" y="18043"/>
                  </a:cubicBezTo>
                  <a:cubicBezTo>
                    <a:pt x="204128" y="18043"/>
                    <a:pt x="204117" y="18046"/>
                    <a:pt x="204108" y="18055"/>
                  </a:cubicBezTo>
                  <a:lnTo>
                    <a:pt x="192861" y="23405"/>
                  </a:lnTo>
                  <a:lnTo>
                    <a:pt x="180946" y="30609"/>
                  </a:lnTo>
                  <a:lnTo>
                    <a:pt x="170946" y="8481"/>
                  </a:lnTo>
                  <a:cubicBezTo>
                    <a:pt x="170946" y="8420"/>
                    <a:pt x="170916" y="8420"/>
                    <a:pt x="170855" y="8420"/>
                  </a:cubicBezTo>
                  <a:cubicBezTo>
                    <a:pt x="170825" y="8420"/>
                    <a:pt x="170794" y="8420"/>
                    <a:pt x="170794" y="8481"/>
                  </a:cubicBezTo>
                  <a:lnTo>
                    <a:pt x="158636" y="30548"/>
                  </a:lnTo>
                  <a:lnTo>
                    <a:pt x="139243" y="23496"/>
                  </a:lnTo>
                  <a:lnTo>
                    <a:pt x="143286" y="122"/>
                  </a:lnTo>
                  <a:cubicBezTo>
                    <a:pt x="143286" y="61"/>
                    <a:pt x="143286" y="61"/>
                    <a:pt x="143256" y="31"/>
                  </a:cubicBezTo>
                  <a:cubicBezTo>
                    <a:pt x="143256" y="0"/>
                    <a:pt x="143195" y="0"/>
                    <a:pt x="143164"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21"/>
            <p:cNvSpPr/>
            <p:nvPr/>
          </p:nvSpPr>
          <p:spPr>
            <a:xfrm>
              <a:off x="326250" y="3390150"/>
              <a:ext cx="360975" cy="210525"/>
            </a:xfrm>
            <a:custGeom>
              <a:rect b="b" l="l" r="r" t="t"/>
              <a:pathLst>
                <a:path extrusionOk="0" h="8421" w="14439">
                  <a:moveTo>
                    <a:pt x="2493" y="1"/>
                  </a:moveTo>
                  <a:lnTo>
                    <a:pt x="1" y="8390"/>
                  </a:lnTo>
                  <a:lnTo>
                    <a:pt x="92" y="8420"/>
                  </a:lnTo>
                  <a:lnTo>
                    <a:pt x="2554" y="183"/>
                  </a:lnTo>
                  <a:lnTo>
                    <a:pt x="14408" y="6171"/>
                  </a:lnTo>
                  <a:lnTo>
                    <a:pt x="14439" y="6080"/>
                  </a:lnTo>
                  <a:lnTo>
                    <a:pt x="2524" y="62"/>
                  </a:lnTo>
                  <a:lnTo>
                    <a:pt x="2493" y="1"/>
                  </a:ln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21"/>
            <p:cNvSpPr/>
            <p:nvPr/>
          </p:nvSpPr>
          <p:spPr>
            <a:xfrm>
              <a:off x="377175" y="3380275"/>
              <a:ext cx="24350" cy="24350"/>
            </a:xfrm>
            <a:custGeom>
              <a:rect b="b" l="l" r="r" t="t"/>
              <a:pathLst>
                <a:path extrusionOk="0" h="974" w="974">
                  <a:moveTo>
                    <a:pt x="487" y="1"/>
                  </a:moveTo>
                  <a:cubicBezTo>
                    <a:pt x="213" y="1"/>
                    <a:pt x="0" y="213"/>
                    <a:pt x="0" y="487"/>
                  </a:cubicBezTo>
                  <a:cubicBezTo>
                    <a:pt x="0" y="761"/>
                    <a:pt x="213" y="973"/>
                    <a:pt x="487" y="973"/>
                  </a:cubicBezTo>
                  <a:cubicBezTo>
                    <a:pt x="760" y="973"/>
                    <a:pt x="973" y="761"/>
                    <a:pt x="973" y="487"/>
                  </a:cubicBezTo>
                  <a:cubicBezTo>
                    <a:pt x="973" y="213"/>
                    <a:pt x="73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21"/>
            <p:cNvSpPr/>
            <p:nvPr/>
          </p:nvSpPr>
          <p:spPr>
            <a:xfrm>
              <a:off x="675050" y="3531500"/>
              <a:ext cx="24350" cy="24350"/>
            </a:xfrm>
            <a:custGeom>
              <a:rect b="b" l="l" r="r" t="t"/>
              <a:pathLst>
                <a:path extrusionOk="0" h="974" w="974">
                  <a:moveTo>
                    <a:pt x="487" y="0"/>
                  </a:moveTo>
                  <a:cubicBezTo>
                    <a:pt x="244" y="0"/>
                    <a:pt x="1" y="213"/>
                    <a:pt x="1" y="487"/>
                  </a:cubicBezTo>
                  <a:cubicBezTo>
                    <a:pt x="1" y="760"/>
                    <a:pt x="244" y="973"/>
                    <a:pt x="487" y="973"/>
                  </a:cubicBezTo>
                  <a:cubicBezTo>
                    <a:pt x="760" y="973"/>
                    <a:pt x="973" y="760"/>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21"/>
            <p:cNvSpPr/>
            <p:nvPr/>
          </p:nvSpPr>
          <p:spPr>
            <a:xfrm>
              <a:off x="314850" y="3586975"/>
              <a:ext cx="25125" cy="25100"/>
            </a:xfrm>
            <a:custGeom>
              <a:rect b="b" l="l" r="r" t="t"/>
              <a:pathLst>
                <a:path extrusionOk="0" h="1004" w="1005">
                  <a:moveTo>
                    <a:pt x="518" y="0"/>
                  </a:moveTo>
                  <a:cubicBezTo>
                    <a:pt x="244" y="0"/>
                    <a:pt x="1" y="243"/>
                    <a:pt x="1" y="517"/>
                  </a:cubicBezTo>
                  <a:cubicBezTo>
                    <a:pt x="1" y="760"/>
                    <a:pt x="244" y="1003"/>
                    <a:pt x="518" y="1003"/>
                  </a:cubicBezTo>
                  <a:cubicBezTo>
                    <a:pt x="761" y="1003"/>
                    <a:pt x="1004" y="760"/>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21"/>
            <p:cNvSpPr/>
            <p:nvPr/>
          </p:nvSpPr>
          <p:spPr>
            <a:xfrm>
              <a:off x="3022350" y="1029175"/>
              <a:ext cx="24350" cy="25100"/>
            </a:xfrm>
            <a:custGeom>
              <a:rect b="b" l="l" r="r" t="t"/>
              <a:pathLst>
                <a:path extrusionOk="0" h="1004" w="974">
                  <a:moveTo>
                    <a:pt x="487" y="1"/>
                  </a:moveTo>
                  <a:cubicBezTo>
                    <a:pt x="183" y="1"/>
                    <a:pt x="1" y="244"/>
                    <a:pt x="1" y="487"/>
                  </a:cubicBezTo>
                  <a:cubicBezTo>
                    <a:pt x="1" y="761"/>
                    <a:pt x="214" y="1004"/>
                    <a:pt x="487" y="1004"/>
                  </a:cubicBezTo>
                  <a:cubicBezTo>
                    <a:pt x="761" y="1004"/>
                    <a:pt x="974" y="761"/>
                    <a:pt x="974" y="487"/>
                  </a:cubicBezTo>
                  <a:cubicBezTo>
                    <a:pt x="974"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21"/>
            <p:cNvSpPr/>
            <p:nvPr/>
          </p:nvSpPr>
          <p:spPr>
            <a:xfrm>
              <a:off x="4840025" y="1577050"/>
              <a:ext cx="25100" cy="25125"/>
            </a:xfrm>
            <a:custGeom>
              <a:rect b="b" l="l" r="r" t="t"/>
              <a:pathLst>
                <a:path extrusionOk="0" h="1005" w="1004">
                  <a:moveTo>
                    <a:pt x="517" y="1"/>
                  </a:moveTo>
                  <a:cubicBezTo>
                    <a:pt x="244" y="62"/>
                    <a:pt x="0" y="244"/>
                    <a:pt x="0" y="518"/>
                  </a:cubicBezTo>
                  <a:cubicBezTo>
                    <a:pt x="0" y="761"/>
                    <a:pt x="244" y="1004"/>
                    <a:pt x="517" y="1004"/>
                  </a:cubicBezTo>
                  <a:cubicBezTo>
                    <a:pt x="760" y="1004"/>
                    <a:pt x="1003" y="761"/>
                    <a:pt x="1003" y="518"/>
                  </a:cubicBezTo>
                  <a:cubicBezTo>
                    <a:pt x="1003" y="244"/>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21"/>
            <p:cNvSpPr/>
            <p:nvPr/>
          </p:nvSpPr>
          <p:spPr>
            <a:xfrm>
              <a:off x="4408400" y="796650"/>
              <a:ext cx="24350" cy="24350"/>
            </a:xfrm>
            <a:custGeom>
              <a:rect b="b" l="l" r="r" t="t"/>
              <a:pathLst>
                <a:path extrusionOk="0" h="974" w="974">
                  <a:moveTo>
                    <a:pt x="487" y="1"/>
                  </a:moveTo>
                  <a:cubicBezTo>
                    <a:pt x="213" y="1"/>
                    <a:pt x="1" y="213"/>
                    <a:pt x="1" y="487"/>
                  </a:cubicBezTo>
                  <a:cubicBezTo>
                    <a:pt x="1" y="761"/>
                    <a:pt x="213" y="973"/>
                    <a:pt x="487" y="973"/>
                  </a:cubicBezTo>
                  <a:cubicBezTo>
                    <a:pt x="761" y="973"/>
                    <a:pt x="973" y="761"/>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21"/>
            <p:cNvSpPr/>
            <p:nvPr/>
          </p:nvSpPr>
          <p:spPr>
            <a:xfrm>
              <a:off x="4847625" y="1352125"/>
              <a:ext cx="25100" cy="25100"/>
            </a:xfrm>
            <a:custGeom>
              <a:rect b="b" l="l" r="r" t="t"/>
              <a:pathLst>
                <a:path extrusionOk="0" h="1004" w="1004">
                  <a:moveTo>
                    <a:pt x="517" y="1"/>
                  </a:moveTo>
                  <a:cubicBezTo>
                    <a:pt x="244" y="1"/>
                    <a:pt x="0" y="183"/>
                    <a:pt x="0" y="487"/>
                  </a:cubicBezTo>
                  <a:cubicBezTo>
                    <a:pt x="0" y="761"/>
                    <a:pt x="244" y="1004"/>
                    <a:pt x="517" y="1004"/>
                  </a:cubicBezTo>
                  <a:cubicBezTo>
                    <a:pt x="760" y="1004"/>
                    <a:pt x="1003" y="761"/>
                    <a:pt x="1003" y="487"/>
                  </a:cubicBezTo>
                  <a:cubicBezTo>
                    <a:pt x="1003" y="244"/>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21"/>
            <p:cNvSpPr/>
            <p:nvPr/>
          </p:nvSpPr>
          <p:spPr>
            <a:xfrm>
              <a:off x="4903850" y="1082375"/>
              <a:ext cx="25100" cy="25100"/>
            </a:xfrm>
            <a:custGeom>
              <a:rect b="b" l="l" r="r" t="t"/>
              <a:pathLst>
                <a:path extrusionOk="0" h="1004" w="1004">
                  <a:moveTo>
                    <a:pt x="487" y="0"/>
                  </a:moveTo>
                  <a:cubicBezTo>
                    <a:pt x="244" y="0"/>
                    <a:pt x="1" y="244"/>
                    <a:pt x="1" y="487"/>
                  </a:cubicBezTo>
                  <a:cubicBezTo>
                    <a:pt x="1" y="760"/>
                    <a:pt x="244" y="1003"/>
                    <a:pt x="487" y="1003"/>
                  </a:cubicBezTo>
                  <a:cubicBezTo>
                    <a:pt x="761" y="1003"/>
                    <a:pt x="1004" y="760"/>
                    <a:pt x="1004" y="487"/>
                  </a:cubicBezTo>
                  <a:cubicBezTo>
                    <a:pt x="1004" y="244"/>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21"/>
            <p:cNvSpPr/>
            <p:nvPr/>
          </p:nvSpPr>
          <p:spPr>
            <a:xfrm>
              <a:off x="5694150" y="1390900"/>
              <a:ext cx="24325" cy="25100"/>
            </a:xfrm>
            <a:custGeom>
              <a:rect b="b" l="l" r="r" t="t"/>
              <a:pathLst>
                <a:path extrusionOk="0" h="1004" w="973">
                  <a:moveTo>
                    <a:pt x="486" y="0"/>
                  </a:moveTo>
                  <a:cubicBezTo>
                    <a:pt x="243" y="0"/>
                    <a:pt x="0" y="243"/>
                    <a:pt x="0" y="517"/>
                  </a:cubicBezTo>
                  <a:cubicBezTo>
                    <a:pt x="0" y="760"/>
                    <a:pt x="243" y="1003"/>
                    <a:pt x="486" y="1003"/>
                  </a:cubicBezTo>
                  <a:cubicBezTo>
                    <a:pt x="760" y="1003"/>
                    <a:pt x="973" y="760"/>
                    <a:pt x="973" y="517"/>
                  </a:cubicBezTo>
                  <a:cubicBezTo>
                    <a:pt x="973" y="24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21"/>
            <p:cNvSpPr/>
            <p:nvPr/>
          </p:nvSpPr>
          <p:spPr>
            <a:xfrm>
              <a:off x="5516325" y="1629500"/>
              <a:ext cx="25100" cy="25100"/>
            </a:xfrm>
            <a:custGeom>
              <a:rect b="b" l="l" r="r" t="t"/>
              <a:pathLst>
                <a:path extrusionOk="0" h="1004" w="1004">
                  <a:moveTo>
                    <a:pt x="517" y="0"/>
                  </a:moveTo>
                  <a:cubicBezTo>
                    <a:pt x="244" y="0"/>
                    <a:pt x="1" y="243"/>
                    <a:pt x="1" y="487"/>
                  </a:cubicBezTo>
                  <a:cubicBezTo>
                    <a:pt x="1" y="760"/>
                    <a:pt x="244" y="1003"/>
                    <a:pt x="517" y="1003"/>
                  </a:cubicBezTo>
                  <a:cubicBezTo>
                    <a:pt x="760" y="1003"/>
                    <a:pt x="1004" y="760"/>
                    <a:pt x="1004" y="487"/>
                  </a:cubicBezTo>
                  <a:cubicBezTo>
                    <a:pt x="1004" y="243"/>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21"/>
            <p:cNvSpPr/>
            <p:nvPr/>
          </p:nvSpPr>
          <p:spPr>
            <a:xfrm>
              <a:off x="5972250" y="1356700"/>
              <a:ext cx="25125" cy="25100"/>
            </a:xfrm>
            <a:custGeom>
              <a:rect b="b" l="l" r="r" t="t"/>
              <a:pathLst>
                <a:path extrusionOk="0" h="1004" w="1005">
                  <a:moveTo>
                    <a:pt x="518" y="0"/>
                  </a:moveTo>
                  <a:cubicBezTo>
                    <a:pt x="214" y="61"/>
                    <a:pt x="1" y="243"/>
                    <a:pt x="1" y="517"/>
                  </a:cubicBezTo>
                  <a:cubicBezTo>
                    <a:pt x="1" y="760"/>
                    <a:pt x="244" y="1003"/>
                    <a:pt x="518" y="1003"/>
                  </a:cubicBezTo>
                  <a:cubicBezTo>
                    <a:pt x="761" y="1003"/>
                    <a:pt x="1004" y="760"/>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21"/>
            <p:cNvSpPr/>
            <p:nvPr/>
          </p:nvSpPr>
          <p:spPr>
            <a:xfrm>
              <a:off x="5958575" y="508650"/>
              <a:ext cx="24350" cy="25100"/>
            </a:xfrm>
            <a:custGeom>
              <a:rect b="b" l="l" r="r" t="t"/>
              <a:pathLst>
                <a:path extrusionOk="0" h="1004" w="974">
                  <a:moveTo>
                    <a:pt x="457" y="1"/>
                  </a:moveTo>
                  <a:cubicBezTo>
                    <a:pt x="183" y="1"/>
                    <a:pt x="1" y="214"/>
                    <a:pt x="1" y="487"/>
                  </a:cubicBezTo>
                  <a:cubicBezTo>
                    <a:pt x="1" y="761"/>
                    <a:pt x="214" y="1004"/>
                    <a:pt x="487" y="1004"/>
                  </a:cubicBezTo>
                  <a:cubicBezTo>
                    <a:pt x="730" y="1004"/>
                    <a:pt x="974" y="761"/>
                    <a:pt x="974" y="487"/>
                  </a:cubicBezTo>
                  <a:cubicBezTo>
                    <a:pt x="974" y="214"/>
                    <a:pt x="700" y="1"/>
                    <a:pt x="45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21"/>
            <p:cNvSpPr/>
            <p:nvPr/>
          </p:nvSpPr>
          <p:spPr>
            <a:xfrm>
              <a:off x="6366650" y="534500"/>
              <a:ext cx="24325" cy="24325"/>
            </a:xfrm>
            <a:custGeom>
              <a:rect b="b" l="l" r="r" t="t"/>
              <a:pathLst>
                <a:path extrusionOk="0" h="973" w="973">
                  <a:moveTo>
                    <a:pt x="487" y="0"/>
                  </a:moveTo>
                  <a:cubicBezTo>
                    <a:pt x="244" y="0"/>
                    <a:pt x="0" y="183"/>
                    <a:pt x="0" y="487"/>
                  </a:cubicBezTo>
                  <a:cubicBezTo>
                    <a:pt x="0" y="760"/>
                    <a:pt x="244" y="973"/>
                    <a:pt x="487" y="973"/>
                  </a:cubicBezTo>
                  <a:cubicBezTo>
                    <a:pt x="760" y="973"/>
                    <a:pt x="973" y="760"/>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21"/>
            <p:cNvSpPr/>
            <p:nvPr/>
          </p:nvSpPr>
          <p:spPr>
            <a:xfrm>
              <a:off x="5844600" y="1774625"/>
              <a:ext cx="24350" cy="25100"/>
            </a:xfrm>
            <a:custGeom>
              <a:rect b="b" l="l" r="r" t="t"/>
              <a:pathLst>
                <a:path extrusionOk="0" h="1004" w="974">
                  <a:moveTo>
                    <a:pt x="487" y="1"/>
                  </a:moveTo>
                  <a:cubicBezTo>
                    <a:pt x="213" y="1"/>
                    <a:pt x="1" y="244"/>
                    <a:pt x="1" y="518"/>
                  </a:cubicBezTo>
                  <a:cubicBezTo>
                    <a:pt x="1" y="761"/>
                    <a:pt x="213" y="1004"/>
                    <a:pt x="487" y="1004"/>
                  </a:cubicBezTo>
                  <a:cubicBezTo>
                    <a:pt x="760" y="1004"/>
                    <a:pt x="973" y="761"/>
                    <a:pt x="973" y="518"/>
                  </a:cubicBezTo>
                  <a:cubicBezTo>
                    <a:pt x="973" y="244"/>
                    <a:pt x="76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21"/>
            <p:cNvSpPr/>
            <p:nvPr/>
          </p:nvSpPr>
          <p:spPr>
            <a:xfrm>
              <a:off x="6049000" y="2034525"/>
              <a:ext cx="25100" cy="24325"/>
            </a:xfrm>
            <a:custGeom>
              <a:rect b="b" l="l" r="r" t="t"/>
              <a:pathLst>
                <a:path extrusionOk="0" h="973" w="1004">
                  <a:moveTo>
                    <a:pt x="518" y="0"/>
                  </a:moveTo>
                  <a:cubicBezTo>
                    <a:pt x="244" y="0"/>
                    <a:pt x="1" y="213"/>
                    <a:pt x="1" y="486"/>
                  </a:cubicBezTo>
                  <a:cubicBezTo>
                    <a:pt x="1" y="760"/>
                    <a:pt x="244" y="973"/>
                    <a:pt x="518" y="973"/>
                  </a:cubicBezTo>
                  <a:cubicBezTo>
                    <a:pt x="761" y="973"/>
                    <a:pt x="1004" y="760"/>
                    <a:pt x="1004" y="486"/>
                  </a:cubicBezTo>
                  <a:cubicBezTo>
                    <a:pt x="1004" y="213"/>
                    <a:pt x="761" y="0"/>
                    <a:pt x="51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21"/>
            <p:cNvSpPr/>
            <p:nvPr/>
          </p:nvSpPr>
          <p:spPr>
            <a:xfrm>
              <a:off x="6694150" y="2762500"/>
              <a:ext cx="25100" cy="25100"/>
            </a:xfrm>
            <a:custGeom>
              <a:rect b="b" l="l" r="r" t="t"/>
              <a:pathLst>
                <a:path extrusionOk="0" h="1004" w="1004">
                  <a:moveTo>
                    <a:pt x="518" y="0"/>
                  </a:moveTo>
                  <a:cubicBezTo>
                    <a:pt x="244" y="0"/>
                    <a:pt x="1" y="213"/>
                    <a:pt x="1" y="517"/>
                  </a:cubicBezTo>
                  <a:cubicBezTo>
                    <a:pt x="1" y="760"/>
                    <a:pt x="244" y="1003"/>
                    <a:pt x="518" y="1003"/>
                  </a:cubicBezTo>
                  <a:cubicBezTo>
                    <a:pt x="761" y="1003"/>
                    <a:pt x="1004" y="760"/>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21"/>
            <p:cNvSpPr/>
            <p:nvPr/>
          </p:nvSpPr>
          <p:spPr>
            <a:xfrm>
              <a:off x="6564975" y="2904600"/>
              <a:ext cx="25100" cy="24325"/>
            </a:xfrm>
            <a:custGeom>
              <a:rect b="b" l="l" r="r" t="t"/>
              <a:pathLst>
                <a:path extrusionOk="0" h="973" w="1004">
                  <a:moveTo>
                    <a:pt x="517" y="0"/>
                  </a:moveTo>
                  <a:cubicBezTo>
                    <a:pt x="244" y="30"/>
                    <a:pt x="1" y="213"/>
                    <a:pt x="1" y="486"/>
                  </a:cubicBezTo>
                  <a:cubicBezTo>
                    <a:pt x="1" y="760"/>
                    <a:pt x="244" y="973"/>
                    <a:pt x="517" y="973"/>
                  </a:cubicBezTo>
                  <a:cubicBezTo>
                    <a:pt x="761" y="973"/>
                    <a:pt x="1004" y="760"/>
                    <a:pt x="1004" y="486"/>
                  </a:cubicBezTo>
                  <a:cubicBezTo>
                    <a:pt x="1004" y="213"/>
                    <a:pt x="76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21"/>
            <p:cNvSpPr/>
            <p:nvPr/>
          </p:nvSpPr>
          <p:spPr>
            <a:xfrm>
              <a:off x="6713150" y="3058075"/>
              <a:ext cx="25100" cy="25100"/>
            </a:xfrm>
            <a:custGeom>
              <a:rect b="b" l="l" r="r" t="t"/>
              <a:pathLst>
                <a:path extrusionOk="0" h="1004" w="1004">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21"/>
            <p:cNvSpPr/>
            <p:nvPr/>
          </p:nvSpPr>
          <p:spPr>
            <a:xfrm>
              <a:off x="7274725" y="2934225"/>
              <a:ext cx="24325" cy="25100"/>
            </a:xfrm>
            <a:custGeom>
              <a:rect b="b" l="l" r="r" t="t"/>
              <a:pathLst>
                <a:path extrusionOk="0" h="1004" w="973">
                  <a:moveTo>
                    <a:pt x="487" y="0"/>
                  </a:moveTo>
                  <a:cubicBezTo>
                    <a:pt x="243" y="61"/>
                    <a:pt x="0" y="244"/>
                    <a:pt x="0" y="517"/>
                  </a:cubicBezTo>
                  <a:cubicBezTo>
                    <a:pt x="0" y="760"/>
                    <a:pt x="243" y="1004"/>
                    <a:pt x="487" y="1004"/>
                  </a:cubicBezTo>
                  <a:cubicBezTo>
                    <a:pt x="760" y="1004"/>
                    <a:pt x="973" y="760"/>
                    <a:pt x="973" y="517"/>
                  </a:cubicBezTo>
                  <a:cubicBezTo>
                    <a:pt x="973" y="244"/>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21"/>
            <p:cNvSpPr/>
            <p:nvPr/>
          </p:nvSpPr>
          <p:spPr>
            <a:xfrm>
              <a:off x="5814975" y="2073275"/>
              <a:ext cx="24325" cy="24325"/>
            </a:xfrm>
            <a:custGeom>
              <a:rect b="b" l="l" r="r" t="t"/>
              <a:pathLst>
                <a:path extrusionOk="0" h="973" w="973">
                  <a:moveTo>
                    <a:pt x="486" y="0"/>
                  </a:moveTo>
                  <a:cubicBezTo>
                    <a:pt x="213" y="0"/>
                    <a:pt x="0" y="213"/>
                    <a:pt x="0" y="487"/>
                  </a:cubicBezTo>
                  <a:cubicBezTo>
                    <a:pt x="0" y="760"/>
                    <a:pt x="213" y="973"/>
                    <a:pt x="486" y="973"/>
                  </a:cubicBezTo>
                  <a:cubicBezTo>
                    <a:pt x="760" y="973"/>
                    <a:pt x="973" y="760"/>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21"/>
            <p:cNvSpPr/>
            <p:nvPr/>
          </p:nvSpPr>
          <p:spPr>
            <a:xfrm>
              <a:off x="6249625" y="2269325"/>
              <a:ext cx="25100" cy="25100"/>
            </a:xfrm>
            <a:custGeom>
              <a:rect b="b" l="l" r="r" t="t"/>
              <a:pathLst>
                <a:path extrusionOk="0" h="1004" w="1004">
                  <a:moveTo>
                    <a:pt x="487" y="0"/>
                  </a:moveTo>
                  <a:cubicBezTo>
                    <a:pt x="244" y="0"/>
                    <a:pt x="0" y="243"/>
                    <a:pt x="0" y="517"/>
                  </a:cubicBezTo>
                  <a:cubicBezTo>
                    <a:pt x="0" y="760"/>
                    <a:pt x="244" y="1003"/>
                    <a:pt x="487" y="1003"/>
                  </a:cubicBezTo>
                  <a:cubicBezTo>
                    <a:pt x="760" y="1003"/>
                    <a:pt x="1003" y="791"/>
                    <a:pt x="1003" y="517"/>
                  </a:cubicBezTo>
                  <a:cubicBezTo>
                    <a:pt x="1003" y="24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21"/>
            <p:cNvSpPr/>
            <p:nvPr/>
          </p:nvSpPr>
          <p:spPr>
            <a:xfrm>
              <a:off x="1756375" y="1772350"/>
              <a:ext cx="24350" cy="24350"/>
            </a:xfrm>
            <a:custGeom>
              <a:rect b="b" l="l" r="r" t="t"/>
              <a:pathLst>
                <a:path extrusionOk="0" h="974" w="974">
                  <a:moveTo>
                    <a:pt x="487" y="1"/>
                  </a:moveTo>
                  <a:cubicBezTo>
                    <a:pt x="213" y="1"/>
                    <a:pt x="1" y="213"/>
                    <a:pt x="1" y="487"/>
                  </a:cubicBezTo>
                  <a:cubicBezTo>
                    <a:pt x="1" y="761"/>
                    <a:pt x="213" y="973"/>
                    <a:pt x="487" y="973"/>
                  </a:cubicBezTo>
                  <a:cubicBezTo>
                    <a:pt x="761" y="973"/>
                    <a:pt x="973" y="761"/>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21"/>
            <p:cNvSpPr/>
            <p:nvPr/>
          </p:nvSpPr>
          <p:spPr>
            <a:xfrm>
              <a:off x="1823250" y="1881025"/>
              <a:ext cx="25100" cy="25100"/>
            </a:xfrm>
            <a:custGeom>
              <a:rect b="b" l="l" r="r" t="t"/>
              <a:pathLst>
                <a:path extrusionOk="0" h="1004" w="1004">
                  <a:moveTo>
                    <a:pt x="517" y="0"/>
                  </a:moveTo>
                  <a:cubicBezTo>
                    <a:pt x="244" y="0"/>
                    <a:pt x="0" y="243"/>
                    <a:pt x="0" y="517"/>
                  </a:cubicBezTo>
                  <a:cubicBezTo>
                    <a:pt x="0" y="760"/>
                    <a:pt x="244" y="1003"/>
                    <a:pt x="517" y="1003"/>
                  </a:cubicBezTo>
                  <a:cubicBezTo>
                    <a:pt x="760" y="1003"/>
                    <a:pt x="1003" y="760"/>
                    <a:pt x="1003" y="517"/>
                  </a:cubicBezTo>
                  <a:cubicBezTo>
                    <a:pt x="1003" y="243"/>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21"/>
            <p:cNvSpPr/>
            <p:nvPr/>
          </p:nvSpPr>
          <p:spPr>
            <a:xfrm>
              <a:off x="7180500" y="3434225"/>
              <a:ext cx="106400" cy="78300"/>
            </a:xfrm>
            <a:custGeom>
              <a:rect b="b" l="l" r="r" t="t"/>
              <a:pathLst>
                <a:path extrusionOk="0" h="3132" w="4256">
                  <a:moveTo>
                    <a:pt x="4195" y="1"/>
                  </a:moveTo>
                  <a:lnTo>
                    <a:pt x="0" y="3040"/>
                  </a:lnTo>
                  <a:lnTo>
                    <a:pt x="0" y="3131"/>
                  </a:lnTo>
                  <a:lnTo>
                    <a:pt x="91" y="3131"/>
                  </a:lnTo>
                  <a:lnTo>
                    <a:pt x="4225" y="92"/>
                  </a:lnTo>
                  <a:cubicBezTo>
                    <a:pt x="4256" y="92"/>
                    <a:pt x="4256" y="31"/>
                    <a:pt x="4256" y="31"/>
                  </a:cubicBezTo>
                  <a:lnTo>
                    <a:pt x="4256" y="1"/>
                  </a:ln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21"/>
            <p:cNvSpPr/>
            <p:nvPr/>
          </p:nvSpPr>
          <p:spPr>
            <a:xfrm>
              <a:off x="7169100" y="3498050"/>
              <a:ext cx="25100" cy="24425"/>
            </a:xfrm>
            <a:custGeom>
              <a:rect b="b" l="l" r="r" t="t"/>
              <a:pathLst>
                <a:path extrusionOk="0" h="977" w="1004">
                  <a:moveTo>
                    <a:pt x="456" y="1"/>
                  </a:moveTo>
                  <a:cubicBezTo>
                    <a:pt x="213" y="31"/>
                    <a:pt x="0" y="275"/>
                    <a:pt x="0" y="518"/>
                  </a:cubicBezTo>
                  <a:cubicBezTo>
                    <a:pt x="57" y="800"/>
                    <a:pt x="244" y="977"/>
                    <a:pt x="489" y="977"/>
                  </a:cubicBezTo>
                  <a:cubicBezTo>
                    <a:pt x="508" y="977"/>
                    <a:pt x="527" y="976"/>
                    <a:pt x="547" y="974"/>
                  </a:cubicBezTo>
                  <a:cubicBezTo>
                    <a:pt x="821" y="943"/>
                    <a:pt x="1003" y="730"/>
                    <a:pt x="1003" y="457"/>
                  </a:cubicBezTo>
                  <a:cubicBezTo>
                    <a:pt x="973" y="183"/>
                    <a:pt x="730" y="1"/>
                    <a:pt x="45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21"/>
            <p:cNvSpPr/>
            <p:nvPr/>
          </p:nvSpPr>
          <p:spPr>
            <a:xfrm>
              <a:off x="7273950" y="3422075"/>
              <a:ext cx="24350" cy="24425"/>
            </a:xfrm>
            <a:custGeom>
              <a:rect b="b" l="l" r="r" t="t"/>
              <a:pathLst>
                <a:path extrusionOk="0" h="977" w="974">
                  <a:moveTo>
                    <a:pt x="457" y="0"/>
                  </a:moveTo>
                  <a:cubicBezTo>
                    <a:pt x="183" y="31"/>
                    <a:pt x="1" y="274"/>
                    <a:pt x="1" y="517"/>
                  </a:cubicBezTo>
                  <a:cubicBezTo>
                    <a:pt x="1" y="799"/>
                    <a:pt x="236" y="976"/>
                    <a:pt x="464" y="976"/>
                  </a:cubicBezTo>
                  <a:cubicBezTo>
                    <a:pt x="482" y="976"/>
                    <a:pt x="500" y="975"/>
                    <a:pt x="518" y="973"/>
                  </a:cubicBezTo>
                  <a:cubicBezTo>
                    <a:pt x="791" y="943"/>
                    <a:pt x="973" y="730"/>
                    <a:pt x="973" y="456"/>
                  </a:cubicBezTo>
                  <a:cubicBezTo>
                    <a:pt x="943" y="183"/>
                    <a:pt x="730" y="0"/>
                    <a:pt x="45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21"/>
            <p:cNvSpPr/>
            <p:nvPr/>
          </p:nvSpPr>
          <p:spPr>
            <a:xfrm>
              <a:off x="1498025" y="2330875"/>
              <a:ext cx="24325" cy="24350"/>
            </a:xfrm>
            <a:custGeom>
              <a:rect b="b" l="l" r="r" t="t"/>
              <a:pathLst>
                <a:path extrusionOk="0" h="974" w="973">
                  <a:moveTo>
                    <a:pt x="486" y="0"/>
                  </a:moveTo>
                  <a:cubicBezTo>
                    <a:pt x="213" y="0"/>
                    <a:pt x="0" y="213"/>
                    <a:pt x="0" y="487"/>
                  </a:cubicBezTo>
                  <a:cubicBezTo>
                    <a:pt x="0" y="760"/>
                    <a:pt x="213" y="973"/>
                    <a:pt x="486" y="973"/>
                  </a:cubicBezTo>
                  <a:cubicBezTo>
                    <a:pt x="760" y="973"/>
                    <a:pt x="973" y="760"/>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21"/>
            <p:cNvSpPr/>
            <p:nvPr/>
          </p:nvSpPr>
          <p:spPr>
            <a:xfrm>
              <a:off x="893900" y="2115825"/>
              <a:ext cx="24350" cy="25100"/>
            </a:xfrm>
            <a:custGeom>
              <a:rect b="b" l="l" r="r" t="t"/>
              <a:pathLst>
                <a:path extrusionOk="0" h="1004" w="974">
                  <a:moveTo>
                    <a:pt x="487" y="0"/>
                  </a:moveTo>
                  <a:cubicBezTo>
                    <a:pt x="213" y="0"/>
                    <a:pt x="0" y="244"/>
                    <a:pt x="0" y="487"/>
                  </a:cubicBezTo>
                  <a:cubicBezTo>
                    <a:pt x="0" y="760"/>
                    <a:pt x="213" y="1003"/>
                    <a:pt x="487" y="1003"/>
                  </a:cubicBezTo>
                  <a:cubicBezTo>
                    <a:pt x="760" y="1003"/>
                    <a:pt x="973" y="760"/>
                    <a:pt x="973" y="487"/>
                  </a:cubicBezTo>
                  <a:cubicBezTo>
                    <a:pt x="973" y="244"/>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21"/>
            <p:cNvSpPr/>
            <p:nvPr/>
          </p:nvSpPr>
          <p:spPr>
            <a:xfrm>
              <a:off x="473675" y="1927375"/>
              <a:ext cx="25100" cy="25100"/>
            </a:xfrm>
            <a:custGeom>
              <a:rect b="b" l="l" r="r" t="t"/>
              <a:pathLst>
                <a:path extrusionOk="0" h="1004" w="1004">
                  <a:moveTo>
                    <a:pt x="487" y="0"/>
                  </a:moveTo>
                  <a:cubicBezTo>
                    <a:pt x="244" y="0"/>
                    <a:pt x="1" y="243"/>
                    <a:pt x="1" y="517"/>
                  </a:cubicBezTo>
                  <a:cubicBezTo>
                    <a:pt x="1" y="760"/>
                    <a:pt x="244" y="1003"/>
                    <a:pt x="487" y="1003"/>
                  </a:cubicBezTo>
                  <a:cubicBezTo>
                    <a:pt x="761" y="1003"/>
                    <a:pt x="1004" y="791"/>
                    <a:pt x="1004" y="517"/>
                  </a:cubicBezTo>
                  <a:cubicBezTo>
                    <a:pt x="1004" y="24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21"/>
            <p:cNvSpPr/>
            <p:nvPr/>
          </p:nvSpPr>
          <p:spPr>
            <a:xfrm>
              <a:off x="760925" y="771575"/>
              <a:ext cx="24325" cy="25100"/>
            </a:xfrm>
            <a:custGeom>
              <a:rect b="b" l="l" r="r" t="t"/>
              <a:pathLst>
                <a:path extrusionOk="0" h="1004" w="973">
                  <a:moveTo>
                    <a:pt x="487" y="1"/>
                  </a:moveTo>
                  <a:cubicBezTo>
                    <a:pt x="213" y="1"/>
                    <a:pt x="0" y="244"/>
                    <a:pt x="0" y="517"/>
                  </a:cubicBezTo>
                  <a:cubicBezTo>
                    <a:pt x="0" y="761"/>
                    <a:pt x="213" y="1004"/>
                    <a:pt x="487" y="1004"/>
                  </a:cubicBezTo>
                  <a:cubicBezTo>
                    <a:pt x="760" y="1004"/>
                    <a:pt x="973" y="761"/>
                    <a:pt x="973" y="517"/>
                  </a:cubicBezTo>
                  <a:cubicBezTo>
                    <a:pt x="973" y="244"/>
                    <a:pt x="73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21"/>
            <p:cNvSpPr/>
            <p:nvPr/>
          </p:nvSpPr>
          <p:spPr>
            <a:xfrm>
              <a:off x="670500" y="2012475"/>
              <a:ext cx="24325" cy="24350"/>
            </a:xfrm>
            <a:custGeom>
              <a:rect b="b" l="l" r="r" t="t"/>
              <a:pathLst>
                <a:path extrusionOk="0" h="974" w="973">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21"/>
            <p:cNvSpPr/>
            <p:nvPr/>
          </p:nvSpPr>
          <p:spPr>
            <a:xfrm>
              <a:off x="696325" y="2446375"/>
              <a:ext cx="24350" cy="25100"/>
            </a:xfrm>
            <a:custGeom>
              <a:rect b="b" l="l" r="r" t="t"/>
              <a:pathLst>
                <a:path extrusionOk="0" h="1004" w="974">
                  <a:moveTo>
                    <a:pt x="487" y="0"/>
                  </a:moveTo>
                  <a:cubicBezTo>
                    <a:pt x="213" y="0"/>
                    <a:pt x="1" y="244"/>
                    <a:pt x="1" y="487"/>
                  </a:cubicBezTo>
                  <a:cubicBezTo>
                    <a:pt x="1" y="760"/>
                    <a:pt x="213" y="1004"/>
                    <a:pt x="487" y="1004"/>
                  </a:cubicBezTo>
                  <a:cubicBezTo>
                    <a:pt x="761" y="1004"/>
                    <a:pt x="973" y="760"/>
                    <a:pt x="973" y="487"/>
                  </a:cubicBezTo>
                  <a:cubicBezTo>
                    <a:pt x="973" y="244"/>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21"/>
            <p:cNvSpPr/>
            <p:nvPr/>
          </p:nvSpPr>
          <p:spPr>
            <a:xfrm>
              <a:off x="1080825" y="2792875"/>
              <a:ext cx="24350" cy="25100"/>
            </a:xfrm>
            <a:custGeom>
              <a:rect b="b" l="l" r="r" t="t"/>
              <a:pathLst>
                <a:path extrusionOk="0" h="1004" w="974">
                  <a:moveTo>
                    <a:pt x="487" y="1"/>
                  </a:moveTo>
                  <a:cubicBezTo>
                    <a:pt x="214" y="1"/>
                    <a:pt x="1" y="244"/>
                    <a:pt x="1" y="518"/>
                  </a:cubicBezTo>
                  <a:cubicBezTo>
                    <a:pt x="1" y="761"/>
                    <a:pt x="214" y="1004"/>
                    <a:pt x="487" y="1004"/>
                  </a:cubicBezTo>
                  <a:cubicBezTo>
                    <a:pt x="761" y="1004"/>
                    <a:pt x="973" y="761"/>
                    <a:pt x="973" y="518"/>
                  </a:cubicBezTo>
                  <a:cubicBezTo>
                    <a:pt x="973"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21"/>
            <p:cNvSpPr/>
            <p:nvPr/>
          </p:nvSpPr>
          <p:spPr>
            <a:xfrm>
              <a:off x="1358950" y="2805800"/>
              <a:ext cx="25100" cy="24350"/>
            </a:xfrm>
            <a:custGeom>
              <a:rect b="b" l="l" r="r" t="t"/>
              <a:pathLst>
                <a:path extrusionOk="0" h="974" w="1004">
                  <a:moveTo>
                    <a:pt x="487" y="1"/>
                  </a:moveTo>
                  <a:cubicBezTo>
                    <a:pt x="244" y="1"/>
                    <a:pt x="1" y="213"/>
                    <a:pt x="1" y="487"/>
                  </a:cubicBezTo>
                  <a:cubicBezTo>
                    <a:pt x="1" y="760"/>
                    <a:pt x="244" y="973"/>
                    <a:pt x="487" y="973"/>
                  </a:cubicBezTo>
                  <a:cubicBezTo>
                    <a:pt x="761" y="973"/>
                    <a:pt x="1004" y="760"/>
                    <a:pt x="1004" y="487"/>
                  </a:cubicBezTo>
                  <a:cubicBezTo>
                    <a:pt x="1004" y="213"/>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21"/>
            <p:cNvSpPr/>
            <p:nvPr/>
          </p:nvSpPr>
          <p:spPr>
            <a:xfrm>
              <a:off x="2108200" y="1576300"/>
              <a:ext cx="25100" cy="25100"/>
            </a:xfrm>
            <a:custGeom>
              <a:rect b="b" l="l" r="r" t="t"/>
              <a:pathLst>
                <a:path extrusionOk="0" h="1004" w="1004">
                  <a:moveTo>
                    <a:pt x="518" y="1"/>
                  </a:moveTo>
                  <a:cubicBezTo>
                    <a:pt x="244" y="1"/>
                    <a:pt x="1" y="244"/>
                    <a:pt x="1" y="487"/>
                  </a:cubicBezTo>
                  <a:cubicBezTo>
                    <a:pt x="1" y="760"/>
                    <a:pt x="244" y="1004"/>
                    <a:pt x="518" y="1004"/>
                  </a:cubicBezTo>
                  <a:cubicBezTo>
                    <a:pt x="761" y="1004"/>
                    <a:pt x="1004" y="760"/>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21"/>
            <p:cNvSpPr/>
            <p:nvPr/>
          </p:nvSpPr>
          <p:spPr>
            <a:xfrm>
              <a:off x="2468400" y="1520075"/>
              <a:ext cx="25100" cy="25100"/>
            </a:xfrm>
            <a:custGeom>
              <a:rect b="b" l="l" r="r" t="t"/>
              <a:pathLst>
                <a:path extrusionOk="0" h="1004" w="1004">
                  <a:moveTo>
                    <a:pt x="487" y="0"/>
                  </a:moveTo>
                  <a:cubicBezTo>
                    <a:pt x="213" y="0"/>
                    <a:pt x="0" y="243"/>
                    <a:pt x="0" y="517"/>
                  </a:cubicBezTo>
                  <a:cubicBezTo>
                    <a:pt x="0" y="760"/>
                    <a:pt x="213" y="1003"/>
                    <a:pt x="487" y="1003"/>
                  </a:cubicBezTo>
                  <a:cubicBezTo>
                    <a:pt x="760" y="1003"/>
                    <a:pt x="1003" y="760"/>
                    <a:pt x="1003" y="517"/>
                  </a:cubicBezTo>
                  <a:cubicBezTo>
                    <a:pt x="1003" y="24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21"/>
            <p:cNvSpPr/>
            <p:nvPr/>
          </p:nvSpPr>
          <p:spPr>
            <a:xfrm>
              <a:off x="1943300" y="1340725"/>
              <a:ext cx="24350" cy="25100"/>
            </a:xfrm>
            <a:custGeom>
              <a:rect b="b" l="l" r="r" t="t"/>
              <a:pathLst>
                <a:path extrusionOk="0" h="1004" w="974">
                  <a:moveTo>
                    <a:pt x="487" y="1"/>
                  </a:moveTo>
                  <a:cubicBezTo>
                    <a:pt x="214" y="1"/>
                    <a:pt x="1" y="244"/>
                    <a:pt x="1" y="487"/>
                  </a:cubicBezTo>
                  <a:cubicBezTo>
                    <a:pt x="1" y="761"/>
                    <a:pt x="214" y="1004"/>
                    <a:pt x="487" y="1004"/>
                  </a:cubicBezTo>
                  <a:cubicBezTo>
                    <a:pt x="761" y="1004"/>
                    <a:pt x="974" y="761"/>
                    <a:pt x="974" y="487"/>
                  </a:cubicBezTo>
                  <a:cubicBezTo>
                    <a:pt x="974"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21"/>
            <p:cNvSpPr/>
            <p:nvPr/>
          </p:nvSpPr>
          <p:spPr>
            <a:xfrm>
              <a:off x="1476725" y="964600"/>
              <a:ext cx="25125" cy="24325"/>
            </a:xfrm>
            <a:custGeom>
              <a:rect b="b" l="l" r="r" t="t"/>
              <a:pathLst>
                <a:path extrusionOk="0" h="973" w="1005">
                  <a:moveTo>
                    <a:pt x="487" y="0"/>
                  </a:moveTo>
                  <a:cubicBezTo>
                    <a:pt x="244" y="31"/>
                    <a:pt x="1" y="243"/>
                    <a:pt x="1" y="486"/>
                  </a:cubicBezTo>
                  <a:cubicBezTo>
                    <a:pt x="1" y="760"/>
                    <a:pt x="244" y="973"/>
                    <a:pt x="487" y="973"/>
                  </a:cubicBezTo>
                  <a:cubicBezTo>
                    <a:pt x="761" y="973"/>
                    <a:pt x="1004" y="760"/>
                    <a:pt x="1004" y="486"/>
                  </a:cubicBezTo>
                  <a:cubicBezTo>
                    <a:pt x="1004" y="24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21"/>
            <p:cNvSpPr/>
            <p:nvPr/>
          </p:nvSpPr>
          <p:spPr>
            <a:xfrm>
              <a:off x="1476725" y="1230550"/>
              <a:ext cx="25125" cy="25100"/>
            </a:xfrm>
            <a:custGeom>
              <a:rect b="b" l="l" r="r" t="t"/>
              <a:pathLst>
                <a:path extrusionOk="0" h="1004" w="1005">
                  <a:moveTo>
                    <a:pt x="487" y="1"/>
                  </a:moveTo>
                  <a:cubicBezTo>
                    <a:pt x="183" y="1"/>
                    <a:pt x="1" y="213"/>
                    <a:pt x="1" y="487"/>
                  </a:cubicBezTo>
                  <a:cubicBezTo>
                    <a:pt x="1" y="760"/>
                    <a:pt x="244" y="1004"/>
                    <a:pt x="487" y="1004"/>
                  </a:cubicBezTo>
                  <a:cubicBezTo>
                    <a:pt x="761" y="1004"/>
                    <a:pt x="1004" y="760"/>
                    <a:pt x="1004" y="487"/>
                  </a:cubicBezTo>
                  <a:cubicBezTo>
                    <a:pt x="1004" y="213"/>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21"/>
            <p:cNvSpPr/>
            <p:nvPr/>
          </p:nvSpPr>
          <p:spPr>
            <a:xfrm>
              <a:off x="1259400" y="1665975"/>
              <a:ext cx="24350" cy="24325"/>
            </a:xfrm>
            <a:custGeom>
              <a:rect b="b" l="l" r="r" t="t"/>
              <a:pathLst>
                <a:path extrusionOk="0" h="973" w="974">
                  <a:moveTo>
                    <a:pt x="487" y="0"/>
                  </a:moveTo>
                  <a:cubicBezTo>
                    <a:pt x="214" y="0"/>
                    <a:pt x="1" y="213"/>
                    <a:pt x="1" y="487"/>
                  </a:cubicBezTo>
                  <a:cubicBezTo>
                    <a:pt x="1" y="760"/>
                    <a:pt x="214" y="973"/>
                    <a:pt x="487" y="973"/>
                  </a:cubicBezTo>
                  <a:cubicBezTo>
                    <a:pt x="761" y="973"/>
                    <a:pt x="973" y="760"/>
                    <a:pt x="973" y="487"/>
                  </a:cubicBezTo>
                  <a:cubicBezTo>
                    <a:pt x="973" y="21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21"/>
            <p:cNvSpPr/>
            <p:nvPr/>
          </p:nvSpPr>
          <p:spPr>
            <a:xfrm>
              <a:off x="4067975" y="835400"/>
              <a:ext cx="25100" cy="25100"/>
            </a:xfrm>
            <a:custGeom>
              <a:rect b="b" l="l" r="r" t="t"/>
              <a:pathLst>
                <a:path extrusionOk="0" h="1004" w="1004">
                  <a:moveTo>
                    <a:pt x="487" y="1"/>
                  </a:moveTo>
                  <a:cubicBezTo>
                    <a:pt x="244" y="1"/>
                    <a:pt x="0" y="244"/>
                    <a:pt x="0" y="487"/>
                  </a:cubicBezTo>
                  <a:cubicBezTo>
                    <a:pt x="0" y="761"/>
                    <a:pt x="244" y="1004"/>
                    <a:pt x="487" y="1004"/>
                  </a:cubicBezTo>
                  <a:cubicBezTo>
                    <a:pt x="760" y="1004"/>
                    <a:pt x="943" y="761"/>
                    <a:pt x="1003" y="487"/>
                  </a:cubicBezTo>
                  <a:cubicBezTo>
                    <a:pt x="1003" y="244"/>
                    <a:pt x="76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21"/>
            <p:cNvSpPr/>
            <p:nvPr/>
          </p:nvSpPr>
          <p:spPr>
            <a:xfrm>
              <a:off x="3581650" y="660625"/>
              <a:ext cx="25100" cy="25100"/>
            </a:xfrm>
            <a:custGeom>
              <a:rect b="b" l="l" r="r" t="t"/>
              <a:pathLst>
                <a:path extrusionOk="0" h="1004" w="1004">
                  <a:moveTo>
                    <a:pt x="486" y="1"/>
                  </a:moveTo>
                  <a:cubicBezTo>
                    <a:pt x="243" y="1"/>
                    <a:pt x="0" y="244"/>
                    <a:pt x="0" y="487"/>
                  </a:cubicBezTo>
                  <a:cubicBezTo>
                    <a:pt x="0" y="761"/>
                    <a:pt x="243" y="1004"/>
                    <a:pt x="486" y="1004"/>
                  </a:cubicBezTo>
                  <a:cubicBezTo>
                    <a:pt x="760" y="1004"/>
                    <a:pt x="1003" y="761"/>
                    <a:pt x="1003" y="487"/>
                  </a:cubicBezTo>
                  <a:cubicBezTo>
                    <a:pt x="1003" y="24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21"/>
            <p:cNvSpPr/>
            <p:nvPr/>
          </p:nvSpPr>
          <p:spPr>
            <a:xfrm>
              <a:off x="2974475" y="644675"/>
              <a:ext cx="25100" cy="24350"/>
            </a:xfrm>
            <a:custGeom>
              <a:rect b="b" l="l" r="r" t="t"/>
              <a:pathLst>
                <a:path extrusionOk="0" h="974" w="1004">
                  <a:moveTo>
                    <a:pt x="487" y="1"/>
                  </a:moveTo>
                  <a:cubicBezTo>
                    <a:pt x="244" y="1"/>
                    <a:pt x="1" y="213"/>
                    <a:pt x="1" y="487"/>
                  </a:cubicBezTo>
                  <a:cubicBezTo>
                    <a:pt x="1" y="760"/>
                    <a:pt x="244" y="973"/>
                    <a:pt x="487" y="973"/>
                  </a:cubicBezTo>
                  <a:cubicBezTo>
                    <a:pt x="761" y="973"/>
                    <a:pt x="1004" y="760"/>
                    <a:pt x="1004" y="487"/>
                  </a:cubicBezTo>
                  <a:cubicBezTo>
                    <a:pt x="1004" y="213"/>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21"/>
            <p:cNvSpPr/>
            <p:nvPr/>
          </p:nvSpPr>
          <p:spPr>
            <a:xfrm>
              <a:off x="2615825" y="942550"/>
              <a:ext cx="24325" cy="25100"/>
            </a:xfrm>
            <a:custGeom>
              <a:rect b="b" l="l" r="r" t="t"/>
              <a:pathLst>
                <a:path extrusionOk="0" h="1004" w="973">
                  <a:moveTo>
                    <a:pt x="486" y="1"/>
                  </a:moveTo>
                  <a:cubicBezTo>
                    <a:pt x="213" y="1"/>
                    <a:pt x="0" y="244"/>
                    <a:pt x="0" y="517"/>
                  </a:cubicBezTo>
                  <a:cubicBezTo>
                    <a:pt x="0" y="761"/>
                    <a:pt x="213" y="1004"/>
                    <a:pt x="486" y="1004"/>
                  </a:cubicBezTo>
                  <a:cubicBezTo>
                    <a:pt x="760" y="1004"/>
                    <a:pt x="973" y="821"/>
                    <a:pt x="973" y="517"/>
                  </a:cubicBezTo>
                  <a:cubicBezTo>
                    <a:pt x="973" y="24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21"/>
            <p:cNvSpPr/>
            <p:nvPr/>
          </p:nvSpPr>
          <p:spPr>
            <a:xfrm>
              <a:off x="2124925" y="688000"/>
              <a:ext cx="24350" cy="25100"/>
            </a:xfrm>
            <a:custGeom>
              <a:rect b="b" l="l" r="r" t="t"/>
              <a:pathLst>
                <a:path extrusionOk="0" h="1004" w="974">
                  <a:moveTo>
                    <a:pt x="487" y="0"/>
                  </a:moveTo>
                  <a:cubicBezTo>
                    <a:pt x="213" y="0"/>
                    <a:pt x="1" y="243"/>
                    <a:pt x="1" y="517"/>
                  </a:cubicBezTo>
                  <a:cubicBezTo>
                    <a:pt x="1" y="760"/>
                    <a:pt x="213" y="1003"/>
                    <a:pt x="487" y="1003"/>
                  </a:cubicBezTo>
                  <a:cubicBezTo>
                    <a:pt x="760" y="1003"/>
                    <a:pt x="943" y="760"/>
                    <a:pt x="973" y="517"/>
                  </a:cubicBezTo>
                  <a:cubicBezTo>
                    <a:pt x="973" y="24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21"/>
            <p:cNvSpPr/>
            <p:nvPr/>
          </p:nvSpPr>
          <p:spPr>
            <a:xfrm>
              <a:off x="1798925" y="906850"/>
              <a:ext cx="24350" cy="24325"/>
            </a:xfrm>
            <a:custGeom>
              <a:rect b="b" l="l" r="r" t="t"/>
              <a:pathLst>
                <a:path extrusionOk="0" h="973" w="974">
                  <a:moveTo>
                    <a:pt x="487" y="0"/>
                  </a:moveTo>
                  <a:cubicBezTo>
                    <a:pt x="214" y="0"/>
                    <a:pt x="1" y="213"/>
                    <a:pt x="1" y="486"/>
                  </a:cubicBezTo>
                  <a:cubicBezTo>
                    <a:pt x="1" y="760"/>
                    <a:pt x="214" y="973"/>
                    <a:pt x="487" y="973"/>
                  </a:cubicBezTo>
                  <a:cubicBezTo>
                    <a:pt x="761" y="973"/>
                    <a:pt x="973" y="790"/>
                    <a:pt x="973" y="486"/>
                  </a:cubicBezTo>
                  <a:cubicBezTo>
                    <a:pt x="973" y="21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21"/>
            <p:cNvSpPr/>
            <p:nvPr/>
          </p:nvSpPr>
          <p:spPr>
            <a:xfrm>
              <a:off x="2349850" y="1263225"/>
              <a:ext cx="24350" cy="24350"/>
            </a:xfrm>
            <a:custGeom>
              <a:rect b="b" l="l" r="r" t="t"/>
              <a:pathLst>
                <a:path extrusionOk="0" h="974" w="974">
                  <a:moveTo>
                    <a:pt x="487" y="1"/>
                  </a:moveTo>
                  <a:cubicBezTo>
                    <a:pt x="213" y="1"/>
                    <a:pt x="1" y="213"/>
                    <a:pt x="1" y="487"/>
                  </a:cubicBezTo>
                  <a:cubicBezTo>
                    <a:pt x="1" y="760"/>
                    <a:pt x="213" y="973"/>
                    <a:pt x="487" y="973"/>
                  </a:cubicBezTo>
                  <a:cubicBezTo>
                    <a:pt x="761" y="973"/>
                    <a:pt x="943" y="760"/>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21"/>
            <p:cNvSpPr/>
            <p:nvPr/>
          </p:nvSpPr>
          <p:spPr>
            <a:xfrm>
              <a:off x="2489675" y="587675"/>
              <a:ext cx="24350" cy="24350"/>
            </a:xfrm>
            <a:custGeom>
              <a:rect b="b" l="l" r="r" t="t"/>
              <a:pathLst>
                <a:path extrusionOk="0" h="974" w="974">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21"/>
            <p:cNvSpPr/>
            <p:nvPr/>
          </p:nvSpPr>
          <p:spPr>
            <a:xfrm>
              <a:off x="2751075" y="536775"/>
              <a:ext cx="25100" cy="25100"/>
            </a:xfrm>
            <a:custGeom>
              <a:rect b="b" l="l" r="r" t="t"/>
              <a:pathLst>
                <a:path extrusionOk="0" h="1004" w="1004">
                  <a:moveTo>
                    <a:pt x="517" y="0"/>
                  </a:moveTo>
                  <a:cubicBezTo>
                    <a:pt x="244" y="0"/>
                    <a:pt x="1" y="244"/>
                    <a:pt x="1" y="517"/>
                  </a:cubicBezTo>
                  <a:cubicBezTo>
                    <a:pt x="1" y="791"/>
                    <a:pt x="244" y="1003"/>
                    <a:pt x="517" y="1003"/>
                  </a:cubicBezTo>
                  <a:cubicBezTo>
                    <a:pt x="791" y="1003"/>
                    <a:pt x="1004" y="791"/>
                    <a:pt x="1004" y="517"/>
                  </a:cubicBezTo>
                  <a:cubicBezTo>
                    <a:pt x="1004" y="244"/>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21"/>
            <p:cNvSpPr/>
            <p:nvPr/>
          </p:nvSpPr>
          <p:spPr>
            <a:xfrm>
              <a:off x="2039825" y="554250"/>
              <a:ext cx="25100" cy="25100"/>
            </a:xfrm>
            <a:custGeom>
              <a:rect b="b" l="l" r="r" t="t"/>
              <a:pathLst>
                <a:path extrusionOk="0" h="1004" w="1004">
                  <a:moveTo>
                    <a:pt x="517" y="1"/>
                  </a:moveTo>
                  <a:cubicBezTo>
                    <a:pt x="243" y="1"/>
                    <a:pt x="0" y="244"/>
                    <a:pt x="0" y="487"/>
                  </a:cubicBezTo>
                  <a:cubicBezTo>
                    <a:pt x="0" y="760"/>
                    <a:pt x="243" y="1004"/>
                    <a:pt x="517" y="1004"/>
                  </a:cubicBezTo>
                  <a:cubicBezTo>
                    <a:pt x="760" y="1004"/>
                    <a:pt x="1003" y="791"/>
                    <a:pt x="1003" y="487"/>
                  </a:cubicBezTo>
                  <a:cubicBezTo>
                    <a:pt x="1003" y="213"/>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21"/>
            <p:cNvSpPr/>
            <p:nvPr/>
          </p:nvSpPr>
          <p:spPr>
            <a:xfrm>
              <a:off x="1602875" y="675825"/>
              <a:ext cx="25100" cy="25100"/>
            </a:xfrm>
            <a:custGeom>
              <a:rect b="b" l="l" r="r" t="t"/>
              <a:pathLst>
                <a:path extrusionOk="0" h="1004" w="1004">
                  <a:moveTo>
                    <a:pt x="517" y="1"/>
                  </a:moveTo>
                  <a:cubicBezTo>
                    <a:pt x="244" y="1"/>
                    <a:pt x="1" y="244"/>
                    <a:pt x="1" y="487"/>
                  </a:cubicBezTo>
                  <a:cubicBezTo>
                    <a:pt x="1" y="761"/>
                    <a:pt x="244" y="1004"/>
                    <a:pt x="517" y="1004"/>
                  </a:cubicBezTo>
                  <a:cubicBezTo>
                    <a:pt x="761" y="1004"/>
                    <a:pt x="1004" y="791"/>
                    <a:pt x="1004" y="487"/>
                  </a:cubicBezTo>
                  <a:cubicBezTo>
                    <a:pt x="1004" y="244"/>
                    <a:pt x="76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21"/>
            <p:cNvSpPr/>
            <p:nvPr/>
          </p:nvSpPr>
          <p:spPr>
            <a:xfrm>
              <a:off x="1769300" y="675825"/>
              <a:ext cx="25100" cy="25100"/>
            </a:xfrm>
            <a:custGeom>
              <a:rect b="b" l="l" r="r" t="t"/>
              <a:pathLst>
                <a:path extrusionOk="0" h="1004" w="1004">
                  <a:moveTo>
                    <a:pt x="487" y="1"/>
                  </a:moveTo>
                  <a:cubicBezTo>
                    <a:pt x="213" y="1"/>
                    <a:pt x="0" y="244"/>
                    <a:pt x="0" y="487"/>
                  </a:cubicBezTo>
                  <a:cubicBezTo>
                    <a:pt x="0" y="761"/>
                    <a:pt x="244" y="1004"/>
                    <a:pt x="487" y="1004"/>
                  </a:cubicBezTo>
                  <a:cubicBezTo>
                    <a:pt x="760" y="1004"/>
                    <a:pt x="943" y="791"/>
                    <a:pt x="1003" y="487"/>
                  </a:cubicBezTo>
                  <a:cubicBezTo>
                    <a:pt x="1003" y="244"/>
                    <a:pt x="76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21"/>
            <p:cNvSpPr/>
            <p:nvPr/>
          </p:nvSpPr>
          <p:spPr>
            <a:xfrm>
              <a:off x="1365800" y="592250"/>
              <a:ext cx="24325" cy="25100"/>
            </a:xfrm>
            <a:custGeom>
              <a:rect b="b" l="l" r="r" t="t"/>
              <a:pathLst>
                <a:path extrusionOk="0" h="1004" w="973">
                  <a:moveTo>
                    <a:pt x="487" y="0"/>
                  </a:moveTo>
                  <a:cubicBezTo>
                    <a:pt x="213" y="0"/>
                    <a:pt x="0" y="243"/>
                    <a:pt x="0" y="487"/>
                  </a:cubicBezTo>
                  <a:cubicBezTo>
                    <a:pt x="0" y="760"/>
                    <a:pt x="213" y="1003"/>
                    <a:pt x="487" y="1003"/>
                  </a:cubicBezTo>
                  <a:cubicBezTo>
                    <a:pt x="760" y="1003"/>
                    <a:pt x="973" y="791"/>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21"/>
            <p:cNvSpPr/>
            <p:nvPr/>
          </p:nvSpPr>
          <p:spPr>
            <a:xfrm>
              <a:off x="1115025" y="524625"/>
              <a:ext cx="24350" cy="25100"/>
            </a:xfrm>
            <a:custGeom>
              <a:rect b="b" l="l" r="r" t="t"/>
              <a:pathLst>
                <a:path extrusionOk="0" h="1004" w="974">
                  <a:moveTo>
                    <a:pt x="487" y="0"/>
                  </a:moveTo>
                  <a:cubicBezTo>
                    <a:pt x="213" y="0"/>
                    <a:pt x="1" y="243"/>
                    <a:pt x="1" y="517"/>
                  </a:cubicBezTo>
                  <a:cubicBezTo>
                    <a:pt x="1" y="760"/>
                    <a:pt x="213" y="1003"/>
                    <a:pt x="487" y="1003"/>
                  </a:cubicBezTo>
                  <a:cubicBezTo>
                    <a:pt x="761" y="1003"/>
                    <a:pt x="973" y="760"/>
                    <a:pt x="973" y="517"/>
                  </a:cubicBezTo>
                  <a:cubicBezTo>
                    <a:pt x="973" y="24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21"/>
            <p:cNvSpPr/>
            <p:nvPr/>
          </p:nvSpPr>
          <p:spPr>
            <a:xfrm>
              <a:off x="1210025" y="877200"/>
              <a:ext cx="24325" cy="25100"/>
            </a:xfrm>
            <a:custGeom>
              <a:rect b="b" l="l" r="r" t="t"/>
              <a:pathLst>
                <a:path extrusionOk="0" h="1004" w="973">
                  <a:moveTo>
                    <a:pt x="486" y="1"/>
                  </a:moveTo>
                  <a:cubicBezTo>
                    <a:pt x="213" y="1"/>
                    <a:pt x="0" y="244"/>
                    <a:pt x="0" y="487"/>
                  </a:cubicBezTo>
                  <a:cubicBezTo>
                    <a:pt x="0" y="761"/>
                    <a:pt x="213" y="1004"/>
                    <a:pt x="486" y="1004"/>
                  </a:cubicBezTo>
                  <a:cubicBezTo>
                    <a:pt x="760" y="1004"/>
                    <a:pt x="942" y="761"/>
                    <a:pt x="973" y="487"/>
                  </a:cubicBezTo>
                  <a:cubicBezTo>
                    <a:pt x="973" y="24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21"/>
            <p:cNvSpPr/>
            <p:nvPr/>
          </p:nvSpPr>
          <p:spPr>
            <a:xfrm>
              <a:off x="839200" y="1416725"/>
              <a:ext cx="25100" cy="25100"/>
            </a:xfrm>
            <a:custGeom>
              <a:rect b="b" l="l" r="r" t="t"/>
              <a:pathLst>
                <a:path extrusionOk="0" h="1004" w="1004">
                  <a:moveTo>
                    <a:pt x="486" y="0"/>
                  </a:moveTo>
                  <a:cubicBezTo>
                    <a:pt x="243" y="0"/>
                    <a:pt x="0" y="244"/>
                    <a:pt x="0" y="487"/>
                  </a:cubicBezTo>
                  <a:cubicBezTo>
                    <a:pt x="0" y="760"/>
                    <a:pt x="243" y="1004"/>
                    <a:pt x="486" y="1004"/>
                  </a:cubicBezTo>
                  <a:cubicBezTo>
                    <a:pt x="760" y="1004"/>
                    <a:pt x="973" y="760"/>
                    <a:pt x="1003" y="487"/>
                  </a:cubicBezTo>
                  <a:cubicBezTo>
                    <a:pt x="1003" y="244"/>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21"/>
            <p:cNvSpPr/>
            <p:nvPr/>
          </p:nvSpPr>
          <p:spPr>
            <a:xfrm>
              <a:off x="1118075" y="1464600"/>
              <a:ext cx="24325" cy="24350"/>
            </a:xfrm>
            <a:custGeom>
              <a:rect b="b" l="l" r="r" t="t"/>
              <a:pathLst>
                <a:path extrusionOk="0" h="974" w="973">
                  <a:moveTo>
                    <a:pt x="487" y="0"/>
                  </a:moveTo>
                  <a:cubicBezTo>
                    <a:pt x="213" y="0"/>
                    <a:pt x="0" y="213"/>
                    <a:pt x="0" y="487"/>
                  </a:cubicBezTo>
                  <a:cubicBezTo>
                    <a:pt x="0" y="760"/>
                    <a:pt x="213" y="973"/>
                    <a:pt x="487" y="973"/>
                  </a:cubicBezTo>
                  <a:cubicBezTo>
                    <a:pt x="760" y="973"/>
                    <a:pt x="942" y="760"/>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21"/>
            <p:cNvSpPr/>
            <p:nvPr/>
          </p:nvSpPr>
          <p:spPr>
            <a:xfrm>
              <a:off x="1437975" y="1576300"/>
              <a:ext cx="24350" cy="25100"/>
            </a:xfrm>
            <a:custGeom>
              <a:rect b="b" l="l" r="r" t="t"/>
              <a:pathLst>
                <a:path extrusionOk="0" h="1004" w="974">
                  <a:moveTo>
                    <a:pt x="487" y="1"/>
                  </a:moveTo>
                  <a:cubicBezTo>
                    <a:pt x="214" y="1"/>
                    <a:pt x="1" y="244"/>
                    <a:pt x="1" y="487"/>
                  </a:cubicBezTo>
                  <a:cubicBezTo>
                    <a:pt x="1" y="760"/>
                    <a:pt x="214" y="1004"/>
                    <a:pt x="487" y="1004"/>
                  </a:cubicBezTo>
                  <a:cubicBezTo>
                    <a:pt x="700" y="1004"/>
                    <a:pt x="943" y="760"/>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21"/>
            <p:cNvSpPr/>
            <p:nvPr/>
          </p:nvSpPr>
          <p:spPr>
            <a:xfrm>
              <a:off x="1384025" y="2074025"/>
              <a:ext cx="24350" cy="25100"/>
            </a:xfrm>
            <a:custGeom>
              <a:rect b="b" l="l" r="r" t="t"/>
              <a:pathLst>
                <a:path extrusionOk="0" h="1004" w="974">
                  <a:moveTo>
                    <a:pt x="487" y="1"/>
                  </a:moveTo>
                  <a:cubicBezTo>
                    <a:pt x="213" y="1"/>
                    <a:pt x="1" y="244"/>
                    <a:pt x="1" y="487"/>
                  </a:cubicBezTo>
                  <a:cubicBezTo>
                    <a:pt x="1" y="761"/>
                    <a:pt x="213" y="1004"/>
                    <a:pt x="487" y="1004"/>
                  </a:cubicBezTo>
                  <a:cubicBezTo>
                    <a:pt x="761" y="1004"/>
                    <a:pt x="973" y="761"/>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21"/>
            <p:cNvSpPr/>
            <p:nvPr/>
          </p:nvSpPr>
          <p:spPr>
            <a:xfrm>
              <a:off x="1049675" y="2257150"/>
              <a:ext cx="24350" cy="25125"/>
            </a:xfrm>
            <a:custGeom>
              <a:rect b="b" l="l" r="r" t="t"/>
              <a:pathLst>
                <a:path extrusionOk="0" h="1005" w="974">
                  <a:moveTo>
                    <a:pt x="487" y="1"/>
                  </a:moveTo>
                  <a:cubicBezTo>
                    <a:pt x="213" y="1"/>
                    <a:pt x="1" y="244"/>
                    <a:pt x="1" y="487"/>
                  </a:cubicBezTo>
                  <a:cubicBezTo>
                    <a:pt x="1" y="761"/>
                    <a:pt x="213" y="1004"/>
                    <a:pt x="487" y="1004"/>
                  </a:cubicBezTo>
                  <a:cubicBezTo>
                    <a:pt x="761" y="1004"/>
                    <a:pt x="943" y="761"/>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21"/>
            <p:cNvSpPr/>
            <p:nvPr/>
          </p:nvSpPr>
          <p:spPr>
            <a:xfrm>
              <a:off x="571700" y="1798200"/>
              <a:ext cx="24350" cy="25100"/>
            </a:xfrm>
            <a:custGeom>
              <a:rect b="b" l="l" r="r" t="t"/>
              <a:pathLst>
                <a:path extrusionOk="0" h="1004" w="974">
                  <a:moveTo>
                    <a:pt x="487" y="0"/>
                  </a:moveTo>
                  <a:cubicBezTo>
                    <a:pt x="213" y="0"/>
                    <a:pt x="1" y="243"/>
                    <a:pt x="1" y="517"/>
                  </a:cubicBezTo>
                  <a:cubicBezTo>
                    <a:pt x="1" y="790"/>
                    <a:pt x="213" y="1003"/>
                    <a:pt x="487" y="1003"/>
                  </a:cubicBezTo>
                  <a:cubicBezTo>
                    <a:pt x="761" y="1003"/>
                    <a:pt x="973" y="821"/>
                    <a:pt x="973" y="517"/>
                  </a:cubicBezTo>
                  <a:cubicBezTo>
                    <a:pt x="973" y="24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21"/>
            <p:cNvSpPr/>
            <p:nvPr/>
          </p:nvSpPr>
          <p:spPr>
            <a:xfrm>
              <a:off x="310300" y="1369600"/>
              <a:ext cx="25100" cy="24350"/>
            </a:xfrm>
            <a:custGeom>
              <a:rect b="b" l="l" r="r" t="t"/>
              <a:pathLst>
                <a:path extrusionOk="0" h="974" w="1004">
                  <a:moveTo>
                    <a:pt x="487" y="1"/>
                  </a:moveTo>
                  <a:cubicBezTo>
                    <a:pt x="244" y="1"/>
                    <a:pt x="1" y="214"/>
                    <a:pt x="1" y="487"/>
                  </a:cubicBezTo>
                  <a:cubicBezTo>
                    <a:pt x="1" y="761"/>
                    <a:pt x="244" y="974"/>
                    <a:pt x="487" y="974"/>
                  </a:cubicBezTo>
                  <a:cubicBezTo>
                    <a:pt x="760" y="974"/>
                    <a:pt x="973" y="761"/>
                    <a:pt x="1004" y="487"/>
                  </a:cubicBezTo>
                  <a:cubicBezTo>
                    <a:pt x="1004" y="214"/>
                    <a:pt x="76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21"/>
            <p:cNvSpPr/>
            <p:nvPr/>
          </p:nvSpPr>
          <p:spPr>
            <a:xfrm>
              <a:off x="719125" y="805025"/>
              <a:ext cx="24350" cy="24325"/>
            </a:xfrm>
            <a:custGeom>
              <a:rect b="b" l="l" r="r" t="t"/>
              <a:pathLst>
                <a:path extrusionOk="0" h="973" w="974">
                  <a:moveTo>
                    <a:pt x="487" y="0"/>
                  </a:moveTo>
                  <a:cubicBezTo>
                    <a:pt x="213" y="0"/>
                    <a:pt x="0" y="213"/>
                    <a:pt x="0" y="486"/>
                  </a:cubicBezTo>
                  <a:cubicBezTo>
                    <a:pt x="0" y="760"/>
                    <a:pt x="213" y="973"/>
                    <a:pt x="487" y="973"/>
                  </a:cubicBezTo>
                  <a:cubicBezTo>
                    <a:pt x="760" y="973"/>
                    <a:pt x="973" y="760"/>
                    <a:pt x="973" y="486"/>
                  </a:cubicBezTo>
                  <a:cubicBezTo>
                    <a:pt x="973" y="24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21"/>
            <p:cNvSpPr/>
            <p:nvPr/>
          </p:nvSpPr>
          <p:spPr>
            <a:xfrm>
              <a:off x="583875" y="499550"/>
              <a:ext cx="25100" cy="23575"/>
            </a:xfrm>
            <a:custGeom>
              <a:rect b="b" l="l" r="r" t="t"/>
              <a:pathLst>
                <a:path extrusionOk="0" h="943" w="1004">
                  <a:moveTo>
                    <a:pt x="486" y="0"/>
                  </a:moveTo>
                  <a:cubicBezTo>
                    <a:pt x="243" y="0"/>
                    <a:pt x="0" y="213"/>
                    <a:pt x="0" y="456"/>
                  </a:cubicBezTo>
                  <a:cubicBezTo>
                    <a:pt x="0" y="699"/>
                    <a:pt x="243" y="942"/>
                    <a:pt x="486" y="942"/>
                  </a:cubicBezTo>
                  <a:cubicBezTo>
                    <a:pt x="760" y="942"/>
                    <a:pt x="1003" y="760"/>
                    <a:pt x="1003" y="486"/>
                  </a:cubicBezTo>
                  <a:cubicBezTo>
                    <a:pt x="1003" y="21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21"/>
            <p:cNvSpPr/>
            <p:nvPr/>
          </p:nvSpPr>
          <p:spPr>
            <a:xfrm>
              <a:off x="333850" y="563375"/>
              <a:ext cx="25100" cy="25100"/>
            </a:xfrm>
            <a:custGeom>
              <a:rect b="b" l="l" r="r" t="t"/>
              <a:pathLst>
                <a:path extrusionOk="0" h="1004" w="1004">
                  <a:moveTo>
                    <a:pt x="518" y="0"/>
                  </a:moveTo>
                  <a:cubicBezTo>
                    <a:pt x="244" y="0"/>
                    <a:pt x="1" y="243"/>
                    <a:pt x="1" y="517"/>
                  </a:cubicBezTo>
                  <a:cubicBezTo>
                    <a:pt x="1" y="791"/>
                    <a:pt x="244" y="1003"/>
                    <a:pt x="518" y="1003"/>
                  </a:cubicBezTo>
                  <a:cubicBezTo>
                    <a:pt x="761" y="1003"/>
                    <a:pt x="1004" y="791"/>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21"/>
            <p:cNvSpPr/>
            <p:nvPr/>
          </p:nvSpPr>
          <p:spPr>
            <a:xfrm>
              <a:off x="302700" y="1090725"/>
              <a:ext cx="25100" cy="25100"/>
            </a:xfrm>
            <a:custGeom>
              <a:rect b="b" l="l" r="r" t="t"/>
              <a:pathLst>
                <a:path extrusionOk="0" h="1004" w="1004">
                  <a:moveTo>
                    <a:pt x="487" y="1"/>
                  </a:moveTo>
                  <a:cubicBezTo>
                    <a:pt x="244" y="1"/>
                    <a:pt x="1" y="244"/>
                    <a:pt x="1" y="518"/>
                  </a:cubicBezTo>
                  <a:cubicBezTo>
                    <a:pt x="1" y="761"/>
                    <a:pt x="244" y="1004"/>
                    <a:pt x="487" y="1004"/>
                  </a:cubicBezTo>
                  <a:cubicBezTo>
                    <a:pt x="761" y="1004"/>
                    <a:pt x="1004" y="761"/>
                    <a:pt x="1004" y="518"/>
                  </a:cubicBezTo>
                  <a:cubicBezTo>
                    <a:pt x="1004"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21"/>
            <p:cNvSpPr/>
            <p:nvPr/>
          </p:nvSpPr>
          <p:spPr>
            <a:xfrm>
              <a:off x="782200" y="2256400"/>
              <a:ext cx="25100" cy="25100"/>
            </a:xfrm>
            <a:custGeom>
              <a:rect b="b" l="l" r="r" t="t"/>
              <a:pathLst>
                <a:path extrusionOk="0" h="1004" w="1004">
                  <a:moveTo>
                    <a:pt x="517" y="1"/>
                  </a:moveTo>
                  <a:cubicBezTo>
                    <a:pt x="243" y="1"/>
                    <a:pt x="0" y="244"/>
                    <a:pt x="0" y="487"/>
                  </a:cubicBezTo>
                  <a:cubicBezTo>
                    <a:pt x="0" y="760"/>
                    <a:pt x="243" y="1004"/>
                    <a:pt x="517" y="1004"/>
                  </a:cubicBezTo>
                  <a:cubicBezTo>
                    <a:pt x="760" y="1004"/>
                    <a:pt x="973" y="760"/>
                    <a:pt x="1003" y="487"/>
                  </a:cubicBezTo>
                  <a:cubicBezTo>
                    <a:pt x="1003" y="213"/>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21"/>
            <p:cNvSpPr/>
            <p:nvPr/>
          </p:nvSpPr>
          <p:spPr>
            <a:xfrm>
              <a:off x="852875" y="2645475"/>
              <a:ext cx="24325" cy="25100"/>
            </a:xfrm>
            <a:custGeom>
              <a:rect b="b" l="l" r="r" t="t"/>
              <a:pathLst>
                <a:path extrusionOk="0" h="1004" w="973">
                  <a:moveTo>
                    <a:pt x="486" y="0"/>
                  </a:moveTo>
                  <a:cubicBezTo>
                    <a:pt x="213" y="0"/>
                    <a:pt x="0" y="243"/>
                    <a:pt x="0" y="517"/>
                  </a:cubicBezTo>
                  <a:cubicBezTo>
                    <a:pt x="0" y="790"/>
                    <a:pt x="213" y="1003"/>
                    <a:pt x="486" y="1003"/>
                  </a:cubicBezTo>
                  <a:cubicBezTo>
                    <a:pt x="760" y="1003"/>
                    <a:pt x="973" y="790"/>
                    <a:pt x="973" y="517"/>
                  </a:cubicBezTo>
                  <a:cubicBezTo>
                    <a:pt x="973" y="24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21"/>
            <p:cNvSpPr/>
            <p:nvPr/>
          </p:nvSpPr>
          <p:spPr>
            <a:xfrm>
              <a:off x="332350" y="2780725"/>
              <a:ext cx="24325" cy="25100"/>
            </a:xfrm>
            <a:custGeom>
              <a:rect b="b" l="l" r="r" t="t"/>
              <a:pathLst>
                <a:path extrusionOk="0" h="1004" w="973">
                  <a:moveTo>
                    <a:pt x="486" y="1"/>
                  </a:moveTo>
                  <a:cubicBezTo>
                    <a:pt x="213" y="1"/>
                    <a:pt x="0" y="244"/>
                    <a:pt x="0" y="487"/>
                  </a:cubicBezTo>
                  <a:cubicBezTo>
                    <a:pt x="0" y="760"/>
                    <a:pt x="213" y="1004"/>
                    <a:pt x="486" y="1004"/>
                  </a:cubicBezTo>
                  <a:cubicBezTo>
                    <a:pt x="760" y="1004"/>
                    <a:pt x="973" y="760"/>
                    <a:pt x="973" y="487"/>
                  </a:cubicBezTo>
                  <a:cubicBezTo>
                    <a:pt x="973" y="24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21"/>
            <p:cNvSpPr/>
            <p:nvPr/>
          </p:nvSpPr>
          <p:spPr>
            <a:xfrm>
              <a:off x="535225" y="3108250"/>
              <a:ext cx="25100" cy="25100"/>
            </a:xfrm>
            <a:custGeom>
              <a:rect b="b" l="l" r="r" t="t"/>
              <a:pathLst>
                <a:path extrusionOk="0" h="1004" w="1004">
                  <a:moveTo>
                    <a:pt x="517" y="0"/>
                  </a:moveTo>
                  <a:cubicBezTo>
                    <a:pt x="244" y="0"/>
                    <a:pt x="1" y="243"/>
                    <a:pt x="1" y="517"/>
                  </a:cubicBezTo>
                  <a:cubicBezTo>
                    <a:pt x="1" y="760"/>
                    <a:pt x="244" y="1003"/>
                    <a:pt x="517" y="1003"/>
                  </a:cubicBezTo>
                  <a:cubicBezTo>
                    <a:pt x="761" y="1003"/>
                    <a:pt x="1004" y="821"/>
                    <a:pt x="1004" y="517"/>
                  </a:cubicBezTo>
                  <a:cubicBezTo>
                    <a:pt x="1004" y="243"/>
                    <a:pt x="76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21"/>
            <p:cNvSpPr/>
            <p:nvPr/>
          </p:nvSpPr>
          <p:spPr>
            <a:xfrm>
              <a:off x="684925" y="3042900"/>
              <a:ext cx="24350" cy="24325"/>
            </a:xfrm>
            <a:custGeom>
              <a:rect b="b" l="l" r="r" t="t"/>
              <a:pathLst>
                <a:path extrusionOk="0" h="973" w="974">
                  <a:moveTo>
                    <a:pt x="487" y="0"/>
                  </a:moveTo>
                  <a:cubicBezTo>
                    <a:pt x="213" y="0"/>
                    <a:pt x="1" y="213"/>
                    <a:pt x="1" y="486"/>
                  </a:cubicBezTo>
                  <a:cubicBezTo>
                    <a:pt x="1" y="760"/>
                    <a:pt x="213" y="973"/>
                    <a:pt x="487" y="973"/>
                  </a:cubicBezTo>
                  <a:cubicBezTo>
                    <a:pt x="761" y="973"/>
                    <a:pt x="973" y="790"/>
                    <a:pt x="973" y="486"/>
                  </a:cubicBezTo>
                  <a:cubicBezTo>
                    <a:pt x="973" y="21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21"/>
            <p:cNvSpPr/>
            <p:nvPr/>
          </p:nvSpPr>
          <p:spPr>
            <a:xfrm>
              <a:off x="368050" y="2058825"/>
              <a:ext cx="25100" cy="25100"/>
            </a:xfrm>
            <a:custGeom>
              <a:rect b="b" l="l" r="r" t="t"/>
              <a:pathLst>
                <a:path extrusionOk="0" h="1004" w="1004">
                  <a:moveTo>
                    <a:pt x="517" y="1"/>
                  </a:moveTo>
                  <a:cubicBezTo>
                    <a:pt x="244" y="1"/>
                    <a:pt x="1" y="244"/>
                    <a:pt x="1" y="487"/>
                  </a:cubicBezTo>
                  <a:cubicBezTo>
                    <a:pt x="1" y="761"/>
                    <a:pt x="244" y="1004"/>
                    <a:pt x="517" y="1004"/>
                  </a:cubicBezTo>
                  <a:cubicBezTo>
                    <a:pt x="761" y="1004"/>
                    <a:pt x="1004" y="761"/>
                    <a:pt x="1004" y="487"/>
                  </a:cubicBezTo>
                  <a:cubicBezTo>
                    <a:pt x="1004" y="244"/>
                    <a:pt x="76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21"/>
            <p:cNvSpPr/>
            <p:nvPr/>
          </p:nvSpPr>
          <p:spPr>
            <a:xfrm>
              <a:off x="1259400" y="2434225"/>
              <a:ext cx="24350" cy="24325"/>
            </a:xfrm>
            <a:custGeom>
              <a:rect b="b" l="l" r="r" t="t"/>
              <a:pathLst>
                <a:path extrusionOk="0" h="973" w="974">
                  <a:moveTo>
                    <a:pt x="487" y="0"/>
                  </a:moveTo>
                  <a:cubicBezTo>
                    <a:pt x="214" y="0"/>
                    <a:pt x="1" y="213"/>
                    <a:pt x="1" y="486"/>
                  </a:cubicBezTo>
                  <a:cubicBezTo>
                    <a:pt x="1" y="760"/>
                    <a:pt x="214" y="973"/>
                    <a:pt x="487" y="973"/>
                  </a:cubicBezTo>
                  <a:cubicBezTo>
                    <a:pt x="761" y="973"/>
                    <a:pt x="943" y="760"/>
                    <a:pt x="973" y="486"/>
                  </a:cubicBezTo>
                  <a:cubicBezTo>
                    <a:pt x="973" y="21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21"/>
            <p:cNvSpPr/>
            <p:nvPr/>
          </p:nvSpPr>
          <p:spPr>
            <a:xfrm>
              <a:off x="1004075" y="2611275"/>
              <a:ext cx="24350" cy="25100"/>
            </a:xfrm>
            <a:custGeom>
              <a:rect b="b" l="l" r="r" t="t"/>
              <a:pathLst>
                <a:path extrusionOk="0" h="1004" w="974">
                  <a:moveTo>
                    <a:pt x="487" y="0"/>
                  </a:moveTo>
                  <a:cubicBezTo>
                    <a:pt x="214" y="0"/>
                    <a:pt x="1" y="244"/>
                    <a:pt x="1" y="517"/>
                  </a:cubicBezTo>
                  <a:cubicBezTo>
                    <a:pt x="1" y="791"/>
                    <a:pt x="214" y="1003"/>
                    <a:pt x="487" y="1003"/>
                  </a:cubicBezTo>
                  <a:cubicBezTo>
                    <a:pt x="761" y="1003"/>
                    <a:pt x="974" y="791"/>
                    <a:pt x="974" y="517"/>
                  </a:cubicBezTo>
                  <a:cubicBezTo>
                    <a:pt x="974" y="244"/>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21"/>
            <p:cNvSpPr/>
            <p:nvPr/>
          </p:nvSpPr>
          <p:spPr>
            <a:xfrm>
              <a:off x="966100" y="1893175"/>
              <a:ext cx="24325" cy="25100"/>
            </a:xfrm>
            <a:custGeom>
              <a:rect b="b" l="l" r="r" t="t"/>
              <a:pathLst>
                <a:path extrusionOk="0" h="1004" w="973">
                  <a:moveTo>
                    <a:pt x="486" y="1"/>
                  </a:moveTo>
                  <a:cubicBezTo>
                    <a:pt x="213" y="1"/>
                    <a:pt x="0" y="244"/>
                    <a:pt x="0" y="517"/>
                  </a:cubicBezTo>
                  <a:cubicBezTo>
                    <a:pt x="0" y="791"/>
                    <a:pt x="213" y="1004"/>
                    <a:pt x="486" y="1004"/>
                  </a:cubicBezTo>
                  <a:cubicBezTo>
                    <a:pt x="730" y="1004"/>
                    <a:pt x="942" y="791"/>
                    <a:pt x="973" y="517"/>
                  </a:cubicBezTo>
                  <a:cubicBezTo>
                    <a:pt x="973" y="24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21"/>
            <p:cNvSpPr/>
            <p:nvPr/>
          </p:nvSpPr>
          <p:spPr>
            <a:xfrm>
              <a:off x="1721425" y="1369600"/>
              <a:ext cx="25100" cy="24350"/>
            </a:xfrm>
            <a:custGeom>
              <a:rect b="b" l="l" r="r" t="t"/>
              <a:pathLst>
                <a:path extrusionOk="0" h="974" w="1004">
                  <a:moveTo>
                    <a:pt x="517" y="1"/>
                  </a:moveTo>
                  <a:cubicBezTo>
                    <a:pt x="244" y="1"/>
                    <a:pt x="0" y="214"/>
                    <a:pt x="0" y="487"/>
                  </a:cubicBezTo>
                  <a:cubicBezTo>
                    <a:pt x="0" y="761"/>
                    <a:pt x="244" y="974"/>
                    <a:pt x="517" y="974"/>
                  </a:cubicBezTo>
                  <a:cubicBezTo>
                    <a:pt x="760" y="974"/>
                    <a:pt x="973" y="761"/>
                    <a:pt x="1003" y="487"/>
                  </a:cubicBezTo>
                  <a:cubicBezTo>
                    <a:pt x="1003" y="214"/>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21"/>
            <p:cNvSpPr/>
            <p:nvPr/>
          </p:nvSpPr>
          <p:spPr>
            <a:xfrm>
              <a:off x="2675100" y="1223725"/>
              <a:ext cx="25100" cy="25100"/>
            </a:xfrm>
            <a:custGeom>
              <a:rect b="b" l="l" r="r" t="t"/>
              <a:pathLst>
                <a:path extrusionOk="0" h="1004" w="1004">
                  <a:moveTo>
                    <a:pt x="517" y="0"/>
                  </a:moveTo>
                  <a:cubicBezTo>
                    <a:pt x="243" y="0"/>
                    <a:pt x="0" y="243"/>
                    <a:pt x="0" y="517"/>
                  </a:cubicBezTo>
                  <a:cubicBezTo>
                    <a:pt x="0" y="760"/>
                    <a:pt x="243" y="1003"/>
                    <a:pt x="517" y="1003"/>
                  </a:cubicBezTo>
                  <a:cubicBezTo>
                    <a:pt x="790" y="1003"/>
                    <a:pt x="1003" y="821"/>
                    <a:pt x="1003" y="517"/>
                  </a:cubicBezTo>
                  <a:cubicBezTo>
                    <a:pt x="1003" y="243"/>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21"/>
            <p:cNvSpPr/>
            <p:nvPr/>
          </p:nvSpPr>
          <p:spPr>
            <a:xfrm>
              <a:off x="3080875" y="1450150"/>
              <a:ext cx="25100" cy="24350"/>
            </a:xfrm>
            <a:custGeom>
              <a:rect b="b" l="l" r="r" t="t"/>
              <a:pathLst>
                <a:path extrusionOk="0" h="974" w="1004">
                  <a:moveTo>
                    <a:pt x="517" y="1"/>
                  </a:moveTo>
                  <a:cubicBezTo>
                    <a:pt x="243" y="1"/>
                    <a:pt x="0" y="214"/>
                    <a:pt x="0" y="487"/>
                  </a:cubicBezTo>
                  <a:cubicBezTo>
                    <a:pt x="0" y="761"/>
                    <a:pt x="243" y="974"/>
                    <a:pt x="517" y="974"/>
                  </a:cubicBezTo>
                  <a:cubicBezTo>
                    <a:pt x="760" y="974"/>
                    <a:pt x="973" y="761"/>
                    <a:pt x="1003" y="487"/>
                  </a:cubicBezTo>
                  <a:cubicBezTo>
                    <a:pt x="1003" y="214"/>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21"/>
            <p:cNvSpPr/>
            <p:nvPr/>
          </p:nvSpPr>
          <p:spPr>
            <a:xfrm>
              <a:off x="3642425" y="1381775"/>
              <a:ext cx="25100" cy="24325"/>
            </a:xfrm>
            <a:custGeom>
              <a:rect b="b" l="l" r="r" t="t"/>
              <a:pathLst>
                <a:path extrusionOk="0" h="973" w="1004">
                  <a:moveTo>
                    <a:pt x="487" y="0"/>
                  </a:moveTo>
                  <a:cubicBezTo>
                    <a:pt x="244" y="0"/>
                    <a:pt x="1" y="213"/>
                    <a:pt x="1" y="487"/>
                  </a:cubicBezTo>
                  <a:cubicBezTo>
                    <a:pt x="1" y="760"/>
                    <a:pt x="244" y="973"/>
                    <a:pt x="487" y="973"/>
                  </a:cubicBezTo>
                  <a:cubicBezTo>
                    <a:pt x="761" y="973"/>
                    <a:pt x="1004" y="760"/>
                    <a:pt x="1004" y="487"/>
                  </a:cubicBezTo>
                  <a:cubicBezTo>
                    <a:pt x="1004" y="21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21"/>
            <p:cNvSpPr/>
            <p:nvPr/>
          </p:nvSpPr>
          <p:spPr>
            <a:xfrm>
              <a:off x="4980600" y="1479800"/>
              <a:ext cx="25100" cy="24325"/>
            </a:xfrm>
            <a:custGeom>
              <a:rect b="b" l="l" r="r" t="t"/>
              <a:pathLst>
                <a:path extrusionOk="0" h="973" w="1004">
                  <a:moveTo>
                    <a:pt x="517" y="0"/>
                  </a:moveTo>
                  <a:cubicBezTo>
                    <a:pt x="244" y="0"/>
                    <a:pt x="1" y="213"/>
                    <a:pt x="1" y="487"/>
                  </a:cubicBezTo>
                  <a:cubicBezTo>
                    <a:pt x="1" y="760"/>
                    <a:pt x="244" y="973"/>
                    <a:pt x="517" y="973"/>
                  </a:cubicBezTo>
                  <a:cubicBezTo>
                    <a:pt x="760" y="973"/>
                    <a:pt x="973" y="791"/>
                    <a:pt x="1004" y="487"/>
                  </a:cubicBezTo>
                  <a:cubicBezTo>
                    <a:pt x="1004" y="213"/>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21"/>
            <p:cNvSpPr/>
            <p:nvPr/>
          </p:nvSpPr>
          <p:spPr>
            <a:xfrm>
              <a:off x="5121175" y="1461550"/>
              <a:ext cx="25100" cy="24350"/>
            </a:xfrm>
            <a:custGeom>
              <a:rect b="b" l="l" r="r" t="t"/>
              <a:pathLst>
                <a:path extrusionOk="0" h="974" w="1004">
                  <a:moveTo>
                    <a:pt x="518" y="1"/>
                  </a:moveTo>
                  <a:cubicBezTo>
                    <a:pt x="244" y="1"/>
                    <a:pt x="1" y="214"/>
                    <a:pt x="1" y="487"/>
                  </a:cubicBezTo>
                  <a:cubicBezTo>
                    <a:pt x="1" y="761"/>
                    <a:pt x="244" y="973"/>
                    <a:pt x="518" y="973"/>
                  </a:cubicBezTo>
                  <a:cubicBezTo>
                    <a:pt x="761" y="973"/>
                    <a:pt x="1004" y="791"/>
                    <a:pt x="1004" y="487"/>
                  </a:cubicBezTo>
                  <a:cubicBezTo>
                    <a:pt x="1004" y="214"/>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21"/>
            <p:cNvSpPr/>
            <p:nvPr/>
          </p:nvSpPr>
          <p:spPr>
            <a:xfrm>
              <a:off x="5098375" y="1655325"/>
              <a:ext cx="25100" cy="24350"/>
            </a:xfrm>
            <a:custGeom>
              <a:rect b="b" l="l" r="r" t="t"/>
              <a:pathLst>
                <a:path extrusionOk="0" h="974" w="1004">
                  <a:moveTo>
                    <a:pt x="518" y="1"/>
                  </a:moveTo>
                  <a:cubicBezTo>
                    <a:pt x="244" y="1"/>
                    <a:pt x="1" y="213"/>
                    <a:pt x="1" y="487"/>
                  </a:cubicBezTo>
                  <a:cubicBezTo>
                    <a:pt x="1" y="761"/>
                    <a:pt x="244" y="973"/>
                    <a:pt x="518" y="973"/>
                  </a:cubicBezTo>
                  <a:cubicBezTo>
                    <a:pt x="761" y="973"/>
                    <a:pt x="1004" y="761"/>
                    <a:pt x="1004" y="487"/>
                  </a:cubicBezTo>
                  <a:cubicBezTo>
                    <a:pt x="1004" y="213"/>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21"/>
            <p:cNvSpPr/>
            <p:nvPr/>
          </p:nvSpPr>
          <p:spPr>
            <a:xfrm>
              <a:off x="4055825" y="1168250"/>
              <a:ext cx="24325" cy="24325"/>
            </a:xfrm>
            <a:custGeom>
              <a:rect b="b" l="l" r="r" t="t"/>
              <a:pathLst>
                <a:path extrusionOk="0" h="973" w="973">
                  <a:moveTo>
                    <a:pt x="486" y="0"/>
                  </a:moveTo>
                  <a:cubicBezTo>
                    <a:pt x="213" y="0"/>
                    <a:pt x="0" y="213"/>
                    <a:pt x="0" y="486"/>
                  </a:cubicBezTo>
                  <a:cubicBezTo>
                    <a:pt x="0" y="760"/>
                    <a:pt x="213" y="973"/>
                    <a:pt x="486" y="973"/>
                  </a:cubicBezTo>
                  <a:cubicBezTo>
                    <a:pt x="760" y="973"/>
                    <a:pt x="942" y="760"/>
                    <a:pt x="973" y="486"/>
                  </a:cubicBezTo>
                  <a:cubicBezTo>
                    <a:pt x="973" y="21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21"/>
            <p:cNvSpPr/>
            <p:nvPr/>
          </p:nvSpPr>
          <p:spPr>
            <a:xfrm>
              <a:off x="4523150" y="1168250"/>
              <a:ext cx="24350" cy="24325"/>
            </a:xfrm>
            <a:custGeom>
              <a:rect b="b" l="l" r="r" t="t"/>
              <a:pathLst>
                <a:path extrusionOk="0" h="973" w="974">
                  <a:moveTo>
                    <a:pt x="487" y="0"/>
                  </a:moveTo>
                  <a:cubicBezTo>
                    <a:pt x="213" y="0"/>
                    <a:pt x="0" y="213"/>
                    <a:pt x="0" y="486"/>
                  </a:cubicBezTo>
                  <a:cubicBezTo>
                    <a:pt x="0" y="760"/>
                    <a:pt x="213" y="973"/>
                    <a:pt x="487" y="973"/>
                  </a:cubicBezTo>
                  <a:cubicBezTo>
                    <a:pt x="760" y="973"/>
                    <a:pt x="973" y="760"/>
                    <a:pt x="973" y="486"/>
                  </a:cubicBezTo>
                  <a:cubicBezTo>
                    <a:pt x="973" y="21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21"/>
            <p:cNvSpPr/>
            <p:nvPr/>
          </p:nvSpPr>
          <p:spPr>
            <a:xfrm>
              <a:off x="4625725" y="839200"/>
              <a:ext cx="24350" cy="25100"/>
            </a:xfrm>
            <a:custGeom>
              <a:rect b="b" l="l" r="r" t="t"/>
              <a:pathLst>
                <a:path extrusionOk="0" h="1004" w="974">
                  <a:moveTo>
                    <a:pt x="487" y="1"/>
                  </a:moveTo>
                  <a:cubicBezTo>
                    <a:pt x="214" y="1"/>
                    <a:pt x="1" y="244"/>
                    <a:pt x="1" y="487"/>
                  </a:cubicBezTo>
                  <a:cubicBezTo>
                    <a:pt x="1" y="761"/>
                    <a:pt x="214" y="1004"/>
                    <a:pt x="487" y="1004"/>
                  </a:cubicBezTo>
                  <a:cubicBezTo>
                    <a:pt x="761" y="1004"/>
                    <a:pt x="973" y="761"/>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21"/>
            <p:cNvSpPr/>
            <p:nvPr/>
          </p:nvSpPr>
          <p:spPr>
            <a:xfrm>
              <a:off x="4927400" y="652275"/>
              <a:ext cx="25100" cy="24350"/>
            </a:xfrm>
            <a:custGeom>
              <a:rect b="b" l="l" r="r" t="t"/>
              <a:pathLst>
                <a:path extrusionOk="0" h="974" w="1004">
                  <a:moveTo>
                    <a:pt x="518" y="1"/>
                  </a:moveTo>
                  <a:cubicBezTo>
                    <a:pt x="244" y="1"/>
                    <a:pt x="1" y="213"/>
                    <a:pt x="1" y="487"/>
                  </a:cubicBezTo>
                  <a:cubicBezTo>
                    <a:pt x="1" y="760"/>
                    <a:pt x="244" y="973"/>
                    <a:pt x="518" y="973"/>
                  </a:cubicBezTo>
                  <a:cubicBezTo>
                    <a:pt x="761" y="973"/>
                    <a:pt x="1004" y="791"/>
                    <a:pt x="1004" y="487"/>
                  </a:cubicBezTo>
                  <a:cubicBezTo>
                    <a:pt x="1004" y="213"/>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21"/>
            <p:cNvSpPr/>
            <p:nvPr/>
          </p:nvSpPr>
          <p:spPr>
            <a:xfrm>
              <a:off x="5136375" y="1168250"/>
              <a:ext cx="25100" cy="24325"/>
            </a:xfrm>
            <a:custGeom>
              <a:rect b="b" l="l" r="r" t="t"/>
              <a:pathLst>
                <a:path extrusionOk="0" h="973" w="1004">
                  <a:moveTo>
                    <a:pt x="517" y="0"/>
                  </a:moveTo>
                  <a:cubicBezTo>
                    <a:pt x="244" y="0"/>
                    <a:pt x="1" y="213"/>
                    <a:pt x="1" y="486"/>
                  </a:cubicBezTo>
                  <a:cubicBezTo>
                    <a:pt x="1" y="760"/>
                    <a:pt x="244" y="973"/>
                    <a:pt x="517" y="973"/>
                  </a:cubicBezTo>
                  <a:cubicBezTo>
                    <a:pt x="761" y="973"/>
                    <a:pt x="1004" y="760"/>
                    <a:pt x="1004" y="486"/>
                  </a:cubicBezTo>
                  <a:cubicBezTo>
                    <a:pt x="1004" y="213"/>
                    <a:pt x="76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21"/>
            <p:cNvSpPr/>
            <p:nvPr/>
          </p:nvSpPr>
          <p:spPr>
            <a:xfrm>
              <a:off x="5214650" y="1409125"/>
              <a:ext cx="24350" cy="25100"/>
            </a:xfrm>
            <a:custGeom>
              <a:rect b="b" l="l" r="r" t="t"/>
              <a:pathLst>
                <a:path extrusionOk="0" h="1004" w="974">
                  <a:moveTo>
                    <a:pt x="487" y="1"/>
                  </a:moveTo>
                  <a:cubicBezTo>
                    <a:pt x="213" y="1"/>
                    <a:pt x="0" y="244"/>
                    <a:pt x="0" y="487"/>
                  </a:cubicBezTo>
                  <a:cubicBezTo>
                    <a:pt x="0" y="760"/>
                    <a:pt x="213" y="1004"/>
                    <a:pt x="487" y="1004"/>
                  </a:cubicBezTo>
                  <a:cubicBezTo>
                    <a:pt x="760" y="1004"/>
                    <a:pt x="943" y="760"/>
                    <a:pt x="973" y="487"/>
                  </a:cubicBezTo>
                  <a:cubicBezTo>
                    <a:pt x="973" y="244"/>
                    <a:pt x="76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21"/>
            <p:cNvSpPr/>
            <p:nvPr/>
          </p:nvSpPr>
          <p:spPr>
            <a:xfrm>
              <a:off x="5928200" y="747250"/>
              <a:ext cx="24325" cy="24350"/>
            </a:xfrm>
            <a:custGeom>
              <a:rect b="b" l="l" r="r" t="t"/>
              <a:pathLst>
                <a:path extrusionOk="0" h="974" w="973">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21"/>
            <p:cNvSpPr/>
            <p:nvPr/>
          </p:nvSpPr>
          <p:spPr>
            <a:xfrm>
              <a:off x="5362825" y="998775"/>
              <a:ext cx="24350" cy="25100"/>
            </a:xfrm>
            <a:custGeom>
              <a:rect b="b" l="l" r="r" t="t"/>
              <a:pathLst>
                <a:path extrusionOk="0" h="1004" w="974">
                  <a:moveTo>
                    <a:pt x="487" y="1"/>
                  </a:moveTo>
                  <a:cubicBezTo>
                    <a:pt x="213" y="1"/>
                    <a:pt x="1" y="244"/>
                    <a:pt x="1" y="487"/>
                  </a:cubicBezTo>
                  <a:cubicBezTo>
                    <a:pt x="1" y="761"/>
                    <a:pt x="213" y="1004"/>
                    <a:pt x="487" y="1004"/>
                  </a:cubicBezTo>
                  <a:cubicBezTo>
                    <a:pt x="761" y="1004"/>
                    <a:pt x="973" y="761"/>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21"/>
            <p:cNvSpPr/>
            <p:nvPr/>
          </p:nvSpPr>
          <p:spPr>
            <a:xfrm>
              <a:off x="5593825" y="678875"/>
              <a:ext cx="24350" cy="24350"/>
            </a:xfrm>
            <a:custGeom>
              <a:rect b="b" l="l" r="r" t="t"/>
              <a:pathLst>
                <a:path extrusionOk="0" h="974" w="974">
                  <a:moveTo>
                    <a:pt x="487" y="0"/>
                  </a:moveTo>
                  <a:cubicBezTo>
                    <a:pt x="214" y="0"/>
                    <a:pt x="1" y="213"/>
                    <a:pt x="1" y="487"/>
                  </a:cubicBezTo>
                  <a:cubicBezTo>
                    <a:pt x="1" y="760"/>
                    <a:pt x="214" y="973"/>
                    <a:pt x="487" y="973"/>
                  </a:cubicBezTo>
                  <a:cubicBezTo>
                    <a:pt x="730" y="973"/>
                    <a:pt x="943" y="760"/>
                    <a:pt x="974" y="487"/>
                  </a:cubicBezTo>
                  <a:cubicBezTo>
                    <a:pt x="974" y="21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21"/>
            <p:cNvSpPr/>
            <p:nvPr/>
          </p:nvSpPr>
          <p:spPr>
            <a:xfrm>
              <a:off x="6139450" y="500300"/>
              <a:ext cx="25100" cy="24350"/>
            </a:xfrm>
            <a:custGeom>
              <a:rect b="b" l="l" r="r" t="t"/>
              <a:pathLst>
                <a:path extrusionOk="0" h="974" w="1004">
                  <a:moveTo>
                    <a:pt x="517" y="0"/>
                  </a:moveTo>
                  <a:cubicBezTo>
                    <a:pt x="243" y="0"/>
                    <a:pt x="0" y="213"/>
                    <a:pt x="0" y="487"/>
                  </a:cubicBezTo>
                  <a:cubicBezTo>
                    <a:pt x="0" y="760"/>
                    <a:pt x="243" y="973"/>
                    <a:pt x="517" y="973"/>
                  </a:cubicBezTo>
                  <a:cubicBezTo>
                    <a:pt x="760" y="973"/>
                    <a:pt x="942" y="760"/>
                    <a:pt x="1003" y="487"/>
                  </a:cubicBezTo>
                  <a:cubicBezTo>
                    <a:pt x="1003" y="213"/>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21"/>
            <p:cNvSpPr/>
            <p:nvPr/>
          </p:nvSpPr>
          <p:spPr>
            <a:xfrm>
              <a:off x="6234425" y="616550"/>
              <a:ext cx="25100" cy="25125"/>
            </a:xfrm>
            <a:custGeom>
              <a:rect b="b" l="l" r="r" t="t"/>
              <a:pathLst>
                <a:path extrusionOk="0" h="1005" w="1004">
                  <a:moveTo>
                    <a:pt x="517" y="1"/>
                  </a:moveTo>
                  <a:cubicBezTo>
                    <a:pt x="244" y="1"/>
                    <a:pt x="0" y="244"/>
                    <a:pt x="0" y="518"/>
                  </a:cubicBezTo>
                  <a:cubicBezTo>
                    <a:pt x="0" y="761"/>
                    <a:pt x="244" y="1004"/>
                    <a:pt x="517" y="1004"/>
                  </a:cubicBezTo>
                  <a:cubicBezTo>
                    <a:pt x="760" y="1004"/>
                    <a:pt x="1004" y="761"/>
                    <a:pt x="1004" y="518"/>
                  </a:cubicBezTo>
                  <a:cubicBezTo>
                    <a:pt x="1004" y="244"/>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21"/>
            <p:cNvSpPr/>
            <p:nvPr/>
          </p:nvSpPr>
          <p:spPr>
            <a:xfrm>
              <a:off x="6222275" y="1025375"/>
              <a:ext cx="24325" cy="25100"/>
            </a:xfrm>
            <a:custGeom>
              <a:rect b="b" l="l" r="r" t="t"/>
              <a:pathLst>
                <a:path extrusionOk="0" h="1004" w="973">
                  <a:moveTo>
                    <a:pt x="486" y="1"/>
                  </a:moveTo>
                  <a:cubicBezTo>
                    <a:pt x="243" y="1"/>
                    <a:pt x="0" y="244"/>
                    <a:pt x="0" y="487"/>
                  </a:cubicBezTo>
                  <a:cubicBezTo>
                    <a:pt x="0" y="761"/>
                    <a:pt x="213" y="1004"/>
                    <a:pt x="486" y="1004"/>
                  </a:cubicBezTo>
                  <a:cubicBezTo>
                    <a:pt x="730" y="1004"/>
                    <a:pt x="942" y="791"/>
                    <a:pt x="973" y="487"/>
                  </a:cubicBezTo>
                  <a:cubicBezTo>
                    <a:pt x="973" y="24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21"/>
            <p:cNvSpPr/>
            <p:nvPr/>
          </p:nvSpPr>
          <p:spPr>
            <a:xfrm>
              <a:off x="6758750" y="1042850"/>
              <a:ext cx="25100" cy="24350"/>
            </a:xfrm>
            <a:custGeom>
              <a:rect b="b" l="l" r="r" t="t"/>
              <a:pathLst>
                <a:path extrusionOk="0" h="974" w="1004">
                  <a:moveTo>
                    <a:pt x="517" y="1"/>
                  </a:moveTo>
                  <a:cubicBezTo>
                    <a:pt x="244" y="1"/>
                    <a:pt x="1" y="214"/>
                    <a:pt x="1" y="487"/>
                  </a:cubicBezTo>
                  <a:cubicBezTo>
                    <a:pt x="1" y="761"/>
                    <a:pt x="244" y="974"/>
                    <a:pt x="517" y="974"/>
                  </a:cubicBezTo>
                  <a:cubicBezTo>
                    <a:pt x="760" y="974"/>
                    <a:pt x="1004" y="761"/>
                    <a:pt x="1004" y="487"/>
                  </a:cubicBezTo>
                  <a:cubicBezTo>
                    <a:pt x="1004" y="214"/>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21"/>
            <p:cNvSpPr/>
            <p:nvPr/>
          </p:nvSpPr>
          <p:spPr>
            <a:xfrm>
              <a:off x="6947200" y="767025"/>
              <a:ext cx="24350" cy="24325"/>
            </a:xfrm>
            <a:custGeom>
              <a:rect b="b" l="l" r="r" t="t"/>
              <a:pathLst>
                <a:path extrusionOk="0" h="973" w="974">
                  <a:moveTo>
                    <a:pt x="487" y="0"/>
                  </a:moveTo>
                  <a:cubicBezTo>
                    <a:pt x="213" y="0"/>
                    <a:pt x="1" y="243"/>
                    <a:pt x="1" y="487"/>
                  </a:cubicBezTo>
                  <a:cubicBezTo>
                    <a:pt x="1" y="760"/>
                    <a:pt x="213" y="973"/>
                    <a:pt x="487" y="973"/>
                  </a:cubicBezTo>
                  <a:cubicBezTo>
                    <a:pt x="761" y="973"/>
                    <a:pt x="973" y="760"/>
                    <a:pt x="973" y="487"/>
                  </a:cubicBezTo>
                  <a:cubicBezTo>
                    <a:pt x="973" y="24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21"/>
            <p:cNvSpPr/>
            <p:nvPr/>
          </p:nvSpPr>
          <p:spPr>
            <a:xfrm>
              <a:off x="6654650" y="1344525"/>
              <a:ext cx="24325" cy="25100"/>
            </a:xfrm>
            <a:custGeom>
              <a:rect b="b" l="l" r="r" t="t"/>
              <a:pathLst>
                <a:path extrusionOk="0" h="1004" w="973">
                  <a:moveTo>
                    <a:pt x="487" y="1"/>
                  </a:moveTo>
                  <a:cubicBezTo>
                    <a:pt x="213" y="1"/>
                    <a:pt x="0" y="244"/>
                    <a:pt x="0" y="487"/>
                  </a:cubicBezTo>
                  <a:cubicBezTo>
                    <a:pt x="0" y="761"/>
                    <a:pt x="213" y="1004"/>
                    <a:pt x="487" y="1004"/>
                  </a:cubicBezTo>
                  <a:cubicBezTo>
                    <a:pt x="760" y="1004"/>
                    <a:pt x="973" y="791"/>
                    <a:pt x="973" y="487"/>
                  </a:cubicBezTo>
                  <a:cubicBezTo>
                    <a:pt x="973" y="244"/>
                    <a:pt x="76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21"/>
            <p:cNvSpPr/>
            <p:nvPr/>
          </p:nvSpPr>
          <p:spPr>
            <a:xfrm>
              <a:off x="6313450" y="1464600"/>
              <a:ext cx="25100" cy="24350"/>
            </a:xfrm>
            <a:custGeom>
              <a:rect b="b" l="l" r="r" t="t"/>
              <a:pathLst>
                <a:path extrusionOk="0" h="974" w="1004">
                  <a:moveTo>
                    <a:pt x="487" y="0"/>
                  </a:moveTo>
                  <a:cubicBezTo>
                    <a:pt x="244" y="0"/>
                    <a:pt x="1" y="213"/>
                    <a:pt x="1" y="487"/>
                  </a:cubicBezTo>
                  <a:cubicBezTo>
                    <a:pt x="1" y="760"/>
                    <a:pt x="213" y="973"/>
                    <a:pt x="487" y="973"/>
                  </a:cubicBezTo>
                  <a:cubicBezTo>
                    <a:pt x="761" y="973"/>
                    <a:pt x="1004" y="791"/>
                    <a:pt x="973" y="487"/>
                  </a:cubicBezTo>
                  <a:cubicBezTo>
                    <a:pt x="973" y="21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21"/>
            <p:cNvSpPr/>
            <p:nvPr/>
          </p:nvSpPr>
          <p:spPr>
            <a:xfrm>
              <a:off x="6168325" y="1701675"/>
              <a:ext cx="24325" cy="24350"/>
            </a:xfrm>
            <a:custGeom>
              <a:rect b="b" l="l" r="r" t="t"/>
              <a:pathLst>
                <a:path extrusionOk="0" h="974" w="973">
                  <a:moveTo>
                    <a:pt x="486" y="1"/>
                  </a:moveTo>
                  <a:cubicBezTo>
                    <a:pt x="213" y="1"/>
                    <a:pt x="0" y="214"/>
                    <a:pt x="0" y="487"/>
                  </a:cubicBezTo>
                  <a:cubicBezTo>
                    <a:pt x="0" y="761"/>
                    <a:pt x="213" y="973"/>
                    <a:pt x="486" y="973"/>
                  </a:cubicBezTo>
                  <a:cubicBezTo>
                    <a:pt x="730" y="973"/>
                    <a:pt x="942" y="791"/>
                    <a:pt x="973" y="487"/>
                  </a:cubicBezTo>
                  <a:cubicBezTo>
                    <a:pt x="973" y="21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21"/>
            <p:cNvSpPr/>
            <p:nvPr/>
          </p:nvSpPr>
          <p:spPr>
            <a:xfrm>
              <a:off x="6817275" y="1800475"/>
              <a:ext cx="24325" cy="25100"/>
            </a:xfrm>
            <a:custGeom>
              <a:rect b="b" l="l" r="r" t="t"/>
              <a:pathLst>
                <a:path extrusionOk="0" h="1004" w="973">
                  <a:moveTo>
                    <a:pt x="486" y="0"/>
                  </a:moveTo>
                  <a:cubicBezTo>
                    <a:pt x="213" y="0"/>
                    <a:pt x="0" y="243"/>
                    <a:pt x="0" y="487"/>
                  </a:cubicBezTo>
                  <a:cubicBezTo>
                    <a:pt x="0" y="760"/>
                    <a:pt x="213" y="1003"/>
                    <a:pt x="486" y="1003"/>
                  </a:cubicBezTo>
                  <a:cubicBezTo>
                    <a:pt x="760" y="1003"/>
                    <a:pt x="973" y="791"/>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21"/>
            <p:cNvSpPr/>
            <p:nvPr/>
          </p:nvSpPr>
          <p:spPr>
            <a:xfrm>
              <a:off x="6861325" y="1953200"/>
              <a:ext cx="25100" cy="25100"/>
            </a:xfrm>
            <a:custGeom>
              <a:rect b="b" l="l" r="r" t="t"/>
              <a:pathLst>
                <a:path extrusionOk="0" h="1004" w="1004">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21"/>
            <p:cNvSpPr/>
            <p:nvPr/>
          </p:nvSpPr>
          <p:spPr>
            <a:xfrm>
              <a:off x="7004200" y="1786800"/>
              <a:ext cx="24325" cy="25100"/>
            </a:xfrm>
            <a:custGeom>
              <a:rect b="b" l="l" r="r" t="t"/>
              <a:pathLst>
                <a:path extrusionOk="0" h="1004" w="973">
                  <a:moveTo>
                    <a:pt x="487" y="0"/>
                  </a:moveTo>
                  <a:cubicBezTo>
                    <a:pt x="213" y="0"/>
                    <a:pt x="0" y="243"/>
                    <a:pt x="0" y="517"/>
                  </a:cubicBezTo>
                  <a:cubicBezTo>
                    <a:pt x="0" y="790"/>
                    <a:pt x="213" y="1003"/>
                    <a:pt x="487" y="1003"/>
                  </a:cubicBezTo>
                  <a:cubicBezTo>
                    <a:pt x="760" y="1003"/>
                    <a:pt x="973" y="790"/>
                    <a:pt x="973" y="517"/>
                  </a:cubicBezTo>
                  <a:cubicBezTo>
                    <a:pt x="973" y="24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21"/>
            <p:cNvSpPr/>
            <p:nvPr/>
          </p:nvSpPr>
          <p:spPr>
            <a:xfrm>
              <a:off x="7299800" y="1552750"/>
              <a:ext cx="24325" cy="24325"/>
            </a:xfrm>
            <a:custGeom>
              <a:rect b="b" l="l" r="r" t="t"/>
              <a:pathLst>
                <a:path extrusionOk="0" h="973" w="973">
                  <a:moveTo>
                    <a:pt x="487" y="0"/>
                  </a:moveTo>
                  <a:cubicBezTo>
                    <a:pt x="213" y="0"/>
                    <a:pt x="0" y="213"/>
                    <a:pt x="0" y="487"/>
                  </a:cubicBezTo>
                  <a:cubicBezTo>
                    <a:pt x="0" y="760"/>
                    <a:pt x="213" y="973"/>
                    <a:pt x="487" y="973"/>
                  </a:cubicBezTo>
                  <a:cubicBezTo>
                    <a:pt x="760" y="973"/>
                    <a:pt x="973" y="791"/>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21"/>
            <p:cNvSpPr/>
            <p:nvPr/>
          </p:nvSpPr>
          <p:spPr>
            <a:xfrm>
              <a:off x="6975325" y="1124175"/>
              <a:ext cx="25100" cy="25100"/>
            </a:xfrm>
            <a:custGeom>
              <a:rect b="b" l="l" r="r" t="t"/>
              <a:pathLst>
                <a:path extrusionOk="0" h="1004" w="1004">
                  <a:moveTo>
                    <a:pt x="517" y="0"/>
                  </a:moveTo>
                  <a:cubicBezTo>
                    <a:pt x="243" y="0"/>
                    <a:pt x="0" y="243"/>
                    <a:pt x="0" y="487"/>
                  </a:cubicBezTo>
                  <a:cubicBezTo>
                    <a:pt x="0" y="760"/>
                    <a:pt x="243" y="1003"/>
                    <a:pt x="517" y="1003"/>
                  </a:cubicBezTo>
                  <a:cubicBezTo>
                    <a:pt x="760" y="1003"/>
                    <a:pt x="973" y="760"/>
                    <a:pt x="1003" y="487"/>
                  </a:cubicBezTo>
                  <a:cubicBezTo>
                    <a:pt x="1003" y="243"/>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21"/>
            <p:cNvSpPr/>
            <p:nvPr/>
          </p:nvSpPr>
          <p:spPr>
            <a:xfrm>
              <a:off x="6875025" y="1502600"/>
              <a:ext cx="24325" cy="24325"/>
            </a:xfrm>
            <a:custGeom>
              <a:rect b="b" l="l" r="r" t="t"/>
              <a:pathLst>
                <a:path extrusionOk="0" h="973" w="973">
                  <a:moveTo>
                    <a:pt x="486" y="0"/>
                  </a:moveTo>
                  <a:cubicBezTo>
                    <a:pt x="213" y="0"/>
                    <a:pt x="0" y="213"/>
                    <a:pt x="0" y="487"/>
                  </a:cubicBezTo>
                  <a:cubicBezTo>
                    <a:pt x="0" y="760"/>
                    <a:pt x="213" y="973"/>
                    <a:pt x="486" y="973"/>
                  </a:cubicBezTo>
                  <a:cubicBezTo>
                    <a:pt x="760" y="973"/>
                    <a:pt x="942" y="760"/>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21"/>
            <p:cNvSpPr/>
            <p:nvPr/>
          </p:nvSpPr>
          <p:spPr>
            <a:xfrm>
              <a:off x="7341600" y="725975"/>
              <a:ext cx="24325" cy="25100"/>
            </a:xfrm>
            <a:custGeom>
              <a:rect b="b" l="l" r="r" t="t"/>
              <a:pathLst>
                <a:path extrusionOk="0" h="1004" w="973">
                  <a:moveTo>
                    <a:pt x="486" y="1"/>
                  </a:moveTo>
                  <a:cubicBezTo>
                    <a:pt x="213" y="1"/>
                    <a:pt x="0" y="244"/>
                    <a:pt x="0" y="518"/>
                  </a:cubicBezTo>
                  <a:cubicBezTo>
                    <a:pt x="0" y="761"/>
                    <a:pt x="213" y="1004"/>
                    <a:pt x="486" y="1004"/>
                  </a:cubicBezTo>
                  <a:cubicBezTo>
                    <a:pt x="699" y="1004"/>
                    <a:pt x="942" y="761"/>
                    <a:pt x="973" y="518"/>
                  </a:cubicBezTo>
                  <a:cubicBezTo>
                    <a:pt x="973" y="24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21"/>
            <p:cNvSpPr/>
            <p:nvPr/>
          </p:nvSpPr>
          <p:spPr>
            <a:xfrm>
              <a:off x="7178200" y="539800"/>
              <a:ext cx="24350" cy="25125"/>
            </a:xfrm>
            <a:custGeom>
              <a:rect b="b" l="l" r="r" t="t"/>
              <a:pathLst>
                <a:path extrusionOk="0" h="1005" w="974">
                  <a:moveTo>
                    <a:pt x="487" y="1"/>
                  </a:moveTo>
                  <a:cubicBezTo>
                    <a:pt x="214" y="1"/>
                    <a:pt x="1" y="244"/>
                    <a:pt x="1" y="518"/>
                  </a:cubicBezTo>
                  <a:cubicBezTo>
                    <a:pt x="1" y="761"/>
                    <a:pt x="214" y="1004"/>
                    <a:pt x="487" y="1004"/>
                  </a:cubicBezTo>
                  <a:cubicBezTo>
                    <a:pt x="761" y="1004"/>
                    <a:pt x="974" y="761"/>
                    <a:pt x="974" y="518"/>
                  </a:cubicBezTo>
                  <a:cubicBezTo>
                    <a:pt x="974"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21"/>
            <p:cNvSpPr/>
            <p:nvPr/>
          </p:nvSpPr>
          <p:spPr>
            <a:xfrm>
              <a:off x="6249625" y="2268550"/>
              <a:ext cx="25100" cy="25100"/>
            </a:xfrm>
            <a:custGeom>
              <a:rect b="b" l="l" r="r" t="t"/>
              <a:pathLst>
                <a:path extrusionOk="0" h="1004" w="1004">
                  <a:moveTo>
                    <a:pt x="517" y="1"/>
                  </a:moveTo>
                  <a:cubicBezTo>
                    <a:pt x="244" y="1"/>
                    <a:pt x="0" y="244"/>
                    <a:pt x="0" y="518"/>
                  </a:cubicBezTo>
                  <a:cubicBezTo>
                    <a:pt x="0" y="761"/>
                    <a:pt x="244" y="1004"/>
                    <a:pt x="517" y="1004"/>
                  </a:cubicBezTo>
                  <a:cubicBezTo>
                    <a:pt x="760" y="1004"/>
                    <a:pt x="1003" y="822"/>
                    <a:pt x="1003" y="518"/>
                  </a:cubicBezTo>
                  <a:cubicBezTo>
                    <a:pt x="1003" y="244"/>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21"/>
            <p:cNvSpPr/>
            <p:nvPr/>
          </p:nvSpPr>
          <p:spPr>
            <a:xfrm>
              <a:off x="6336250" y="2493500"/>
              <a:ext cx="25100" cy="25100"/>
            </a:xfrm>
            <a:custGeom>
              <a:rect b="b" l="l" r="r" t="t"/>
              <a:pathLst>
                <a:path extrusionOk="0" h="1004" w="1004">
                  <a:moveTo>
                    <a:pt x="487" y="0"/>
                  </a:moveTo>
                  <a:cubicBezTo>
                    <a:pt x="244" y="0"/>
                    <a:pt x="1" y="243"/>
                    <a:pt x="1" y="517"/>
                  </a:cubicBezTo>
                  <a:cubicBezTo>
                    <a:pt x="1" y="790"/>
                    <a:pt x="213" y="1003"/>
                    <a:pt x="487" y="1003"/>
                  </a:cubicBezTo>
                  <a:cubicBezTo>
                    <a:pt x="760" y="1003"/>
                    <a:pt x="1004" y="790"/>
                    <a:pt x="973" y="517"/>
                  </a:cubicBezTo>
                  <a:cubicBezTo>
                    <a:pt x="973" y="24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21"/>
            <p:cNvSpPr/>
            <p:nvPr/>
          </p:nvSpPr>
          <p:spPr>
            <a:xfrm>
              <a:off x="6861325" y="1953200"/>
              <a:ext cx="25100" cy="25100"/>
            </a:xfrm>
            <a:custGeom>
              <a:rect b="b" l="l" r="r" t="t"/>
              <a:pathLst>
                <a:path extrusionOk="0" h="1004" w="1004">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21"/>
            <p:cNvSpPr/>
            <p:nvPr/>
          </p:nvSpPr>
          <p:spPr>
            <a:xfrm>
              <a:off x="6837775" y="2887875"/>
              <a:ext cx="25100" cy="25100"/>
            </a:xfrm>
            <a:custGeom>
              <a:rect b="b" l="l" r="r" t="t"/>
              <a:pathLst>
                <a:path extrusionOk="0" h="1004" w="1004">
                  <a:moveTo>
                    <a:pt x="487" y="0"/>
                  </a:moveTo>
                  <a:cubicBezTo>
                    <a:pt x="244" y="0"/>
                    <a:pt x="1" y="243"/>
                    <a:pt x="1" y="517"/>
                  </a:cubicBezTo>
                  <a:cubicBezTo>
                    <a:pt x="1" y="760"/>
                    <a:pt x="244" y="1003"/>
                    <a:pt x="487" y="1003"/>
                  </a:cubicBezTo>
                  <a:cubicBezTo>
                    <a:pt x="761" y="1003"/>
                    <a:pt x="1004" y="821"/>
                    <a:pt x="1004" y="517"/>
                  </a:cubicBezTo>
                  <a:cubicBezTo>
                    <a:pt x="1004" y="24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21"/>
            <p:cNvSpPr/>
            <p:nvPr/>
          </p:nvSpPr>
          <p:spPr>
            <a:xfrm>
              <a:off x="6937325" y="3247300"/>
              <a:ext cx="25100" cy="24350"/>
            </a:xfrm>
            <a:custGeom>
              <a:rect b="b" l="l" r="r" t="t"/>
              <a:pathLst>
                <a:path extrusionOk="0" h="974" w="1004">
                  <a:moveTo>
                    <a:pt x="517" y="0"/>
                  </a:moveTo>
                  <a:cubicBezTo>
                    <a:pt x="244" y="0"/>
                    <a:pt x="1" y="213"/>
                    <a:pt x="1" y="487"/>
                  </a:cubicBezTo>
                  <a:cubicBezTo>
                    <a:pt x="1" y="760"/>
                    <a:pt x="244" y="973"/>
                    <a:pt x="517" y="973"/>
                  </a:cubicBezTo>
                  <a:cubicBezTo>
                    <a:pt x="760" y="973"/>
                    <a:pt x="1004" y="760"/>
                    <a:pt x="1004" y="487"/>
                  </a:cubicBezTo>
                  <a:cubicBezTo>
                    <a:pt x="1004" y="213"/>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21"/>
            <p:cNvSpPr/>
            <p:nvPr/>
          </p:nvSpPr>
          <p:spPr>
            <a:xfrm>
              <a:off x="7221525" y="3235150"/>
              <a:ext cx="25100" cy="24325"/>
            </a:xfrm>
            <a:custGeom>
              <a:rect b="b" l="l" r="r" t="t"/>
              <a:pathLst>
                <a:path extrusionOk="0" h="973" w="1004">
                  <a:moveTo>
                    <a:pt x="487" y="0"/>
                  </a:moveTo>
                  <a:cubicBezTo>
                    <a:pt x="244" y="0"/>
                    <a:pt x="1" y="213"/>
                    <a:pt x="1" y="486"/>
                  </a:cubicBezTo>
                  <a:cubicBezTo>
                    <a:pt x="1" y="760"/>
                    <a:pt x="244" y="973"/>
                    <a:pt x="487" y="973"/>
                  </a:cubicBezTo>
                  <a:cubicBezTo>
                    <a:pt x="760" y="973"/>
                    <a:pt x="1004" y="790"/>
                    <a:pt x="1004" y="486"/>
                  </a:cubicBezTo>
                  <a:cubicBezTo>
                    <a:pt x="1004" y="21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21"/>
            <p:cNvSpPr/>
            <p:nvPr/>
          </p:nvSpPr>
          <p:spPr>
            <a:xfrm>
              <a:off x="6504175" y="1559575"/>
              <a:ext cx="25125" cy="24350"/>
            </a:xfrm>
            <a:custGeom>
              <a:rect b="b" l="l" r="r" t="t"/>
              <a:pathLst>
                <a:path extrusionOk="0" h="974" w="1005">
                  <a:moveTo>
                    <a:pt x="518" y="1"/>
                  </a:moveTo>
                  <a:cubicBezTo>
                    <a:pt x="244" y="1"/>
                    <a:pt x="1" y="214"/>
                    <a:pt x="1" y="487"/>
                  </a:cubicBezTo>
                  <a:cubicBezTo>
                    <a:pt x="1" y="761"/>
                    <a:pt x="244" y="974"/>
                    <a:pt x="518" y="974"/>
                  </a:cubicBezTo>
                  <a:cubicBezTo>
                    <a:pt x="761" y="974"/>
                    <a:pt x="974" y="791"/>
                    <a:pt x="1004" y="487"/>
                  </a:cubicBezTo>
                  <a:cubicBezTo>
                    <a:pt x="1004" y="214"/>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21"/>
            <p:cNvSpPr/>
            <p:nvPr/>
          </p:nvSpPr>
          <p:spPr>
            <a:xfrm>
              <a:off x="6504175" y="2374175"/>
              <a:ext cx="25125" cy="25100"/>
            </a:xfrm>
            <a:custGeom>
              <a:rect b="b" l="l" r="r" t="t"/>
              <a:pathLst>
                <a:path extrusionOk="0" h="1004" w="1005">
                  <a:moveTo>
                    <a:pt x="518" y="1"/>
                  </a:moveTo>
                  <a:cubicBezTo>
                    <a:pt x="244" y="1"/>
                    <a:pt x="1" y="244"/>
                    <a:pt x="1" y="487"/>
                  </a:cubicBezTo>
                  <a:cubicBezTo>
                    <a:pt x="1" y="761"/>
                    <a:pt x="244" y="1004"/>
                    <a:pt x="518" y="1004"/>
                  </a:cubicBezTo>
                  <a:cubicBezTo>
                    <a:pt x="761" y="1004"/>
                    <a:pt x="974" y="761"/>
                    <a:pt x="1004" y="487"/>
                  </a:cubicBezTo>
                  <a:cubicBezTo>
                    <a:pt x="1004" y="214"/>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21"/>
            <p:cNvSpPr/>
            <p:nvPr/>
          </p:nvSpPr>
          <p:spPr>
            <a:xfrm>
              <a:off x="5210100" y="520825"/>
              <a:ext cx="24325" cy="25100"/>
            </a:xfrm>
            <a:custGeom>
              <a:rect b="b" l="l" r="r" t="t"/>
              <a:pathLst>
                <a:path extrusionOk="0" h="1004" w="973">
                  <a:moveTo>
                    <a:pt x="486" y="0"/>
                  </a:moveTo>
                  <a:cubicBezTo>
                    <a:pt x="213" y="0"/>
                    <a:pt x="0" y="243"/>
                    <a:pt x="0" y="517"/>
                  </a:cubicBezTo>
                  <a:cubicBezTo>
                    <a:pt x="0" y="760"/>
                    <a:pt x="213" y="1003"/>
                    <a:pt x="486" y="1003"/>
                  </a:cubicBezTo>
                  <a:cubicBezTo>
                    <a:pt x="760" y="1003"/>
                    <a:pt x="942" y="760"/>
                    <a:pt x="973" y="517"/>
                  </a:cubicBezTo>
                  <a:cubicBezTo>
                    <a:pt x="973" y="24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21"/>
            <p:cNvSpPr/>
            <p:nvPr/>
          </p:nvSpPr>
          <p:spPr>
            <a:xfrm>
              <a:off x="-120550" y="-115200"/>
              <a:ext cx="7728125" cy="3313125"/>
            </a:xfrm>
            <a:custGeom>
              <a:rect b="b" l="l" r="r" t="t"/>
              <a:pathLst>
                <a:path extrusionOk="0" h="132525" w="309125">
                  <a:moveTo>
                    <a:pt x="260066" y="49454"/>
                  </a:moveTo>
                  <a:lnTo>
                    <a:pt x="265294" y="67478"/>
                  </a:lnTo>
                  <a:lnTo>
                    <a:pt x="259975" y="84864"/>
                  </a:lnTo>
                  <a:cubicBezTo>
                    <a:pt x="259944" y="84956"/>
                    <a:pt x="260035" y="85016"/>
                    <a:pt x="260066" y="85047"/>
                  </a:cubicBezTo>
                  <a:lnTo>
                    <a:pt x="260096" y="85047"/>
                  </a:lnTo>
                  <a:cubicBezTo>
                    <a:pt x="260187" y="85047"/>
                    <a:pt x="260218" y="85016"/>
                    <a:pt x="260248" y="84956"/>
                  </a:cubicBezTo>
                  <a:lnTo>
                    <a:pt x="265537" y="67691"/>
                  </a:lnTo>
                  <a:lnTo>
                    <a:pt x="277878" y="77266"/>
                  </a:lnTo>
                  <a:cubicBezTo>
                    <a:pt x="277908" y="77296"/>
                    <a:pt x="277908" y="77296"/>
                    <a:pt x="277969" y="77296"/>
                  </a:cubicBezTo>
                  <a:cubicBezTo>
                    <a:pt x="277999" y="77296"/>
                    <a:pt x="278030" y="77296"/>
                    <a:pt x="278060" y="77266"/>
                  </a:cubicBezTo>
                  <a:cubicBezTo>
                    <a:pt x="278121" y="77205"/>
                    <a:pt x="278121" y="77114"/>
                    <a:pt x="278030" y="77083"/>
                  </a:cubicBezTo>
                  <a:lnTo>
                    <a:pt x="265537" y="67387"/>
                  </a:lnTo>
                  <a:lnTo>
                    <a:pt x="260279" y="49393"/>
                  </a:lnTo>
                  <a:lnTo>
                    <a:pt x="283288" y="56992"/>
                  </a:lnTo>
                  <a:cubicBezTo>
                    <a:pt x="283349" y="57022"/>
                    <a:pt x="283440" y="56992"/>
                    <a:pt x="283471" y="56901"/>
                  </a:cubicBezTo>
                  <a:cubicBezTo>
                    <a:pt x="283501" y="56840"/>
                    <a:pt x="283471" y="56749"/>
                    <a:pt x="283379" y="56718"/>
                  </a:cubicBezTo>
                  <a:lnTo>
                    <a:pt x="260187" y="49028"/>
                  </a:lnTo>
                  <a:lnTo>
                    <a:pt x="252072" y="36323"/>
                  </a:lnTo>
                  <a:lnTo>
                    <a:pt x="260187" y="26627"/>
                  </a:lnTo>
                  <a:cubicBezTo>
                    <a:pt x="260218" y="26596"/>
                    <a:pt x="260218" y="26535"/>
                    <a:pt x="260218" y="26505"/>
                  </a:cubicBezTo>
                  <a:lnTo>
                    <a:pt x="259519" y="10395"/>
                  </a:lnTo>
                  <a:cubicBezTo>
                    <a:pt x="259519" y="10365"/>
                    <a:pt x="259488" y="10335"/>
                    <a:pt x="259458" y="10274"/>
                  </a:cubicBezTo>
                  <a:cubicBezTo>
                    <a:pt x="259428" y="10243"/>
                    <a:pt x="259367" y="10243"/>
                    <a:pt x="259336" y="10274"/>
                  </a:cubicBezTo>
                  <a:lnTo>
                    <a:pt x="213834" y="25654"/>
                  </a:lnTo>
                  <a:cubicBezTo>
                    <a:pt x="213773" y="25654"/>
                    <a:pt x="213743" y="25684"/>
                    <a:pt x="213743" y="25745"/>
                  </a:cubicBezTo>
                  <a:cubicBezTo>
                    <a:pt x="213743" y="25775"/>
                    <a:pt x="213743" y="25836"/>
                    <a:pt x="213773" y="25867"/>
                  </a:cubicBezTo>
                  <a:lnTo>
                    <a:pt x="236205" y="53709"/>
                  </a:lnTo>
                  <a:cubicBezTo>
                    <a:pt x="236205" y="53709"/>
                    <a:pt x="236205" y="53770"/>
                    <a:pt x="236236" y="53770"/>
                  </a:cubicBezTo>
                  <a:lnTo>
                    <a:pt x="248546" y="62736"/>
                  </a:lnTo>
                  <a:lnTo>
                    <a:pt x="248546" y="62736"/>
                  </a:lnTo>
                  <a:cubicBezTo>
                    <a:pt x="248576" y="62736"/>
                    <a:pt x="248576" y="62767"/>
                    <a:pt x="248637" y="62767"/>
                  </a:cubicBezTo>
                  <a:lnTo>
                    <a:pt x="248667" y="62767"/>
                  </a:lnTo>
                  <a:lnTo>
                    <a:pt x="248667" y="62767"/>
                  </a:lnTo>
                  <a:lnTo>
                    <a:pt x="248698" y="62767"/>
                  </a:lnTo>
                  <a:cubicBezTo>
                    <a:pt x="248698" y="62767"/>
                    <a:pt x="248728" y="62767"/>
                    <a:pt x="248728" y="62736"/>
                  </a:cubicBezTo>
                  <a:lnTo>
                    <a:pt x="248728" y="62736"/>
                  </a:lnTo>
                  <a:close/>
                  <a:moveTo>
                    <a:pt x="259944" y="49150"/>
                  </a:moveTo>
                  <a:lnTo>
                    <a:pt x="248667" y="62311"/>
                  </a:lnTo>
                  <a:lnTo>
                    <a:pt x="245841" y="54773"/>
                  </a:lnTo>
                  <a:cubicBezTo>
                    <a:pt x="245841" y="54742"/>
                    <a:pt x="245780" y="54712"/>
                    <a:pt x="245749" y="54712"/>
                  </a:cubicBezTo>
                  <a:lnTo>
                    <a:pt x="236570" y="53496"/>
                  </a:lnTo>
                  <a:lnTo>
                    <a:pt x="251920" y="36535"/>
                  </a:lnTo>
                  <a:close/>
                  <a:moveTo>
                    <a:pt x="248303" y="62189"/>
                  </a:moveTo>
                  <a:lnTo>
                    <a:pt x="236844" y="53831"/>
                  </a:lnTo>
                  <a:lnTo>
                    <a:pt x="245658" y="54986"/>
                  </a:lnTo>
                  <a:close/>
                  <a:moveTo>
                    <a:pt x="259336" y="10638"/>
                  </a:moveTo>
                  <a:lnTo>
                    <a:pt x="259975" y="26475"/>
                  </a:lnTo>
                  <a:lnTo>
                    <a:pt x="251981" y="36080"/>
                  </a:lnTo>
                  <a:lnTo>
                    <a:pt x="243835" y="25168"/>
                  </a:lnTo>
                  <a:cubicBezTo>
                    <a:pt x="243804" y="25107"/>
                    <a:pt x="243683" y="25107"/>
                    <a:pt x="243652" y="25137"/>
                  </a:cubicBezTo>
                  <a:cubicBezTo>
                    <a:pt x="243561" y="25168"/>
                    <a:pt x="243561" y="25289"/>
                    <a:pt x="243622" y="25350"/>
                  </a:cubicBezTo>
                  <a:lnTo>
                    <a:pt x="251768" y="36262"/>
                  </a:lnTo>
                  <a:lnTo>
                    <a:pt x="236296" y="53375"/>
                  </a:lnTo>
                  <a:lnTo>
                    <a:pt x="214108" y="25867"/>
                  </a:lnTo>
                  <a:close/>
                  <a:moveTo>
                    <a:pt x="226752" y="54834"/>
                  </a:moveTo>
                  <a:cubicBezTo>
                    <a:pt x="226752" y="54773"/>
                    <a:pt x="226691" y="54742"/>
                    <a:pt x="226661" y="54742"/>
                  </a:cubicBezTo>
                  <a:lnTo>
                    <a:pt x="226539" y="54742"/>
                  </a:lnTo>
                  <a:lnTo>
                    <a:pt x="214199" y="60974"/>
                  </a:lnTo>
                  <a:lnTo>
                    <a:pt x="219092" y="50365"/>
                  </a:lnTo>
                  <a:cubicBezTo>
                    <a:pt x="219153" y="50305"/>
                    <a:pt x="219092" y="50214"/>
                    <a:pt x="219032" y="50183"/>
                  </a:cubicBezTo>
                  <a:cubicBezTo>
                    <a:pt x="218940" y="50153"/>
                    <a:pt x="218880" y="50183"/>
                    <a:pt x="218819" y="50274"/>
                  </a:cubicBezTo>
                  <a:lnTo>
                    <a:pt x="213773" y="61247"/>
                  </a:lnTo>
                  <a:lnTo>
                    <a:pt x="213773" y="61247"/>
                  </a:lnTo>
                  <a:lnTo>
                    <a:pt x="213773" y="61369"/>
                  </a:lnTo>
                  <a:cubicBezTo>
                    <a:pt x="213773" y="61399"/>
                    <a:pt x="213834" y="61429"/>
                    <a:pt x="213864" y="61429"/>
                  </a:cubicBezTo>
                  <a:lnTo>
                    <a:pt x="213864" y="61429"/>
                  </a:lnTo>
                  <a:lnTo>
                    <a:pt x="213864" y="61429"/>
                  </a:lnTo>
                  <a:lnTo>
                    <a:pt x="213864" y="61429"/>
                  </a:lnTo>
                  <a:lnTo>
                    <a:pt x="213864" y="61429"/>
                  </a:lnTo>
                  <a:lnTo>
                    <a:pt x="213864" y="61429"/>
                  </a:lnTo>
                  <a:lnTo>
                    <a:pt x="213864" y="61429"/>
                  </a:lnTo>
                  <a:lnTo>
                    <a:pt x="213864" y="61429"/>
                  </a:lnTo>
                  <a:lnTo>
                    <a:pt x="213864" y="61429"/>
                  </a:lnTo>
                  <a:lnTo>
                    <a:pt x="213895" y="61429"/>
                  </a:lnTo>
                  <a:lnTo>
                    <a:pt x="229245" y="63861"/>
                  </a:lnTo>
                  <a:lnTo>
                    <a:pt x="229275" y="63861"/>
                  </a:lnTo>
                  <a:cubicBezTo>
                    <a:pt x="229336" y="63861"/>
                    <a:pt x="229366" y="63861"/>
                    <a:pt x="229397" y="63831"/>
                  </a:cubicBezTo>
                  <a:cubicBezTo>
                    <a:pt x="229427" y="63800"/>
                    <a:pt x="229427" y="63740"/>
                    <a:pt x="229427" y="63679"/>
                  </a:cubicBezTo>
                  <a:close/>
                  <a:moveTo>
                    <a:pt x="214351" y="61217"/>
                  </a:moveTo>
                  <a:lnTo>
                    <a:pt x="226509" y="55046"/>
                  </a:lnTo>
                  <a:lnTo>
                    <a:pt x="229032" y="63527"/>
                  </a:lnTo>
                  <a:close/>
                  <a:moveTo>
                    <a:pt x="202588" y="23891"/>
                  </a:moveTo>
                  <a:lnTo>
                    <a:pt x="206448" y="10882"/>
                  </a:lnTo>
                  <a:cubicBezTo>
                    <a:pt x="206478" y="10821"/>
                    <a:pt x="206417" y="10730"/>
                    <a:pt x="206326" y="10699"/>
                  </a:cubicBezTo>
                  <a:cubicBezTo>
                    <a:pt x="206265" y="10669"/>
                    <a:pt x="206174" y="10730"/>
                    <a:pt x="206144" y="10821"/>
                  </a:cubicBezTo>
                  <a:lnTo>
                    <a:pt x="202314" y="23891"/>
                  </a:lnTo>
                  <a:cubicBezTo>
                    <a:pt x="202314" y="23921"/>
                    <a:pt x="202314" y="23982"/>
                    <a:pt x="202344" y="24013"/>
                  </a:cubicBezTo>
                  <a:lnTo>
                    <a:pt x="211402" y="35532"/>
                  </a:lnTo>
                  <a:lnTo>
                    <a:pt x="190429" y="38633"/>
                  </a:lnTo>
                  <a:lnTo>
                    <a:pt x="162192" y="61"/>
                  </a:lnTo>
                  <a:cubicBezTo>
                    <a:pt x="162161" y="0"/>
                    <a:pt x="162040" y="0"/>
                    <a:pt x="162009" y="30"/>
                  </a:cubicBezTo>
                  <a:cubicBezTo>
                    <a:pt x="161918" y="61"/>
                    <a:pt x="161918" y="182"/>
                    <a:pt x="161949" y="213"/>
                  </a:cubicBezTo>
                  <a:lnTo>
                    <a:pt x="189821" y="38238"/>
                  </a:lnTo>
                  <a:lnTo>
                    <a:pt x="166447" y="24468"/>
                  </a:lnTo>
                  <a:lnTo>
                    <a:pt x="166447" y="24468"/>
                  </a:lnTo>
                  <a:cubicBezTo>
                    <a:pt x="166417" y="24468"/>
                    <a:pt x="166417" y="24438"/>
                    <a:pt x="166356" y="24468"/>
                  </a:cubicBezTo>
                  <a:lnTo>
                    <a:pt x="166356" y="24468"/>
                  </a:lnTo>
                  <a:lnTo>
                    <a:pt x="166356" y="24468"/>
                  </a:lnTo>
                  <a:lnTo>
                    <a:pt x="131310" y="30244"/>
                  </a:lnTo>
                  <a:lnTo>
                    <a:pt x="132677" y="8511"/>
                  </a:lnTo>
                  <a:cubicBezTo>
                    <a:pt x="132677" y="8420"/>
                    <a:pt x="132617" y="8359"/>
                    <a:pt x="132526" y="8359"/>
                  </a:cubicBezTo>
                  <a:cubicBezTo>
                    <a:pt x="132434" y="8359"/>
                    <a:pt x="132374" y="8389"/>
                    <a:pt x="132374" y="8511"/>
                  </a:cubicBezTo>
                  <a:lnTo>
                    <a:pt x="131006" y="30365"/>
                  </a:lnTo>
                  <a:lnTo>
                    <a:pt x="112404" y="53770"/>
                  </a:lnTo>
                  <a:lnTo>
                    <a:pt x="110093" y="42675"/>
                  </a:lnTo>
                  <a:lnTo>
                    <a:pt x="116173" y="35228"/>
                  </a:lnTo>
                  <a:cubicBezTo>
                    <a:pt x="116203" y="35137"/>
                    <a:pt x="116203" y="35077"/>
                    <a:pt x="116142" y="35016"/>
                  </a:cubicBezTo>
                  <a:cubicBezTo>
                    <a:pt x="116051" y="34985"/>
                    <a:pt x="115990" y="34985"/>
                    <a:pt x="115929" y="35077"/>
                  </a:cubicBezTo>
                  <a:lnTo>
                    <a:pt x="109911" y="42432"/>
                  </a:lnTo>
                  <a:lnTo>
                    <a:pt x="88938" y="33010"/>
                  </a:lnTo>
                  <a:lnTo>
                    <a:pt x="104926" y="28754"/>
                  </a:lnTo>
                  <a:cubicBezTo>
                    <a:pt x="105017" y="28724"/>
                    <a:pt x="105048" y="28633"/>
                    <a:pt x="105048" y="28572"/>
                  </a:cubicBezTo>
                  <a:cubicBezTo>
                    <a:pt x="105017" y="28481"/>
                    <a:pt x="104926" y="28450"/>
                    <a:pt x="104865" y="28450"/>
                  </a:cubicBezTo>
                  <a:lnTo>
                    <a:pt x="88847" y="32736"/>
                  </a:lnTo>
                  <a:lnTo>
                    <a:pt x="105716" y="9575"/>
                  </a:lnTo>
                  <a:cubicBezTo>
                    <a:pt x="105777" y="9483"/>
                    <a:pt x="105777" y="9423"/>
                    <a:pt x="105686" y="9362"/>
                  </a:cubicBezTo>
                  <a:cubicBezTo>
                    <a:pt x="105625" y="9331"/>
                    <a:pt x="105534" y="9331"/>
                    <a:pt x="105504" y="9423"/>
                  </a:cubicBezTo>
                  <a:lnTo>
                    <a:pt x="88391" y="32949"/>
                  </a:lnTo>
                  <a:lnTo>
                    <a:pt x="88391" y="32949"/>
                  </a:lnTo>
                  <a:lnTo>
                    <a:pt x="88391" y="32949"/>
                  </a:lnTo>
                  <a:lnTo>
                    <a:pt x="76141" y="55624"/>
                  </a:lnTo>
                  <a:lnTo>
                    <a:pt x="64561" y="54226"/>
                  </a:lnTo>
                  <a:lnTo>
                    <a:pt x="70154" y="40122"/>
                  </a:lnTo>
                  <a:lnTo>
                    <a:pt x="85412" y="14833"/>
                  </a:lnTo>
                  <a:cubicBezTo>
                    <a:pt x="85443" y="14803"/>
                    <a:pt x="85443" y="14742"/>
                    <a:pt x="85412" y="14681"/>
                  </a:cubicBezTo>
                  <a:cubicBezTo>
                    <a:pt x="85351" y="14651"/>
                    <a:pt x="85321" y="14620"/>
                    <a:pt x="85291" y="14620"/>
                  </a:cubicBezTo>
                  <a:lnTo>
                    <a:pt x="63740" y="14620"/>
                  </a:lnTo>
                  <a:cubicBezTo>
                    <a:pt x="63710" y="14620"/>
                    <a:pt x="63679" y="14651"/>
                    <a:pt x="63618" y="14651"/>
                  </a:cubicBezTo>
                  <a:cubicBezTo>
                    <a:pt x="63588" y="14711"/>
                    <a:pt x="63588" y="14742"/>
                    <a:pt x="63588" y="14772"/>
                  </a:cubicBezTo>
                  <a:lnTo>
                    <a:pt x="69698" y="39514"/>
                  </a:lnTo>
                  <a:lnTo>
                    <a:pt x="60001" y="28663"/>
                  </a:lnTo>
                  <a:cubicBezTo>
                    <a:pt x="59971" y="28602"/>
                    <a:pt x="59849" y="28602"/>
                    <a:pt x="59819" y="28663"/>
                  </a:cubicBezTo>
                  <a:cubicBezTo>
                    <a:pt x="59758" y="28724"/>
                    <a:pt x="59758" y="28815"/>
                    <a:pt x="59819" y="28876"/>
                  </a:cubicBezTo>
                  <a:lnTo>
                    <a:pt x="69819" y="40031"/>
                  </a:lnTo>
                  <a:lnTo>
                    <a:pt x="64287" y="53983"/>
                  </a:lnTo>
                  <a:lnTo>
                    <a:pt x="53740" y="40031"/>
                  </a:lnTo>
                  <a:cubicBezTo>
                    <a:pt x="53709" y="39970"/>
                    <a:pt x="53588" y="39970"/>
                    <a:pt x="53557" y="40001"/>
                  </a:cubicBezTo>
                  <a:cubicBezTo>
                    <a:pt x="53497" y="40031"/>
                    <a:pt x="53497" y="40153"/>
                    <a:pt x="53527" y="40183"/>
                  </a:cubicBezTo>
                  <a:lnTo>
                    <a:pt x="63770" y="53800"/>
                  </a:lnTo>
                  <a:lnTo>
                    <a:pt x="34256" y="37204"/>
                  </a:lnTo>
                  <a:lnTo>
                    <a:pt x="34226" y="37204"/>
                  </a:lnTo>
                  <a:lnTo>
                    <a:pt x="23648" y="34377"/>
                  </a:lnTo>
                  <a:lnTo>
                    <a:pt x="28663" y="25107"/>
                  </a:lnTo>
                  <a:lnTo>
                    <a:pt x="40974" y="29393"/>
                  </a:lnTo>
                  <a:lnTo>
                    <a:pt x="48177" y="34560"/>
                  </a:lnTo>
                  <a:cubicBezTo>
                    <a:pt x="48208" y="34560"/>
                    <a:pt x="48208" y="34621"/>
                    <a:pt x="48238" y="34621"/>
                  </a:cubicBezTo>
                  <a:lnTo>
                    <a:pt x="48269" y="34621"/>
                  </a:lnTo>
                  <a:cubicBezTo>
                    <a:pt x="48329" y="34621"/>
                    <a:pt x="48360" y="34529"/>
                    <a:pt x="48360" y="34499"/>
                  </a:cubicBezTo>
                  <a:lnTo>
                    <a:pt x="50001" y="26140"/>
                  </a:lnTo>
                  <a:cubicBezTo>
                    <a:pt x="50001" y="26110"/>
                    <a:pt x="50001" y="26019"/>
                    <a:pt x="49940" y="25988"/>
                  </a:cubicBezTo>
                  <a:cubicBezTo>
                    <a:pt x="49910" y="25958"/>
                    <a:pt x="49880" y="25958"/>
                    <a:pt x="49788" y="25958"/>
                  </a:cubicBezTo>
                  <a:lnTo>
                    <a:pt x="41065" y="29149"/>
                  </a:lnTo>
                  <a:lnTo>
                    <a:pt x="28815" y="24894"/>
                  </a:lnTo>
                  <a:lnTo>
                    <a:pt x="34287" y="14772"/>
                  </a:lnTo>
                  <a:cubicBezTo>
                    <a:pt x="34347" y="14681"/>
                    <a:pt x="34287" y="14620"/>
                    <a:pt x="34226" y="14590"/>
                  </a:cubicBezTo>
                  <a:cubicBezTo>
                    <a:pt x="34135" y="14529"/>
                    <a:pt x="34074" y="14590"/>
                    <a:pt x="34043" y="14651"/>
                  </a:cubicBezTo>
                  <a:lnTo>
                    <a:pt x="28572" y="24772"/>
                  </a:lnTo>
                  <a:lnTo>
                    <a:pt x="22128" y="22523"/>
                  </a:lnTo>
                  <a:lnTo>
                    <a:pt x="19514" y="760"/>
                  </a:lnTo>
                  <a:cubicBezTo>
                    <a:pt x="19514" y="669"/>
                    <a:pt x="19453" y="608"/>
                    <a:pt x="19362" y="638"/>
                  </a:cubicBezTo>
                  <a:cubicBezTo>
                    <a:pt x="19302" y="638"/>
                    <a:pt x="19210" y="730"/>
                    <a:pt x="19241" y="790"/>
                  </a:cubicBezTo>
                  <a:lnTo>
                    <a:pt x="21855" y="22402"/>
                  </a:lnTo>
                  <a:lnTo>
                    <a:pt x="12949" y="19301"/>
                  </a:lnTo>
                  <a:cubicBezTo>
                    <a:pt x="12858" y="19271"/>
                    <a:pt x="12827" y="19301"/>
                    <a:pt x="12797" y="19332"/>
                  </a:cubicBezTo>
                  <a:cubicBezTo>
                    <a:pt x="12736" y="19362"/>
                    <a:pt x="12736" y="19453"/>
                    <a:pt x="12797" y="19484"/>
                  </a:cubicBezTo>
                  <a:lnTo>
                    <a:pt x="23101" y="34073"/>
                  </a:lnTo>
                  <a:lnTo>
                    <a:pt x="5988" y="27113"/>
                  </a:lnTo>
                  <a:cubicBezTo>
                    <a:pt x="5897" y="27082"/>
                    <a:pt x="5836" y="27113"/>
                    <a:pt x="5806" y="27204"/>
                  </a:cubicBezTo>
                  <a:cubicBezTo>
                    <a:pt x="5745" y="27265"/>
                    <a:pt x="5806" y="27356"/>
                    <a:pt x="5867" y="27386"/>
                  </a:cubicBezTo>
                  <a:lnTo>
                    <a:pt x="22979" y="34408"/>
                  </a:lnTo>
                  <a:lnTo>
                    <a:pt x="91" y="39362"/>
                  </a:lnTo>
                  <a:cubicBezTo>
                    <a:pt x="31" y="39362"/>
                    <a:pt x="0" y="39423"/>
                    <a:pt x="0" y="39514"/>
                  </a:cubicBezTo>
                  <a:cubicBezTo>
                    <a:pt x="0" y="39575"/>
                    <a:pt x="61" y="39605"/>
                    <a:pt x="122" y="39605"/>
                  </a:cubicBezTo>
                  <a:lnTo>
                    <a:pt x="183" y="39605"/>
                  </a:lnTo>
                  <a:lnTo>
                    <a:pt x="23466" y="34621"/>
                  </a:lnTo>
                  <a:lnTo>
                    <a:pt x="34104" y="37447"/>
                  </a:lnTo>
                  <a:lnTo>
                    <a:pt x="64074" y="54378"/>
                  </a:lnTo>
                  <a:lnTo>
                    <a:pt x="51004" y="62767"/>
                  </a:lnTo>
                  <a:cubicBezTo>
                    <a:pt x="50974" y="62797"/>
                    <a:pt x="50943" y="62828"/>
                    <a:pt x="50943" y="62919"/>
                  </a:cubicBezTo>
                  <a:lnTo>
                    <a:pt x="55077" y="91551"/>
                  </a:lnTo>
                  <a:lnTo>
                    <a:pt x="37843" y="63375"/>
                  </a:lnTo>
                  <a:cubicBezTo>
                    <a:pt x="37782" y="63284"/>
                    <a:pt x="37721" y="63284"/>
                    <a:pt x="37630" y="63344"/>
                  </a:cubicBezTo>
                  <a:cubicBezTo>
                    <a:pt x="37569" y="63375"/>
                    <a:pt x="37569" y="63436"/>
                    <a:pt x="37600" y="63527"/>
                  </a:cubicBezTo>
                  <a:lnTo>
                    <a:pt x="55047" y="92068"/>
                  </a:lnTo>
                  <a:lnTo>
                    <a:pt x="41126" y="89637"/>
                  </a:lnTo>
                  <a:lnTo>
                    <a:pt x="28967" y="63132"/>
                  </a:lnTo>
                  <a:lnTo>
                    <a:pt x="21672" y="44347"/>
                  </a:lnTo>
                  <a:cubicBezTo>
                    <a:pt x="21642" y="44256"/>
                    <a:pt x="21581" y="44226"/>
                    <a:pt x="21490" y="44256"/>
                  </a:cubicBezTo>
                  <a:cubicBezTo>
                    <a:pt x="21429" y="44286"/>
                    <a:pt x="21368" y="44378"/>
                    <a:pt x="21429" y="44438"/>
                  </a:cubicBezTo>
                  <a:lnTo>
                    <a:pt x="28633" y="62980"/>
                  </a:lnTo>
                  <a:lnTo>
                    <a:pt x="11034" y="59423"/>
                  </a:lnTo>
                  <a:cubicBezTo>
                    <a:pt x="10973" y="59423"/>
                    <a:pt x="10882" y="59454"/>
                    <a:pt x="10882" y="59515"/>
                  </a:cubicBezTo>
                  <a:cubicBezTo>
                    <a:pt x="10882" y="59606"/>
                    <a:pt x="10943" y="59697"/>
                    <a:pt x="11003" y="59697"/>
                  </a:cubicBezTo>
                  <a:lnTo>
                    <a:pt x="28511" y="63223"/>
                  </a:lnTo>
                  <a:lnTo>
                    <a:pt x="7812" y="77053"/>
                  </a:lnTo>
                  <a:cubicBezTo>
                    <a:pt x="7751" y="77083"/>
                    <a:pt x="7751" y="77174"/>
                    <a:pt x="7782" y="77235"/>
                  </a:cubicBezTo>
                  <a:cubicBezTo>
                    <a:pt x="7812" y="77266"/>
                    <a:pt x="7842" y="77296"/>
                    <a:pt x="7903" y="77296"/>
                  </a:cubicBezTo>
                  <a:cubicBezTo>
                    <a:pt x="7934" y="77296"/>
                    <a:pt x="7934" y="77296"/>
                    <a:pt x="7964" y="77266"/>
                  </a:cubicBezTo>
                  <a:lnTo>
                    <a:pt x="28785" y="63405"/>
                  </a:lnTo>
                  <a:lnTo>
                    <a:pt x="40913" y="89819"/>
                  </a:lnTo>
                  <a:cubicBezTo>
                    <a:pt x="40943" y="89849"/>
                    <a:pt x="40974" y="89880"/>
                    <a:pt x="41034" y="89880"/>
                  </a:cubicBezTo>
                  <a:lnTo>
                    <a:pt x="55320" y="92403"/>
                  </a:lnTo>
                  <a:lnTo>
                    <a:pt x="55351" y="92403"/>
                  </a:lnTo>
                  <a:lnTo>
                    <a:pt x="55381" y="92403"/>
                  </a:lnTo>
                  <a:lnTo>
                    <a:pt x="55412" y="92403"/>
                  </a:lnTo>
                  <a:lnTo>
                    <a:pt x="55412" y="92403"/>
                  </a:lnTo>
                  <a:lnTo>
                    <a:pt x="55442" y="92342"/>
                  </a:lnTo>
                  <a:lnTo>
                    <a:pt x="55442" y="92342"/>
                  </a:lnTo>
                  <a:lnTo>
                    <a:pt x="55442" y="92342"/>
                  </a:lnTo>
                  <a:cubicBezTo>
                    <a:pt x="55442" y="92342"/>
                    <a:pt x="55442" y="92311"/>
                    <a:pt x="55503" y="92281"/>
                  </a:cubicBezTo>
                  <a:lnTo>
                    <a:pt x="55503" y="92281"/>
                  </a:lnTo>
                  <a:lnTo>
                    <a:pt x="55503" y="92281"/>
                  </a:lnTo>
                  <a:lnTo>
                    <a:pt x="51278" y="63010"/>
                  </a:lnTo>
                  <a:lnTo>
                    <a:pt x="64409" y="54560"/>
                  </a:lnTo>
                  <a:lnTo>
                    <a:pt x="76172" y="55958"/>
                  </a:lnTo>
                  <a:lnTo>
                    <a:pt x="83801" y="65837"/>
                  </a:lnTo>
                  <a:lnTo>
                    <a:pt x="69789" y="72098"/>
                  </a:lnTo>
                  <a:cubicBezTo>
                    <a:pt x="69698" y="72129"/>
                    <a:pt x="69667" y="72220"/>
                    <a:pt x="69698" y="72311"/>
                  </a:cubicBezTo>
                  <a:cubicBezTo>
                    <a:pt x="69728" y="72341"/>
                    <a:pt x="69789" y="72372"/>
                    <a:pt x="69819" y="72372"/>
                  </a:cubicBezTo>
                  <a:lnTo>
                    <a:pt x="69880" y="72372"/>
                  </a:lnTo>
                  <a:lnTo>
                    <a:pt x="84075" y="66019"/>
                  </a:lnTo>
                  <a:cubicBezTo>
                    <a:pt x="84105" y="66019"/>
                    <a:pt x="84136" y="65989"/>
                    <a:pt x="84136" y="65898"/>
                  </a:cubicBezTo>
                  <a:cubicBezTo>
                    <a:pt x="84136" y="65867"/>
                    <a:pt x="84136" y="65837"/>
                    <a:pt x="84105" y="65806"/>
                  </a:cubicBezTo>
                  <a:lnTo>
                    <a:pt x="76385" y="55806"/>
                  </a:lnTo>
                  <a:lnTo>
                    <a:pt x="88573" y="33283"/>
                  </a:lnTo>
                  <a:lnTo>
                    <a:pt x="96567" y="41095"/>
                  </a:lnTo>
                  <a:lnTo>
                    <a:pt x="112252" y="54226"/>
                  </a:lnTo>
                  <a:lnTo>
                    <a:pt x="112252" y="54226"/>
                  </a:lnTo>
                  <a:cubicBezTo>
                    <a:pt x="112312" y="54256"/>
                    <a:pt x="112312" y="54256"/>
                    <a:pt x="112343" y="54256"/>
                  </a:cubicBezTo>
                  <a:lnTo>
                    <a:pt x="112343" y="54256"/>
                  </a:lnTo>
                  <a:lnTo>
                    <a:pt x="112343" y="54256"/>
                  </a:lnTo>
                  <a:lnTo>
                    <a:pt x="112343" y="54256"/>
                  </a:lnTo>
                  <a:lnTo>
                    <a:pt x="112373" y="54256"/>
                  </a:lnTo>
                  <a:lnTo>
                    <a:pt x="112404" y="54256"/>
                  </a:lnTo>
                  <a:lnTo>
                    <a:pt x="112464" y="54256"/>
                  </a:lnTo>
                  <a:lnTo>
                    <a:pt x="112464" y="54256"/>
                  </a:lnTo>
                  <a:lnTo>
                    <a:pt x="131158" y="30700"/>
                  </a:lnTo>
                  <a:lnTo>
                    <a:pt x="146052" y="46414"/>
                  </a:lnTo>
                  <a:cubicBezTo>
                    <a:pt x="146082" y="46444"/>
                    <a:pt x="146112" y="46444"/>
                    <a:pt x="146143" y="46444"/>
                  </a:cubicBezTo>
                  <a:lnTo>
                    <a:pt x="146143" y="46444"/>
                  </a:lnTo>
                  <a:cubicBezTo>
                    <a:pt x="146204" y="46444"/>
                    <a:pt x="146234" y="46444"/>
                    <a:pt x="146264" y="46414"/>
                  </a:cubicBezTo>
                  <a:lnTo>
                    <a:pt x="166417" y="24833"/>
                  </a:lnTo>
                  <a:lnTo>
                    <a:pt x="190004" y="38785"/>
                  </a:lnTo>
                  <a:lnTo>
                    <a:pt x="170277" y="43587"/>
                  </a:lnTo>
                  <a:cubicBezTo>
                    <a:pt x="170216" y="43587"/>
                    <a:pt x="170155" y="43678"/>
                    <a:pt x="170155" y="43770"/>
                  </a:cubicBezTo>
                  <a:cubicBezTo>
                    <a:pt x="170155" y="43830"/>
                    <a:pt x="170247" y="43891"/>
                    <a:pt x="170368" y="43891"/>
                  </a:cubicBezTo>
                  <a:lnTo>
                    <a:pt x="190186" y="39058"/>
                  </a:lnTo>
                  <a:lnTo>
                    <a:pt x="187603" y="58268"/>
                  </a:lnTo>
                  <a:cubicBezTo>
                    <a:pt x="187603" y="58360"/>
                    <a:pt x="187633" y="58420"/>
                    <a:pt x="187724" y="58420"/>
                  </a:cubicBezTo>
                  <a:lnTo>
                    <a:pt x="187724" y="58420"/>
                  </a:lnTo>
                  <a:cubicBezTo>
                    <a:pt x="187785" y="58420"/>
                    <a:pt x="187846" y="58390"/>
                    <a:pt x="187876" y="58329"/>
                  </a:cubicBezTo>
                  <a:lnTo>
                    <a:pt x="190460" y="39180"/>
                  </a:lnTo>
                  <a:lnTo>
                    <a:pt x="199001" y="50791"/>
                  </a:lnTo>
                  <a:cubicBezTo>
                    <a:pt x="199031" y="50821"/>
                    <a:pt x="199092" y="50882"/>
                    <a:pt x="199122" y="50882"/>
                  </a:cubicBezTo>
                  <a:cubicBezTo>
                    <a:pt x="199153" y="50882"/>
                    <a:pt x="199183" y="50882"/>
                    <a:pt x="199183" y="50821"/>
                  </a:cubicBezTo>
                  <a:cubicBezTo>
                    <a:pt x="199274" y="50791"/>
                    <a:pt x="199274" y="50669"/>
                    <a:pt x="199244" y="50639"/>
                  </a:cubicBezTo>
                  <a:lnTo>
                    <a:pt x="190612" y="38906"/>
                  </a:lnTo>
                  <a:lnTo>
                    <a:pt x="211646" y="35776"/>
                  </a:lnTo>
                  <a:cubicBezTo>
                    <a:pt x="211706" y="35776"/>
                    <a:pt x="211737" y="35745"/>
                    <a:pt x="211767" y="35715"/>
                  </a:cubicBezTo>
                  <a:cubicBezTo>
                    <a:pt x="211767" y="35684"/>
                    <a:pt x="211767" y="35593"/>
                    <a:pt x="211737" y="35563"/>
                  </a:cubicBezTo>
                  <a:close/>
                  <a:moveTo>
                    <a:pt x="85017" y="14924"/>
                  </a:moveTo>
                  <a:lnTo>
                    <a:pt x="70062" y="39697"/>
                  </a:lnTo>
                  <a:lnTo>
                    <a:pt x="63922" y="14924"/>
                  </a:lnTo>
                  <a:close/>
                  <a:moveTo>
                    <a:pt x="49728" y="26323"/>
                  </a:moveTo>
                  <a:lnTo>
                    <a:pt x="48177" y="34225"/>
                  </a:lnTo>
                  <a:lnTo>
                    <a:pt x="41369" y="29332"/>
                  </a:lnTo>
                  <a:close/>
                  <a:moveTo>
                    <a:pt x="28420" y="25046"/>
                  </a:moveTo>
                  <a:lnTo>
                    <a:pt x="23557" y="34013"/>
                  </a:lnTo>
                  <a:lnTo>
                    <a:pt x="22189" y="22857"/>
                  </a:lnTo>
                  <a:close/>
                  <a:moveTo>
                    <a:pt x="21916" y="22736"/>
                  </a:moveTo>
                  <a:lnTo>
                    <a:pt x="23283" y="33921"/>
                  </a:lnTo>
                  <a:lnTo>
                    <a:pt x="13283" y="19757"/>
                  </a:lnTo>
                  <a:close/>
                  <a:moveTo>
                    <a:pt x="89212" y="33435"/>
                  </a:moveTo>
                  <a:lnTo>
                    <a:pt x="109820" y="42706"/>
                  </a:lnTo>
                  <a:lnTo>
                    <a:pt x="112100" y="53709"/>
                  </a:lnTo>
                  <a:lnTo>
                    <a:pt x="96689" y="40852"/>
                  </a:lnTo>
                  <a:close/>
                  <a:moveTo>
                    <a:pt x="146143" y="46049"/>
                  </a:moveTo>
                  <a:lnTo>
                    <a:pt x="131401" y="30517"/>
                  </a:lnTo>
                  <a:lnTo>
                    <a:pt x="165991" y="24803"/>
                  </a:lnTo>
                  <a:close/>
                  <a:moveTo>
                    <a:pt x="37843" y="19757"/>
                  </a:moveTo>
                  <a:lnTo>
                    <a:pt x="53102" y="22888"/>
                  </a:lnTo>
                  <a:lnTo>
                    <a:pt x="53132" y="22888"/>
                  </a:lnTo>
                  <a:cubicBezTo>
                    <a:pt x="53162" y="22888"/>
                    <a:pt x="53223" y="22888"/>
                    <a:pt x="53223" y="22857"/>
                  </a:cubicBezTo>
                  <a:cubicBezTo>
                    <a:pt x="53254" y="22827"/>
                    <a:pt x="53254" y="22797"/>
                    <a:pt x="53284" y="22736"/>
                  </a:cubicBezTo>
                  <a:lnTo>
                    <a:pt x="54773" y="8389"/>
                  </a:lnTo>
                  <a:cubicBezTo>
                    <a:pt x="54773" y="8359"/>
                    <a:pt x="54743" y="8268"/>
                    <a:pt x="54712" y="8237"/>
                  </a:cubicBezTo>
                  <a:cubicBezTo>
                    <a:pt x="54652" y="8207"/>
                    <a:pt x="54591" y="8207"/>
                    <a:pt x="54561" y="8237"/>
                  </a:cubicBezTo>
                  <a:lnTo>
                    <a:pt x="37782" y="19484"/>
                  </a:lnTo>
                  <a:cubicBezTo>
                    <a:pt x="37752" y="19514"/>
                    <a:pt x="37721" y="19544"/>
                    <a:pt x="37721" y="19636"/>
                  </a:cubicBezTo>
                  <a:cubicBezTo>
                    <a:pt x="37752" y="19696"/>
                    <a:pt x="37782" y="19757"/>
                    <a:pt x="37843" y="19757"/>
                  </a:cubicBezTo>
                  <a:close/>
                  <a:moveTo>
                    <a:pt x="54439" y="8693"/>
                  </a:moveTo>
                  <a:lnTo>
                    <a:pt x="52980" y="22614"/>
                  </a:lnTo>
                  <a:lnTo>
                    <a:pt x="38208" y="19575"/>
                  </a:lnTo>
                  <a:close/>
                  <a:moveTo>
                    <a:pt x="162192" y="56961"/>
                  </a:moveTo>
                  <a:cubicBezTo>
                    <a:pt x="162222" y="57022"/>
                    <a:pt x="162192" y="57113"/>
                    <a:pt x="162101" y="57144"/>
                  </a:cubicBezTo>
                  <a:cubicBezTo>
                    <a:pt x="162040" y="57174"/>
                    <a:pt x="161949" y="57144"/>
                    <a:pt x="161918" y="57053"/>
                  </a:cubicBezTo>
                  <a:lnTo>
                    <a:pt x="159669" y="51551"/>
                  </a:lnTo>
                  <a:lnTo>
                    <a:pt x="150185" y="52189"/>
                  </a:lnTo>
                  <a:lnTo>
                    <a:pt x="151128" y="60335"/>
                  </a:lnTo>
                  <a:cubicBezTo>
                    <a:pt x="151128" y="60396"/>
                    <a:pt x="151097" y="60487"/>
                    <a:pt x="151006" y="60487"/>
                  </a:cubicBezTo>
                  <a:lnTo>
                    <a:pt x="151006" y="60487"/>
                  </a:lnTo>
                  <a:cubicBezTo>
                    <a:pt x="150945" y="60487"/>
                    <a:pt x="150854" y="60457"/>
                    <a:pt x="150854" y="60366"/>
                  </a:cubicBezTo>
                  <a:lnTo>
                    <a:pt x="149912" y="52128"/>
                  </a:lnTo>
                  <a:cubicBezTo>
                    <a:pt x="149912" y="52098"/>
                    <a:pt x="149912" y="52037"/>
                    <a:pt x="149942" y="52007"/>
                  </a:cubicBezTo>
                  <a:cubicBezTo>
                    <a:pt x="150003" y="51976"/>
                    <a:pt x="150033" y="51976"/>
                    <a:pt x="150064" y="51976"/>
                  </a:cubicBezTo>
                  <a:lnTo>
                    <a:pt x="159790" y="51277"/>
                  </a:lnTo>
                  <a:cubicBezTo>
                    <a:pt x="159882" y="51277"/>
                    <a:pt x="159912" y="51338"/>
                    <a:pt x="159942" y="51369"/>
                  </a:cubicBezTo>
                  <a:close/>
                  <a:moveTo>
                    <a:pt x="39089" y="120215"/>
                  </a:moveTo>
                  <a:lnTo>
                    <a:pt x="27721" y="119576"/>
                  </a:lnTo>
                  <a:lnTo>
                    <a:pt x="37144" y="110458"/>
                  </a:lnTo>
                  <a:lnTo>
                    <a:pt x="37144" y="110458"/>
                  </a:lnTo>
                  <a:lnTo>
                    <a:pt x="37144" y="110458"/>
                  </a:lnTo>
                  <a:cubicBezTo>
                    <a:pt x="37174" y="110397"/>
                    <a:pt x="37174" y="110397"/>
                    <a:pt x="37174" y="110366"/>
                  </a:cubicBezTo>
                  <a:lnTo>
                    <a:pt x="37174" y="110336"/>
                  </a:lnTo>
                  <a:lnTo>
                    <a:pt x="37174" y="110306"/>
                  </a:lnTo>
                  <a:lnTo>
                    <a:pt x="29666" y="94865"/>
                  </a:lnTo>
                  <a:cubicBezTo>
                    <a:pt x="29606" y="94804"/>
                    <a:pt x="29545" y="94743"/>
                    <a:pt x="29454" y="94804"/>
                  </a:cubicBezTo>
                  <a:cubicBezTo>
                    <a:pt x="29393" y="94834"/>
                    <a:pt x="29362" y="94895"/>
                    <a:pt x="29393" y="94986"/>
                  </a:cubicBezTo>
                  <a:lnTo>
                    <a:pt x="36779" y="110062"/>
                  </a:lnTo>
                  <a:lnTo>
                    <a:pt x="8602" y="98755"/>
                  </a:lnTo>
                  <a:cubicBezTo>
                    <a:pt x="8541" y="98694"/>
                    <a:pt x="8450" y="98755"/>
                    <a:pt x="8420" y="98816"/>
                  </a:cubicBezTo>
                  <a:cubicBezTo>
                    <a:pt x="8389" y="98877"/>
                    <a:pt x="8420" y="98968"/>
                    <a:pt x="8511" y="98998"/>
                  </a:cubicBezTo>
                  <a:lnTo>
                    <a:pt x="36809" y="110366"/>
                  </a:lnTo>
                  <a:lnTo>
                    <a:pt x="27296" y="119546"/>
                  </a:lnTo>
                  <a:cubicBezTo>
                    <a:pt x="27265" y="119607"/>
                    <a:pt x="27265" y="119607"/>
                    <a:pt x="27265" y="119637"/>
                  </a:cubicBezTo>
                  <a:lnTo>
                    <a:pt x="27265" y="119637"/>
                  </a:lnTo>
                  <a:lnTo>
                    <a:pt x="27265" y="119637"/>
                  </a:lnTo>
                  <a:lnTo>
                    <a:pt x="27265" y="119637"/>
                  </a:lnTo>
                  <a:cubicBezTo>
                    <a:pt x="27265" y="119667"/>
                    <a:pt x="27265" y="119698"/>
                    <a:pt x="27296" y="119698"/>
                  </a:cubicBezTo>
                  <a:lnTo>
                    <a:pt x="32554" y="126962"/>
                  </a:lnTo>
                  <a:cubicBezTo>
                    <a:pt x="32584" y="126993"/>
                    <a:pt x="32615" y="126993"/>
                    <a:pt x="32676" y="127054"/>
                  </a:cubicBezTo>
                  <a:lnTo>
                    <a:pt x="32676" y="127054"/>
                  </a:lnTo>
                  <a:cubicBezTo>
                    <a:pt x="32706" y="127054"/>
                    <a:pt x="32736" y="127054"/>
                    <a:pt x="32767" y="126993"/>
                  </a:cubicBezTo>
                  <a:lnTo>
                    <a:pt x="39211" y="120427"/>
                  </a:lnTo>
                  <a:cubicBezTo>
                    <a:pt x="39241" y="120397"/>
                    <a:pt x="39241" y="120306"/>
                    <a:pt x="39241" y="120275"/>
                  </a:cubicBezTo>
                  <a:cubicBezTo>
                    <a:pt x="39150" y="120245"/>
                    <a:pt x="39119" y="120215"/>
                    <a:pt x="39089" y="120215"/>
                  </a:cubicBezTo>
                  <a:close/>
                  <a:moveTo>
                    <a:pt x="32676" y="126719"/>
                  </a:moveTo>
                  <a:lnTo>
                    <a:pt x="27691" y="119819"/>
                  </a:lnTo>
                  <a:lnTo>
                    <a:pt x="38755" y="120488"/>
                  </a:lnTo>
                  <a:close/>
                  <a:moveTo>
                    <a:pt x="20153" y="132282"/>
                  </a:moveTo>
                  <a:cubicBezTo>
                    <a:pt x="20213" y="132373"/>
                    <a:pt x="20213" y="132434"/>
                    <a:pt x="20122" y="132494"/>
                  </a:cubicBezTo>
                  <a:cubicBezTo>
                    <a:pt x="20092" y="132525"/>
                    <a:pt x="20061" y="132525"/>
                    <a:pt x="20061" y="132525"/>
                  </a:cubicBezTo>
                  <a:cubicBezTo>
                    <a:pt x="20001" y="132525"/>
                    <a:pt x="19970" y="132525"/>
                    <a:pt x="19940" y="132494"/>
                  </a:cubicBezTo>
                  <a:lnTo>
                    <a:pt x="10061" y="120032"/>
                  </a:lnTo>
                  <a:lnTo>
                    <a:pt x="7630" y="130093"/>
                  </a:lnTo>
                  <a:cubicBezTo>
                    <a:pt x="7630" y="130154"/>
                    <a:pt x="7538" y="130215"/>
                    <a:pt x="7417" y="130215"/>
                  </a:cubicBezTo>
                  <a:cubicBezTo>
                    <a:pt x="7356" y="130215"/>
                    <a:pt x="7326" y="130093"/>
                    <a:pt x="7326" y="130002"/>
                  </a:cubicBezTo>
                  <a:lnTo>
                    <a:pt x="9818" y="119667"/>
                  </a:lnTo>
                  <a:cubicBezTo>
                    <a:pt x="9818" y="119637"/>
                    <a:pt x="9848" y="119607"/>
                    <a:pt x="9940" y="119576"/>
                  </a:cubicBezTo>
                  <a:cubicBezTo>
                    <a:pt x="9970" y="119576"/>
                    <a:pt x="10061" y="119576"/>
                    <a:pt x="10092" y="119607"/>
                  </a:cubicBezTo>
                  <a:close/>
                  <a:moveTo>
                    <a:pt x="71217" y="84925"/>
                  </a:moveTo>
                  <a:cubicBezTo>
                    <a:pt x="71217" y="84986"/>
                    <a:pt x="71157" y="85016"/>
                    <a:pt x="71065" y="85016"/>
                  </a:cubicBezTo>
                  <a:lnTo>
                    <a:pt x="71035" y="85016"/>
                  </a:lnTo>
                  <a:lnTo>
                    <a:pt x="61004" y="83405"/>
                  </a:lnTo>
                  <a:cubicBezTo>
                    <a:pt x="60913" y="83405"/>
                    <a:pt x="60883" y="83314"/>
                    <a:pt x="60883" y="83253"/>
                  </a:cubicBezTo>
                  <a:cubicBezTo>
                    <a:pt x="60883" y="83162"/>
                    <a:pt x="60974" y="83132"/>
                    <a:pt x="61035" y="83132"/>
                  </a:cubicBezTo>
                  <a:lnTo>
                    <a:pt x="71065" y="84773"/>
                  </a:lnTo>
                  <a:cubicBezTo>
                    <a:pt x="71187" y="84773"/>
                    <a:pt x="71217" y="84834"/>
                    <a:pt x="71217" y="84925"/>
                  </a:cubicBezTo>
                  <a:close/>
                  <a:moveTo>
                    <a:pt x="265416" y="100123"/>
                  </a:moveTo>
                  <a:lnTo>
                    <a:pt x="255263" y="96020"/>
                  </a:lnTo>
                  <a:cubicBezTo>
                    <a:pt x="255203" y="95959"/>
                    <a:pt x="255172" y="95898"/>
                    <a:pt x="255203" y="95807"/>
                  </a:cubicBezTo>
                  <a:cubicBezTo>
                    <a:pt x="255233" y="95746"/>
                    <a:pt x="255294" y="95716"/>
                    <a:pt x="255385" y="95746"/>
                  </a:cubicBezTo>
                  <a:lnTo>
                    <a:pt x="265537" y="99849"/>
                  </a:lnTo>
                  <a:cubicBezTo>
                    <a:pt x="265598" y="99880"/>
                    <a:pt x="265659" y="99971"/>
                    <a:pt x="265598" y="100032"/>
                  </a:cubicBezTo>
                  <a:cubicBezTo>
                    <a:pt x="265568" y="100062"/>
                    <a:pt x="265537" y="100123"/>
                    <a:pt x="265507" y="100123"/>
                  </a:cubicBezTo>
                  <a:close/>
                  <a:moveTo>
                    <a:pt x="309064" y="94044"/>
                  </a:moveTo>
                  <a:cubicBezTo>
                    <a:pt x="309033" y="93953"/>
                    <a:pt x="308973" y="93953"/>
                    <a:pt x="308881" y="93983"/>
                  </a:cubicBezTo>
                  <a:lnTo>
                    <a:pt x="293532" y="103163"/>
                  </a:lnTo>
                  <a:lnTo>
                    <a:pt x="274534" y="92615"/>
                  </a:lnTo>
                  <a:cubicBezTo>
                    <a:pt x="274473" y="92585"/>
                    <a:pt x="274382" y="92615"/>
                    <a:pt x="274352" y="92676"/>
                  </a:cubicBezTo>
                  <a:cubicBezTo>
                    <a:pt x="274321" y="92737"/>
                    <a:pt x="274352" y="92828"/>
                    <a:pt x="274382" y="92858"/>
                  </a:cubicBezTo>
                  <a:lnTo>
                    <a:pt x="293015" y="103163"/>
                  </a:lnTo>
                  <a:lnTo>
                    <a:pt x="273774" y="103801"/>
                  </a:lnTo>
                  <a:cubicBezTo>
                    <a:pt x="273714" y="103801"/>
                    <a:pt x="273622" y="103862"/>
                    <a:pt x="273622" y="103953"/>
                  </a:cubicBezTo>
                  <a:lnTo>
                    <a:pt x="272984" y="115199"/>
                  </a:lnTo>
                  <a:lnTo>
                    <a:pt x="265598" y="100883"/>
                  </a:lnTo>
                  <a:cubicBezTo>
                    <a:pt x="265568" y="100822"/>
                    <a:pt x="265537" y="100792"/>
                    <a:pt x="265446" y="100792"/>
                  </a:cubicBezTo>
                  <a:cubicBezTo>
                    <a:pt x="265385" y="100792"/>
                    <a:pt x="265355" y="100822"/>
                    <a:pt x="265355" y="100913"/>
                  </a:cubicBezTo>
                  <a:lnTo>
                    <a:pt x="261099" y="116385"/>
                  </a:lnTo>
                  <a:cubicBezTo>
                    <a:pt x="261099" y="116415"/>
                    <a:pt x="261099" y="116445"/>
                    <a:pt x="261130" y="116476"/>
                  </a:cubicBezTo>
                  <a:cubicBezTo>
                    <a:pt x="261160" y="116537"/>
                    <a:pt x="261191" y="116537"/>
                    <a:pt x="261251" y="116537"/>
                  </a:cubicBezTo>
                  <a:lnTo>
                    <a:pt x="261251" y="116537"/>
                  </a:lnTo>
                  <a:lnTo>
                    <a:pt x="273106" y="115868"/>
                  </a:lnTo>
                  <a:lnTo>
                    <a:pt x="273136" y="115868"/>
                  </a:lnTo>
                  <a:lnTo>
                    <a:pt x="273166" y="115868"/>
                  </a:lnTo>
                  <a:cubicBezTo>
                    <a:pt x="273197" y="115868"/>
                    <a:pt x="273197" y="115838"/>
                    <a:pt x="273197" y="115838"/>
                  </a:cubicBezTo>
                  <a:lnTo>
                    <a:pt x="273197" y="115807"/>
                  </a:lnTo>
                  <a:lnTo>
                    <a:pt x="273197" y="115807"/>
                  </a:lnTo>
                  <a:lnTo>
                    <a:pt x="273896" y="104135"/>
                  </a:lnTo>
                  <a:lnTo>
                    <a:pt x="293349" y="103467"/>
                  </a:lnTo>
                  <a:lnTo>
                    <a:pt x="291069" y="129941"/>
                  </a:lnTo>
                  <a:cubicBezTo>
                    <a:pt x="291069" y="130002"/>
                    <a:pt x="291100" y="130093"/>
                    <a:pt x="291191" y="130093"/>
                  </a:cubicBezTo>
                  <a:lnTo>
                    <a:pt x="291191" y="130093"/>
                  </a:lnTo>
                  <a:cubicBezTo>
                    <a:pt x="291252" y="130093"/>
                    <a:pt x="291343" y="130063"/>
                    <a:pt x="291343" y="129971"/>
                  </a:cubicBezTo>
                  <a:lnTo>
                    <a:pt x="293623" y="103375"/>
                  </a:lnTo>
                  <a:lnTo>
                    <a:pt x="309003" y="94226"/>
                  </a:lnTo>
                  <a:cubicBezTo>
                    <a:pt x="309064" y="94196"/>
                    <a:pt x="309125" y="94105"/>
                    <a:pt x="309064" y="94044"/>
                  </a:cubicBezTo>
                  <a:close/>
                  <a:moveTo>
                    <a:pt x="261434" y="116263"/>
                  </a:moveTo>
                  <a:lnTo>
                    <a:pt x="265537" y="101369"/>
                  </a:lnTo>
                  <a:lnTo>
                    <a:pt x="272862" y="115655"/>
                  </a:lnTo>
                  <a:close/>
                  <a:moveTo>
                    <a:pt x="277239" y="22857"/>
                  </a:moveTo>
                  <a:cubicBezTo>
                    <a:pt x="277148" y="22827"/>
                    <a:pt x="277148" y="22706"/>
                    <a:pt x="277209" y="22675"/>
                  </a:cubicBezTo>
                  <a:cubicBezTo>
                    <a:pt x="277239" y="22584"/>
                    <a:pt x="277361" y="22584"/>
                    <a:pt x="277391" y="22645"/>
                  </a:cubicBezTo>
                  <a:lnTo>
                    <a:pt x="286693" y="29149"/>
                  </a:lnTo>
                  <a:lnTo>
                    <a:pt x="305386" y="19332"/>
                  </a:lnTo>
                  <a:cubicBezTo>
                    <a:pt x="305477" y="19301"/>
                    <a:pt x="305538" y="19332"/>
                    <a:pt x="305568" y="19392"/>
                  </a:cubicBezTo>
                  <a:cubicBezTo>
                    <a:pt x="305629" y="19484"/>
                    <a:pt x="305568" y="19544"/>
                    <a:pt x="305507" y="19605"/>
                  </a:cubicBezTo>
                  <a:lnTo>
                    <a:pt x="286936" y="29332"/>
                  </a:lnTo>
                  <a:lnTo>
                    <a:pt x="306298" y="42858"/>
                  </a:lnTo>
                  <a:cubicBezTo>
                    <a:pt x="306389" y="42888"/>
                    <a:pt x="306389" y="43010"/>
                    <a:pt x="306328" y="43040"/>
                  </a:cubicBezTo>
                  <a:cubicBezTo>
                    <a:pt x="306298" y="43071"/>
                    <a:pt x="306267" y="43131"/>
                    <a:pt x="306237" y="43131"/>
                  </a:cubicBezTo>
                  <a:cubicBezTo>
                    <a:pt x="306176" y="43131"/>
                    <a:pt x="306176" y="43131"/>
                    <a:pt x="306146" y="43071"/>
                  </a:cubicBezTo>
                  <a:lnTo>
                    <a:pt x="286662" y="29453"/>
                  </a:lnTo>
                  <a:lnTo>
                    <a:pt x="260887" y="42979"/>
                  </a:lnTo>
                  <a:lnTo>
                    <a:pt x="285507" y="39818"/>
                  </a:lnTo>
                  <a:cubicBezTo>
                    <a:pt x="285568" y="39818"/>
                    <a:pt x="285598" y="39818"/>
                    <a:pt x="285629" y="39849"/>
                  </a:cubicBezTo>
                  <a:lnTo>
                    <a:pt x="306024" y="54742"/>
                  </a:lnTo>
                  <a:cubicBezTo>
                    <a:pt x="306115" y="54773"/>
                    <a:pt x="306115" y="54894"/>
                    <a:pt x="306085" y="54925"/>
                  </a:cubicBezTo>
                  <a:lnTo>
                    <a:pt x="291829" y="75229"/>
                  </a:lnTo>
                  <a:cubicBezTo>
                    <a:pt x="291799" y="75259"/>
                    <a:pt x="291738" y="75290"/>
                    <a:pt x="291708" y="75290"/>
                  </a:cubicBezTo>
                  <a:cubicBezTo>
                    <a:pt x="291677" y="75290"/>
                    <a:pt x="291677" y="75290"/>
                    <a:pt x="291647" y="75259"/>
                  </a:cubicBezTo>
                  <a:cubicBezTo>
                    <a:pt x="291556" y="75229"/>
                    <a:pt x="291556" y="75107"/>
                    <a:pt x="291586" y="75077"/>
                  </a:cubicBezTo>
                  <a:lnTo>
                    <a:pt x="305781" y="54894"/>
                  </a:lnTo>
                  <a:lnTo>
                    <a:pt x="285507" y="40122"/>
                  </a:lnTo>
                  <a:lnTo>
                    <a:pt x="260187" y="43344"/>
                  </a:lnTo>
                  <a:cubicBezTo>
                    <a:pt x="260096" y="43344"/>
                    <a:pt x="260035" y="43314"/>
                    <a:pt x="260035" y="43223"/>
                  </a:cubicBezTo>
                  <a:cubicBezTo>
                    <a:pt x="259975" y="43162"/>
                    <a:pt x="260035" y="43071"/>
                    <a:pt x="260096" y="43071"/>
                  </a:cubicBezTo>
                  <a:lnTo>
                    <a:pt x="286419" y="29241"/>
                  </a:lnTo>
                  <a:close/>
                  <a:moveTo>
                    <a:pt x="279823" y="83102"/>
                  </a:moveTo>
                  <a:lnTo>
                    <a:pt x="292741" y="87235"/>
                  </a:lnTo>
                  <a:lnTo>
                    <a:pt x="285446" y="76597"/>
                  </a:lnTo>
                  <a:cubicBezTo>
                    <a:pt x="285416" y="76506"/>
                    <a:pt x="285416" y="76445"/>
                    <a:pt x="285477" y="76414"/>
                  </a:cubicBezTo>
                  <a:cubicBezTo>
                    <a:pt x="285568" y="76354"/>
                    <a:pt x="285629" y="76354"/>
                    <a:pt x="285659" y="76445"/>
                  </a:cubicBezTo>
                  <a:lnTo>
                    <a:pt x="293197" y="87418"/>
                  </a:lnTo>
                  <a:cubicBezTo>
                    <a:pt x="293228" y="87448"/>
                    <a:pt x="293228" y="87539"/>
                    <a:pt x="293197" y="87570"/>
                  </a:cubicBezTo>
                  <a:cubicBezTo>
                    <a:pt x="293167" y="87600"/>
                    <a:pt x="293106" y="87661"/>
                    <a:pt x="293076" y="87661"/>
                  </a:cubicBezTo>
                  <a:lnTo>
                    <a:pt x="293045" y="87661"/>
                  </a:lnTo>
                  <a:lnTo>
                    <a:pt x="279732" y="83405"/>
                  </a:lnTo>
                  <a:cubicBezTo>
                    <a:pt x="279671" y="83345"/>
                    <a:pt x="279641" y="83284"/>
                    <a:pt x="279671" y="83193"/>
                  </a:cubicBezTo>
                  <a:cubicBezTo>
                    <a:pt x="279671" y="83132"/>
                    <a:pt x="279732" y="83102"/>
                    <a:pt x="279823" y="83102"/>
                  </a:cubicBezTo>
                  <a:close/>
                  <a:moveTo>
                    <a:pt x="245172" y="68086"/>
                  </a:moveTo>
                  <a:lnTo>
                    <a:pt x="242284" y="72767"/>
                  </a:lnTo>
                  <a:cubicBezTo>
                    <a:pt x="242224" y="72797"/>
                    <a:pt x="242193" y="72828"/>
                    <a:pt x="242163" y="72828"/>
                  </a:cubicBezTo>
                  <a:cubicBezTo>
                    <a:pt x="242132" y="72828"/>
                    <a:pt x="242132" y="72828"/>
                    <a:pt x="242102" y="72797"/>
                  </a:cubicBezTo>
                  <a:cubicBezTo>
                    <a:pt x="242011" y="72767"/>
                    <a:pt x="242011" y="72676"/>
                    <a:pt x="242041" y="72615"/>
                  </a:cubicBezTo>
                  <a:lnTo>
                    <a:pt x="244929" y="67934"/>
                  </a:lnTo>
                  <a:cubicBezTo>
                    <a:pt x="244990" y="67843"/>
                    <a:pt x="245050" y="67843"/>
                    <a:pt x="245142" y="67904"/>
                  </a:cubicBezTo>
                  <a:cubicBezTo>
                    <a:pt x="245202" y="67934"/>
                    <a:pt x="245202" y="67995"/>
                    <a:pt x="245172" y="6808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21"/>
            <p:cNvSpPr/>
            <p:nvPr/>
          </p:nvSpPr>
          <p:spPr>
            <a:xfrm>
              <a:off x="4624975" y="841500"/>
              <a:ext cx="26625" cy="26600"/>
            </a:xfrm>
            <a:custGeom>
              <a:rect b="b" l="l" r="r" t="t"/>
              <a:pathLst>
                <a:path extrusionOk="0" h="1064" w="1065">
                  <a:moveTo>
                    <a:pt x="517" y="0"/>
                  </a:moveTo>
                  <a:cubicBezTo>
                    <a:pt x="213" y="0"/>
                    <a:pt x="0" y="213"/>
                    <a:pt x="0" y="517"/>
                  </a:cubicBezTo>
                  <a:cubicBezTo>
                    <a:pt x="0" y="821"/>
                    <a:pt x="213" y="1064"/>
                    <a:pt x="517" y="1064"/>
                  </a:cubicBezTo>
                  <a:cubicBezTo>
                    <a:pt x="821" y="1064"/>
                    <a:pt x="1064" y="821"/>
                    <a:pt x="1064" y="517"/>
                  </a:cubicBezTo>
                  <a:cubicBezTo>
                    <a:pt x="1064" y="213"/>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21"/>
            <p:cNvSpPr/>
            <p:nvPr/>
          </p:nvSpPr>
          <p:spPr>
            <a:xfrm>
              <a:off x="3917500" y="1295900"/>
              <a:ext cx="26625" cy="26625"/>
            </a:xfrm>
            <a:custGeom>
              <a:rect b="b" l="l" r="r" t="t"/>
              <a:pathLst>
                <a:path extrusionOk="0" h="1065" w="1065">
                  <a:moveTo>
                    <a:pt x="548" y="1"/>
                  </a:moveTo>
                  <a:cubicBezTo>
                    <a:pt x="244" y="1"/>
                    <a:pt x="1" y="244"/>
                    <a:pt x="1" y="548"/>
                  </a:cubicBezTo>
                  <a:cubicBezTo>
                    <a:pt x="1" y="821"/>
                    <a:pt x="244" y="1064"/>
                    <a:pt x="548" y="1064"/>
                  </a:cubicBezTo>
                  <a:cubicBezTo>
                    <a:pt x="852" y="1064"/>
                    <a:pt x="1065" y="821"/>
                    <a:pt x="1065" y="548"/>
                  </a:cubicBezTo>
                  <a:cubicBezTo>
                    <a:pt x="1065" y="244"/>
                    <a:pt x="852" y="1"/>
                    <a:pt x="54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21"/>
            <p:cNvSpPr/>
            <p:nvPr/>
          </p:nvSpPr>
          <p:spPr>
            <a:xfrm>
              <a:off x="3143950" y="631000"/>
              <a:ext cx="26625" cy="26625"/>
            </a:xfrm>
            <a:custGeom>
              <a:rect b="b" l="l" r="r" t="t"/>
              <a:pathLst>
                <a:path extrusionOk="0" h="1065" w="1065">
                  <a:moveTo>
                    <a:pt x="517" y="0"/>
                  </a:moveTo>
                  <a:cubicBezTo>
                    <a:pt x="243" y="0"/>
                    <a:pt x="0" y="244"/>
                    <a:pt x="0" y="548"/>
                  </a:cubicBezTo>
                  <a:cubicBezTo>
                    <a:pt x="0" y="821"/>
                    <a:pt x="243" y="1064"/>
                    <a:pt x="517" y="1064"/>
                  </a:cubicBezTo>
                  <a:cubicBezTo>
                    <a:pt x="821" y="1064"/>
                    <a:pt x="1064" y="821"/>
                    <a:pt x="1064" y="548"/>
                  </a:cubicBezTo>
                  <a:cubicBezTo>
                    <a:pt x="1064" y="244"/>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21"/>
            <p:cNvSpPr/>
            <p:nvPr/>
          </p:nvSpPr>
          <p:spPr>
            <a:xfrm>
              <a:off x="2674325" y="1223725"/>
              <a:ext cx="26625" cy="26600"/>
            </a:xfrm>
            <a:custGeom>
              <a:rect b="b" l="l" r="r" t="t"/>
              <a:pathLst>
                <a:path extrusionOk="0" h="1064" w="1065">
                  <a:moveTo>
                    <a:pt x="548" y="0"/>
                  </a:moveTo>
                  <a:cubicBezTo>
                    <a:pt x="244" y="0"/>
                    <a:pt x="1" y="243"/>
                    <a:pt x="1" y="547"/>
                  </a:cubicBezTo>
                  <a:cubicBezTo>
                    <a:pt x="1" y="821"/>
                    <a:pt x="244" y="1064"/>
                    <a:pt x="548" y="1064"/>
                  </a:cubicBezTo>
                  <a:cubicBezTo>
                    <a:pt x="821" y="1064"/>
                    <a:pt x="1064" y="821"/>
                    <a:pt x="1064" y="547"/>
                  </a:cubicBezTo>
                  <a:cubicBezTo>
                    <a:pt x="1064" y="243"/>
                    <a:pt x="821" y="0"/>
                    <a:pt x="54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21"/>
            <p:cNvSpPr/>
            <p:nvPr/>
          </p:nvSpPr>
          <p:spPr>
            <a:xfrm>
              <a:off x="2615050" y="937225"/>
              <a:ext cx="26625" cy="26625"/>
            </a:xfrm>
            <a:custGeom>
              <a:rect b="b" l="l" r="r" t="t"/>
              <a:pathLst>
                <a:path extrusionOk="0" h="1065" w="1065">
                  <a:moveTo>
                    <a:pt x="517" y="1"/>
                  </a:moveTo>
                  <a:cubicBezTo>
                    <a:pt x="214" y="1"/>
                    <a:pt x="1" y="214"/>
                    <a:pt x="1" y="518"/>
                  </a:cubicBezTo>
                  <a:cubicBezTo>
                    <a:pt x="1" y="822"/>
                    <a:pt x="214" y="1065"/>
                    <a:pt x="517" y="1065"/>
                  </a:cubicBezTo>
                  <a:cubicBezTo>
                    <a:pt x="821" y="1065"/>
                    <a:pt x="1065" y="822"/>
                    <a:pt x="1065" y="518"/>
                  </a:cubicBezTo>
                  <a:cubicBezTo>
                    <a:pt x="1065" y="21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21"/>
            <p:cNvSpPr/>
            <p:nvPr/>
          </p:nvSpPr>
          <p:spPr>
            <a:xfrm>
              <a:off x="1771575" y="1265500"/>
              <a:ext cx="26625" cy="26625"/>
            </a:xfrm>
            <a:custGeom>
              <a:rect b="b" l="l" r="r" t="t"/>
              <a:pathLst>
                <a:path extrusionOk="0" h="1065" w="1065">
                  <a:moveTo>
                    <a:pt x="517" y="1"/>
                  </a:moveTo>
                  <a:cubicBezTo>
                    <a:pt x="213" y="1"/>
                    <a:pt x="1" y="244"/>
                    <a:pt x="1" y="548"/>
                  </a:cubicBezTo>
                  <a:cubicBezTo>
                    <a:pt x="1" y="821"/>
                    <a:pt x="213" y="1065"/>
                    <a:pt x="517" y="1065"/>
                  </a:cubicBezTo>
                  <a:cubicBezTo>
                    <a:pt x="821" y="1065"/>
                    <a:pt x="1064" y="821"/>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21"/>
            <p:cNvSpPr/>
            <p:nvPr/>
          </p:nvSpPr>
          <p:spPr>
            <a:xfrm>
              <a:off x="1961550" y="1520075"/>
              <a:ext cx="26625" cy="26625"/>
            </a:xfrm>
            <a:custGeom>
              <a:rect b="b" l="l" r="r" t="t"/>
              <a:pathLst>
                <a:path extrusionOk="0" h="1065" w="1065">
                  <a:moveTo>
                    <a:pt x="517" y="0"/>
                  </a:moveTo>
                  <a:cubicBezTo>
                    <a:pt x="213" y="0"/>
                    <a:pt x="0" y="243"/>
                    <a:pt x="0" y="547"/>
                  </a:cubicBezTo>
                  <a:cubicBezTo>
                    <a:pt x="0" y="821"/>
                    <a:pt x="213" y="1064"/>
                    <a:pt x="517" y="1064"/>
                  </a:cubicBezTo>
                  <a:cubicBezTo>
                    <a:pt x="821" y="1064"/>
                    <a:pt x="1064" y="821"/>
                    <a:pt x="1064" y="547"/>
                  </a:cubicBezTo>
                  <a:cubicBezTo>
                    <a:pt x="1064" y="243"/>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21"/>
            <p:cNvSpPr/>
            <p:nvPr/>
          </p:nvSpPr>
          <p:spPr>
            <a:xfrm>
              <a:off x="1475225" y="1229800"/>
              <a:ext cx="26625" cy="26625"/>
            </a:xfrm>
            <a:custGeom>
              <a:rect b="b" l="l" r="r" t="t"/>
              <a:pathLst>
                <a:path extrusionOk="0" h="1065" w="1065">
                  <a:moveTo>
                    <a:pt x="517" y="0"/>
                  </a:moveTo>
                  <a:cubicBezTo>
                    <a:pt x="213" y="0"/>
                    <a:pt x="0" y="243"/>
                    <a:pt x="0" y="517"/>
                  </a:cubicBezTo>
                  <a:cubicBezTo>
                    <a:pt x="0" y="821"/>
                    <a:pt x="213" y="1064"/>
                    <a:pt x="517" y="1064"/>
                  </a:cubicBezTo>
                  <a:cubicBezTo>
                    <a:pt x="821" y="1064"/>
                    <a:pt x="1064" y="821"/>
                    <a:pt x="1064" y="517"/>
                  </a:cubicBezTo>
                  <a:cubicBezTo>
                    <a:pt x="1064" y="243"/>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21"/>
            <p:cNvSpPr/>
            <p:nvPr/>
          </p:nvSpPr>
          <p:spPr>
            <a:xfrm>
              <a:off x="1612000" y="1675075"/>
              <a:ext cx="25850" cy="26625"/>
            </a:xfrm>
            <a:custGeom>
              <a:rect b="b" l="l" r="r" t="t"/>
              <a:pathLst>
                <a:path extrusionOk="0" h="1065" w="1034">
                  <a:moveTo>
                    <a:pt x="517" y="1"/>
                  </a:moveTo>
                  <a:cubicBezTo>
                    <a:pt x="213" y="1"/>
                    <a:pt x="0" y="244"/>
                    <a:pt x="0" y="518"/>
                  </a:cubicBezTo>
                  <a:cubicBezTo>
                    <a:pt x="0" y="822"/>
                    <a:pt x="213" y="1065"/>
                    <a:pt x="517" y="1065"/>
                  </a:cubicBezTo>
                  <a:cubicBezTo>
                    <a:pt x="821" y="1065"/>
                    <a:pt x="1034" y="822"/>
                    <a:pt x="1034" y="518"/>
                  </a:cubicBezTo>
                  <a:cubicBezTo>
                    <a:pt x="1034"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21"/>
            <p:cNvSpPr/>
            <p:nvPr/>
          </p:nvSpPr>
          <p:spPr>
            <a:xfrm>
              <a:off x="1392400" y="1952450"/>
              <a:ext cx="26600" cy="26625"/>
            </a:xfrm>
            <a:custGeom>
              <a:rect b="b" l="l" r="r" t="t"/>
              <a:pathLst>
                <a:path extrusionOk="0" h="1065" w="1064">
                  <a:moveTo>
                    <a:pt x="517" y="0"/>
                  </a:moveTo>
                  <a:cubicBezTo>
                    <a:pt x="243" y="0"/>
                    <a:pt x="0" y="244"/>
                    <a:pt x="0" y="517"/>
                  </a:cubicBezTo>
                  <a:cubicBezTo>
                    <a:pt x="0" y="821"/>
                    <a:pt x="243" y="1064"/>
                    <a:pt x="517" y="1064"/>
                  </a:cubicBezTo>
                  <a:cubicBezTo>
                    <a:pt x="821" y="1064"/>
                    <a:pt x="1064" y="821"/>
                    <a:pt x="1064" y="517"/>
                  </a:cubicBezTo>
                  <a:cubicBezTo>
                    <a:pt x="1064" y="244"/>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21"/>
            <p:cNvSpPr/>
            <p:nvPr/>
          </p:nvSpPr>
          <p:spPr>
            <a:xfrm>
              <a:off x="792825" y="2629500"/>
              <a:ext cx="26625" cy="26625"/>
            </a:xfrm>
            <a:custGeom>
              <a:rect b="b" l="l" r="r" t="t"/>
              <a:pathLst>
                <a:path extrusionOk="0" h="1065" w="1065">
                  <a:moveTo>
                    <a:pt x="518" y="1"/>
                  </a:moveTo>
                  <a:cubicBezTo>
                    <a:pt x="244" y="1"/>
                    <a:pt x="1" y="244"/>
                    <a:pt x="1" y="548"/>
                  </a:cubicBezTo>
                  <a:cubicBezTo>
                    <a:pt x="1" y="822"/>
                    <a:pt x="244" y="1065"/>
                    <a:pt x="518" y="1065"/>
                  </a:cubicBezTo>
                  <a:cubicBezTo>
                    <a:pt x="822" y="1065"/>
                    <a:pt x="1065" y="822"/>
                    <a:pt x="1065" y="548"/>
                  </a:cubicBezTo>
                  <a:cubicBezTo>
                    <a:pt x="1065" y="244"/>
                    <a:pt x="822"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21"/>
            <p:cNvSpPr/>
            <p:nvPr/>
          </p:nvSpPr>
          <p:spPr>
            <a:xfrm>
              <a:off x="842225" y="2880275"/>
              <a:ext cx="26625" cy="26625"/>
            </a:xfrm>
            <a:custGeom>
              <a:rect b="b" l="l" r="r" t="t"/>
              <a:pathLst>
                <a:path extrusionOk="0" h="1065" w="1065">
                  <a:moveTo>
                    <a:pt x="548" y="0"/>
                  </a:moveTo>
                  <a:cubicBezTo>
                    <a:pt x="244" y="0"/>
                    <a:pt x="1" y="244"/>
                    <a:pt x="1" y="547"/>
                  </a:cubicBezTo>
                  <a:cubicBezTo>
                    <a:pt x="1" y="821"/>
                    <a:pt x="244" y="1064"/>
                    <a:pt x="548" y="1064"/>
                  </a:cubicBezTo>
                  <a:cubicBezTo>
                    <a:pt x="821" y="1064"/>
                    <a:pt x="1064" y="821"/>
                    <a:pt x="1064" y="547"/>
                  </a:cubicBezTo>
                  <a:cubicBezTo>
                    <a:pt x="1064" y="244"/>
                    <a:pt x="821" y="0"/>
                    <a:pt x="54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21"/>
            <p:cNvSpPr/>
            <p:nvPr/>
          </p:nvSpPr>
          <p:spPr>
            <a:xfrm>
              <a:off x="683400" y="3044400"/>
              <a:ext cx="26625" cy="26625"/>
            </a:xfrm>
            <a:custGeom>
              <a:rect b="b" l="l" r="r" t="t"/>
              <a:pathLst>
                <a:path extrusionOk="0" h="1065" w="1065">
                  <a:moveTo>
                    <a:pt x="548" y="1"/>
                  </a:moveTo>
                  <a:cubicBezTo>
                    <a:pt x="244" y="1"/>
                    <a:pt x="1" y="244"/>
                    <a:pt x="1" y="548"/>
                  </a:cubicBezTo>
                  <a:cubicBezTo>
                    <a:pt x="1" y="852"/>
                    <a:pt x="244" y="1065"/>
                    <a:pt x="548" y="1065"/>
                  </a:cubicBezTo>
                  <a:cubicBezTo>
                    <a:pt x="822" y="1065"/>
                    <a:pt x="1065" y="852"/>
                    <a:pt x="1065" y="548"/>
                  </a:cubicBezTo>
                  <a:cubicBezTo>
                    <a:pt x="1065" y="244"/>
                    <a:pt x="822" y="1"/>
                    <a:pt x="54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21"/>
            <p:cNvSpPr/>
            <p:nvPr/>
          </p:nvSpPr>
          <p:spPr>
            <a:xfrm>
              <a:off x="1643150" y="1993475"/>
              <a:ext cx="26625" cy="26625"/>
            </a:xfrm>
            <a:custGeom>
              <a:rect b="b" l="l" r="r" t="t"/>
              <a:pathLst>
                <a:path extrusionOk="0" h="1065" w="1065">
                  <a:moveTo>
                    <a:pt x="517" y="1"/>
                  </a:moveTo>
                  <a:cubicBezTo>
                    <a:pt x="244" y="1"/>
                    <a:pt x="1" y="244"/>
                    <a:pt x="1" y="517"/>
                  </a:cubicBezTo>
                  <a:cubicBezTo>
                    <a:pt x="1" y="821"/>
                    <a:pt x="244" y="1065"/>
                    <a:pt x="517" y="1065"/>
                  </a:cubicBezTo>
                  <a:cubicBezTo>
                    <a:pt x="821" y="1065"/>
                    <a:pt x="1065" y="821"/>
                    <a:pt x="1065" y="517"/>
                  </a:cubicBezTo>
                  <a:cubicBezTo>
                    <a:pt x="1065"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21"/>
            <p:cNvSpPr/>
            <p:nvPr/>
          </p:nvSpPr>
          <p:spPr>
            <a:xfrm>
              <a:off x="1236600" y="2176625"/>
              <a:ext cx="26625" cy="26600"/>
            </a:xfrm>
            <a:custGeom>
              <a:rect b="b" l="l" r="r" t="t"/>
              <a:pathLst>
                <a:path extrusionOk="0" h="1064" w="1065">
                  <a:moveTo>
                    <a:pt x="518" y="0"/>
                  </a:moveTo>
                  <a:cubicBezTo>
                    <a:pt x="244" y="0"/>
                    <a:pt x="1" y="243"/>
                    <a:pt x="1" y="547"/>
                  </a:cubicBezTo>
                  <a:cubicBezTo>
                    <a:pt x="1" y="821"/>
                    <a:pt x="244" y="1064"/>
                    <a:pt x="518" y="1064"/>
                  </a:cubicBezTo>
                  <a:cubicBezTo>
                    <a:pt x="822" y="1064"/>
                    <a:pt x="1065" y="821"/>
                    <a:pt x="1065" y="547"/>
                  </a:cubicBezTo>
                  <a:cubicBezTo>
                    <a:pt x="1065" y="243"/>
                    <a:pt x="822" y="0"/>
                    <a:pt x="51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21"/>
            <p:cNvSpPr/>
            <p:nvPr/>
          </p:nvSpPr>
          <p:spPr>
            <a:xfrm>
              <a:off x="5530775" y="1242700"/>
              <a:ext cx="26600" cy="26625"/>
            </a:xfrm>
            <a:custGeom>
              <a:rect b="b" l="l" r="r" t="t"/>
              <a:pathLst>
                <a:path extrusionOk="0" h="1065" w="1064">
                  <a:moveTo>
                    <a:pt x="517" y="1"/>
                  </a:moveTo>
                  <a:cubicBezTo>
                    <a:pt x="243" y="1"/>
                    <a:pt x="0" y="244"/>
                    <a:pt x="0" y="548"/>
                  </a:cubicBezTo>
                  <a:cubicBezTo>
                    <a:pt x="0" y="822"/>
                    <a:pt x="243" y="1065"/>
                    <a:pt x="517" y="1065"/>
                  </a:cubicBezTo>
                  <a:cubicBezTo>
                    <a:pt x="821" y="1065"/>
                    <a:pt x="1064" y="82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21"/>
            <p:cNvSpPr/>
            <p:nvPr/>
          </p:nvSpPr>
          <p:spPr>
            <a:xfrm>
              <a:off x="5992775" y="1571750"/>
              <a:ext cx="26625" cy="26625"/>
            </a:xfrm>
            <a:custGeom>
              <a:rect b="b" l="l" r="r" t="t"/>
              <a:pathLst>
                <a:path extrusionOk="0" h="1065" w="1065">
                  <a:moveTo>
                    <a:pt x="517" y="0"/>
                  </a:moveTo>
                  <a:cubicBezTo>
                    <a:pt x="213" y="0"/>
                    <a:pt x="1" y="243"/>
                    <a:pt x="1" y="517"/>
                  </a:cubicBezTo>
                  <a:cubicBezTo>
                    <a:pt x="1" y="821"/>
                    <a:pt x="213" y="1064"/>
                    <a:pt x="517" y="1064"/>
                  </a:cubicBezTo>
                  <a:cubicBezTo>
                    <a:pt x="821" y="1064"/>
                    <a:pt x="1065" y="821"/>
                    <a:pt x="1065" y="517"/>
                  </a:cubicBezTo>
                  <a:cubicBezTo>
                    <a:pt x="1065" y="243"/>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21"/>
            <p:cNvSpPr/>
            <p:nvPr/>
          </p:nvSpPr>
          <p:spPr>
            <a:xfrm>
              <a:off x="5920600" y="1688000"/>
              <a:ext cx="26600" cy="27375"/>
            </a:xfrm>
            <a:custGeom>
              <a:rect b="b" l="l" r="r" t="t"/>
              <a:pathLst>
                <a:path extrusionOk="0" h="1095" w="1064">
                  <a:moveTo>
                    <a:pt x="517" y="1"/>
                  </a:moveTo>
                  <a:cubicBezTo>
                    <a:pt x="213" y="1"/>
                    <a:pt x="0" y="244"/>
                    <a:pt x="0" y="548"/>
                  </a:cubicBezTo>
                  <a:cubicBezTo>
                    <a:pt x="0" y="852"/>
                    <a:pt x="213" y="1095"/>
                    <a:pt x="517" y="1095"/>
                  </a:cubicBezTo>
                  <a:cubicBezTo>
                    <a:pt x="821" y="1095"/>
                    <a:pt x="1064" y="85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21"/>
            <p:cNvSpPr/>
            <p:nvPr/>
          </p:nvSpPr>
          <p:spPr>
            <a:xfrm>
              <a:off x="6248875" y="2268550"/>
              <a:ext cx="26600" cy="26625"/>
            </a:xfrm>
            <a:custGeom>
              <a:rect b="b" l="l" r="r" t="t"/>
              <a:pathLst>
                <a:path extrusionOk="0" h="1065" w="1064">
                  <a:moveTo>
                    <a:pt x="547" y="1"/>
                  </a:moveTo>
                  <a:cubicBezTo>
                    <a:pt x="243" y="1"/>
                    <a:pt x="0" y="244"/>
                    <a:pt x="0" y="548"/>
                  </a:cubicBezTo>
                  <a:cubicBezTo>
                    <a:pt x="0" y="852"/>
                    <a:pt x="243" y="1065"/>
                    <a:pt x="547" y="1065"/>
                  </a:cubicBezTo>
                  <a:cubicBezTo>
                    <a:pt x="851" y="1065"/>
                    <a:pt x="1064" y="852"/>
                    <a:pt x="1064" y="548"/>
                  </a:cubicBezTo>
                  <a:cubicBezTo>
                    <a:pt x="1064" y="244"/>
                    <a:pt x="851" y="1"/>
                    <a:pt x="54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21"/>
            <p:cNvSpPr/>
            <p:nvPr/>
          </p:nvSpPr>
          <p:spPr>
            <a:xfrm>
              <a:off x="6860575" y="1952450"/>
              <a:ext cx="26625" cy="26625"/>
            </a:xfrm>
            <a:custGeom>
              <a:rect b="b" l="l" r="r" t="t"/>
              <a:pathLst>
                <a:path extrusionOk="0" h="1065" w="1065">
                  <a:moveTo>
                    <a:pt x="517" y="0"/>
                  </a:moveTo>
                  <a:cubicBezTo>
                    <a:pt x="244" y="0"/>
                    <a:pt x="1" y="244"/>
                    <a:pt x="1" y="517"/>
                  </a:cubicBezTo>
                  <a:cubicBezTo>
                    <a:pt x="1" y="821"/>
                    <a:pt x="244" y="1064"/>
                    <a:pt x="517" y="1064"/>
                  </a:cubicBezTo>
                  <a:cubicBezTo>
                    <a:pt x="821" y="1064"/>
                    <a:pt x="1064" y="821"/>
                    <a:pt x="1064" y="517"/>
                  </a:cubicBezTo>
                  <a:cubicBezTo>
                    <a:pt x="1064" y="244"/>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21"/>
            <p:cNvSpPr/>
            <p:nvPr/>
          </p:nvSpPr>
          <p:spPr>
            <a:xfrm>
              <a:off x="7002675" y="1785275"/>
              <a:ext cx="26625" cy="26625"/>
            </a:xfrm>
            <a:custGeom>
              <a:rect b="b" l="l" r="r" t="t"/>
              <a:pathLst>
                <a:path extrusionOk="0" h="1065" w="1065">
                  <a:moveTo>
                    <a:pt x="548" y="0"/>
                  </a:moveTo>
                  <a:cubicBezTo>
                    <a:pt x="244" y="0"/>
                    <a:pt x="1" y="244"/>
                    <a:pt x="1" y="547"/>
                  </a:cubicBezTo>
                  <a:cubicBezTo>
                    <a:pt x="1" y="821"/>
                    <a:pt x="244" y="1064"/>
                    <a:pt x="548" y="1064"/>
                  </a:cubicBezTo>
                  <a:cubicBezTo>
                    <a:pt x="852" y="1064"/>
                    <a:pt x="1064" y="821"/>
                    <a:pt x="1064" y="547"/>
                  </a:cubicBezTo>
                  <a:cubicBezTo>
                    <a:pt x="1064" y="244"/>
                    <a:pt x="852" y="0"/>
                    <a:pt x="54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21"/>
            <p:cNvSpPr/>
            <p:nvPr/>
          </p:nvSpPr>
          <p:spPr>
            <a:xfrm>
              <a:off x="7035350" y="604400"/>
              <a:ext cx="26625" cy="26625"/>
            </a:xfrm>
            <a:custGeom>
              <a:rect b="b" l="l" r="r" t="t"/>
              <a:pathLst>
                <a:path extrusionOk="0" h="1065" w="1065">
                  <a:moveTo>
                    <a:pt x="548" y="1"/>
                  </a:moveTo>
                  <a:cubicBezTo>
                    <a:pt x="244" y="1"/>
                    <a:pt x="1" y="244"/>
                    <a:pt x="1" y="548"/>
                  </a:cubicBezTo>
                  <a:cubicBezTo>
                    <a:pt x="1" y="821"/>
                    <a:pt x="244" y="1064"/>
                    <a:pt x="548" y="1064"/>
                  </a:cubicBezTo>
                  <a:cubicBezTo>
                    <a:pt x="821" y="1064"/>
                    <a:pt x="1064" y="821"/>
                    <a:pt x="1064" y="548"/>
                  </a:cubicBezTo>
                  <a:cubicBezTo>
                    <a:pt x="1064" y="244"/>
                    <a:pt x="821" y="1"/>
                    <a:pt x="54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21"/>
            <p:cNvSpPr/>
            <p:nvPr/>
          </p:nvSpPr>
          <p:spPr>
            <a:xfrm>
              <a:off x="7192650" y="2058825"/>
              <a:ext cx="26625" cy="26625"/>
            </a:xfrm>
            <a:custGeom>
              <a:rect b="b" l="l" r="r" t="t"/>
              <a:pathLst>
                <a:path extrusionOk="0" h="1065" w="1065">
                  <a:moveTo>
                    <a:pt x="548" y="1"/>
                  </a:moveTo>
                  <a:cubicBezTo>
                    <a:pt x="244" y="1"/>
                    <a:pt x="0" y="244"/>
                    <a:pt x="0" y="548"/>
                  </a:cubicBezTo>
                  <a:cubicBezTo>
                    <a:pt x="0" y="821"/>
                    <a:pt x="244" y="1065"/>
                    <a:pt x="548" y="1065"/>
                  </a:cubicBezTo>
                  <a:cubicBezTo>
                    <a:pt x="852" y="1065"/>
                    <a:pt x="1064" y="821"/>
                    <a:pt x="1064" y="548"/>
                  </a:cubicBezTo>
                  <a:cubicBezTo>
                    <a:pt x="1064" y="244"/>
                    <a:pt x="852" y="1"/>
                    <a:pt x="54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21"/>
            <p:cNvSpPr/>
            <p:nvPr/>
          </p:nvSpPr>
          <p:spPr>
            <a:xfrm>
              <a:off x="7203300" y="2457775"/>
              <a:ext cx="26600" cy="26625"/>
            </a:xfrm>
            <a:custGeom>
              <a:rect b="b" l="l" r="r" t="t"/>
              <a:pathLst>
                <a:path extrusionOk="0" h="1065" w="1064">
                  <a:moveTo>
                    <a:pt x="547" y="0"/>
                  </a:moveTo>
                  <a:cubicBezTo>
                    <a:pt x="243" y="0"/>
                    <a:pt x="0" y="244"/>
                    <a:pt x="0" y="548"/>
                  </a:cubicBezTo>
                  <a:cubicBezTo>
                    <a:pt x="0" y="821"/>
                    <a:pt x="243" y="1064"/>
                    <a:pt x="547" y="1064"/>
                  </a:cubicBezTo>
                  <a:cubicBezTo>
                    <a:pt x="821" y="1064"/>
                    <a:pt x="1064" y="821"/>
                    <a:pt x="1064" y="548"/>
                  </a:cubicBezTo>
                  <a:cubicBezTo>
                    <a:pt x="1064" y="244"/>
                    <a:pt x="821" y="0"/>
                    <a:pt x="54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21"/>
            <p:cNvSpPr/>
            <p:nvPr/>
          </p:nvSpPr>
          <p:spPr>
            <a:xfrm>
              <a:off x="6692650" y="2761725"/>
              <a:ext cx="26600" cy="26625"/>
            </a:xfrm>
            <a:custGeom>
              <a:rect b="b" l="l" r="r" t="t"/>
              <a:pathLst>
                <a:path extrusionOk="0" h="1065" w="1064">
                  <a:moveTo>
                    <a:pt x="517" y="1"/>
                  </a:moveTo>
                  <a:cubicBezTo>
                    <a:pt x="213" y="1"/>
                    <a:pt x="0" y="244"/>
                    <a:pt x="0" y="548"/>
                  </a:cubicBezTo>
                  <a:cubicBezTo>
                    <a:pt x="0" y="852"/>
                    <a:pt x="213" y="1065"/>
                    <a:pt x="517" y="1065"/>
                  </a:cubicBezTo>
                  <a:cubicBezTo>
                    <a:pt x="821" y="1065"/>
                    <a:pt x="1064" y="85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21"/>
            <p:cNvSpPr/>
            <p:nvPr/>
          </p:nvSpPr>
          <p:spPr>
            <a:xfrm>
              <a:off x="6397050" y="2773875"/>
              <a:ext cx="26625" cy="26625"/>
            </a:xfrm>
            <a:custGeom>
              <a:rect b="b" l="l" r="r" t="t"/>
              <a:pathLst>
                <a:path extrusionOk="0" h="1065" w="1065">
                  <a:moveTo>
                    <a:pt x="517" y="1"/>
                  </a:moveTo>
                  <a:cubicBezTo>
                    <a:pt x="243" y="1"/>
                    <a:pt x="0" y="244"/>
                    <a:pt x="0" y="548"/>
                  </a:cubicBezTo>
                  <a:cubicBezTo>
                    <a:pt x="0" y="822"/>
                    <a:pt x="243" y="1065"/>
                    <a:pt x="517" y="1065"/>
                  </a:cubicBezTo>
                  <a:cubicBezTo>
                    <a:pt x="821" y="1065"/>
                    <a:pt x="1064" y="82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21"/>
            <p:cNvSpPr/>
            <p:nvPr/>
          </p:nvSpPr>
          <p:spPr>
            <a:xfrm>
              <a:off x="5596125" y="1464600"/>
              <a:ext cx="26600" cy="26625"/>
            </a:xfrm>
            <a:custGeom>
              <a:rect b="b" l="l" r="r" t="t"/>
              <a:pathLst>
                <a:path extrusionOk="0" h="1065" w="1064">
                  <a:moveTo>
                    <a:pt x="547" y="0"/>
                  </a:moveTo>
                  <a:cubicBezTo>
                    <a:pt x="243" y="0"/>
                    <a:pt x="0" y="213"/>
                    <a:pt x="0" y="517"/>
                  </a:cubicBezTo>
                  <a:cubicBezTo>
                    <a:pt x="0" y="821"/>
                    <a:pt x="243" y="1064"/>
                    <a:pt x="547" y="1064"/>
                  </a:cubicBezTo>
                  <a:cubicBezTo>
                    <a:pt x="851" y="1064"/>
                    <a:pt x="1064" y="821"/>
                    <a:pt x="1064" y="517"/>
                  </a:cubicBezTo>
                  <a:cubicBezTo>
                    <a:pt x="1064" y="213"/>
                    <a:pt x="851" y="0"/>
                    <a:pt x="54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21"/>
            <p:cNvSpPr/>
            <p:nvPr/>
          </p:nvSpPr>
          <p:spPr>
            <a:xfrm>
              <a:off x="5213900" y="1403050"/>
              <a:ext cx="26600" cy="26625"/>
            </a:xfrm>
            <a:custGeom>
              <a:rect b="b" l="l" r="r" t="t"/>
              <a:pathLst>
                <a:path extrusionOk="0" h="1065" w="1064">
                  <a:moveTo>
                    <a:pt x="517" y="0"/>
                  </a:moveTo>
                  <a:cubicBezTo>
                    <a:pt x="213" y="0"/>
                    <a:pt x="0" y="244"/>
                    <a:pt x="0" y="547"/>
                  </a:cubicBezTo>
                  <a:cubicBezTo>
                    <a:pt x="0" y="851"/>
                    <a:pt x="213" y="1064"/>
                    <a:pt x="517" y="1064"/>
                  </a:cubicBezTo>
                  <a:cubicBezTo>
                    <a:pt x="821" y="1064"/>
                    <a:pt x="1064" y="851"/>
                    <a:pt x="1064" y="547"/>
                  </a:cubicBezTo>
                  <a:cubicBezTo>
                    <a:pt x="1064" y="244"/>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21"/>
            <p:cNvSpPr/>
            <p:nvPr/>
          </p:nvSpPr>
          <p:spPr>
            <a:xfrm>
              <a:off x="5773175" y="1211550"/>
              <a:ext cx="26625" cy="26625"/>
            </a:xfrm>
            <a:custGeom>
              <a:rect b="b" l="l" r="r" t="t"/>
              <a:pathLst>
                <a:path extrusionOk="0" h="1065" w="1065">
                  <a:moveTo>
                    <a:pt x="517" y="1"/>
                  </a:moveTo>
                  <a:cubicBezTo>
                    <a:pt x="243" y="1"/>
                    <a:pt x="0" y="244"/>
                    <a:pt x="0" y="548"/>
                  </a:cubicBezTo>
                  <a:cubicBezTo>
                    <a:pt x="0" y="821"/>
                    <a:pt x="243" y="1065"/>
                    <a:pt x="517" y="1065"/>
                  </a:cubicBezTo>
                  <a:cubicBezTo>
                    <a:pt x="821" y="1065"/>
                    <a:pt x="1064" y="821"/>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21"/>
            <p:cNvSpPr/>
            <p:nvPr/>
          </p:nvSpPr>
          <p:spPr>
            <a:xfrm>
              <a:off x="6165275" y="779175"/>
              <a:ext cx="26625" cy="26625"/>
            </a:xfrm>
            <a:custGeom>
              <a:rect b="b" l="l" r="r" t="t"/>
              <a:pathLst>
                <a:path extrusionOk="0" h="1065" w="1065">
                  <a:moveTo>
                    <a:pt x="548" y="1"/>
                  </a:moveTo>
                  <a:cubicBezTo>
                    <a:pt x="244" y="1"/>
                    <a:pt x="0" y="244"/>
                    <a:pt x="0" y="548"/>
                  </a:cubicBezTo>
                  <a:cubicBezTo>
                    <a:pt x="0" y="821"/>
                    <a:pt x="244" y="1064"/>
                    <a:pt x="548" y="1064"/>
                  </a:cubicBezTo>
                  <a:cubicBezTo>
                    <a:pt x="821" y="1064"/>
                    <a:pt x="1064" y="821"/>
                    <a:pt x="1064" y="548"/>
                  </a:cubicBezTo>
                  <a:cubicBezTo>
                    <a:pt x="1064" y="244"/>
                    <a:pt x="821" y="1"/>
                    <a:pt x="54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21"/>
            <p:cNvSpPr/>
            <p:nvPr/>
          </p:nvSpPr>
          <p:spPr>
            <a:xfrm>
              <a:off x="6369675" y="1101375"/>
              <a:ext cx="26625" cy="26625"/>
            </a:xfrm>
            <a:custGeom>
              <a:rect b="b" l="l" r="r" t="t"/>
              <a:pathLst>
                <a:path extrusionOk="0" h="1065" w="1065">
                  <a:moveTo>
                    <a:pt x="518" y="0"/>
                  </a:moveTo>
                  <a:cubicBezTo>
                    <a:pt x="244" y="0"/>
                    <a:pt x="1" y="243"/>
                    <a:pt x="1" y="547"/>
                  </a:cubicBezTo>
                  <a:cubicBezTo>
                    <a:pt x="1" y="821"/>
                    <a:pt x="244" y="1064"/>
                    <a:pt x="518" y="1064"/>
                  </a:cubicBezTo>
                  <a:cubicBezTo>
                    <a:pt x="822" y="1064"/>
                    <a:pt x="1065" y="821"/>
                    <a:pt x="1065" y="547"/>
                  </a:cubicBezTo>
                  <a:cubicBezTo>
                    <a:pt x="1065" y="243"/>
                    <a:pt x="822" y="0"/>
                    <a:pt x="51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21"/>
            <p:cNvSpPr/>
            <p:nvPr/>
          </p:nvSpPr>
          <p:spPr>
            <a:xfrm>
              <a:off x="6503425" y="1559575"/>
              <a:ext cx="26625" cy="25875"/>
            </a:xfrm>
            <a:custGeom>
              <a:rect b="b" l="l" r="r" t="t"/>
              <a:pathLst>
                <a:path extrusionOk="0" h="1035" w="1065">
                  <a:moveTo>
                    <a:pt x="548" y="1"/>
                  </a:moveTo>
                  <a:cubicBezTo>
                    <a:pt x="244" y="1"/>
                    <a:pt x="1" y="214"/>
                    <a:pt x="1" y="518"/>
                  </a:cubicBezTo>
                  <a:cubicBezTo>
                    <a:pt x="1" y="822"/>
                    <a:pt x="244" y="1034"/>
                    <a:pt x="548" y="1034"/>
                  </a:cubicBezTo>
                  <a:cubicBezTo>
                    <a:pt x="821" y="1034"/>
                    <a:pt x="1064" y="822"/>
                    <a:pt x="1064" y="518"/>
                  </a:cubicBezTo>
                  <a:cubicBezTo>
                    <a:pt x="1064" y="214"/>
                    <a:pt x="821" y="1"/>
                    <a:pt x="54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21"/>
            <p:cNvSpPr/>
            <p:nvPr/>
          </p:nvSpPr>
          <p:spPr>
            <a:xfrm>
              <a:off x="22300" y="-133450"/>
              <a:ext cx="7704575" cy="3386100"/>
            </a:xfrm>
            <a:custGeom>
              <a:rect b="b" l="l" r="r" t="t"/>
              <a:pathLst>
                <a:path extrusionOk="0" h="135444" w="308183">
                  <a:moveTo>
                    <a:pt x="207998" y="26597"/>
                  </a:moveTo>
                  <a:lnTo>
                    <a:pt x="208120" y="26718"/>
                  </a:lnTo>
                  <a:lnTo>
                    <a:pt x="208150" y="26718"/>
                  </a:lnTo>
                  <a:cubicBezTo>
                    <a:pt x="208181" y="26718"/>
                    <a:pt x="208211" y="26718"/>
                    <a:pt x="208272" y="26688"/>
                  </a:cubicBezTo>
                  <a:lnTo>
                    <a:pt x="223409" y="15533"/>
                  </a:lnTo>
                  <a:lnTo>
                    <a:pt x="234351" y="8329"/>
                  </a:lnTo>
                  <a:lnTo>
                    <a:pt x="244686" y="25806"/>
                  </a:lnTo>
                  <a:lnTo>
                    <a:pt x="237969" y="25806"/>
                  </a:lnTo>
                  <a:cubicBezTo>
                    <a:pt x="237847" y="25806"/>
                    <a:pt x="237786" y="25867"/>
                    <a:pt x="237786" y="25989"/>
                  </a:cubicBezTo>
                  <a:cubicBezTo>
                    <a:pt x="237786" y="26110"/>
                    <a:pt x="237847" y="26171"/>
                    <a:pt x="237969" y="26171"/>
                  </a:cubicBezTo>
                  <a:lnTo>
                    <a:pt x="245020" y="26171"/>
                  </a:lnTo>
                  <a:cubicBezTo>
                    <a:pt x="245112" y="26171"/>
                    <a:pt x="245142" y="26141"/>
                    <a:pt x="245172" y="26050"/>
                  </a:cubicBezTo>
                  <a:cubicBezTo>
                    <a:pt x="245233" y="25989"/>
                    <a:pt x="245233" y="25958"/>
                    <a:pt x="245172" y="25867"/>
                  </a:cubicBezTo>
                  <a:lnTo>
                    <a:pt x="234595" y="7934"/>
                  </a:lnTo>
                  <a:cubicBezTo>
                    <a:pt x="234534" y="7903"/>
                    <a:pt x="234503" y="7873"/>
                    <a:pt x="234473" y="7873"/>
                  </a:cubicBezTo>
                  <a:cubicBezTo>
                    <a:pt x="234443" y="7873"/>
                    <a:pt x="234351" y="7873"/>
                    <a:pt x="234321" y="7903"/>
                  </a:cubicBezTo>
                  <a:lnTo>
                    <a:pt x="223318" y="15198"/>
                  </a:lnTo>
                  <a:lnTo>
                    <a:pt x="200612" y="11429"/>
                  </a:lnTo>
                  <a:cubicBezTo>
                    <a:pt x="200551" y="11429"/>
                    <a:pt x="200460" y="11429"/>
                    <a:pt x="200430" y="11520"/>
                  </a:cubicBezTo>
                  <a:cubicBezTo>
                    <a:pt x="200399" y="11581"/>
                    <a:pt x="200399" y="11672"/>
                    <a:pt x="200430" y="11703"/>
                  </a:cubicBezTo>
                  <a:close/>
                  <a:moveTo>
                    <a:pt x="222832" y="15502"/>
                  </a:moveTo>
                  <a:lnTo>
                    <a:pt x="208211" y="26232"/>
                  </a:lnTo>
                  <a:lnTo>
                    <a:pt x="200916" y="11855"/>
                  </a:lnTo>
                  <a:close/>
                  <a:moveTo>
                    <a:pt x="265963" y="59576"/>
                  </a:moveTo>
                  <a:cubicBezTo>
                    <a:pt x="265933" y="59454"/>
                    <a:pt x="265811" y="59424"/>
                    <a:pt x="265750" y="59454"/>
                  </a:cubicBezTo>
                  <a:lnTo>
                    <a:pt x="252103" y="64257"/>
                  </a:lnTo>
                  <a:cubicBezTo>
                    <a:pt x="252011" y="64287"/>
                    <a:pt x="251951" y="64378"/>
                    <a:pt x="251981" y="64439"/>
                  </a:cubicBezTo>
                  <a:lnTo>
                    <a:pt x="254261" y="85686"/>
                  </a:lnTo>
                  <a:cubicBezTo>
                    <a:pt x="254261" y="85746"/>
                    <a:pt x="254321" y="85807"/>
                    <a:pt x="254352" y="85838"/>
                  </a:cubicBezTo>
                  <a:cubicBezTo>
                    <a:pt x="254382" y="85838"/>
                    <a:pt x="254413" y="85868"/>
                    <a:pt x="254473" y="85868"/>
                  </a:cubicBezTo>
                  <a:lnTo>
                    <a:pt x="254534" y="85868"/>
                  </a:lnTo>
                  <a:lnTo>
                    <a:pt x="272468" y="78360"/>
                  </a:lnTo>
                  <a:cubicBezTo>
                    <a:pt x="272559" y="78300"/>
                    <a:pt x="272620" y="78178"/>
                    <a:pt x="272589" y="78117"/>
                  </a:cubicBezTo>
                  <a:close/>
                  <a:moveTo>
                    <a:pt x="254565" y="85382"/>
                  </a:moveTo>
                  <a:lnTo>
                    <a:pt x="252346" y="64561"/>
                  </a:lnTo>
                  <a:lnTo>
                    <a:pt x="265659" y="59880"/>
                  </a:lnTo>
                  <a:lnTo>
                    <a:pt x="272133" y="78056"/>
                  </a:lnTo>
                  <a:close/>
                  <a:moveTo>
                    <a:pt x="45533" y="63315"/>
                  </a:moveTo>
                  <a:cubicBezTo>
                    <a:pt x="45503" y="63254"/>
                    <a:pt x="45412" y="63223"/>
                    <a:pt x="45381" y="63223"/>
                  </a:cubicBezTo>
                  <a:lnTo>
                    <a:pt x="32007" y="63983"/>
                  </a:lnTo>
                  <a:cubicBezTo>
                    <a:pt x="31947" y="63983"/>
                    <a:pt x="31886" y="64014"/>
                    <a:pt x="31855" y="64074"/>
                  </a:cubicBezTo>
                  <a:cubicBezTo>
                    <a:pt x="31795" y="64105"/>
                    <a:pt x="31795" y="64135"/>
                    <a:pt x="31795" y="64226"/>
                  </a:cubicBezTo>
                  <a:lnTo>
                    <a:pt x="35108" y="90519"/>
                  </a:lnTo>
                  <a:cubicBezTo>
                    <a:pt x="35108" y="90579"/>
                    <a:pt x="35199" y="90671"/>
                    <a:pt x="35260" y="90671"/>
                  </a:cubicBezTo>
                  <a:lnTo>
                    <a:pt x="35290" y="90671"/>
                  </a:lnTo>
                  <a:cubicBezTo>
                    <a:pt x="35381" y="90671"/>
                    <a:pt x="35442" y="90610"/>
                    <a:pt x="35503" y="90549"/>
                  </a:cubicBezTo>
                  <a:lnTo>
                    <a:pt x="45564" y="63497"/>
                  </a:lnTo>
                  <a:cubicBezTo>
                    <a:pt x="45564" y="63406"/>
                    <a:pt x="45564" y="63345"/>
                    <a:pt x="45533" y="63315"/>
                  </a:cubicBezTo>
                  <a:close/>
                  <a:moveTo>
                    <a:pt x="35381" y="89667"/>
                  </a:moveTo>
                  <a:lnTo>
                    <a:pt x="32220" y="64318"/>
                  </a:lnTo>
                  <a:lnTo>
                    <a:pt x="45108" y="63618"/>
                  </a:lnTo>
                  <a:close/>
                  <a:moveTo>
                    <a:pt x="308122" y="127540"/>
                  </a:moveTo>
                  <a:lnTo>
                    <a:pt x="299550" y="115899"/>
                  </a:lnTo>
                  <a:lnTo>
                    <a:pt x="303654" y="94865"/>
                  </a:lnTo>
                  <a:lnTo>
                    <a:pt x="303654" y="94835"/>
                  </a:lnTo>
                  <a:lnTo>
                    <a:pt x="303654" y="94835"/>
                  </a:lnTo>
                  <a:cubicBezTo>
                    <a:pt x="303654" y="94804"/>
                    <a:pt x="303623" y="94774"/>
                    <a:pt x="303623" y="94774"/>
                  </a:cubicBezTo>
                  <a:lnTo>
                    <a:pt x="303623" y="94774"/>
                  </a:lnTo>
                  <a:lnTo>
                    <a:pt x="286085" y="75655"/>
                  </a:lnTo>
                  <a:lnTo>
                    <a:pt x="277969" y="57843"/>
                  </a:lnTo>
                  <a:lnTo>
                    <a:pt x="300219" y="55807"/>
                  </a:lnTo>
                  <a:cubicBezTo>
                    <a:pt x="300310" y="55807"/>
                    <a:pt x="300401" y="55716"/>
                    <a:pt x="300401" y="55624"/>
                  </a:cubicBezTo>
                  <a:cubicBezTo>
                    <a:pt x="300401" y="55503"/>
                    <a:pt x="300280" y="55442"/>
                    <a:pt x="300219" y="55442"/>
                  </a:cubicBezTo>
                  <a:lnTo>
                    <a:pt x="277817" y="57448"/>
                  </a:lnTo>
                  <a:lnTo>
                    <a:pt x="261404" y="36050"/>
                  </a:lnTo>
                  <a:lnTo>
                    <a:pt x="271647" y="23891"/>
                  </a:lnTo>
                  <a:lnTo>
                    <a:pt x="279732" y="41156"/>
                  </a:lnTo>
                  <a:lnTo>
                    <a:pt x="279732" y="41156"/>
                  </a:lnTo>
                  <a:lnTo>
                    <a:pt x="279732" y="41156"/>
                  </a:lnTo>
                  <a:cubicBezTo>
                    <a:pt x="279732" y="41187"/>
                    <a:pt x="279763" y="41187"/>
                    <a:pt x="279793" y="41217"/>
                  </a:cubicBezTo>
                  <a:lnTo>
                    <a:pt x="279854" y="41217"/>
                  </a:lnTo>
                  <a:cubicBezTo>
                    <a:pt x="279854" y="41217"/>
                    <a:pt x="279884" y="41217"/>
                    <a:pt x="279884" y="41278"/>
                  </a:cubicBezTo>
                  <a:lnTo>
                    <a:pt x="300584" y="44104"/>
                  </a:lnTo>
                  <a:lnTo>
                    <a:pt x="300614" y="44104"/>
                  </a:lnTo>
                  <a:cubicBezTo>
                    <a:pt x="300675" y="44104"/>
                    <a:pt x="300705" y="44104"/>
                    <a:pt x="300736" y="44074"/>
                  </a:cubicBezTo>
                  <a:cubicBezTo>
                    <a:pt x="300766" y="44044"/>
                    <a:pt x="300827" y="44013"/>
                    <a:pt x="300827" y="43922"/>
                  </a:cubicBezTo>
                  <a:lnTo>
                    <a:pt x="300006" y="20244"/>
                  </a:lnTo>
                  <a:cubicBezTo>
                    <a:pt x="300006" y="20183"/>
                    <a:pt x="299945" y="20092"/>
                    <a:pt x="299854" y="20062"/>
                  </a:cubicBezTo>
                  <a:lnTo>
                    <a:pt x="290340" y="17964"/>
                  </a:lnTo>
                  <a:cubicBezTo>
                    <a:pt x="290249" y="17934"/>
                    <a:pt x="290128" y="18025"/>
                    <a:pt x="290097" y="18086"/>
                  </a:cubicBezTo>
                  <a:lnTo>
                    <a:pt x="279884" y="40609"/>
                  </a:lnTo>
                  <a:lnTo>
                    <a:pt x="271799" y="23405"/>
                  </a:lnTo>
                  <a:lnTo>
                    <a:pt x="271799" y="23405"/>
                  </a:lnTo>
                  <a:lnTo>
                    <a:pt x="271799" y="23405"/>
                  </a:lnTo>
                  <a:lnTo>
                    <a:pt x="271799" y="23405"/>
                  </a:lnTo>
                  <a:lnTo>
                    <a:pt x="271708" y="23314"/>
                  </a:lnTo>
                  <a:lnTo>
                    <a:pt x="271708" y="23314"/>
                  </a:lnTo>
                  <a:lnTo>
                    <a:pt x="271586" y="23314"/>
                  </a:lnTo>
                  <a:lnTo>
                    <a:pt x="271586" y="23314"/>
                  </a:lnTo>
                  <a:lnTo>
                    <a:pt x="254413" y="27144"/>
                  </a:lnTo>
                  <a:lnTo>
                    <a:pt x="254413" y="27144"/>
                  </a:lnTo>
                  <a:lnTo>
                    <a:pt x="254382" y="27144"/>
                  </a:lnTo>
                  <a:cubicBezTo>
                    <a:pt x="254382" y="27144"/>
                    <a:pt x="254352" y="27144"/>
                    <a:pt x="254352" y="27174"/>
                  </a:cubicBezTo>
                  <a:lnTo>
                    <a:pt x="254352" y="27174"/>
                  </a:lnTo>
                  <a:lnTo>
                    <a:pt x="254352" y="27174"/>
                  </a:lnTo>
                  <a:lnTo>
                    <a:pt x="254291" y="27205"/>
                  </a:lnTo>
                  <a:lnTo>
                    <a:pt x="254291" y="27235"/>
                  </a:lnTo>
                  <a:lnTo>
                    <a:pt x="254291" y="27265"/>
                  </a:lnTo>
                  <a:lnTo>
                    <a:pt x="254291" y="27326"/>
                  </a:lnTo>
                  <a:lnTo>
                    <a:pt x="254291" y="27326"/>
                  </a:lnTo>
                  <a:lnTo>
                    <a:pt x="254291" y="43922"/>
                  </a:lnTo>
                  <a:lnTo>
                    <a:pt x="240218" y="55290"/>
                  </a:lnTo>
                  <a:lnTo>
                    <a:pt x="236966" y="35898"/>
                  </a:lnTo>
                  <a:lnTo>
                    <a:pt x="236966" y="35898"/>
                  </a:lnTo>
                  <a:lnTo>
                    <a:pt x="236966" y="35867"/>
                  </a:lnTo>
                  <a:cubicBezTo>
                    <a:pt x="236966" y="35867"/>
                    <a:pt x="236966" y="35837"/>
                    <a:pt x="236935" y="35837"/>
                  </a:cubicBezTo>
                  <a:lnTo>
                    <a:pt x="236905" y="35807"/>
                  </a:lnTo>
                  <a:lnTo>
                    <a:pt x="236905" y="35807"/>
                  </a:lnTo>
                  <a:lnTo>
                    <a:pt x="222923" y="26384"/>
                  </a:lnTo>
                  <a:cubicBezTo>
                    <a:pt x="222832" y="26323"/>
                    <a:pt x="222771" y="26323"/>
                    <a:pt x="222740" y="26384"/>
                  </a:cubicBezTo>
                  <a:lnTo>
                    <a:pt x="205901" y="36171"/>
                  </a:lnTo>
                  <a:lnTo>
                    <a:pt x="186114" y="26627"/>
                  </a:lnTo>
                  <a:lnTo>
                    <a:pt x="181311" y="8724"/>
                  </a:lnTo>
                  <a:cubicBezTo>
                    <a:pt x="181311" y="8663"/>
                    <a:pt x="181250" y="8633"/>
                    <a:pt x="181220" y="8633"/>
                  </a:cubicBezTo>
                  <a:lnTo>
                    <a:pt x="156447" y="31"/>
                  </a:lnTo>
                  <a:cubicBezTo>
                    <a:pt x="156356" y="1"/>
                    <a:pt x="156295" y="31"/>
                    <a:pt x="156235" y="61"/>
                  </a:cubicBezTo>
                  <a:cubicBezTo>
                    <a:pt x="156204" y="122"/>
                    <a:pt x="156174" y="183"/>
                    <a:pt x="156174" y="274"/>
                  </a:cubicBezTo>
                  <a:lnTo>
                    <a:pt x="160429" y="25107"/>
                  </a:lnTo>
                  <a:lnTo>
                    <a:pt x="139882" y="32615"/>
                  </a:lnTo>
                  <a:lnTo>
                    <a:pt x="126903" y="9119"/>
                  </a:lnTo>
                  <a:cubicBezTo>
                    <a:pt x="126872" y="9058"/>
                    <a:pt x="126842" y="8998"/>
                    <a:pt x="126751" y="8998"/>
                  </a:cubicBezTo>
                  <a:cubicBezTo>
                    <a:pt x="126690" y="8998"/>
                    <a:pt x="126629" y="9058"/>
                    <a:pt x="126599" y="9089"/>
                  </a:cubicBezTo>
                  <a:lnTo>
                    <a:pt x="110276" y="35563"/>
                  </a:lnTo>
                  <a:lnTo>
                    <a:pt x="99455" y="29454"/>
                  </a:lnTo>
                  <a:lnTo>
                    <a:pt x="100215" y="10335"/>
                  </a:lnTo>
                  <a:cubicBezTo>
                    <a:pt x="100215" y="10213"/>
                    <a:pt x="100124" y="10153"/>
                    <a:pt x="100002" y="10153"/>
                  </a:cubicBezTo>
                  <a:cubicBezTo>
                    <a:pt x="99911" y="10153"/>
                    <a:pt x="99820" y="10213"/>
                    <a:pt x="99820" y="10335"/>
                  </a:cubicBezTo>
                  <a:lnTo>
                    <a:pt x="99060" y="29575"/>
                  </a:lnTo>
                  <a:cubicBezTo>
                    <a:pt x="99060" y="29636"/>
                    <a:pt x="99091" y="29727"/>
                    <a:pt x="99182" y="29758"/>
                  </a:cubicBezTo>
                  <a:lnTo>
                    <a:pt x="109942" y="35867"/>
                  </a:lnTo>
                  <a:lnTo>
                    <a:pt x="90884" y="41582"/>
                  </a:lnTo>
                  <a:cubicBezTo>
                    <a:pt x="90823" y="41612"/>
                    <a:pt x="90793" y="41642"/>
                    <a:pt x="90793" y="41734"/>
                  </a:cubicBezTo>
                  <a:lnTo>
                    <a:pt x="87540" y="56627"/>
                  </a:lnTo>
                  <a:lnTo>
                    <a:pt x="64561" y="41035"/>
                  </a:lnTo>
                  <a:lnTo>
                    <a:pt x="82920" y="33983"/>
                  </a:lnTo>
                  <a:cubicBezTo>
                    <a:pt x="82981" y="33922"/>
                    <a:pt x="83042" y="33892"/>
                    <a:pt x="83042" y="33831"/>
                  </a:cubicBezTo>
                  <a:cubicBezTo>
                    <a:pt x="83042" y="33740"/>
                    <a:pt x="82981" y="33679"/>
                    <a:pt x="82920" y="33618"/>
                  </a:cubicBezTo>
                  <a:lnTo>
                    <a:pt x="66719" y="24894"/>
                  </a:lnTo>
                  <a:lnTo>
                    <a:pt x="66719" y="24894"/>
                  </a:lnTo>
                  <a:cubicBezTo>
                    <a:pt x="66689" y="24894"/>
                    <a:pt x="66689" y="24864"/>
                    <a:pt x="66658" y="24864"/>
                  </a:cubicBezTo>
                  <a:lnTo>
                    <a:pt x="66658" y="24864"/>
                  </a:lnTo>
                  <a:lnTo>
                    <a:pt x="66628" y="24864"/>
                  </a:lnTo>
                  <a:lnTo>
                    <a:pt x="54348" y="29363"/>
                  </a:lnTo>
                  <a:lnTo>
                    <a:pt x="47540" y="23314"/>
                  </a:lnTo>
                  <a:cubicBezTo>
                    <a:pt x="47479" y="23253"/>
                    <a:pt x="47357" y="23253"/>
                    <a:pt x="47266" y="23314"/>
                  </a:cubicBezTo>
                  <a:cubicBezTo>
                    <a:pt x="47205" y="23405"/>
                    <a:pt x="47205" y="23527"/>
                    <a:pt x="47266" y="23587"/>
                  </a:cubicBezTo>
                  <a:lnTo>
                    <a:pt x="54105" y="29667"/>
                  </a:lnTo>
                  <a:cubicBezTo>
                    <a:pt x="54166" y="29727"/>
                    <a:pt x="54196" y="29727"/>
                    <a:pt x="54227" y="29727"/>
                  </a:cubicBezTo>
                  <a:lnTo>
                    <a:pt x="54318" y="29727"/>
                  </a:lnTo>
                  <a:lnTo>
                    <a:pt x="66385" y="25259"/>
                  </a:lnTo>
                  <a:lnTo>
                    <a:pt x="63923" y="40700"/>
                  </a:lnTo>
                  <a:lnTo>
                    <a:pt x="47935" y="40700"/>
                  </a:lnTo>
                  <a:lnTo>
                    <a:pt x="28633" y="37843"/>
                  </a:lnTo>
                  <a:lnTo>
                    <a:pt x="28633" y="14925"/>
                  </a:lnTo>
                  <a:cubicBezTo>
                    <a:pt x="28633" y="14864"/>
                    <a:pt x="28573" y="14803"/>
                    <a:pt x="28542" y="14773"/>
                  </a:cubicBezTo>
                  <a:cubicBezTo>
                    <a:pt x="28512" y="14742"/>
                    <a:pt x="28421" y="14742"/>
                    <a:pt x="28390" y="14742"/>
                  </a:cubicBezTo>
                  <a:lnTo>
                    <a:pt x="7387" y="19970"/>
                  </a:lnTo>
                  <a:cubicBezTo>
                    <a:pt x="7326" y="19970"/>
                    <a:pt x="7296" y="20031"/>
                    <a:pt x="7296" y="20031"/>
                  </a:cubicBezTo>
                  <a:lnTo>
                    <a:pt x="92" y="27843"/>
                  </a:lnTo>
                  <a:cubicBezTo>
                    <a:pt x="1" y="27934"/>
                    <a:pt x="1" y="28056"/>
                    <a:pt x="92" y="28116"/>
                  </a:cubicBezTo>
                  <a:lnTo>
                    <a:pt x="15806" y="45229"/>
                  </a:lnTo>
                  <a:lnTo>
                    <a:pt x="5137" y="60184"/>
                  </a:lnTo>
                  <a:cubicBezTo>
                    <a:pt x="5107" y="60275"/>
                    <a:pt x="5107" y="60366"/>
                    <a:pt x="5137" y="60427"/>
                  </a:cubicBezTo>
                  <a:lnTo>
                    <a:pt x="22007" y="77752"/>
                  </a:lnTo>
                  <a:lnTo>
                    <a:pt x="2159" y="77752"/>
                  </a:lnTo>
                  <a:cubicBezTo>
                    <a:pt x="2098" y="77752"/>
                    <a:pt x="2037" y="77783"/>
                    <a:pt x="1976" y="77844"/>
                  </a:cubicBezTo>
                  <a:cubicBezTo>
                    <a:pt x="1946" y="77935"/>
                    <a:pt x="1976" y="77996"/>
                    <a:pt x="2037" y="78087"/>
                  </a:cubicBezTo>
                  <a:lnTo>
                    <a:pt x="14226" y="88330"/>
                  </a:lnTo>
                  <a:cubicBezTo>
                    <a:pt x="14256" y="88391"/>
                    <a:pt x="14287" y="88391"/>
                    <a:pt x="14347" y="88391"/>
                  </a:cubicBezTo>
                  <a:lnTo>
                    <a:pt x="14347" y="88391"/>
                  </a:lnTo>
                  <a:cubicBezTo>
                    <a:pt x="14378" y="88391"/>
                    <a:pt x="14439" y="88330"/>
                    <a:pt x="14439" y="88300"/>
                  </a:cubicBezTo>
                  <a:lnTo>
                    <a:pt x="22585" y="78056"/>
                  </a:lnTo>
                  <a:cubicBezTo>
                    <a:pt x="22615" y="77996"/>
                    <a:pt x="22615" y="77965"/>
                    <a:pt x="22615" y="77935"/>
                  </a:cubicBezTo>
                  <a:lnTo>
                    <a:pt x="22615" y="77935"/>
                  </a:lnTo>
                  <a:lnTo>
                    <a:pt x="22615" y="77935"/>
                  </a:lnTo>
                  <a:lnTo>
                    <a:pt x="22615" y="77935"/>
                  </a:lnTo>
                  <a:cubicBezTo>
                    <a:pt x="22615" y="77904"/>
                    <a:pt x="22615" y="77844"/>
                    <a:pt x="22585" y="77844"/>
                  </a:cubicBezTo>
                  <a:cubicBezTo>
                    <a:pt x="22585" y="77844"/>
                    <a:pt x="22585" y="77813"/>
                    <a:pt x="22554" y="77813"/>
                  </a:cubicBezTo>
                  <a:lnTo>
                    <a:pt x="5533" y="60275"/>
                  </a:lnTo>
                  <a:lnTo>
                    <a:pt x="16171" y="45320"/>
                  </a:lnTo>
                  <a:lnTo>
                    <a:pt x="28269" y="38329"/>
                  </a:lnTo>
                  <a:lnTo>
                    <a:pt x="31521" y="58907"/>
                  </a:lnTo>
                  <a:cubicBezTo>
                    <a:pt x="31521" y="58938"/>
                    <a:pt x="31551" y="58998"/>
                    <a:pt x="31582" y="58998"/>
                  </a:cubicBezTo>
                  <a:cubicBezTo>
                    <a:pt x="31612" y="59059"/>
                    <a:pt x="31673" y="59059"/>
                    <a:pt x="31703" y="59059"/>
                  </a:cubicBezTo>
                  <a:lnTo>
                    <a:pt x="31734" y="59059"/>
                  </a:lnTo>
                  <a:lnTo>
                    <a:pt x="48907" y="55017"/>
                  </a:lnTo>
                  <a:cubicBezTo>
                    <a:pt x="48998" y="54986"/>
                    <a:pt x="49059" y="54895"/>
                    <a:pt x="49059" y="54834"/>
                  </a:cubicBezTo>
                  <a:lnTo>
                    <a:pt x="48087" y="41126"/>
                  </a:lnTo>
                  <a:lnTo>
                    <a:pt x="63984" y="41126"/>
                  </a:lnTo>
                  <a:lnTo>
                    <a:pt x="87449" y="56992"/>
                  </a:lnTo>
                  <a:cubicBezTo>
                    <a:pt x="87479" y="57023"/>
                    <a:pt x="87540" y="57023"/>
                    <a:pt x="87631" y="57023"/>
                  </a:cubicBezTo>
                  <a:cubicBezTo>
                    <a:pt x="87692" y="56992"/>
                    <a:pt x="87753" y="56962"/>
                    <a:pt x="87753" y="56871"/>
                  </a:cubicBezTo>
                  <a:lnTo>
                    <a:pt x="91005" y="41825"/>
                  </a:lnTo>
                  <a:lnTo>
                    <a:pt x="110246" y="36080"/>
                  </a:lnTo>
                  <a:lnTo>
                    <a:pt x="120276" y="47114"/>
                  </a:lnTo>
                  <a:cubicBezTo>
                    <a:pt x="120307" y="47144"/>
                    <a:pt x="120337" y="47174"/>
                    <a:pt x="120428" y="47174"/>
                  </a:cubicBezTo>
                  <a:lnTo>
                    <a:pt x="140398" y="47174"/>
                  </a:lnTo>
                  <a:cubicBezTo>
                    <a:pt x="140429" y="47174"/>
                    <a:pt x="140520" y="47144"/>
                    <a:pt x="140550" y="47114"/>
                  </a:cubicBezTo>
                  <a:cubicBezTo>
                    <a:pt x="140581" y="47083"/>
                    <a:pt x="140581" y="47022"/>
                    <a:pt x="140581" y="46962"/>
                  </a:cubicBezTo>
                  <a:lnTo>
                    <a:pt x="139973" y="32949"/>
                  </a:lnTo>
                  <a:lnTo>
                    <a:pt x="160703" y="25381"/>
                  </a:lnTo>
                  <a:cubicBezTo>
                    <a:pt x="160763" y="25350"/>
                    <a:pt x="160855" y="25259"/>
                    <a:pt x="160794" y="25138"/>
                  </a:cubicBezTo>
                  <a:lnTo>
                    <a:pt x="156538" y="456"/>
                  </a:lnTo>
                  <a:lnTo>
                    <a:pt x="180916" y="8846"/>
                  </a:lnTo>
                  <a:lnTo>
                    <a:pt x="185658" y="26627"/>
                  </a:lnTo>
                  <a:lnTo>
                    <a:pt x="164411" y="44135"/>
                  </a:lnTo>
                  <a:cubicBezTo>
                    <a:pt x="164381" y="44196"/>
                    <a:pt x="164350" y="44226"/>
                    <a:pt x="164350" y="44287"/>
                  </a:cubicBezTo>
                  <a:cubicBezTo>
                    <a:pt x="164350" y="44348"/>
                    <a:pt x="164381" y="44408"/>
                    <a:pt x="164411" y="44439"/>
                  </a:cubicBezTo>
                  <a:lnTo>
                    <a:pt x="181889" y="59150"/>
                  </a:lnTo>
                  <a:cubicBezTo>
                    <a:pt x="181919" y="59181"/>
                    <a:pt x="181980" y="59181"/>
                    <a:pt x="182010" y="59181"/>
                  </a:cubicBezTo>
                  <a:cubicBezTo>
                    <a:pt x="182040" y="59181"/>
                    <a:pt x="182071" y="59181"/>
                    <a:pt x="182132" y="59150"/>
                  </a:cubicBezTo>
                  <a:lnTo>
                    <a:pt x="193469" y="51551"/>
                  </a:lnTo>
                  <a:cubicBezTo>
                    <a:pt x="193560" y="51521"/>
                    <a:pt x="193591" y="51399"/>
                    <a:pt x="193560" y="51339"/>
                  </a:cubicBezTo>
                  <a:lnTo>
                    <a:pt x="186235" y="27144"/>
                  </a:lnTo>
                  <a:lnTo>
                    <a:pt x="205749" y="36506"/>
                  </a:lnTo>
                  <a:lnTo>
                    <a:pt x="213044" y="51095"/>
                  </a:lnTo>
                  <a:lnTo>
                    <a:pt x="213166" y="51217"/>
                  </a:lnTo>
                  <a:lnTo>
                    <a:pt x="213196" y="51217"/>
                  </a:lnTo>
                  <a:cubicBezTo>
                    <a:pt x="213226" y="51217"/>
                    <a:pt x="213287" y="51217"/>
                    <a:pt x="213318" y="51187"/>
                  </a:cubicBezTo>
                  <a:lnTo>
                    <a:pt x="236601" y="36171"/>
                  </a:lnTo>
                  <a:lnTo>
                    <a:pt x="239823" y="55594"/>
                  </a:lnTo>
                  <a:cubicBezTo>
                    <a:pt x="239823" y="55655"/>
                    <a:pt x="239884" y="55716"/>
                    <a:pt x="239944" y="55746"/>
                  </a:cubicBezTo>
                  <a:cubicBezTo>
                    <a:pt x="240035" y="55776"/>
                    <a:pt x="240096" y="55746"/>
                    <a:pt x="240127" y="55716"/>
                  </a:cubicBezTo>
                  <a:lnTo>
                    <a:pt x="254473" y="44196"/>
                  </a:lnTo>
                  <a:lnTo>
                    <a:pt x="277574" y="57752"/>
                  </a:lnTo>
                  <a:lnTo>
                    <a:pt x="285720" y="75716"/>
                  </a:lnTo>
                  <a:lnTo>
                    <a:pt x="279884" y="93437"/>
                  </a:lnTo>
                  <a:lnTo>
                    <a:pt x="279884" y="93437"/>
                  </a:lnTo>
                  <a:lnTo>
                    <a:pt x="279884" y="93437"/>
                  </a:lnTo>
                  <a:lnTo>
                    <a:pt x="276845" y="110033"/>
                  </a:lnTo>
                  <a:cubicBezTo>
                    <a:pt x="276845" y="110154"/>
                    <a:pt x="276875" y="110215"/>
                    <a:pt x="276997" y="110276"/>
                  </a:cubicBezTo>
                  <a:lnTo>
                    <a:pt x="299307" y="116112"/>
                  </a:lnTo>
                  <a:lnTo>
                    <a:pt x="307696" y="127601"/>
                  </a:lnTo>
                  <a:lnTo>
                    <a:pt x="288547" y="135048"/>
                  </a:lnTo>
                  <a:lnTo>
                    <a:pt x="285690" y="131249"/>
                  </a:lnTo>
                  <a:cubicBezTo>
                    <a:pt x="285629" y="131157"/>
                    <a:pt x="285507" y="131127"/>
                    <a:pt x="285416" y="131188"/>
                  </a:cubicBezTo>
                  <a:cubicBezTo>
                    <a:pt x="285355" y="131279"/>
                    <a:pt x="285325" y="131401"/>
                    <a:pt x="285386" y="131461"/>
                  </a:cubicBezTo>
                  <a:lnTo>
                    <a:pt x="288304" y="135382"/>
                  </a:lnTo>
                  <a:cubicBezTo>
                    <a:pt x="288365" y="135413"/>
                    <a:pt x="288395" y="135443"/>
                    <a:pt x="288456" y="135443"/>
                  </a:cubicBezTo>
                  <a:lnTo>
                    <a:pt x="288547" y="135443"/>
                  </a:lnTo>
                  <a:lnTo>
                    <a:pt x="308061" y="127844"/>
                  </a:lnTo>
                  <a:cubicBezTo>
                    <a:pt x="308122" y="127814"/>
                    <a:pt x="308183" y="127784"/>
                    <a:pt x="308183" y="127723"/>
                  </a:cubicBezTo>
                  <a:cubicBezTo>
                    <a:pt x="308183" y="127662"/>
                    <a:pt x="308152" y="127601"/>
                    <a:pt x="308122" y="127540"/>
                  </a:cubicBezTo>
                  <a:close/>
                  <a:moveTo>
                    <a:pt x="14347" y="87935"/>
                  </a:moveTo>
                  <a:lnTo>
                    <a:pt x="2675" y="78117"/>
                  </a:lnTo>
                  <a:lnTo>
                    <a:pt x="22038" y="78117"/>
                  </a:lnTo>
                  <a:close/>
                  <a:moveTo>
                    <a:pt x="28269" y="37934"/>
                  </a:moveTo>
                  <a:lnTo>
                    <a:pt x="16110" y="44956"/>
                  </a:lnTo>
                  <a:lnTo>
                    <a:pt x="487" y="27995"/>
                  </a:lnTo>
                  <a:lnTo>
                    <a:pt x="7539" y="20366"/>
                  </a:lnTo>
                  <a:lnTo>
                    <a:pt x="28269" y="15229"/>
                  </a:lnTo>
                  <a:close/>
                  <a:moveTo>
                    <a:pt x="48725" y="54682"/>
                  </a:moveTo>
                  <a:lnTo>
                    <a:pt x="31886" y="58634"/>
                  </a:lnTo>
                  <a:lnTo>
                    <a:pt x="28664" y="38269"/>
                  </a:lnTo>
                  <a:lnTo>
                    <a:pt x="47722" y="41065"/>
                  </a:lnTo>
                  <a:close/>
                  <a:moveTo>
                    <a:pt x="66780" y="25320"/>
                  </a:moveTo>
                  <a:lnTo>
                    <a:pt x="82343" y="33709"/>
                  </a:lnTo>
                  <a:lnTo>
                    <a:pt x="64348" y="40670"/>
                  </a:lnTo>
                  <a:close/>
                  <a:moveTo>
                    <a:pt x="140246" y="46810"/>
                  </a:moveTo>
                  <a:lnTo>
                    <a:pt x="120550" y="46810"/>
                  </a:lnTo>
                  <a:lnTo>
                    <a:pt x="110611" y="35867"/>
                  </a:lnTo>
                  <a:lnTo>
                    <a:pt x="126811" y="9606"/>
                  </a:lnTo>
                  <a:lnTo>
                    <a:pt x="139638" y="32919"/>
                  </a:lnTo>
                  <a:close/>
                  <a:moveTo>
                    <a:pt x="182040" y="58786"/>
                  </a:moveTo>
                  <a:lnTo>
                    <a:pt x="164867" y="44348"/>
                  </a:lnTo>
                  <a:lnTo>
                    <a:pt x="185810" y="27053"/>
                  </a:lnTo>
                  <a:lnTo>
                    <a:pt x="193135" y="51339"/>
                  </a:lnTo>
                  <a:close/>
                  <a:moveTo>
                    <a:pt x="213318" y="50761"/>
                  </a:moveTo>
                  <a:lnTo>
                    <a:pt x="206175" y="36445"/>
                  </a:lnTo>
                  <a:lnTo>
                    <a:pt x="222862" y="26718"/>
                  </a:lnTo>
                  <a:lnTo>
                    <a:pt x="236418" y="35837"/>
                  </a:lnTo>
                  <a:close/>
                  <a:moveTo>
                    <a:pt x="290371" y="18299"/>
                  </a:moveTo>
                  <a:lnTo>
                    <a:pt x="299611" y="20335"/>
                  </a:lnTo>
                  <a:lnTo>
                    <a:pt x="300371" y="43618"/>
                  </a:lnTo>
                  <a:lnTo>
                    <a:pt x="280127" y="40852"/>
                  </a:lnTo>
                  <a:close/>
                  <a:moveTo>
                    <a:pt x="261100" y="35685"/>
                  </a:moveTo>
                  <a:lnTo>
                    <a:pt x="254747" y="27387"/>
                  </a:lnTo>
                  <a:lnTo>
                    <a:pt x="271100" y="23770"/>
                  </a:lnTo>
                  <a:close/>
                  <a:moveTo>
                    <a:pt x="254625" y="27812"/>
                  </a:moveTo>
                  <a:lnTo>
                    <a:pt x="260887" y="35989"/>
                  </a:lnTo>
                  <a:lnTo>
                    <a:pt x="254625" y="43436"/>
                  </a:lnTo>
                  <a:close/>
                  <a:moveTo>
                    <a:pt x="254717" y="43892"/>
                  </a:moveTo>
                  <a:lnTo>
                    <a:pt x="261100" y="36293"/>
                  </a:lnTo>
                  <a:lnTo>
                    <a:pt x="276966" y="56962"/>
                  </a:lnTo>
                  <a:close/>
                  <a:moveTo>
                    <a:pt x="285994" y="76081"/>
                  </a:moveTo>
                  <a:lnTo>
                    <a:pt x="303015" y="94592"/>
                  </a:lnTo>
                  <a:lnTo>
                    <a:pt x="280310" y="93285"/>
                  </a:lnTo>
                  <a:close/>
                  <a:moveTo>
                    <a:pt x="280188" y="93649"/>
                  </a:moveTo>
                  <a:lnTo>
                    <a:pt x="303259" y="94987"/>
                  </a:lnTo>
                  <a:lnTo>
                    <a:pt x="299216" y="115656"/>
                  </a:lnTo>
                  <a:lnTo>
                    <a:pt x="277209" y="109881"/>
                  </a:lnTo>
                  <a:close/>
                  <a:moveTo>
                    <a:pt x="23618" y="95443"/>
                  </a:moveTo>
                  <a:lnTo>
                    <a:pt x="2706" y="99364"/>
                  </a:lnTo>
                  <a:cubicBezTo>
                    <a:pt x="2615" y="99364"/>
                    <a:pt x="2584" y="99424"/>
                    <a:pt x="2554" y="99485"/>
                  </a:cubicBezTo>
                  <a:cubicBezTo>
                    <a:pt x="2523" y="99546"/>
                    <a:pt x="2554" y="99637"/>
                    <a:pt x="2584" y="99668"/>
                  </a:cubicBezTo>
                  <a:lnTo>
                    <a:pt x="21430" y="120458"/>
                  </a:lnTo>
                  <a:lnTo>
                    <a:pt x="14226" y="132920"/>
                  </a:lnTo>
                  <a:lnTo>
                    <a:pt x="1794" y="130580"/>
                  </a:lnTo>
                  <a:cubicBezTo>
                    <a:pt x="1672" y="130580"/>
                    <a:pt x="1612" y="130641"/>
                    <a:pt x="1551" y="130732"/>
                  </a:cubicBezTo>
                  <a:cubicBezTo>
                    <a:pt x="1520" y="130853"/>
                    <a:pt x="1612" y="130945"/>
                    <a:pt x="1703" y="130975"/>
                  </a:cubicBezTo>
                  <a:lnTo>
                    <a:pt x="14287" y="133316"/>
                  </a:lnTo>
                  <a:lnTo>
                    <a:pt x="14317" y="133316"/>
                  </a:lnTo>
                  <a:cubicBezTo>
                    <a:pt x="14408" y="133316"/>
                    <a:pt x="14439" y="133285"/>
                    <a:pt x="14469" y="133255"/>
                  </a:cubicBezTo>
                  <a:lnTo>
                    <a:pt x="21825" y="120549"/>
                  </a:lnTo>
                  <a:cubicBezTo>
                    <a:pt x="21825" y="120519"/>
                    <a:pt x="21855" y="120519"/>
                    <a:pt x="21855" y="120489"/>
                  </a:cubicBezTo>
                  <a:lnTo>
                    <a:pt x="21855" y="120489"/>
                  </a:lnTo>
                  <a:lnTo>
                    <a:pt x="23800" y="95686"/>
                  </a:lnTo>
                  <a:cubicBezTo>
                    <a:pt x="23800" y="95595"/>
                    <a:pt x="23800" y="95564"/>
                    <a:pt x="23709" y="95534"/>
                  </a:cubicBezTo>
                  <a:cubicBezTo>
                    <a:pt x="23709" y="95443"/>
                    <a:pt x="23679" y="95412"/>
                    <a:pt x="23618" y="95443"/>
                  </a:cubicBezTo>
                  <a:close/>
                  <a:moveTo>
                    <a:pt x="21551" y="119941"/>
                  </a:moveTo>
                  <a:lnTo>
                    <a:pt x="3131" y="99637"/>
                  </a:lnTo>
                  <a:lnTo>
                    <a:pt x="23466" y="95838"/>
                  </a:lnTo>
                  <a:close/>
                  <a:moveTo>
                    <a:pt x="154228" y="51977"/>
                  </a:moveTo>
                  <a:cubicBezTo>
                    <a:pt x="154320" y="52068"/>
                    <a:pt x="154320" y="52159"/>
                    <a:pt x="154228" y="52251"/>
                  </a:cubicBezTo>
                  <a:lnTo>
                    <a:pt x="145444" y="61187"/>
                  </a:lnTo>
                  <a:cubicBezTo>
                    <a:pt x="145414" y="61217"/>
                    <a:pt x="145383" y="61217"/>
                    <a:pt x="145292" y="61217"/>
                  </a:cubicBezTo>
                  <a:cubicBezTo>
                    <a:pt x="145262" y="61217"/>
                    <a:pt x="145201" y="61217"/>
                    <a:pt x="145140" y="61187"/>
                  </a:cubicBezTo>
                  <a:cubicBezTo>
                    <a:pt x="145079" y="61096"/>
                    <a:pt x="145079" y="60974"/>
                    <a:pt x="145140" y="60913"/>
                  </a:cubicBezTo>
                  <a:lnTo>
                    <a:pt x="153924" y="51977"/>
                  </a:lnTo>
                  <a:cubicBezTo>
                    <a:pt x="154046" y="51916"/>
                    <a:pt x="154168" y="51916"/>
                    <a:pt x="154228" y="51977"/>
                  </a:cubicBezTo>
                  <a:close/>
                  <a:moveTo>
                    <a:pt x="268851" y="93345"/>
                  </a:moveTo>
                  <a:cubicBezTo>
                    <a:pt x="268942" y="93437"/>
                    <a:pt x="268942" y="93558"/>
                    <a:pt x="268820" y="93619"/>
                  </a:cubicBezTo>
                  <a:lnTo>
                    <a:pt x="260127" y="101035"/>
                  </a:lnTo>
                  <a:lnTo>
                    <a:pt x="268212" y="104531"/>
                  </a:lnTo>
                  <a:cubicBezTo>
                    <a:pt x="268334" y="104561"/>
                    <a:pt x="268364" y="104683"/>
                    <a:pt x="268334" y="104774"/>
                  </a:cubicBezTo>
                  <a:cubicBezTo>
                    <a:pt x="268273" y="104865"/>
                    <a:pt x="268212" y="104896"/>
                    <a:pt x="268121" y="104896"/>
                  </a:cubicBezTo>
                  <a:lnTo>
                    <a:pt x="268060" y="104896"/>
                  </a:lnTo>
                  <a:lnTo>
                    <a:pt x="259702" y="101279"/>
                  </a:lnTo>
                  <a:cubicBezTo>
                    <a:pt x="259610" y="101248"/>
                    <a:pt x="259580" y="101218"/>
                    <a:pt x="259580" y="101127"/>
                  </a:cubicBezTo>
                  <a:cubicBezTo>
                    <a:pt x="259580" y="101066"/>
                    <a:pt x="259580" y="101035"/>
                    <a:pt x="259671" y="100944"/>
                  </a:cubicBezTo>
                  <a:lnTo>
                    <a:pt x="268638" y="93345"/>
                  </a:lnTo>
                  <a:cubicBezTo>
                    <a:pt x="268668" y="93254"/>
                    <a:pt x="268790" y="93285"/>
                    <a:pt x="268851" y="93345"/>
                  </a:cubicBezTo>
                  <a:close/>
                  <a:moveTo>
                    <a:pt x="49211" y="92798"/>
                  </a:moveTo>
                  <a:cubicBezTo>
                    <a:pt x="49302" y="92859"/>
                    <a:pt x="49333" y="92981"/>
                    <a:pt x="49242" y="93041"/>
                  </a:cubicBezTo>
                  <a:lnTo>
                    <a:pt x="39424" y="105899"/>
                  </a:lnTo>
                  <a:cubicBezTo>
                    <a:pt x="39363" y="105929"/>
                    <a:pt x="39333" y="105959"/>
                    <a:pt x="39241" y="105959"/>
                  </a:cubicBezTo>
                  <a:cubicBezTo>
                    <a:pt x="39211" y="105959"/>
                    <a:pt x="39181" y="105959"/>
                    <a:pt x="39150" y="105929"/>
                  </a:cubicBezTo>
                  <a:cubicBezTo>
                    <a:pt x="39059" y="105868"/>
                    <a:pt x="39029" y="105747"/>
                    <a:pt x="39120" y="105656"/>
                  </a:cubicBezTo>
                  <a:lnTo>
                    <a:pt x="48938" y="92859"/>
                  </a:lnTo>
                  <a:cubicBezTo>
                    <a:pt x="49029" y="92737"/>
                    <a:pt x="49150" y="92737"/>
                    <a:pt x="49211" y="92798"/>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21"/>
            <p:cNvSpPr/>
            <p:nvPr/>
          </p:nvSpPr>
          <p:spPr>
            <a:xfrm>
              <a:off x="3502600" y="669000"/>
              <a:ext cx="34225" cy="34225"/>
            </a:xfrm>
            <a:custGeom>
              <a:rect b="b" l="l" r="r" t="t"/>
              <a:pathLst>
                <a:path extrusionOk="0" h="1369" w="1369">
                  <a:moveTo>
                    <a:pt x="1369" y="699"/>
                  </a:moveTo>
                  <a:cubicBezTo>
                    <a:pt x="1369" y="1064"/>
                    <a:pt x="1065" y="1368"/>
                    <a:pt x="700" y="1368"/>
                  </a:cubicBezTo>
                  <a:cubicBezTo>
                    <a:pt x="305" y="1368"/>
                    <a:pt x="1" y="1064"/>
                    <a:pt x="1" y="699"/>
                  </a:cubicBezTo>
                  <a:cubicBezTo>
                    <a:pt x="1" y="304"/>
                    <a:pt x="305" y="0"/>
                    <a:pt x="700" y="0"/>
                  </a:cubicBezTo>
                  <a:cubicBezTo>
                    <a:pt x="1065" y="61"/>
                    <a:pt x="1369" y="365"/>
                    <a:pt x="1369"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21"/>
            <p:cNvSpPr/>
            <p:nvPr/>
          </p:nvSpPr>
          <p:spPr>
            <a:xfrm>
              <a:off x="4021625" y="482825"/>
              <a:ext cx="34225" cy="34225"/>
            </a:xfrm>
            <a:custGeom>
              <a:rect b="b" l="l" r="r" t="t"/>
              <a:pathLst>
                <a:path extrusionOk="0" h="1369" w="1369">
                  <a:moveTo>
                    <a:pt x="1368" y="699"/>
                  </a:moveTo>
                  <a:cubicBezTo>
                    <a:pt x="1368" y="1064"/>
                    <a:pt x="1064" y="1368"/>
                    <a:pt x="669" y="1368"/>
                  </a:cubicBezTo>
                  <a:cubicBezTo>
                    <a:pt x="304" y="1368"/>
                    <a:pt x="0" y="1064"/>
                    <a:pt x="0" y="699"/>
                  </a:cubicBezTo>
                  <a:cubicBezTo>
                    <a:pt x="0" y="304"/>
                    <a:pt x="304" y="0"/>
                    <a:pt x="669" y="0"/>
                  </a:cubicBezTo>
                  <a:cubicBezTo>
                    <a:pt x="1064" y="0"/>
                    <a:pt x="1368" y="304"/>
                    <a:pt x="1368"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21"/>
            <p:cNvSpPr/>
            <p:nvPr/>
          </p:nvSpPr>
          <p:spPr>
            <a:xfrm>
              <a:off x="4656125" y="520825"/>
              <a:ext cx="34225" cy="34200"/>
            </a:xfrm>
            <a:custGeom>
              <a:rect b="b" l="l" r="r" t="t"/>
              <a:pathLst>
                <a:path extrusionOk="0" h="1368" w="1369">
                  <a:moveTo>
                    <a:pt x="1368" y="699"/>
                  </a:moveTo>
                  <a:cubicBezTo>
                    <a:pt x="1368" y="1064"/>
                    <a:pt x="1064" y="1368"/>
                    <a:pt x="669" y="1368"/>
                  </a:cubicBezTo>
                  <a:cubicBezTo>
                    <a:pt x="305" y="1368"/>
                    <a:pt x="1" y="1064"/>
                    <a:pt x="1" y="699"/>
                  </a:cubicBezTo>
                  <a:cubicBezTo>
                    <a:pt x="1" y="304"/>
                    <a:pt x="305" y="0"/>
                    <a:pt x="669" y="0"/>
                  </a:cubicBezTo>
                  <a:cubicBezTo>
                    <a:pt x="1064" y="0"/>
                    <a:pt x="1368" y="304"/>
                    <a:pt x="1368"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21"/>
            <p:cNvSpPr/>
            <p:nvPr/>
          </p:nvSpPr>
          <p:spPr>
            <a:xfrm>
              <a:off x="5153100" y="758650"/>
              <a:ext cx="34225" cy="34225"/>
            </a:xfrm>
            <a:custGeom>
              <a:rect b="b" l="l" r="r" t="t"/>
              <a:pathLst>
                <a:path extrusionOk="0" h="1369" w="1369">
                  <a:moveTo>
                    <a:pt x="1368" y="670"/>
                  </a:moveTo>
                  <a:cubicBezTo>
                    <a:pt x="1368" y="1065"/>
                    <a:pt x="1064" y="1369"/>
                    <a:pt x="669" y="1369"/>
                  </a:cubicBezTo>
                  <a:cubicBezTo>
                    <a:pt x="304" y="1369"/>
                    <a:pt x="0" y="1065"/>
                    <a:pt x="0" y="670"/>
                  </a:cubicBezTo>
                  <a:cubicBezTo>
                    <a:pt x="0" y="305"/>
                    <a:pt x="304" y="1"/>
                    <a:pt x="669" y="1"/>
                  </a:cubicBezTo>
                  <a:cubicBezTo>
                    <a:pt x="1064" y="1"/>
                    <a:pt x="1368" y="305"/>
                    <a:pt x="1368" y="67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21"/>
            <p:cNvSpPr/>
            <p:nvPr/>
          </p:nvSpPr>
          <p:spPr>
            <a:xfrm>
              <a:off x="5575600" y="512450"/>
              <a:ext cx="34225" cy="34225"/>
            </a:xfrm>
            <a:custGeom>
              <a:rect b="b" l="l" r="r" t="t"/>
              <a:pathLst>
                <a:path extrusionOk="0" h="1369" w="1369">
                  <a:moveTo>
                    <a:pt x="1368" y="700"/>
                  </a:moveTo>
                  <a:cubicBezTo>
                    <a:pt x="1368" y="1065"/>
                    <a:pt x="1064" y="1369"/>
                    <a:pt x="669" y="1369"/>
                  </a:cubicBezTo>
                  <a:cubicBezTo>
                    <a:pt x="304" y="1369"/>
                    <a:pt x="0" y="1065"/>
                    <a:pt x="0" y="700"/>
                  </a:cubicBezTo>
                  <a:cubicBezTo>
                    <a:pt x="0" y="305"/>
                    <a:pt x="304" y="1"/>
                    <a:pt x="669" y="1"/>
                  </a:cubicBezTo>
                  <a:cubicBezTo>
                    <a:pt x="1064" y="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21"/>
            <p:cNvSpPr/>
            <p:nvPr/>
          </p:nvSpPr>
          <p:spPr>
            <a:xfrm>
              <a:off x="5922875" y="746500"/>
              <a:ext cx="34225" cy="34225"/>
            </a:xfrm>
            <a:custGeom>
              <a:rect b="b" l="l" r="r" t="t"/>
              <a:pathLst>
                <a:path extrusionOk="0" h="1369" w="1369">
                  <a:moveTo>
                    <a:pt x="1368" y="669"/>
                  </a:moveTo>
                  <a:cubicBezTo>
                    <a:pt x="1368" y="1064"/>
                    <a:pt x="1064" y="1368"/>
                    <a:pt x="699" y="1368"/>
                  </a:cubicBezTo>
                  <a:cubicBezTo>
                    <a:pt x="304" y="1368"/>
                    <a:pt x="0" y="1064"/>
                    <a:pt x="0" y="669"/>
                  </a:cubicBezTo>
                  <a:cubicBezTo>
                    <a:pt x="0" y="305"/>
                    <a:pt x="304" y="1"/>
                    <a:pt x="699" y="1"/>
                  </a:cubicBezTo>
                  <a:cubicBezTo>
                    <a:pt x="1064" y="1"/>
                    <a:pt x="1368" y="305"/>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21"/>
            <p:cNvSpPr/>
            <p:nvPr/>
          </p:nvSpPr>
          <p:spPr>
            <a:xfrm>
              <a:off x="5336225" y="1124925"/>
              <a:ext cx="34225" cy="34225"/>
            </a:xfrm>
            <a:custGeom>
              <a:rect b="b" l="l" r="r" t="t"/>
              <a:pathLst>
                <a:path extrusionOk="0" h="1369" w="1369">
                  <a:moveTo>
                    <a:pt x="1369" y="700"/>
                  </a:moveTo>
                  <a:cubicBezTo>
                    <a:pt x="1369" y="1064"/>
                    <a:pt x="1065" y="1368"/>
                    <a:pt x="669" y="1368"/>
                  </a:cubicBezTo>
                  <a:cubicBezTo>
                    <a:pt x="305" y="1368"/>
                    <a:pt x="1" y="1064"/>
                    <a:pt x="1" y="700"/>
                  </a:cubicBezTo>
                  <a:cubicBezTo>
                    <a:pt x="1" y="305"/>
                    <a:pt x="305" y="1"/>
                    <a:pt x="669" y="1"/>
                  </a:cubicBezTo>
                  <a:cubicBezTo>
                    <a:pt x="1065" y="1"/>
                    <a:pt x="1369" y="305"/>
                    <a:pt x="1369"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21"/>
            <p:cNvSpPr/>
            <p:nvPr/>
          </p:nvSpPr>
          <p:spPr>
            <a:xfrm>
              <a:off x="5208575" y="512450"/>
              <a:ext cx="34225" cy="34225"/>
            </a:xfrm>
            <a:custGeom>
              <a:rect b="b" l="l" r="r" t="t"/>
              <a:pathLst>
                <a:path extrusionOk="0" h="1369" w="1369">
                  <a:moveTo>
                    <a:pt x="1368" y="700"/>
                  </a:moveTo>
                  <a:cubicBezTo>
                    <a:pt x="1368" y="1065"/>
                    <a:pt x="1064" y="1369"/>
                    <a:pt x="699" y="1369"/>
                  </a:cubicBezTo>
                  <a:cubicBezTo>
                    <a:pt x="304" y="1369"/>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21"/>
            <p:cNvSpPr/>
            <p:nvPr/>
          </p:nvSpPr>
          <p:spPr>
            <a:xfrm>
              <a:off x="6131850" y="499550"/>
              <a:ext cx="34200" cy="34200"/>
            </a:xfrm>
            <a:custGeom>
              <a:rect b="b" l="l" r="r" t="t"/>
              <a:pathLst>
                <a:path extrusionOk="0" h="1368" w="1368">
                  <a:moveTo>
                    <a:pt x="1368" y="669"/>
                  </a:moveTo>
                  <a:cubicBezTo>
                    <a:pt x="1368" y="1064"/>
                    <a:pt x="1064" y="1368"/>
                    <a:pt x="699" y="1368"/>
                  </a:cubicBezTo>
                  <a:cubicBezTo>
                    <a:pt x="304" y="1368"/>
                    <a:pt x="0" y="1064"/>
                    <a:pt x="0" y="669"/>
                  </a:cubicBezTo>
                  <a:cubicBezTo>
                    <a:pt x="0" y="304"/>
                    <a:pt x="304" y="0"/>
                    <a:pt x="699" y="0"/>
                  </a:cubicBezTo>
                  <a:cubicBezTo>
                    <a:pt x="1064" y="30"/>
                    <a:pt x="1368" y="33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21"/>
            <p:cNvSpPr/>
            <p:nvPr/>
          </p:nvSpPr>
          <p:spPr>
            <a:xfrm>
              <a:off x="5954775" y="499550"/>
              <a:ext cx="34225" cy="34200"/>
            </a:xfrm>
            <a:custGeom>
              <a:rect b="b" l="l" r="r" t="t"/>
              <a:pathLst>
                <a:path extrusionOk="0" h="1368" w="1369">
                  <a:moveTo>
                    <a:pt x="1369" y="669"/>
                  </a:moveTo>
                  <a:cubicBezTo>
                    <a:pt x="1369" y="1064"/>
                    <a:pt x="1065" y="1368"/>
                    <a:pt x="670" y="1368"/>
                  </a:cubicBezTo>
                  <a:cubicBezTo>
                    <a:pt x="305" y="1368"/>
                    <a:pt x="1" y="1064"/>
                    <a:pt x="1" y="669"/>
                  </a:cubicBezTo>
                  <a:cubicBezTo>
                    <a:pt x="1" y="304"/>
                    <a:pt x="305" y="0"/>
                    <a:pt x="670" y="0"/>
                  </a:cubicBezTo>
                  <a:cubicBezTo>
                    <a:pt x="1065" y="30"/>
                    <a:pt x="1369" y="33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21"/>
            <p:cNvSpPr/>
            <p:nvPr/>
          </p:nvSpPr>
          <p:spPr>
            <a:xfrm>
              <a:off x="6365875" y="531450"/>
              <a:ext cx="34225" cy="34225"/>
            </a:xfrm>
            <a:custGeom>
              <a:rect b="b" l="l" r="r" t="t"/>
              <a:pathLst>
                <a:path extrusionOk="0" h="1369" w="1369">
                  <a:moveTo>
                    <a:pt x="1369" y="669"/>
                  </a:moveTo>
                  <a:cubicBezTo>
                    <a:pt x="1369" y="1064"/>
                    <a:pt x="1065" y="1368"/>
                    <a:pt x="670" y="1368"/>
                  </a:cubicBezTo>
                  <a:cubicBezTo>
                    <a:pt x="305" y="1368"/>
                    <a:pt x="1" y="1064"/>
                    <a:pt x="1" y="669"/>
                  </a:cubicBezTo>
                  <a:cubicBezTo>
                    <a:pt x="1" y="305"/>
                    <a:pt x="305" y="1"/>
                    <a:pt x="670" y="1"/>
                  </a:cubicBezTo>
                  <a:cubicBezTo>
                    <a:pt x="1065" y="1"/>
                    <a:pt x="1369" y="305"/>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21"/>
            <p:cNvSpPr/>
            <p:nvPr/>
          </p:nvSpPr>
          <p:spPr>
            <a:xfrm>
              <a:off x="6365875" y="948625"/>
              <a:ext cx="34225" cy="34225"/>
            </a:xfrm>
            <a:custGeom>
              <a:rect b="b" l="l" r="r" t="t"/>
              <a:pathLst>
                <a:path extrusionOk="0" h="1369" w="1369">
                  <a:moveTo>
                    <a:pt x="1369" y="670"/>
                  </a:moveTo>
                  <a:cubicBezTo>
                    <a:pt x="1369" y="1065"/>
                    <a:pt x="1065" y="1369"/>
                    <a:pt x="670" y="1369"/>
                  </a:cubicBezTo>
                  <a:cubicBezTo>
                    <a:pt x="305" y="1369"/>
                    <a:pt x="1" y="1065"/>
                    <a:pt x="1" y="670"/>
                  </a:cubicBezTo>
                  <a:cubicBezTo>
                    <a:pt x="1" y="305"/>
                    <a:pt x="305" y="1"/>
                    <a:pt x="670" y="1"/>
                  </a:cubicBezTo>
                  <a:cubicBezTo>
                    <a:pt x="1065" y="1"/>
                    <a:pt x="1369" y="305"/>
                    <a:pt x="1369" y="67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21"/>
            <p:cNvSpPr/>
            <p:nvPr/>
          </p:nvSpPr>
          <p:spPr>
            <a:xfrm>
              <a:off x="6947200" y="1289825"/>
              <a:ext cx="34225" cy="34225"/>
            </a:xfrm>
            <a:custGeom>
              <a:rect b="b" l="l" r="r" t="t"/>
              <a:pathLst>
                <a:path extrusionOk="0" h="1369" w="1369">
                  <a:moveTo>
                    <a:pt x="1368" y="669"/>
                  </a:moveTo>
                  <a:cubicBezTo>
                    <a:pt x="1368" y="1064"/>
                    <a:pt x="1065" y="1368"/>
                    <a:pt x="669" y="1368"/>
                  </a:cubicBezTo>
                  <a:cubicBezTo>
                    <a:pt x="305" y="1368"/>
                    <a:pt x="1" y="1064"/>
                    <a:pt x="1" y="669"/>
                  </a:cubicBezTo>
                  <a:cubicBezTo>
                    <a:pt x="1" y="304"/>
                    <a:pt x="305" y="0"/>
                    <a:pt x="669" y="0"/>
                  </a:cubicBezTo>
                  <a:cubicBezTo>
                    <a:pt x="1065"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21"/>
            <p:cNvSpPr/>
            <p:nvPr/>
          </p:nvSpPr>
          <p:spPr>
            <a:xfrm>
              <a:off x="6650075" y="1339975"/>
              <a:ext cx="34225" cy="34225"/>
            </a:xfrm>
            <a:custGeom>
              <a:rect b="b" l="l" r="r" t="t"/>
              <a:pathLst>
                <a:path extrusionOk="0" h="1369" w="1369">
                  <a:moveTo>
                    <a:pt x="1369" y="669"/>
                  </a:moveTo>
                  <a:cubicBezTo>
                    <a:pt x="1369" y="1064"/>
                    <a:pt x="1065" y="1368"/>
                    <a:pt x="670" y="1368"/>
                  </a:cubicBezTo>
                  <a:cubicBezTo>
                    <a:pt x="305" y="1368"/>
                    <a:pt x="1" y="1064"/>
                    <a:pt x="1" y="669"/>
                  </a:cubicBezTo>
                  <a:cubicBezTo>
                    <a:pt x="1" y="304"/>
                    <a:pt x="305" y="1"/>
                    <a:pt x="670" y="1"/>
                  </a:cubicBezTo>
                  <a:cubicBezTo>
                    <a:pt x="1065" y="1"/>
                    <a:pt x="1369" y="30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21"/>
            <p:cNvSpPr/>
            <p:nvPr/>
          </p:nvSpPr>
          <p:spPr>
            <a:xfrm>
              <a:off x="6308900" y="1460800"/>
              <a:ext cx="34225" cy="33450"/>
            </a:xfrm>
            <a:custGeom>
              <a:rect b="b" l="l" r="r" t="t"/>
              <a:pathLst>
                <a:path extrusionOk="0" h="1338" w="1369">
                  <a:moveTo>
                    <a:pt x="1368" y="669"/>
                  </a:moveTo>
                  <a:cubicBezTo>
                    <a:pt x="1368" y="1034"/>
                    <a:pt x="1064" y="1338"/>
                    <a:pt x="669" y="1338"/>
                  </a:cubicBezTo>
                  <a:cubicBezTo>
                    <a:pt x="304" y="1338"/>
                    <a:pt x="0" y="103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21"/>
            <p:cNvSpPr/>
            <p:nvPr/>
          </p:nvSpPr>
          <p:spPr>
            <a:xfrm>
              <a:off x="6365875" y="1990450"/>
              <a:ext cx="34225" cy="34200"/>
            </a:xfrm>
            <a:custGeom>
              <a:rect b="b" l="l" r="r" t="t"/>
              <a:pathLst>
                <a:path extrusionOk="0" h="1368" w="1369">
                  <a:moveTo>
                    <a:pt x="1369" y="699"/>
                  </a:moveTo>
                  <a:cubicBezTo>
                    <a:pt x="1369" y="1064"/>
                    <a:pt x="1065" y="1368"/>
                    <a:pt x="670" y="1368"/>
                  </a:cubicBezTo>
                  <a:cubicBezTo>
                    <a:pt x="305" y="1368"/>
                    <a:pt x="1" y="1064"/>
                    <a:pt x="1" y="699"/>
                  </a:cubicBezTo>
                  <a:cubicBezTo>
                    <a:pt x="1" y="304"/>
                    <a:pt x="305" y="0"/>
                    <a:pt x="670" y="0"/>
                  </a:cubicBezTo>
                  <a:cubicBezTo>
                    <a:pt x="1065" y="31"/>
                    <a:pt x="1369" y="335"/>
                    <a:pt x="1369"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21"/>
            <p:cNvSpPr/>
            <p:nvPr/>
          </p:nvSpPr>
          <p:spPr>
            <a:xfrm>
              <a:off x="6723025" y="2186500"/>
              <a:ext cx="34225" cy="34225"/>
            </a:xfrm>
            <a:custGeom>
              <a:rect b="b" l="l" r="r" t="t"/>
              <a:pathLst>
                <a:path extrusionOk="0" h="1369" w="1369">
                  <a:moveTo>
                    <a:pt x="1369" y="669"/>
                  </a:moveTo>
                  <a:cubicBezTo>
                    <a:pt x="1369" y="1064"/>
                    <a:pt x="1065" y="1368"/>
                    <a:pt x="670" y="1368"/>
                  </a:cubicBezTo>
                  <a:cubicBezTo>
                    <a:pt x="305" y="1368"/>
                    <a:pt x="1" y="1064"/>
                    <a:pt x="1" y="669"/>
                  </a:cubicBezTo>
                  <a:cubicBezTo>
                    <a:pt x="1" y="304"/>
                    <a:pt x="305" y="0"/>
                    <a:pt x="670" y="0"/>
                  </a:cubicBezTo>
                  <a:cubicBezTo>
                    <a:pt x="1065" y="0"/>
                    <a:pt x="1369" y="30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21"/>
            <p:cNvSpPr/>
            <p:nvPr/>
          </p:nvSpPr>
          <p:spPr>
            <a:xfrm>
              <a:off x="7155425" y="1746525"/>
              <a:ext cx="34200" cy="34200"/>
            </a:xfrm>
            <a:custGeom>
              <a:rect b="b" l="l" r="r" t="t"/>
              <a:pathLst>
                <a:path extrusionOk="0" h="1368" w="1368">
                  <a:moveTo>
                    <a:pt x="1368" y="669"/>
                  </a:moveTo>
                  <a:cubicBezTo>
                    <a:pt x="1368" y="1064"/>
                    <a:pt x="1064" y="1368"/>
                    <a:pt x="669" y="1368"/>
                  </a:cubicBezTo>
                  <a:cubicBezTo>
                    <a:pt x="304" y="1368"/>
                    <a:pt x="0" y="106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21"/>
            <p:cNvSpPr/>
            <p:nvPr/>
          </p:nvSpPr>
          <p:spPr>
            <a:xfrm>
              <a:off x="7001150" y="866575"/>
              <a:ext cx="34225" cy="34200"/>
            </a:xfrm>
            <a:custGeom>
              <a:rect b="b" l="l" r="r" t="t"/>
              <a:pathLst>
                <a:path extrusionOk="0" h="1368" w="1369">
                  <a:moveTo>
                    <a:pt x="1369" y="699"/>
                  </a:moveTo>
                  <a:cubicBezTo>
                    <a:pt x="1369" y="1064"/>
                    <a:pt x="1065" y="1368"/>
                    <a:pt x="700" y="1368"/>
                  </a:cubicBezTo>
                  <a:cubicBezTo>
                    <a:pt x="305" y="1368"/>
                    <a:pt x="1" y="1064"/>
                    <a:pt x="1" y="699"/>
                  </a:cubicBezTo>
                  <a:cubicBezTo>
                    <a:pt x="1" y="304"/>
                    <a:pt x="305" y="0"/>
                    <a:pt x="700" y="0"/>
                  </a:cubicBezTo>
                  <a:cubicBezTo>
                    <a:pt x="1065" y="0"/>
                    <a:pt x="1369" y="304"/>
                    <a:pt x="1369"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21"/>
            <p:cNvSpPr/>
            <p:nvPr/>
          </p:nvSpPr>
          <p:spPr>
            <a:xfrm>
              <a:off x="7008000" y="2184975"/>
              <a:ext cx="34225" cy="34225"/>
            </a:xfrm>
            <a:custGeom>
              <a:rect b="b" l="l" r="r" t="t"/>
              <a:pathLst>
                <a:path extrusionOk="0" h="1369" w="1369">
                  <a:moveTo>
                    <a:pt x="1368" y="700"/>
                  </a:moveTo>
                  <a:cubicBezTo>
                    <a:pt x="1368" y="1064"/>
                    <a:pt x="1064" y="1368"/>
                    <a:pt x="669" y="1368"/>
                  </a:cubicBezTo>
                  <a:cubicBezTo>
                    <a:pt x="304" y="1368"/>
                    <a:pt x="0" y="1064"/>
                    <a:pt x="0" y="700"/>
                  </a:cubicBezTo>
                  <a:cubicBezTo>
                    <a:pt x="0" y="304"/>
                    <a:pt x="304" y="0"/>
                    <a:pt x="669" y="0"/>
                  </a:cubicBezTo>
                  <a:cubicBezTo>
                    <a:pt x="1064" y="0"/>
                    <a:pt x="1368" y="304"/>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21"/>
            <p:cNvSpPr/>
            <p:nvPr/>
          </p:nvSpPr>
          <p:spPr>
            <a:xfrm>
              <a:off x="6932775" y="2601400"/>
              <a:ext cx="34200" cy="34200"/>
            </a:xfrm>
            <a:custGeom>
              <a:rect b="b" l="l" r="r" t="t"/>
              <a:pathLst>
                <a:path extrusionOk="0" h="1368" w="1368">
                  <a:moveTo>
                    <a:pt x="1368" y="669"/>
                  </a:moveTo>
                  <a:cubicBezTo>
                    <a:pt x="1368" y="1064"/>
                    <a:pt x="1064" y="1368"/>
                    <a:pt x="699" y="1368"/>
                  </a:cubicBezTo>
                  <a:cubicBezTo>
                    <a:pt x="304" y="1368"/>
                    <a:pt x="0" y="1064"/>
                    <a:pt x="0" y="669"/>
                  </a:cubicBezTo>
                  <a:cubicBezTo>
                    <a:pt x="0" y="304"/>
                    <a:pt x="304" y="0"/>
                    <a:pt x="699" y="0"/>
                  </a:cubicBezTo>
                  <a:cubicBezTo>
                    <a:pt x="1064"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21"/>
            <p:cNvSpPr/>
            <p:nvPr/>
          </p:nvSpPr>
          <p:spPr>
            <a:xfrm>
              <a:off x="7216975" y="3230575"/>
              <a:ext cx="34200" cy="34975"/>
            </a:xfrm>
            <a:custGeom>
              <a:rect b="b" l="l" r="r" t="t"/>
              <a:pathLst>
                <a:path extrusionOk="0" h="1399" w="1368">
                  <a:moveTo>
                    <a:pt x="1368" y="700"/>
                  </a:moveTo>
                  <a:cubicBezTo>
                    <a:pt x="1368" y="1065"/>
                    <a:pt x="1064" y="1399"/>
                    <a:pt x="669" y="1399"/>
                  </a:cubicBezTo>
                  <a:cubicBezTo>
                    <a:pt x="304" y="1399"/>
                    <a:pt x="0" y="1065"/>
                    <a:pt x="0" y="700"/>
                  </a:cubicBezTo>
                  <a:cubicBezTo>
                    <a:pt x="0" y="305"/>
                    <a:pt x="304" y="1"/>
                    <a:pt x="669" y="1"/>
                  </a:cubicBezTo>
                  <a:cubicBezTo>
                    <a:pt x="1064" y="3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21"/>
            <p:cNvSpPr/>
            <p:nvPr/>
          </p:nvSpPr>
          <p:spPr>
            <a:xfrm>
              <a:off x="7142500" y="3133325"/>
              <a:ext cx="34225" cy="34200"/>
            </a:xfrm>
            <a:custGeom>
              <a:rect b="b" l="l" r="r" t="t"/>
              <a:pathLst>
                <a:path extrusionOk="0" h="1368" w="1369">
                  <a:moveTo>
                    <a:pt x="1368" y="669"/>
                  </a:moveTo>
                  <a:cubicBezTo>
                    <a:pt x="1368" y="1064"/>
                    <a:pt x="1064" y="1368"/>
                    <a:pt x="699" y="1368"/>
                  </a:cubicBezTo>
                  <a:cubicBezTo>
                    <a:pt x="304" y="1368"/>
                    <a:pt x="0" y="1064"/>
                    <a:pt x="0" y="669"/>
                  </a:cubicBezTo>
                  <a:cubicBezTo>
                    <a:pt x="0" y="304"/>
                    <a:pt x="304" y="0"/>
                    <a:pt x="699" y="0"/>
                  </a:cubicBezTo>
                  <a:cubicBezTo>
                    <a:pt x="1064"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21"/>
            <p:cNvSpPr/>
            <p:nvPr/>
          </p:nvSpPr>
          <p:spPr>
            <a:xfrm>
              <a:off x="6498875" y="2374175"/>
              <a:ext cx="34200" cy="34225"/>
            </a:xfrm>
            <a:custGeom>
              <a:rect b="b" l="l" r="r" t="t"/>
              <a:pathLst>
                <a:path extrusionOk="0" h="1369" w="1368">
                  <a:moveTo>
                    <a:pt x="1368" y="700"/>
                  </a:moveTo>
                  <a:cubicBezTo>
                    <a:pt x="1368" y="1065"/>
                    <a:pt x="1064" y="1369"/>
                    <a:pt x="669" y="1369"/>
                  </a:cubicBezTo>
                  <a:cubicBezTo>
                    <a:pt x="304" y="1369"/>
                    <a:pt x="0" y="1065"/>
                    <a:pt x="0" y="700"/>
                  </a:cubicBezTo>
                  <a:cubicBezTo>
                    <a:pt x="0" y="305"/>
                    <a:pt x="304" y="1"/>
                    <a:pt x="669" y="1"/>
                  </a:cubicBezTo>
                  <a:cubicBezTo>
                    <a:pt x="1064" y="31"/>
                    <a:pt x="1368" y="33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21"/>
            <p:cNvSpPr/>
            <p:nvPr/>
          </p:nvSpPr>
          <p:spPr>
            <a:xfrm>
              <a:off x="6705550" y="2466125"/>
              <a:ext cx="34225" cy="34225"/>
            </a:xfrm>
            <a:custGeom>
              <a:rect b="b" l="l" r="r" t="t"/>
              <a:pathLst>
                <a:path extrusionOk="0" h="1369" w="1369">
                  <a:moveTo>
                    <a:pt x="1369" y="700"/>
                  </a:moveTo>
                  <a:cubicBezTo>
                    <a:pt x="1369" y="1065"/>
                    <a:pt x="1065" y="1369"/>
                    <a:pt x="700" y="1369"/>
                  </a:cubicBezTo>
                  <a:cubicBezTo>
                    <a:pt x="305" y="1369"/>
                    <a:pt x="1" y="1065"/>
                    <a:pt x="1" y="700"/>
                  </a:cubicBezTo>
                  <a:cubicBezTo>
                    <a:pt x="1" y="305"/>
                    <a:pt x="305" y="1"/>
                    <a:pt x="700" y="1"/>
                  </a:cubicBezTo>
                  <a:cubicBezTo>
                    <a:pt x="1065" y="1"/>
                    <a:pt x="1369" y="366"/>
                    <a:pt x="1369"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21"/>
            <p:cNvSpPr/>
            <p:nvPr/>
          </p:nvSpPr>
          <p:spPr>
            <a:xfrm>
              <a:off x="6811950" y="1797425"/>
              <a:ext cx="34225" cy="34225"/>
            </a:xfrm>
            <a:custGeom>
              <a:rect b="b" l="l" r="r" t="t"/>
              <a:pathLst>
                <a:path extrusionOk="0" h="1369" w="1369">
                  <a:moveTo>
                    <a:pt x="1368" y="700"/>
                  </a:moveTo>
                  <a:cubicBezTo>
                    <a:pt x="1368" y="1065"/>
                    <a:pt x="1064" y="1368"/>
                    <a:pt x="699" y="1368"/>
                  </a:cubicBezTo>
                  <a:cubicBezTo>
                    <a:pt x="304" y="1368"/>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21"/>
            <p:cNvSpPr/>
            <p:nvPr/>
          </p:nvSpPr>
          <p:spPr>
            <a:xfrm>
              <a:off x="6005700" y="1238900"/>
              <a:ext cx="34225" cy="34225"/>
            </a:xfrm>
            <a:custGeom>
              <a:rect b="b" l="l" r="r" t="t"/>
              <a:pathLst>
                <a:path extrusionOk="0" h="1369" w="1369">
                  <a:moveTo>
                    <a:pt x="1368" y="700"/>
                  </a:moveTo>
                  <a:cubicBezTo>
                    <a:pt x="1368" y="1065"/>
                    <a:pt x="1064" y="1369"/>
                    <a:pt x="699" y="1369"/>
                  </a:cubicBezTo>
                  <a:cubicBezTo>
                    <a:pt x="304" y="1369"/>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21"/>
            <p:cNvSpPr/>
            <p:nvPr/>
          </p:nvSpPr>
          <p:spPr>
            <a:xfrm>
              <a:off x="4839250" y="1135575"/>
              <a:ext cx="34225" cy="34200"/>
            </a:xfrm>
            <a:custGeom>
              <a:rect b="b" l="l" r="r" t="t"/>
              <a:pathLst>
                <a:path extrusionOk="0" h="1368" w="1369">
                  <a:moveTo>
                    <a:pt x="1369" y="699"/>
                  </a:moveTo>
                  <a:cubicBezTo>
                    <a:pt x="1369" y="1064"/>
                    <a:pt x="1065" y="1368"/>
                    <a:pt x="700" y="1368"/>
                  </a:cubicBezTo>
                  <a:cubicBezTo>
                    <a:pt x="305" y="1368"/>
                    <a:pt x="1" y="1064"/>
                    <a:pt x="1" y="699"/>
                  </a:cubicBezTo>
                  <a:cubicBezTo>
                    <a:pt x="1" y="304"/>
                    <a:pt x="305" y="0"/>
                    <a:pt x="700" y="0"/>
                  </a:cubicBezTo>
                  <a:cubicBezTo>
                    <a:pt x="1095" y="0"/>
                    <a:pt x="1369" y="304"/>
                    <a:pt x="1369"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21"/>
            <p:cNvSpPr/>
            <p:nvPr/>
          </p:nvSpPr>
          <p:spPr>
            <a:xfrm>
              <a:off x="4555050" y="1324775"/>
              <a:ext cx="34225" cy="34225"/>
            </a:xfrm>
            <a:custGeom>
              <a:rect b="b" l="l" r="r" t="t"/>
              <a:pathLst>
                <a:path extrusionOk="0" h="1369" w="1369">
                  <a:moveTo>
                    <a:pt x="1369" y="669"/>
                  </a:moveTo>
                  <a:cubicBezTo>
                    <a:pt x="1369" y="1064"/>
                    <a:pt x="1065" y="1368"/>
                    <a:pt x="700" y="1368"/>
                  </a:cubicBezTo>
                  <a:cubicBezTo>
                    <a:pt x="305" y="1368"/>
                    <a:pt x="1" y="1064"/>
                    <a:pt x="1" y="669"/>
                  </a:cubicBezTo>
                  <a:cubicBezTo>
                    <a:pt x="1" y="305"/>
                    <a:pt x="305" y="1"/>
                    <a:pt x="700" y="1"/>
                  </a:cubicBezTo>
                  <a:cubicBezTo>
                    <a:pt x="1065" y="31"/>
                    <a:pt x="1369" y="335"/>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21"/>
            <p:cNvSpPr/>
            <p:nvPr/>
          </p:nvSpPr>
          <p:spPr>
            <a:xfrm>
              <a:off x="4118875" y="959275"/>
              <a:ext cx="34225" cy="34225"/>
            </a:xfrm>
            <a:custGeom>
              <a:rect b="b" l="l" r="r" t="t"/>
              <a:pathLst>
                <a:path extrusionOk="0" h="1369" w="1369">
                  <a:moveTo>
                    <a:pt x="1369" y="669"/>
                  </a:moveTo>
                  <a:cubicBezTo>
                    <a:pt x="1369" y="1034"/>
                    <a:pt x="1065" y="1368"/>
                    <a:pt x="700" y="1368"/>
                  </a:cubicBezTo>
                  <a:cubicBezTo>
                    <a:pt x="335" y="1368"/>
                    <a:pt x="1" y="1034"/>
                    <a:pt x="1" y="669"/>
                  </a:cubicBezTo>
                  <a:cubicBezTo>
                    <a:pt x="1" y="304"/>
                    <a:pt x="33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21"/>
            <p:cNvSpPr/>
            <p:nvPr/>
          </p:nvSpPr>
          <p:spPr>
            <a:xfrm>
              <a:off x="3856725" y="1152275"/>
              <a:ext cx="34225" cy="34225"/>
            </a:xfrm>
            <a:custGeom>
              <a:rect b="b" l="l" r="r" t="t"/>
              <a:pathLst>
                <a:path extrusionOk="0" h="1369" w="1369">
                  <a:moveTo>
                    <a:pt x="1368" y="700"/>
                  </a:moveTo>
                  <a:cubicBezTo>
                    <a:pt x="1368" y="1065"/>
                    <a:pt x="1064" y="1369"/>
                    <a:pt x="699" y="1369"/>
                  </a:cubicBezTo>
                  <a:cubicBezTo>
                    <a:pt x="335" y="1369"/>
                    <a:pt x="0" y="1065"/>
                    <a:pt x="0" y="700"/>
                  </a:cubicBezTo>
                  <a:cubicBezTo>
                    <a:pt x="0" y="335"/>
                    <a:pt x="335" y="1"/>
                    <a:pt x="699" y="1"/>
                  </a:cubicBezTo>
                  <a:cubicBezTo>
                    <a:pt x="1064" y="1"/>
                    <a:pt x="1368" y="33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21"/>
            <p:cNvSpPr/>
            <p:nvPr/>
          </p:nvSpPr>
          <p:spPr>
            <a:xfrm>
              <a:off x="3637875" y="1375700"/>
              <a:ext cx="34225" cy="34200"/>
            </a:xfrm>
            <a:custGeom>
              <a:rect b="b" l="l" r="r" t="t"/>
              <a:pathLst>
                <a:path extrusionOk="0" h="1368" w="1369">
                  <a:moveTo>
                    <a:pt x="1368" y="699"/>
                  </a:moveTo>
                  <a:cubicBezTo>
                    <a:pt x="1368" y="1064"/>
                    <a:pt x="1064" y="1368"/>
                    <a:pt x="669" y="1368"/>
                  </a:cubicBezTo>
                  <a:cubicBezTo>
                    <a:pt x="304" y="1368"/>
                    <a:pt x="0" y="1064"/>
                    <a:pt x="0" y="699"/>
                  </a:cubicBezTo>
                  <a:cubicBezTo>
                    <a:pt x="0" y="304"/>
                    <a:pt x="304" y="0"/>
                    <a:pt x="669" y="0"/>
                  </a:cubicBezTo>
                  <a:cubicBezTo>
                    <a:pt x="1064" y="0"/>
                    <a:pt x="1368" y="304"/>
                    <a:pt x="1368"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21"/>
            <p:cNvSpPr/>
            <p:nvPr/>
          </p:nvSpPr>
          <p:spPr>
            <a:xfrm>
              <a:off x="3516300" y="1024625"/>
              <a:ext cx="34200" cy="34225"/>
            </a:xfrm>
            <a:custGeom>
              <a:rect b="b" l="l" r="r" t="t"/>
              <a:pathLst>
                <a:path extrusionOk="0" h="1369" w="1368">
                  <a:moveTo>
                    <a:pt x="1368" y="669"/>
                  </a:moveTo>
                  <a:cubicBezTo>
                    <a:pt x="1368" y="1064"/>
                    <a:pt x="1064" y="1368"/>
                    <a:pt x="669" y="1368"/>
                  </a:cubicBezTo>
                  <a:cubicBezTo>
                    <a:pt x="304" y="1368"/>
                    <a:pt x="0" y="106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21"/>
            <p:cNvSpPr/>
            <p:nvPr/>
          </p:nvSpPr>
          <p:spPr>
            <a:xfrm>
              <a:off x="3016275" y="1024625"/>
              <a:ext cx="34225" cy="34225"/>
            </a:xfrm>
            <a:custGeom>
              <a:rect b="b" l="l" r="r" t="t"/>
              <a:pathLst>
                <a:path extrusionOk="0" h="1369" w="1369">
                  <a:moveTo>
                    <a:pt x="1368" y="669"/>
                  </a:moveTo>
                  <a:cubicBezTo>
                    <a:pt x="1368" y="1064"/>
                    <a:pt x="1065" y="1368"/>
                    <a:pt x="700" y="1368"/>
                  </a:cubicBezTo>
                  <a:cubicBezTo>
                    <a:pt x="305" y="1368"/>
                    <a:pt x="1" y="1064"/>
                    <a:pt x="1" y="669"/>
                  </a:cubicBezTo>
                  <a:cubicBezTo>
                    <a:pt x="1" y="304"/>
                    <a:pt x="305" y="0"/>
                    <a:pt x="700" y="0"/>
                  </a:cubicBezTo>
                  <a:cubicBezTo>
                    <a:pt x="1065"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21"/>
            <p:cNvSpPr/>
            <p:nvPr/>
          </p:nvSpPr>
          <p:spPr>
            <a:xfrm>
              <a:off x="2764000" y="745750"/>
              <a:ext cx="34225" cy="34200"/>
            </a:xfrm>
            <a:custGeom>
              <a:rect b="b" l="l" r="r" t="t"/>
              <a:pathLst>
                <a:path extrusionOk="0" h="1368" w="1369">
                  <a:moveTo>
                    <a:pt x="1368" y="699"/>
                  </a:moveTo>
                  <a:cubicBezTo>
                    <a:pt x="1368" y="1064"/>
                    <a:pt x="1064" y="1368"/>
                    <a:pt x="669" y="1368"/>
                  </a:cubicBezTo>
                  <a:cubicBezTo>
                    <a:pt x="304" y="1368"/>
                    <a:pt x="0" y="1064"/>
                    <a:pt x="0" y="699"/>
                  </a:cubicBezTo>
                  <a:cubicBezTo>
                    <a:pt x="0" y="335"/>
                    <a:pt x="304" y="0"/>
                    <a:pt x="669" y="0"/>
                  </a:cubicBezTo>
                  <a:cubicBezTo>
                    <a:pt x="1064" y="0"/>
                    <a:pt x="1368" y="335"/>
                    <a:pt x="1368"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21"/>
            <p:cNvSpPr/>
            <p:nvPr/>
          </p:nvSpPr>
          <p:spPr>
            <a:xfrm>
              <a:off x="2484350" y="583125"/>
              <a:ext cx="34225" cy="34225"/>
            </a:xfrm>
            <a:custGeom>
              <a:rect b="b" l="l" r="r" t="t"/>
              <a:pathLst>
                <a:path extrusionOk="0" h="1369" w="1369">
                  <a:moveTo>
                    <a:pt x="1369" y="669"/>
                  </a:moveTo>
                  <a:cubicBezTo>
                    <a:pt x="1369" y="1064"/>
                    <a:pt x="1065" y="1368"/>
                    <a:pt x="700" y="1368"/>
                  </a:cubicBezTo>
                  <a:cubicBezTo>
                    <a:pt x="305" y="1368"/>
                    <a:pt x="1" y="1064"/>
                    <a:pt x="1" y="669"/>
                  </a:cubicBezTo>
                  <a:cubicBezTo>
                    <a:pt x="1" y="305"/>
                    <a:pt x="305" y="1"/>
                    <a:pt x="700" y="1"/>
                  </a:cubicBezTo>
                  <a:cubicBezTo>
                    <a:pt x="1065" y="1"/>
                    <a:pt x="1369" y="305"/>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21"/>
            <p:cNvSpPr/>
            <p:nvPr/>
          </p:nvSpPr>
          <p:spPr>
            <a:xfrm>
              <a:off x="2277675" y="891650"/>
              <a:ext cx="34200" cy="34200"/>
            </a:xfrm>
            <a:custGeom>
              <a:rect b="b" l="l" r="r" t="t"/>
              <a:pathLst>
                <a:path extrusionOk="0" h="1368" w="1368">
                  <a:moveTo>
                    <a:pt x="1368" y="669"/>
                  </a:moveTo>
                  <a:cubicBezTo>
                    <a:pt x="1368" y="1064"/>
                    <a:pt x="1064" y="1368"/>
                    <a:pt x="669" y="1368"/>
                  </a:cubicBezTo>
                  <a:cubicBezTo>
                    <a:pt x="304" y="1368"/>
                    <a:pt x="0" y="106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21"/>
            <p:cNvSpPr/>
            <p:nvPr/>
          </p:nvSpPr>
          <p:spPr>
            <a:xfrm>
              <a:off x="2194825" y="1270825"/>
              <a:ext cx="34225" cy="34225"/>
            </a:xfrm>
            <a:custGeom>
              <a:rect b="b" l="l" r="r" t="t"/>
              <a:pathLst>
                <a:path extrusionOk="0" h="1369" w="1369">
                  <a:moveTo>
                    <a:pt x="1369" y="669"/>
                  </a:moveTo>
                  <a:cubicBezTo>
                    <a:pt x="1369" y="1064"/>
                    <a:pt x="1065" y="1368"/>
                    <a:pt x="700" y="1368"/>
                  </a:cubicBezTo>
                  <a:cubicBezTo>
                    <a:pt x="305" y="1368"/>
                    <a:pt x="1" y="1064"/>
                    <a:pt x="1" y="669"/>
                  </a:cubicBezTo>
                  <a:cubicBezTo>
                    <a:pt x="1" y="304"/>
                    <a:pt x="305" y="1"/>
                    <a:pt x="700" y="1"/>
                  </a:cubicBezTo>
                  <a:cubicBezTo>
                    <a:pt x="1065" y="1"/>
                    <a:pt x="1369" y="30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21"/>
            <p:cNvSpPr/>
            <p:nvPr/>
          </p:nvSpPr>
          <p:spPr>
            <a:xfrm>
              <a:off x="1612750" y="869600"/>
              <a:ext cx="34225" cy="34225"/>
            </a:xfrm>
            <a:custGeom>
              <a:rect b="b" l="l" r="r" t="t"/>
              <a:pathLst>
                <a:path extrusionOk="0" h="1369" w="1369">
                  <a:moveTo>
                    <a:pt x="1369" y="700"/>
                  </a:moveTo>
                  <a:cubicBezTo>
                    <a:pt x="1369" y="1065"/>
                    <a:pt x="1065" y="1368"/>
                    <a:pt x="670" y="1368"/>
                  </a:cubicBezTo>
                  <a:cubicBezTo>
                    <a:pt x="305" y="1368"/>
                    <a:pt x="1" y="1065"/>
                    <a:pt x="1" y="700"/>
                  </a:cubicBezTo>
                  <a:cubicBezTo>
                    <a:pt x="1" y="305"/>
                    <a:pt x="305" y="1"/>
                    <a:pt x="670" y="1"/>
                  </a:cubicBezTo>
                  <a:cubicBezTo>
                    <a:pt x="1065" y="1"/>
                    <a:pt x="1369" y="305"/>
                    <a:pt x="1369"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21"/>
            <p:cNvSpPr/>
            <p:nvPr/>
          </p:nvSpPr>
          <p:spPr>
            <a:xfrm>
              <a:off x="2074775" y="691800"/>
              <a:ext cx="34225" cy="34200"/>
            </a:xfrm>
            <a:custGeom>
              <a:rect b="b" l="l" r="r" t="t"/>
              <a:pathLst>
                <a:path extrusionOk="0" h="1368" w="1369">
                  <a:moveTo>
                    <a:pt x="1368" y="699"/>
                  </a:moveTo>
                  <a:cubicBezTo>
                    <a:pt x="1368" y="1064"/>
                    <a:pt x="1064" y="1368"/>
                    <a:pt x="700" y="1368"/>
                  </a:cubicBezTo>
                  <a:cubicBezTo>
                    <a:pt x="335" y="1368"/>
                    <a:pt x="0" y="1064"/>
                    <a:pt x="0" y="699"/>
                  </a:cubicBezTo>
                  <a:cubicBezTo>
                    <a:pt x="0" y="304"/>
                    <a:pt x="335" y="0"/>
                    <a:pt x="700" y="0"/>
                  </a:cubicBezTo>
                  <a:cubicBezTo>
                    <a:pt x="1064" y="0"/>
                    <a:pt x="1368" y="304"/>
                    <a:pt x="1368"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21"/>
            <p:cNvSpPr/>
            <p:nvPr/>
          </p:nvSpPr>
          <p:spPr>
            <a:xfrm>
              <a:off x="1670500" y="474450"/>
              <a:ext cx="34225" cy="34225"/>
            </a:xfrm>
            <a:custGeom>
              <a:rect b="b" l="l" r="r" t="t"/>
              <a:pathLst>
                <a:path extrusionOk="0" h="1369" w="1369">
                  <a:moveTo>
                    <a:pt x="1369" y="700"/>
                  </a:moveTo>
                  <a:cubicBezTo>
                    <a:pt x="1369" y="1065"/>
                    <a:pt x="1065" y="1369"/>
                    <a:pt x="700" y="1369"/>
                  </a:cubicBezTo>
                  <a:cubicBezTo>
                    <a:pt x="305" y="1369"/>
                    <a:pt x="1" y="1065"/>
                    <a:pt x="1" y="700"/>
                  </a:cubicBezTo>
                  <a:cubicBezTo>
                    <a:pt x="1" y="305"/>
                    <a:pt x="305" y="1"/>
                    <a:pt x="700" y="1"/>
                  </a:cubicBezTo>
                  <a:cubicBezTo>
                    <a:pt x="1065" y="1"/>
                    <a:pt x="1369" y="305"/>
                    <a:pt x="1369"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21"/>
            <p:cNvSpPr/>
            <p:nvPr/>
          </p:nvSpPr>
          <p:spPr>
            <a:xfrm>
              <a:off x="1361225" y="588450"/>
              <a:ext cx="34225" cy="34225"/>
            </a:xfrm>
            <a:custGeom>
              <a:rect b="b" l="l" r="r" t="t"/>
              <a:pathLst>
                <a:path extrusionOk="0" h="1369" w="1369">
                  <a:moveTo>
                    <a:pt x="1369" y="699"/>
                  </a:moveTo>
                  <a:cubicBezTo>
                    <a:pt x="1369" y="1064"/>
                    <a:pt x="1065" y="1368"/>
                    <a:pt x="670" y="1368"/>
                  </a:cubicBezTo>
                  <a:cubicBezTo>
                    <a:pt x="305" y="1368"/>
                    <a:pt x="1" y="1064"/>
                    <a:pt x="1" y="699"/>
                  </a:cubicBezTo>
                  <a:cubicBezTo>
                    <a:pt x="1" y="304"/>
                    <a:pt x="305" y="0"/>
                    <a:pt x="670" y="0"/>
                  </a:cubicBezTo>
                  <a:cubicBezTo>
                    <a:pt x="1065" y="0"/>
                    <a:pt x="1369" y="304"/>
                    <a:pt x="1369"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21"/>
            <p:cNvSpPr/>
            <p:nvPr/>
          </p:nvSpPr>
          <p:spPr>
            <a:xfrm>
              <a:off x="1203925" y="872650"/>
              <a:ext cx="34225" cy="34225"/>
            </a:xfrm>
            <a:custGeom>
              <a:rect b="b" l="l" r="r" t="t"/>
              <a:pathLst>
                <a:path extrusionOk="0" h="1369" w="1369">
                  <a:moveTo>
                    <a:pt x="1369" y="669"/>
                  </a:moveTo>
                  <a:cubicBezTo>
                    <a:pt x="1369" y="1064"/>
                    <a:pt x="1065" y="1368"/>
                    <a:pt x="700" y="1368"/>
                  </a:cubicBezTo>
                  <a:cubicBezTo>
                    <a:pt x="305" y="1368"/>
                    <a:pt x="1" y="1064"/>
                    <a:pt x="1" y="669"/>
                  </a:cubicBezTo>
                  <a:cubicBezTo>
                    <a:pt x="1" y="304"/>
                    <a:pt x="30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21"/>
            <p:cNvSpPr/>
            <p:nvPr/>
          </p:nvSpPr>
          <p:spPr>
            <a:xfrm>
              <a:off x="716850" y="800450"/>
              <a:ext cx="34225" cy="34225"/>
            </a:xfrm>
            <a:custGeom>
              <a:rect b="b" l="l" r="r" t="t"/>
              <a:pathLst>
                <a:path extrusionOk="0" h="1369" w="1369">
                  <a:moveTo>
                    <a:pt x="1368" y="669"/>
                  </a:moveTo>
                  <a:cubicBezTo>
                    <a:pt x="1368" y="1065"/>
                    <a:pt x="1064" y="1368"/>
                    <a:pt x="699" y="1368"/>
                  </a:cubicBezTo>
                  <a:cubicBezTo>
                    <a:pt x="304" y="1368"/>
                    <a:pt x="0" y="1065"/>
                    <a:pt x="0" y="669"/>
                  </a:cubicBezTo>
                  <a:cubicBezTo>
                    <a:pt x="0" y="305"/>
                    <a:pt x="304" y="1"/>
                    <a:pt x="699" y="1"/>
                  </a:cubicBezTo>
                  <a:cubicBezTo>
                    <a:pt x="1064" y="1"/>
                    <a:pt x="1368" y="305"/>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21"/>
            <p:cNvSpPr/>
            <p:nvPr/>
          </p:nvSpPr>
          <p:spPr>
            <a:xfrm>
              <a:off x="798925" y="1320975"/>
              <a:ext cx="34200" cy="34225"/>
            </a:xfrm>
            <a:custGeom>
              <a:rect b="b" l="l" r="r" t="t"/>
              <a:pathLst>
                <a:path extrusionOk="0" h="1369" w="1368">
                  <a:moveTo>
                    <a:pt x="1368" y="669"/>
                  </a:moveTo>
                  <a:cubicBezTo>
                    <a:pt x="1368" y="1064"/>
                    <a:pt x="1064" y="1368"/>
                    <a:pt x="669" y="1368"/>
                  </a:cubicBezTo>
                  <a:cubicBezTo>
                    <a:pt x="304" y="1368"/>
                    <a:pt x="0" y="1064"/>
                    <a:pt x="0" y="669"/>
                  </a:cubicBezTo>
                  <a:cubicBezTo>
                    <a:pt x="0" y="305"/>
                    <a:pt x="304" y="1"/>
                    <a:pt x="669" y="1"/>
                  </a:cubicBezTo>
                  <a:cubicBezTo>
                    <a:pt x="1064" y="31"/>
                    <a:pt x="1368" y="305"/>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21"/>
            <p:cNvSpPr/>
            <p:nvPr/>
          </p:nvSpPr>
          <p:spPr>
            <a:xfrm>
              <a:off x="1228250" y="1219925"/>
              <a:ext cx="34225" cy="34200"/>
            </a:xfrm>
            <a:custGeom>
              <a:rect b="b" l="l" r="r" t="t"/>
              <a:pathLst>
                <a:path extrusionOk="0" h="1368" w="1369">
                  <a:moveTo>
                    <a:pt x="1368" y="699"/>
                  </a:moveTo>
                  <a:cubicBezTo>
                    <a:pt x="1368" y="1064"/>
                    <a:pt x="1064" y="1368"/>
                    <a:pt x="669" y="1368"/>
                  </a:cubicBezTo>
                  <a:cubicBezTo>
                    <a:pt x="305" y="1368"/>
                    <a:pt x="1" y="1064"/>
                    <a:pt x="1" y="699"/>
                  </a:cubicBezTo>
                  <a:cubicBezTo>
                    <a:pt x="1" y="304"/>
                    <a:pt x="305" y="0"/>
                    <a:pt x="669" y="0"/>
                  </a:cubicBezTo>
                  <a:cubicBezTo>
                    <a:pt x="1095" y="0"/>
                    <a:pt x="1368" y="304"/>
                    <a:pt x="1368"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21"/>
            <p:cNvSpPr/>
            <p:nvPr/>
          </p:nvSpPr>
          <p:spPr>
            <a:xfrm>
              <a:off x="1139350" y="1439525"/>
              <a:ext cx="34225" cy="34225"/>
            </a:xfrm>
            <a:custGeom>
              <a:rect b="b" l="l" r="r" t="t"/>
              <a:pathLst>
                <a:path extrusionOk="0" h="1369" w="1369">
                  <a:moveTo>
                    <a:pt x="1368" y="699"/>
                  </a:moveTo>
                  <a:cubicBezTo>
                    <a:pt x="1368" y="1064"/>
                    <a:pt x="1064" y="1368"/>
                    <a:pt x="699" y="1368"/>
                  </a:cubicBezTo>
                  <a:cubicBezTo>
                    <a:pt x="304" y="1368"/>
                    <a:pt x="0" y="1064"/>
                    <a:pt x="0" y="699"/>
                  </a:cubicBezTo>
                  <a:cubicBezTo>
                    <a:pt x="0" y="304"/>
                    <a:pt x="304" y="0"/>
                    <a:pt x="699" y="0"/>
                  </a:cubicBezTo>
                  <a:cubicBezTo>
                    <a:pt x="1064" y="0"/>
                    <a:pt x="1368" y="304"/>
                    <a:pt x="1368"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21"/>
            <p:cNvSpPr/>
            <p:nvPr/>
          </p:nvSpPr>
          <p:spPr>
            <a:xfrm>
              <a:off x="567150" y="1797425"/>
              <a:ext cx="34225" cy="34225"/>
            </a:xfrm>
            <a:custGeom>
              <a:rect b="b" l="l" r="r" t="t"/>
              <a:pathLst>
                <a:path extrusionOk="0" h="1369" w="1369">
                  <a:moveTo>
                    <a:pt x="1368" y="700"/>
                  </a:moveTo>
                  <a:cubicBezTo>
                    <a:pt x="1368" y="1065"/>
                    <a:pt x="1034" y="1368"/>
                    <a:pt x="669" y="1368"/>
                  </a:cubicBezTo>
                  <a:cubicBezTo>
                    <a:pt x="304" y="1368"/>
                    <a:pt x="0" y="1065"/>
                    <a:pt x="0" y="700"/>
                  </a:cubicBezTo>
                  <a:cubicBezTo>
                    <a:pt x="0" y="305"/>
                    <a:pt x="304" y="1"/>
                    <a:pt x="669" y="1"/>
                  </a:cubicBezTo>
                  <a:cubicBezTo>
                    <a:pt x="1034" y="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21"/>
            <p:cNvSpPr/>
            <p:nvPr/>
          </p:nvSpPr>
          <p:spPr>
            <a:xfrm>
              <a:off x="363500" y="2047425"/>
              <a:ext cx="34225" cy="34225"/>
            </a:xfrm>
            <a:custGeom>
              <a:rect b="b" l="l" r="r" t="t"/>
              <a:pathLst>
                <a:path extrusionOk="0" h="1369" w="1369">
                  <a:moveTo>
                    <a:pt x="1368" y="700"/>
                  </a:moveTo>
                  <a:cubicBezTo>
                    <a:pt x="1368" y="1065"/>
                    <a:pt x="1064" y="1369"/>
                    <a:pt x="699" y="1369"/>
                  </a:cubicBezTo>
                  <a:cubicBezTo>
                    <a:pt x="304" y="1369"/>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21"/>
            <p:cNvSpPr/>
            <p:nvPr/>
          </p:nvSpPr>
          <p:spPr>
            <a:xfrm>
              <a:off x="400725" y="976750"/>
              <a:ext cx="34225" cy="34225"/>
            </a:xfrm>
            <a:custGeom>
              <a:rect b="b" l="l" r="r" t="t"/>
              <a:pathLst>
                <a:path extrusionOk="0" h="1369" w="1369">
                  <a:moveTo>
                    <a:pt x="1368" y="700"/>
                  </a:moveTo>
                  <a:cubicBezTo>
                    <a:pt x="1368" y="1064"/>
                    <a:pt x="1065" y="1368"/>
                    <a:pt x="669" y="1368"/>
                  </a:cubicBezTo>
                  <a:cubicBezTo>
                    <a:pt x="305" y="1368"/>
                    <a:pt x="1" y="1064"/>
                    <a:pt x="1" y="700"/>
                  </a:cubicBezTo>
                  <a:cubicBezTo>
                    <a:pt x="1" y="304"/>
                    <a:pt x="305" y="0"/>
                    <a:pt x="669" y="0"/>
                  </a:cubicBezTo>
                  <a:cubicBezTo>
                    <a:pt x="1065" y="0"/>
                    <a:pt x="1368" y="304"/>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21"/>
            <p:cNvSpPr/>
            <p:nvPr/>
          </p:nvSpPr>
          <p:spPr>
            <a:xfrm>
              <a:off x="1241925" y="2169025"/>
              <a:ext cx="34225" cy="34200"/>
            </a:xfrm>
            <a:custGeom>
              <a:rect b="b" l="l" r="r" t="t"/>
              <a:pathLst>
                <a:path extrusionOk="0" h="1368" w="1369">
                  <a:moveTo>
                    <a:pt x="1369" y="699"/>
                  </a:moveTo>
                  <a:cubicBezTo>
                    <a:pt x="1369" y="1064"/>
                    <a:pt x="1065" y="1368"/>
                    <a:pt x="700" y="1368"/>
                  </a:cubicBezTo>
                  <a:cubicBezTo>
                    <a:pt x="305" y="1368"/>
                    <a:pt x="1" y="1064"/>
                    <a:pt x="1" y="699"/>
                  </a:cubicBezTo>
                  <a:cubicBezTo>
                    <a:pt x="1" y="304"/>
                    <a:pt x="305" y="0"/>
                    <a:pt x="700" y="0"/>
                  </a:cubicBezTo>
                  <a:cubicBezTo>
                    <a:pt x="1065" y="0"/>
                    <a:pt x="1369" y="304"/>
                    <a:pt x="1369"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21"/>
            <p:cNvSpPr/>
            <p:nvPr/>
          </p:nvSpPr>
          <p:spPr>
            <a:xfrm>
              <a:off x="986600" y="2494250"/>
              <a:ext cx="34225" cy="34225"/>
            </a:xfrm>
            <a:custGeom>
              <a:rect b="b" l="l" r="r" t="t"/>
              <a:pathLst>
                <a:path extrusionOk="0" h="1369" w="1369">
                  <a:moveTo>
                    <a:pt x="1369" y="669"/>
                  </a:moveTo>
                  <a:cubicBezTo>
                    <a:pt x="1369" y="1064"/>
                    <a:pt x="1065" y="1368"/>
                    <a:pt x="700" y="1368"/>
                  </a:cubicBezTo>
                  <a:cubicBezTo>
                    <a:pt x="305" y="1368"/>
                    <a:pt x="1" y="1064"/>
                    <a:pt x="1" y="669"/>
                  </a:cubicBezTo>
                  <a:cubicBezTo>
                    <a:pt x="1" y="304"/>
                    <a:pt x="30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21"/>
            <p:cNvSpPr/>
            <p:nvPr/>
          </p:nvSpPr>
          <p:spPr>
            <a:xfrm>
              <a:off x="601350" y="2239675"/>
              <a:ext cx="34200" cy="34225"/>
            </a:xfrm>
            <a:custGeom>
              <a:rect b="b" l="l" r="r" t="t"/>
              <a:pathLst>
                <a:path extrusionOk="0" h="1369" w="1368">
                  <a:moveTo>
                    <a:pt x="1368" y="670"/>
                  </a:moveTo>
                  <a:cubicBezTo>
                    <a:pt x="1368" y="1065"/>
                    <a:pt x="1064" y="1369"/>
                    <a:pt x="669" y="1369"/>
                  </a:cubicBezTo>
                  <a:cubicBezTo>
                    <a:pt x="304" y="1369"/>
                    <a:pt x="0" y="1065"/>
                    <a:pt x="0" y="670"/>
                  </a:cubicBezTo>
                  <a:cubicBezTo>
                    <a:pt x="0" y="305"/>
                    <a:pt x="304" y="1"/>
                    <a:pt x="669" y="1"/>
                  </a:cubicBezTo>
                  <a:cubicBezTo>
                    <a:pt x="1064" y="31"/>
                    <a:pt x="1368" y="335"/>
                    <a:pt x="1368" y="67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21"/>
            <p:cNvSpPr/>
            <p:nvPr/>
          </p:nvSpPr>
          <p:spPr>
            <a:xfrm>
              <a:off x="548150" y="2859750"/>
              <a:ext cx="34225" cy="34225"/>
            </a:xfrm>
            <a:custGeom>
              <a:rect b="b" l="l" r="r" t="t"/>
              <a:pathLst>
                <a:path extrusionOk="0" h="1369" w="1369">
                  <a:moveTo>
                    <a:pt x="1368" y="669"/>
                  </a:moveTo>
                  <a:cubicBezTo>
                    <a:pt x="1368" y="1065"/>
                    <a:pt x="1034" y="1368"/>
                    <a:pt x="669" y="1368"/>
                  </a:cubicBezTo>
                  <a:cubicBezTo>
                    <a:pt x="304" y="1368"/>
                    <a:pt x="0" y="1065"/>
                    <a:pt x="0" y="669"/>
                  </a:cubicBezTo>
                  <a:cubicBezTo>
                    <a:pt x="0" y="305"/>
                    <a:pt x="304" y="1"/>
                    <a:pt x="669" y="1"/>
                  </a:cubicBezTo>
                  <a:cubicBezTo>
                    <a:pt x="1034" y="1"/>
                    <a:pt x="1368" y="305"/>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21"/>
            <p:cNvSpPr/>
            <p:nvPr/>
          </p:nvSpPr>
          <p:spPr>
            <a:xfrm>
              <a:off x="363500" y="3176625"/>
              <a:ext cx="34225" cy="34225"/>
            </a:xfrm>
            <a:custGeom>
              <a:rect b="b" l="l" r="r" t="t"/>
              <a:pathLst>
                <a:path extrusionOk="0" h="1369" w="1369">
                  <a:moveTo>
                    <a:pt x="1368" y="700"/>
                  </a:moveTo>
                  <a:cubicBezTo>
                    <a:pt x="1368" y="1064"/>
                    <a:pt x="1064" y="1368"/>
                    <a:pt x="699" y="1368"/>
                  </a:cubicBezTo>
                  <a:cubicBezTo>
                    <a:pt x="304" y="1368"/>
                    <a:pt x="0" y="1064"/>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21"/>
            <p:cNvSpPr/>
            <p:nvPr/>
          </p:nvSpPr>
          <p:spPr>
            <a:xfrm>
              <a:off x="805000" y="1453950"/>
              <a:ext cx="34200" cy="34225"/>
            </a:xfrm>
            <a:custGeom>
              <a:rect b="b" l="l" r="r" t="t"/>
              <a:pathLst>
                <a:path extrusionOk="0" h="1369" w="1368">
                  <a:moveTo>
                    <a:pt x="1368" y="670"/>
                  </a:moveTo>
                  <a:cubicBezTo>
                    <a:pt x="1368" y="1065"/>
                    <a:pt x="1064" y="1369"/>
                    <a:pt x="699" y="1369"/>
                  </a:cubicBezTo>
                  <a:cubicBezTo>
                    <a:pt x="304" y="1369"/>
                    <a:pt x="0" y="1065"/>
                    <a:pt x="0" y="670"/>
                  </a:cubicBezTo>
                  <a:cubicBezTo>
                    <a:pt x="0" y="305"/>
                    <a:pt x="304" y="1"/>
                    <a:pt x="699" y="1"/>
                  </a:cubicBezTo>
                  <a:cubicBezTo>
                    <a:pt x="1064" y="1"/>
                    <a:pt x="1368" y="305"/>
                    <a:pt x="1368" y="67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21"/>
            <p:cNvSpPr/>
            <p:nvPr/>
          </p:nvSpPr>
          <p:spPr>
            <a:xfrm>
              <a:off x="888575" y="2111275"/>
              <a:ext cx="34225" cy="34200"/>
            </a:xfrm>
            <a:custGeom>
              <a:rect b="b" l="l" r="r" t="t"/>
              <a:pathLst>
                <a:path extrusionOk="0" h="1368" w="1369">
                  <a:moveTo>
                    <a:pt x="1369" y="669"/>
                  </a:moveTo>
                  <a:cubicBezTo>
                    <a:pt x="1369" y="1064"/>
                    <a:pt x="1065" y="1368"/>
                    <a:pt x="700" y="1368"/>
                  </a:cubicBezTo>
                  <a:cubicBezTo>
                    <a:pt x="305" y="1368"/>
                    <a:pt x="1" y="1064"/>
                    <a:pt x="1" y="669"/>
                  </a:cubicBezTo>
                  <a:cubicBezTo>
                    <a:pt x="1" y="304"/>
                    <a:pt x="30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85" name="Google Shape;3585;p21"/>
          <p:cNvSpPr txBox="1"/>
          <p:nvPr>
            <p:ph idx="1" type="subTitle"/>
          </p:nvPr>
        </p:nvSpPr>
        <p:spPr>
          <a:xfrm>
            <a:off x="722765" y="2278744"/>
            <a:ext cx="2550300" cy="340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2200"/>
              <a:buNone/>
              <a:defRPr sz="2200"/>
            </a:lvl2pPr>
            <a:lvl3pPr lvl="2" rtl="0">
              <a:lnSpc>
                <a:spcPct val="100000"/>
              </a:lnSpc>
              <a:spcBef>
                <a:spcPts val="1600"/>
              </a:spcBef>
              <a:spcAft>
                <a:spcPts val="0"/>
              </a:spcAft>
              <a:buSzPts val="2200"/>
              <a:buNone/>
              <a:defRPr sz="2200"/>
            </a:lvl3pPr>
            <a:lvl4pPr lvl="3" rtl="0">
              <a:lnSpc>
                <a:spcPct val="100000"/>
              </a:lnSpc>
              <a:spcBef>
                <a:spcPts val="1600"/>
              </a:spcBef>
              <a:spcAft>
                <a:spcPts val="0"/>
              </a:spcAft>
              <a:buSzPts val="2200"/>
              <a:buNone/>
              <a:defRPr sz="2200"/>
            </a:lvl4pPr>
            <a:lvl5pPr lvl="4" rtl="0">
              <a:lnSpc>
                <a:spcPct val="100000"/>
              </a:lnSpc>
              <a:spcBef>
                <a:spcPts val="1600"/>
              </a:spcBef>
              <a:spcAft>
                <a:spcPts val="0"/>
              </a:spcAft>
              <a:buSzPts val="2200"/>
              <a:buNone/>
              <a:defRPr sz="2200"/>
            </a:lvl5pPr>
            <a:lvl6pPr lvl="5" rtl="0">
              <a:lnSpc>
                <a:spcPct val="100000"/>
              </a:lnSpc>
              <a:spcBef>
                <a:spcPts val="1600"/>
              </a:spcBef>
              <a:spcAft>
                <a:spcPts val="0"/>
              </a:spcAft>
              <a:buSzPts val="2200"/>
              <a:buNone/>
              <a:defRPr sz="2200"/>
            </a:lvl6pPr>
            <a:lvl7pPr lvl="6" rtl="0">
              <a:lnSpc>
                <a:spcPct val="100000"/>
              </a:lnSpc>
              <a:spcBef>
                <a:spcPts val="1600"/>
              </a:spcBef>
              <a:spcAft>
                <a:spcPts val="0"/>
              </a:spcAft>
              <a:buSzPts val="2200"/>
              <a:buNone/>
              <a:defRPr sz="2200"/>
            </a:lvl7pPr>
            <a:lvl8pPr lvl="7" rtl="0">
              <a:lnSpc>
                <a:spcPct val="100000"/>
              </a:lnSpc>
              <a:spcBef>
                <a:spcPts val="1600"/>
              </a:spcBef>
              <a:spcAft>
                <a:spcPts val="0"/>
              </a:spcAft>
              <a:buSzPts val="2200"/>
              <a:buNone/>
              <a:defRPr sz="2200"/>
            </a:lvl8pPr>
            <a:lvl9pPr lvl="8" rtl="0">
              <a:lnSpc>
                <a:spcPct val="100000"/>
              </a:lnSpc>
              <a:spcBef>
                <a:spcPts val="1600"/>
              </a:spcBef>
              <a:spcAft>
                <a:spcPts val="1600"/>
              </a:spcAft>
              <a:buSzPts val="2200"/>
              <a:buNone/>
              <a:defRPr sz="2200"/>
            </a:lvl9pPr>
          </a:lstStyle>
          <a:p/>
        </p:txBody>
      </p:sp>
      <p:sp>
        <p:nvSpPr>
          <p:cNvPr id="3586" name="Google Shape;3586;p21"/>
          <p:cNvSpPr txBox="1"/>
          <p:nvPr>
            <p:ph idx="2" type="subTitle"/>
          </p:nvPr>
        </p:nvSpPr>
        <p:spPr>
          <a:xfrm>
            <a:off x="3306312" y="2278744"/>
            <a:ext cx="2550300" cy="340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2200"/>
              <a:buNone/>
              <a:defRPr sz="2200"/>
            </a:lvl2pPr>
            <a:lvl3pPr lvl="2" rtl="0">
              <a:lnSpc>
                <a:spcPct val="100000"/>
              </a:lnSpc>
              <a:spcBef>
                <a:spcPts val="1600"/>
              </a:spcBef>
              <a:spcAft>
                <a:spcPts val="0"/>
              </a:spcAft>
              <a:buSzPts val="2200"/>
              <a:buNone/>
              <a:defRPr sz="2200"/>
            </a:lvl3pPr>
            <a:lvl4pPr lvl="3" rtl="0">
              <a:lnSpc>
                <a:spcPct val="100000"/>
              </a:lnSpc>
              <a:spcBef>
                <a:spcPts val="1600"/>
              </a:spcBef>
              <a:spcAft>
                <a:spcPts val="0"/>
              </a:spcAft>
              <a:buSzPts val="2200"/>
              <a:buNone/>
              <a:defRPr sz="2200"/>
            </a:lvl4pPr>
            <a:lvl5pPr lvl="4" rtl="0">
              <a:lnSpc>
                <a:spcPct val="100000"/>
              </a:lnSpc>
              <a:spcBef>
                <a:spcPts val="1600"/>
              </a:spcBef>
              <a:spcAft>
                <a:spcPts val="0"/>
              </a:spcAft>
              <a:buSzPts val="2200"/>
              <a:buNone/>
              <a:defRPr sz="2200"/>
            </a:lvl5pPr>
            <a:lvl6pPr lvl="5" rtl="0">
              <a:lnSpc>
                <a:spcPct val="100000"/>
              </a:lnSpc>
              <a:spcBef>
                <a:spcPts val="1600"/>
              </a:spcBef>
              <a:spcAft>
                <a:spcPts val="0"/>
              </a:spcAft>
              <a:buSzPts val="2200"/>
              <a:buNone/>
              <a:defRPr sz="2200"/>
            </a:lvl6pPr>
            <a:lvl7pPr lvl="6" rtl="0">
              <a:lnSpc>
                <a:spcPct val="100000"/>
              </a:lnSpc>
              <a:spcBef>
                <a:spcPts val="1600"/>
              </a:spcBef>
              <a:spcAft>
                <a:spcPts val="0"/>
              </a:spcAft>
              <a:buSzPts val="2200"/>
              <a:buNone/>
              <a:defRPr sz="2200"/>
            </a:lvl7pPr>
            <a:lvl8pPr lvl="7" rtl="0">
              <a:lnSpc>
                <a:spcPct val="100000"/>
              </a:lnSpc>
              <a:spcBef>
                <a:spcPts val="1600"/>
              </a:spcBef>
              <a:spcAft>
                <a:spcPts val="0"/>
              </a:spcAft>
              <a:buSzPts val="2200"/>
              <a:buNone/>
              <a:defRPr sz="2200"/>
            </a:lvl8pPr>
            <a:lvl9pPr lvl="8" rtl="0">
              <a:lnSpc>
                <a:spcPct val="100000"/>
              </a:lnSpc>
              <a:spcBef>
                <a:spcPts val="1600"/>
              </a:spcBef>
              <a:spcAft>
                <a:spcPts val="1600"/>
              </a:spcAft>
              <a:buSzPts val="2200"/>
              <a:buNone/>
              <a:defRPr sz="2200"/>
            </a:lvl9pPr>
          </a:lstStyle>
          <a:p/>
        </p:txBody>
      </p:sp>
      <p:sp>
        <p:nvSpPr>
          <p:cNvPr id="3587" name="Google Shape;3587;p21"/>
          <p:cNvSpPr txBox="1"/>
          <p:nvPr>
            <p:ph idx="3" type="subTitle"/>
          </p:nvPr>
        </p:nvSpPr>
        <p:spPr>
          <a:xfrm>
            <a:off x="5889847" y="2278744"/>
            <a:ext cx="2550300" cy="340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2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2200"/>
              <a:buNone/>
              <a:defRPr sz="2200"/>
            </a:lvl2pPr>
            <a:lvl3pPr lvl="2" rtl="0">
              <a:lnSpc>
                <a:spcPct val="100000"/>
              </a:lnSpc>
              <a:spcBef>
                <a:spcPts val="1600"/>
              </a:spcBef>
              <a:spcAft>
                <a:spcPts val="0"/>
              </a:spcAft>
              <a:buSzPts val="2200"/>
              <a:buNone/>
              <a:defRPr sz="2200"/>
            </a:lvl3pPr>
            <a:lvl4pPr lvl="3" rtl="0">
              <a:lnSpc>
                <a:spcPct val="100000"/>
              </a:lnSpc>
              <a:spcBef>
                <a:spcPts val="1600"/>
              </a:spcBef>
              <a:spcAft>
                <a:spcPts val="0"/>
              </a:spcAft>
              <a:buSzPts val="2200"/>
              <a:buNone/>
              <a:defRPr sz="2200"/>
            </a:lvl4pPr>
            <a:lvl5pPr lvl="4" rtl="0">
              <a:lnSpc>
                <a:spcPct val="100000"/>
              </a:lnSpc>
              <a:spcBef>
                <a:spcPts val="1600"/>
              </a:spcBef>
              <a:spcAft>
                <a:spcPts val="0"/>
              </a:spcAft>
              <a:buSzPts val="2200"/>
              <a:buNone/>
              <a:defRPr sz="2200"/>
            </a:lvl5pPr>
            <a:lvl6pPr lvl="5" rtl="0">
              <a:lnSpc>
                <a:spcPct val="100000"/>
              </a:lnSpc>
              <a:spcBef>
                <a:spcPts val="1600"/>
              </a:spcBef>
              <a:spcAft>
                <a:spcPts val="0"/>
              </a:spcAft>
              <a:buSzPts val="2200"/>
              <a:buNone/>
              <a:defRPr sz="2200"/>
            </a:lvl6pPr>
            <a:lvl7pPr lvl="6" rtl="0">
              <a:lnSpc>
                <a:spcPct val="100000"/>
              </a:lnSpc>
              <a:spcBef>
                <a:spcPts val="1600"/>
              </a:spcBef>
              <a:spcAft>
                <a:spcPts val="0"/>
              </a:spcAft>
              <a:buSzPts val="2200"/>
              <a:buNone/>
              <a:defRPr sz="2200"/>
            </a:lvl7pPr>
            <a:lvl8pPr lvl="7" rtl="0">
              <a:lnSpc>
                <a:spcPct val="100000"/>
              </a:lnSpc>
              <a:spcBef>
                <a:spcPts val="1600"/>
              </a:spcBef>
              <a:spcAft>
                <a:spcPts val="0"/>
              </a:spcAft>
              <a:buSzPts val="2200"/>
              <a:buNone/>
              <a:defRPr sz="2200"/>
            </a:lvl8pPr>
            <a:lvl9pPr lvl="8" rtl="0">
              <a:lnSpc>
                <a:spcPct val="100000"/>
              </a:lnSpc>
              <a:spcBef>
                <a:spcPts val="1600"/>
              </a:spcBef>
              <a:spcAft>
                <a:spcPts val="1600"/>
              </a:spcAft>
              <a:buSzPts val="2200"/>
              <a:buNone/>
              <a:defRPr sz="2200"/>
            </a:lvl9pPr>
          </a:lstStyle>
          <a:p/>
        </p:txBody>
      </p:sp>
      <p:sp>
        <p:nvSpPr>
          <p:cNvPr id="3588" name="Google Shape;3588;p21"/>
          <p:cNvSpPr txBox="1"/>
          <p:nvPr>
            <p:ph idx="4" type="subTitle"/>
          </p:nvPr>
        </p:nvSpPr>
        <p:spPr>
          <a:xfrm>
            <a:off x="722750" y="2648919"/>
            <a:ext cx="2550300" cy="58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589" name="Google Shape;3589;p21"/>
          <p:cNvSpPr txBox="1"/>
          <p:nvPr>
            <p:ph idx="5" type="subTitle"/>
          </p:nvPr>
        </p:nvSpPr>
        <p:spPr>
          <a:xfrm>
            <a:off x="3306295" y="2649177"/>
            <a:ext cx="2550300" cy="58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590" name="Google Shape;3590;p21"/>
          <p:cNvSpPr txBox="1"/>
          <p:nvPr>
            <p:ph idx="6" type="subTitle"/>
          </p:nvPr>
        </p:nvSpPr>
        <p:spPr>
          <a:xfrm>
            <a:off x="5889827" y="2649177"/>
            <a:ext cx="2550300" cy="58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591" name="Google Shape;3591;p21"/>
          <p:cNvSpPr txBox="1"/>
          <p:nvPr>
            <p:ph type="title"/>
          </p:nvPr>
        </p:nvSpPr>
        <p:spPr>
          <a:xfrm>
            <a:off x="722750" y="539500"/>
            <a:ext cx="7717500" cy="582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1">
    <p:spTree>
      <p:nvGrpSpPr>
        <p:cNvPr id="3592" name="Shape 3592"/>
        <p:cNvGrpSpPr/>
        <p:nvPr/>
      </p:nvGrpSpPr>
      <p:grpSpPr>
        <a:xfrm>
          <a:off x="0" y="0"/>
          <a:ext cx="0" cy="0"/>
          <a:chOff x="0" y="0"/>
          <a:chExt cx="0" cy="0"/>
        </a:xfrm>
      </p:grpSpPr>
      <p:sp>
        <p:nvSpPr>
          <p:cNvPr id="3593" name="Google Shape;3593;p22"/>
          <p:cNvSpPr txBox="1"/>
          <p:nvPr>
            <p:ph idx="1" type="subTitle"/>
          </p:nvPr>
        </p:nvSpPr>
        <p:spPr>
          <a:xfrm>
            <a:off x="2686051" y="1635452"/>
            <a:ext cx="2872200" cy="504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594" name="Google Shape;3594;p22"/>
          <p:cNvSpPr txBox="1"/>
          <p:nvPr>
            <p:ph idx="2" type="subTitle"/>
          </p:nvPr>
        </p:nvSpPr>
        <p:spPr>
          <a:xfrm>
            <a:off x="2686061" y="3231372"/>
            <a:ext cx="2872200" cy="504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595" name="Google Shape;3595;p22"/>
          <p:cNvSpPr txBox="1"/>
          <p:nvPr>
            <p:ph idx="3" type="subTitle"/>
          </p:nvPr>
        </p:nvSpPr>
        <p:spPr>
          <a:xfrm>
            <a:off x="5558220" y="1635450"/>
            <a:ext cx="2872200" cy="504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596" name="Google Shape;3596;p22"/>
          <p:cNvSpPr txBox="1"/>
          <p:nvPr>
            <p:ph idx="4" type="subTitle"/>
          </p:nvPr>
        </p:nvSpPr>
        <p:spPr>
          <a:xfrm>
            <a:off x="5558220" y="3231370"/>
            <a:ext cx="2872200" cy="504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597" name="Google Shape;3597;p22"/>
          <p:cNvSpPr txBox="1"/>
          <p:nvPr>
            <p:ph idx="5" type="subTitle"/>
          </p:nvPr>
        </p:nvSpPr>
        <p:spPr>
          <a:xfrm>
            <a:off x="2686050" y="2110777"/>
            <a:ext cx="2872200" cy="38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598" name="Google Shape;3598;p22"/>
          <p:cNvSpPr txBox="1"/>
          <p:nvPr>
            <p:ph idx="6" type="subTitle"/>
          </p:nvPr>
        </p:nvSpPr>
        <p:spPr>
          <a:xfrm>
            <a:off x="2686050" y="3706701"/>
            <a:ext cx="2872200" cy="38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599" name="Google Shape;3599;p22"/>
          <p:cNvSpPr txBox="1"/>
          <p:nvPr>
            <p:ph idx="7" type="subTitle"/>
          </p:nvPr>
        </p:nvSpPr>
        <p:spPr>
          <a:xfrm>
            <a:off x="5558221" y="2110775"/>
            <a:ext cx="2872200" cy="38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600" name="Google Shape;3600;p22"/>
          <p:cNvSpPr txBox="1"/>
          <p:nvPr>
            <p:ph idx="8" type="subTitle"/>
          </p:nvPr>
        </p:nvSpPr>
        <p:spPr>
          <a:xfrm>
            <a:off x="5558218" y="3706699"/>
            <a:ext cx="2872200" cy="38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601" name="Google Shape;3601;p22"/>
          <p:cNvSpPr txBox="1"/>
          <p:nvPr>
            <p:ph type="title"/>
          </p:nvPr>
        </p:nvSpPr>
        <p:spPr>
          <a:xfrm>
            <a:off x="722750" y="539500"/>
            <a:ext cx="7717500" cy="582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grpSp>
        <p:nvGrpSpPr>
          <p:cNvPr id="3602" name="Google Shape;3602;p22"/>
          <p:cNvGrpSpPr/>
          <p:nvPr/>
        </p:nvGrpSpPr>
        <p:grpSpPr>
          <a:xfrm flipH="1" rot="10800000">
            <a:off x="-1376787" y="1167675"/>
            <a:ext cx="9036625" cy="5462925"/>
            <a:chOff x="-1554275" y="-744050"/>
            <a:chExt cx="9036625" cy="5462925"/>
          </a:xfrm>
        </p:grpSpPr>
        <p:sp>
          <p:nvSpPr>
            <p:cNvPr id="3603" name="Google Shape;3603;p22"/>
            <p:cNvSpPr/>
            <p:nvPr/>
          </p:nvSpPr>
          <p:spPr>
            <a:xfrm>
              <a:off x="6024600" y="678450"/>
              <a:ext cx="48900" cy="35050"/>
            </a:xfrm>
            <a:custGeom>
              <a:rect b="b" l="l" r="r" t="t"/>
              <a:pathLst>
                <a:path extrusionOk="0" h="1402" w="1956">
                  <a:moveTo>
                    <a:pt x="1008" y="1"/>
                  </a:moveTo>
                  <a:cubicBezTo>
                    <a:pt x="959" y="1"/>
                    <a:pt x="908" y="6"/>
                    <a:pt x="855" y="17"/>
                  </a:cubicBezTo>
                  <a:cubicBezTo>
                    <a:pt x="0" y="188"/>
                    <a:pt x="188" y="1402"/>
                    <a:pt x="966" y="1402"/>
                  </a:cubicBezTo>
                  <a:cubicBezTo>
                    <a:pt x="1018" y="1402"/>
                    <a:pt x="1072" y="1397"/>
                    <a:pt x="1129" y="1385"/>
                  </a:cubicBezTo>
                  <a:cubicBezTo>
                    <a:pt x="1956" y="1214"/>
                    <a:pt x="1740"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22"/>
            <p:cNvSpPr/>
            <p:nvPr/>
          </p:nvSpPr>
          <p:spPr>
            <a:xfrm>
              <a:off x="6042925" y="690125"/>
              <a:ext cx="12200" cy="11700"/>
            </a:xfrm>
            <a:custGeom>
              <a:rect b="b" l="l" r="r" t="t"/>
              <a:pathLst>
                <a:path extrusionOk="0" h="468" w="488">
                  <a:moveTo>
                    <a:pt x="249" y="0"/>
                  </a:moveTo>
                  <a:cubicBezTo>
                    <a:pt x="229" y="0"/>
                    <a:pt x="207" y="2"/>
                    <a:pt x="183" y="6"/>
                  </a:cubicBezTo>
                  <a:cubicBezTo>
                    <a:pt x="31" y="37"/>
                    <a:pt x="1" y="158"/>
                    <a:pt x="31" y="280"/>
                  </a:cubicBezTo>
                  <a:cubicBezTo>
                    <a:pt x="58" y="361"/>
                    <a:pt x="110" y="467"/>
                    <a:pt x="250" y="467"/>
                  </a:cubicBezTo>
                  <a:cubicBezTo>
                    <a:pt x="267" y="467"/>
                    <a:pt x="285" y="466"/>
                    <a:pt x="305" y="462"/>
                  </a:cubicBezTo>
                  <a:cubicBezTo>
                    <a:pt x="457" y="432"/>
                    <a:pt x="487" y="310"/>
                    <a:pt x="457" y="189"/>
                  </a:cubicBezTo>
                  <a:cubicBezTo>
                    <a:pt x="430" y="83"/>
                    <a:pt x="381" y="0"/>
                    <a:pt x="24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05" name="Google Shape;3605;p22"/>
            <p:cNvGrpSpPr/>
            <p:nvPr/>
          </p:nvGrpSpPr>
          <p:grpSpPr>
            <a:xfrm>
              <a:off x="-1554275" y="-744050"/>
              <a:ext cx="9036625" cy="5462925"/>
              <a:chOff x="-1554275" y="-744050"/>
              <a:chExt cx="9036625" cy="5462925"/>
            </a:xfrm>
          </p:grpSpPr>
          <p:sp>
            <p:nvSpPr>
              <p:cNvPr id="3606" name="Google Shape;3606;p22"/>
              <p:cNvSpPr/>
              <p:nvPr/>
            </p:nvSpPr>
            <p:spPr>
              <a:xfrm>
                <a:off x="-1533200" y="-730725"/>
                <a:ext cx="8995625" cy="5441600"/>
              </a:xfrm>
              <a:custGeom>
                <a:rect b="b" l="l" r="r" t="t"/>
                <a:pathLst>
                  <a:path extrusionOk="0" h="217664" w="359825">
                    <a:moveTo>
                      <a:pt x="110975" y="46962"/>
                    </a:moveTo>
                    <a:lnTo>
                      <a:pt x="121158" y="66233"/>
                    </a:lnTo>
                    <a:lnTo>
                      <a:pt x="105899" y="55321"/>
                    </a:lnTo>
                    <a:lnTo>
                      <a:pt x="110975" y="46962"/>
                    </a:lnTo>
                    <a:close/>
                    <a:moveTo>
                      <a:pt x="96385" y="19393"/>
                    </a:moveTo>
                    <a:lnTo>
                      <a:pt x="110915" y="46779"/>
                    </a:lnTo>
                    <a:lnTo>
                      <a:pt x="105686" y="55290"/>
                    </a:lnTo>
                    <a:lnTo>
                      <a:pt x="105656" y="55351"/>
                    </a:lnTo>
                    <a:lnTo>
                      <a:pt x="121644" y="66780"/>
                    </a:lnTo>
                    <a:lnTo>
                      <a:pt x="111097" y="46810"/>
                    </a:lnTo>
                    <a:lnTo>
                      <a:pt x="119365" y="33162"/>
                    </a:lnTo>
                    <a:lnTo>
                      <a:pt x="134471" y="38937"/>
                    </a:lnTo>
                    <a:lnTo>
                      <a:pt x="125626" y="73588"/>
                    </a:lnTo>
                    <a:lnTo>
                      <a:pt x="125596" y="73679"/>
                    </a:lnTo>
                    <a:lnTo>
                      <a:pt x="139000" y="78148"/>
                    </a:lnTo>
                    <a:lnTo>
                      <a:pt x="131523" y="82373"/>
                    </a:lnTo>
                    <a:lnTo>
                      <a:pt x="98817" y="78908"/>
                    </a:lnTo>
                    <a:lnTo>
                      <a:pt x="98847" y="79029"/>
                    </a:lnTo>
                    <a:lnTo>
                      <a:pt x="98847" y="79029"/>
                    </a:lnTo>
                    <a:lnTo>
                      <a:pt x="84713" y="72038"/>
                    </a:lnTo>
                    <a:lnTo>
                      <a:pt x="81218" y="66415"/>
                    </a:lnTo>
                    <a:lnTo>
                      <a:pt x="81036" y="39120"/>
                    </a:lnTo>
                    <a:lnTo>
                      <a:pt x="96385" y="19393"/>
                    </a:lnTo>
                    <a:close/>
                    <a:moveTo>
                      <a:pt x="68877" y="67448"/>
                    </a:moveTo>
                    <a:lnTo>
                      <a:pt x="66263" y="85686"/>
                    </a:lnTo>
                    <a:lnTo>
                      <a:pt x="53679" y="84956"/>
                    </a:lnTo>
                    <a:lnTo>
                      <a:pt x="68877" y="67448"/>
                    </a:lnTo>
                    <a:close/>
                    <a:moveTo>
                      <a:pt x="169062" y="47874"/>
                    </a:moveTo>
                    <a:lnTo>
                      <a:pt x="164198" y="85747"/>
                    </a:lnTo>
                    <a:lnTo>
                      <a:pt x="138058" y="83011"/>
                    </a:lnTo>
                    <a:lnTo>
                      <a:pt x="169062" y="47874"/>
                    </a:lnTo>
                    <a:close/>
                    <a:moveTo>
                      <a:pt x="81188" y="66749"/>
                    </a:moveTo>
                    <a:lnTo>
                      <a:pt x="84561" y="72160"/>
                    </a:lnTo>
                    <a:lnTo>
                      <a:pt x="84561" y="72190"/>
                    </a:lnTo>
                    <a:lnTo>
                      <a:pt x="98635" y="79151"/>
                    </a:lnTo>
                    <a:lnTo>
                      <a:pt x="81370" y="95412"/>
                    </a:lnTo>
                    <a:lnTo>
                      <a:pt x="81188" y="66749"/>
                    </a:lnTo>
                    <a:close/>
                    <a:moveTo>
                      <a:pt x="131584" y="82525"/>
                    </a:moveTo>
                    <a:lnTo>
                      <a:pt x="137724" y="83163"/>
                    </a:lnTo>
                    <a:lnTo>
                      <a:pt x="126234" y="96172"/>
                    </a:lnTo>
                    <a:lnTo>
                      <a:pt x="148058" y="90883"/>
                    </a:lnTo>
                    <a:lnTo>
                      <a:pt x="140642" y="110610"/>
                    </a:lnTo>
                    <a:lnTo>
                      <a:pt x="122708" y="123711"/>
                    </a:lnTo>
                    <a:lnTo>
                      <a:pt x="108665" y="95473"/>
                    </a:lnTo>
                    <a:lnTo>
                      <a:pt x="131584" y="82525"/>
                    </a:lnTo>
                    <a:close/>
                    <a:moveTo>
                      <a:pt x="13587" y="4195"/>
                    </a:moveTo>
                    <a:lnTo>
                      <a:pt x="63619" y="38451"/>
                    </a:lnTo>
                    <a:lnTo>
                      <a:pt x="81005" y="66476"/>
                    </a:lnTo>
                    <a:lnTo>
                      <a:pt x="81188" y="95807"/>
                    </a:lnTo>
                    <a:lnTo>
                      <a:pt x="98817" y="79211"/>
                    </a:lnTo>
                    <a:lnTo>
                      <a:pt x="100519" y="132343"/>
                    </a:lnTo>
                    <a:lnTo>
                      <a:pt x="89850" y="105716"/>
                    </a:lnTo>
                    <a:lnTo>
                      <a:pt x="89820" y="105656"/>
                    </a:lnTo>
                    <a:lnTo>
                      <a:pt x="60032" y="109364"/>
                    </a:lnTo>
                    <a:lnTo>
                      <a:pt x="41582" y="98847"/>
                    </a:lnTo>
                    <a:lnTo>
                      <a:pt x="53527" y="85169"/>
                    </a:lnTo>
                    <a:lnTo>
                      <a:pt x="66415" y="85898"/>
                    </a:lnTo>
                    <a:lnTo>
                      <a:pt x="69151" y="66901"/>
                    </a:lnTo>
                    <a:lnTo>
                      <a:pt x="53467" y="84956"/>
                    </a:lnTo>
                    <a:lnTo>
                      <a:pt x="31977" y="83740"/>
                    </a:lnTo>
                    <a:lnTo>
                      <a:pt x="40488" y="26961"/>
                    </a:lnTo>
                    <a:lnTo>
                      <a:pt x="40518" y="26779"/>
                    </a:lnTo>
                    <a:lnTo>
                      <a:pt x="13739" y="43375"/>
                    </a:lnTo>
                    <a:lnTo>
                      <a:pt x="183" y="18208"/>
                    </a:lnTo>
                    <a:lnTo>
                      <a:pt x="13587" y="4195"/>
                    </a:lnTo>
                    <a:close/>
                    <a:moveTo>
                      <a:pt x="89698" y="105838"/>
                    </a:moveTo>
                    <a:lnTo>
                      <a:pt x="100367" y="132373"/>
                    </a:lnTo>
                    <a:lnTo>
                      <a:pt x="60275" y="109485"/>
                    </a:lnTo>
                    <a:lnTo>
                      <a:pt x="89698" y="105838"/>
                    </a:lnTo>
                    <a:close/>
                    <a:moveTo>
                      <a:pt x="98999" y="79090"/>
                    </a:moveTo>
                    <a:lnTo>
                      <a:pt x="131280" y="82494"/>
                    </a:lnTo>
                    <a:lnTo>
                      <a:pt x="108513" y="95412"/>
                    </a:lnTo>
                    <a:lnTo>
                      <a:pt x="108422" y="95443"/>
                    </a:lnTo>
                    <a:lnTo>
                      <a:pt x="122556" y="123771"/>
                    </a:lnTo>
                    <a:lnTo>
                      <a:pt x="122586" y="123832"/>
                    </a:lnTo>
                    <a:lnTo>
                      <a:pt x="122404" y="123923"/>
                    </a:lnTo>
                    <a:lnTo>
                      <a:pt x="100702" y="132434"/>
                    </a:lnTo>
                    <a:lnTo>
                      <a:pt x="98999" y="79090"/>
                    </a:lnTo>
                    <a:close/>
                    <a:moveTo>
                      <a:pt x="140520" y="110884"/>
                    </a:moveTo>
                    <a:lnTo>
                      <a:pt x="130459" y="137814"/>
                    </a:lnTo>
                    <a:lnTo>
                      <a:pt x="122799" y="123863"/>
                    </a:lnTo>
                    <a:lnTo>
                      <a:pt x="140520" y="110884"/>
                    </a:lnTo>
                    <a:close/>
                    <a:moveTo>
                      <a:pt x="63315" y="127540"/>
                    </a:moveTo>
                    <a:lnTo>
                      <a:pt x="84987" y="130519"/>
                    </a:lnTo>
                    <a:lnTo>
                      <a:pt x="97449" y="149516"/>
                    </a:lnTo>
                    <a:lnTo>
                      <a:pt x="75048" y="160398"/>
                    </a:lnTo>
                    <a:lnTo>
                      <a:pt x="63315" y="127540"/>
                    </a:lnTo>
                    <a:close/>
                    <a:moveTo>
                      <a:pt x="65047" y="151857"/>
                    </a:moveTo>
                    <a:lnTo>
                      <a:pt x="73467" y="161280"/>
                    </a:lnTo>
                    <a:lnTo>
                      <a:pt x="73528" y="161310"/>
                    </a:lnTo>
                    <a:lnTo>
                      <a:pt x="74926" y="160641"/>
                    </a:lnTo>
                    <a:lnTo>
                      <a:pt x="78178" y="169821"/>
                    </a:lnTo>
                    <a:lnTo>
                      <a:pt x="75139" y="169881"/>
                    </a:lnTo>
                    <a:lnTo>
                      <a:pt x="63497" y="154744"/>
                    </a:lnTo>
                    <a:lnTo>
                      <a:pt x="65047" y="151857"/>
                    </a:lnTo>
                    <a:close/>
                    <a:moveTo>
                      <a:pt x="63406" y="154896"/>
                    </a:moveTo>
                    <a:lnTo>
                      <a:pt x="74956" y="169821"/>
                    </a:lnTo>
                    <a:lnTo>
                      <a:pt x="55351" y="170033"/>
                    </a:lnTo>
                    <a:lnTo>
                      <a:pt x="63406" y="154896"/>
                    </a:lnTo>
                    <a:close/>
                    <a:moveTo>
                      <a:pt x="78270" y="170033"/>
                    </a:moveTo>
                    <a:lnTo>
                      <a:pt x="80823" y="177207"/>
                    </a:lnTo>
                    <a:lnTo>
                      <a:pt x="75291" y="170064"/>
                    </a:lnTo>
                    <a:lnTo>
                      <a:pt x="78270" y="170033"/>
                    </a:lnTo>
                    <a:close/>
                    <a:moveTo>
                      <a:pt x="109030" y="169760"/>
                    </a:moveTo>
                    <a:lnTo>
                      <a:pt x="112130" y="194380"/>
                    </a:lnTo>
                    <a:lnTo>
                      <a:pt x="81340" y="177724"/>
                    </a:lnTo>
                    <a:lnTo>
                      <a:pt x="81218" y="177663"/>
                    </a:lnTo>
                    <a:lnTo>
                      <a:pt x="81188" y="177724"/>
                    </a:lnTo>
                    <a:lnTo>
                      <a:pt x="78452" y="170033"/>
                    </a:lnTo>
                    <a:lnTo>
                      <a:pt x="109030" y="169760"/>
                    </a:lnTo>
                    <a:close/>
                    <a:moveTo>
                      <a:pt x="144958" y="1"/>
                    </a:moveTo>
                    <a:lnTo>
                      <a:pt x="172618" y="27509"/>
                    </a:lnTo>
                    <a:lnTo>
                      <a:pt x="194867" y="71035"/>
                    </a:lnTo>
                    <a:lnTo>
                      <a:pt x="140915" y="110458"/>
                    </a:lnTo>
                    <a:lnTo>
                      <a:pt x="148332" y="90640"/>
                    </a:lnTo>
                    <a:lnTo>
                      <a:pt x="126751" y="95899"/>
                    </a:lnTo>
                    <a:lnTo>
                      <a:pt x="137906" y="83193"/>
                    </a:lnTo>
                    <a:lnTo>
                      <a:pt x="164289" y="85990"/>
                    </a:lnTo>
                    <a:lnTo>
                      <a:pt x="164350" y="85990"/>
                    </a:lnTo>
                    <a:lnTo>
                      <a:pt x="169305" y="47327"/>
                    </a:lnTo>
                    <a:lnTo>
                      <a:pt x="137845" y="83011"/>
                    </a:lnTo>
                    <a:lnTo>
                      <a:pt x="131796" y="82373"/>
                    </a:lnTo>
                    <a:lnTo>
                      <a:pt x="139426" y="78087"/>
                    </a:lnTo>
                    <a:lnTo>
                      <a:pt x="125808" y="73527"/>
                    </a:lnTo>
                    <a:lnTo>
                      <a:pt x="134654" y="38907"/>
                    </a:lnTo>
                    <a:lnTo>
                      <a:pt x="134684" y="38816"/>
                    </a:lnTo>
                    <a:lnTo>
                      <a:pt x="119456" y="32949"/>
                    </a:lnTo>
                    <a:lnTo>
                      <a:pt x="119365" y="32889"/>
                    </a:lnTo>
                    <a:lnTo>
                      <a:pt x="111006" y="46567"/>
                    </a:lnTo>
                    <a:lnTo>
                      <a:pt x="96507" y="19180"/>
                    </a:lnTo>
                    <a:lnTo>
                      <a:pt x="96416" y="19059"/>
                    </a:lnTo>
                    <a:lnTo>
                      <a:pt x="80884" y="39029"/>
                    </a:lnTo>
                    <a:lnTo>
                      <a:pt x="80884" y="39059"/>
                    </a:lnTo>
                    <a:lnTo>
                      <a:pt x="81066" y="66111"/>
                    </a:lnTo>
                    <a:lnTo>
                      <a:pt x="63832" y="38299"/>
                    </a:lnTo>
                    <a:lnTo>
                      <a:pt x="13679" y="3982"/>
                    </a:lnTo>
                    <a:lnTo>
                      <a:pt x="13587" y="3952"/>
                    </a:lnTo>
                    <a:lnTo>
                      <a:pt x="1" y="18116"/>
                    </a:lnTo>
                    <a:lnTo>
                      <a:pt x="13679" y="43497"/>
                    </a:lnTo>
                    <a:lnTo>
                      <a:pt x="13709" y="43588"/>
                    </a:lnTo>
                    <a:lnTo>
                      <a:pt x="40336" y="27053"/>
                    </a:lnTo>
                    <a:lnTo>
                      <a:pt x="31825" y="83801"/>
                    </a:lnTo>
                    <a:lnTo>
                      <a:pt x="53345" y="85078"/>
                    </a:lnTo>
                    <a:lnTo>
                      <a:pt x="41369" y="98847"/>
                    </a:lnTo>
                    <a:lnTo>
                      <a:pt x="59789" y="109394"/>
                    </a:lnTo>
                    <a:lnTo>
                      <a:pt x="55321" y="109941"/>
                    </a:lnTo>
                    <a:lnTo>
                      <a:pt x="45138" y="131127"/>
                    </a:lnTo>
                    <a:lnTo>
                      <a:pt x="45077" y="131158"/>
                    </a:lnTo>
                    <a:lnTo>
                      <a:pt x="63284" y="154744"/>
                    </a:lnTo>
                    <a:lnTo>
                      <a:pt x="55108" y="170094"/>
                    </a:lnTo>
                    <a:lnTo>
                      <a:pt x="55047" y="170216"/>
                    </a:lnTo>
                    <a:lnTo>
                      <a:pt x="55412" y="170216"/>
                    </a:lnTo>
                    <a:lnTo>
                      <a:pt x="75017" y="170064"/>
                    </a:lnTo>
                    <a:lnTo>
                      <a:pt x="81157" y="177967"/>
                    </a:lnTo>
                    <a:lnTo>
                      <a:pt x="78725" y="217025"/>
                    </a:lnTo>
                    <a:lnTo>
                      <a:pt x="55412" y="170216"/>
                    </a:lnTo>
                    <a:lnTo>
                      <a:pt x="55260" y="170277"/>
                    </a:lnTo>
                    <a:lnTo>
                      <a:pt x="78877" y="217663"/>
                    </a:lnTo>
                    <a:lnTo>
                      <a:pt x="81431" y="178240"/>
                    </a:lnTo>
                    <a:lnTo>
                      <a:pt x="81431" y="177997"/>
                    </a:lnTo>
                    <a:lnTo>
                      <a:pt x="112222" y="194654"/>
                    </a:lnTo>
                    <a:lnTo>
                      <a:pt x="112374" y="194715"/>
                    </a:lnTo>
                    <a:lnTo>
                      <a:pt x="109243" y="169669"/>
                    </a:lnTo>
                    <a:lnTo>
                      <a:pt x="109243" y="169608"/>
                    </a:lnTo>
                    <a:lnTo>
                      <a:pt x="78452" y="169881"/>
                    </a:lnTo>
                    <a:lnTo>
                      <a:pt x="75139" y="160611"/>
                    </a:lnTo>
                    <a:lnTo>
                      <a:pt x="97753" y="149577"/>
                    </a:lnTo>
                    <a:lnTo>
                      <a:pt x="85139" y="130398"/>
                    </a:lnTo>
                    <a:lnTo>
                      <a:pt x="85109" y="130367"/>
                    </a:lnTo>
                    <a:lnTo>
                      <a:pt x="63224" y="127388"/>
                    </a:lnTo>
                    <a:lnTo>
                      <a:pt x="63072" y="127358"/>
                    </a:lnTo>
                    <a:lnTo>
                      <a:pt x="74865" y="160489"/>
                    </a:lnTo>
                    <a:lnTo>
                      <a:pt x="73558" y="161128"/>
                    </a:lnTo>
                    <a:lnTo>
                      <a:pt x="64987" y="151553"/>
                    </a:lnTo>
                    <a:lnTo>
                      <a:pt x="63406" y="154593"/>
                    </a:lnTo>
                    <a:lnTo>
                      <a:pt x="45321" y="131158"/>
                    </a:lnTo>
                    <a:lnTo>
                      <a:pt x="55412" y="110093"/>
                    </a:lnTo>
                    <a:lnTo>
                      <a:pt x="60032" y="109546"/>
                    </a:lnTo>
                    <a:lnTo>
                      <a:pt x="100519" y="132647"/>
                    </a:lnTo>
                    <a:lnTo>
                      <a:pt x="100550" y="132677"/>
                    </a:lnTo>
                    <a:lnTo>
                      <a:pt x="100702" y="132738"/>
                    </a:lnTo>
                    <a:lnTo>
                      <a:pt x="100671" y="132647"/>
                    </a:lnTo>
                    <a:lnTo>
                      <a:pt x="122495" y="124075"/>
                    </a:lnTo>
                    <a:lnTo>
                      <a:pt x="122678" y="123984"/>
                    </a:lnTo>
                    <a:lnTo>
                      <a:pt x="130429" y="138057"/>
                    </a:lnTo>
                    <a:lnTo>
                      <a:pt x="130520" y="138209"/>
                    </a:lnTo>
                    <a:lnTo>
                      <a:pt x="140794" y="110701"/>
                    </a:lnTo>
                    <a:lnTo>
                      <a:pt x="195019" y="71096"/>
                    </a:lnTo>
                    <a:lnTo>
                      <a:pt x="195111" y="71035"/>
                    </a:lnTo>
                    <a:lnTo>
                      <a:pt x="172770" y="27417"/>
                    </a:lnTo>
                    <a:lnTo>
                      <a:pt x="145474" y="244"/>
                    </a:lnTo>
                    <a:lnTo>
                      <a:pt x="169791" y="3952"/>
                    </a:lnTo>
                    <a:lnTo>
                      <a:pt x="199092" y="12706"/>
                    </a:lnTo>
                    <a:lnTo>
                      <a:pt x="222497" y="36111"/>
                    </a:lnTo>
                    <a:lnTo>
                      <a:pt x="228181" y="57631"/>
                    </a:lnTo>
                    <a:lnTo>
                      <a:pt x="228212" y="57752"/>
                    </a:lnTo>
                    <a:lnTo>
                      <a:pt x="261951" y="33436"/>
                    </a:lnTo>
                    <a:lnTo>
                      <a:pt x="252528" y="84227"/>
                    </a:lnTo>
                    <a:lnTo>
                      <a:pt x="252498" y="84409"/>
                    </a:lnTo>
                    <a:lnTo>
                      <a:pt x="303411" y="57144"/>
                    </a:lnTo>
                    <a:lnTo>
                      <a:pt x="303502" y="57083"/>
                    </a:lnTo>
                    <a:lnTo>
                      <a:pt x="284413" y="33831"/>
                    </a:lnTo>
                    <a:lnTo>
                      <a:pt x="290675" y="6262"/>
                    </a:lnTo>
                    <a:lnTo>
                      <a:pt x="315052" y="13679"/>
                    </a:lnTo>
                    <a:lnTo>
                      <a:pt x="348305" y="49241"/>
                    </a:lnTo>
                    <a:lnTo>
                      <a:pt x="348366" y="49363"/>
                    </a:lnTo>
                    <a:lnTo>
                      <a:pt x="359795" y="22980"/>
                    </a:lnTo>
                    <a:lnTo>
                      <a:pt x="359825" y="22888"/>
                    </a:lnTo>
                    <a:lnTo>
                      <a:pt x="336846" y="6870"/>
                    </a:lnTo>
                    <a:lnTo>
                      <a:pt x="336755" y="7022"/>
                    </a:lnTo>
                    <a:lnTo>
                      <a:pt x="359612" y="22980"/>
                    </a:lnTo>
                    <a:lnTo>
                      <a:pt x="348335" y="48998"/>
                    </a:lnTo>
                    <a:lnTo>
                      <a:pt x="315174" y="13527"/>
                    </a:lnTo>
                    <a:lnTo>
                      <a:pt x="290614" y="6110"/>
                    </a:lnTo>
                    <a:lnTo>
                      <a:pt x="290553" y="6080"/>
                    </a:lnTo>
                    <a:lnTo>
                      <a:pt x="284231" y="33892"/>
                    </a:lnTo>
                    <a:lnTo>
                      <a:pt x="284231" y="33922"/>
                    </a:lnTo>
                    <a:lnTo>
                      <a:pt x="303228" y="57053"/>
                    </a:lnTo>
                    <a:lnTo>
                      <a:pt x="252741" y="84105"/>
                    </a:lnTo>
                    <a:lnTo>
                      <a:pt x="262224" y="33101"/>
                    </a:lnTo>
                    <a:lnTo>
                      <a:pt x="228333" y="57509"/>
                    </a:lnTo>
                    <a:lnTo>
                      <a:pt x="222649" y="36141"/>
                    </a:lnTo>
                    <a:lnTo>
                      <a:pt x="222649" y="36080"/>
                    </a:lnTo>
                    <a:lnTo>
                      <a:pt x="199153" y="12554"/>
                    </a:lnTo>
                    <a:lnTo>
                      <a:pt x="169791" y="3739"/>
                    </a:lnTo>
                    <a:lnTo>
                      <a:pt x="144958"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22"/>
              <p:cNvSpPr/>
              <p:nvPr/>
            </p:nvSpPr>
            <p:spPr>
              <a:xfrm>
                <a:off x="592225" y="1896225"/>
                <a:ext cx="389850" cy="1123900"/>
              </a:xfrm>
              <a:custGeom>
                <a:rect b="b" l="l" r="r" t="t"/>
                <a:pathLst>
                  <a:path extrusionOk="0" h="44956" w="15594">
                    <a:moveTo>
                      <a:pt x="4529" y="973"/>
                    </a:moveTo>
                    <a:lnTo>
                      <a:pt x="9210" y="26505"/>
                    </a:lnTo>
                    <a:lnTo>
                      <a:pt x="183" y="25532"/>
                    </a:lnTo>
                    <a:lnTo>
                      <a:pt x="4529" y="973"/>
                    </a:lnTo>
                    <a:close/>
                    <a:moveTo>
                      <a:pt x="9423" y="26718"/>
                    </a:moveTo>
                    <a:lnTo>
                      <a:pt x="15411" y="27326"/>
                    </a:lnTo>
                    <a:lnTo>
                      <a:pt x="12584" y="43922"/>
                    </a:lnTo>
                    <a:lnTo>
                      <a:pt x="9423" y="26718"/>
                    </a:lnTo>
                    <a:close/>
                    <a:moveTo>
                      <a:pt x="4560" y="0"/>
                    </a:moveTo>
                    <a:lnTo>
                      <a:pt x="0" y="25624"/>
                    </a:lnTo>
                    <a:lnTo>
                      <a:pt x="0" y="25684"/>
                    </a:lnTo>
                    <a:lnTo>
                      <a:pt x="9241" y="26687"/>
                    </a:lnTo>
                    <a:lnTo>
                      <a:pt x="12584" y="44955"/>
                    </a:lnTo>
                    <a:lnTo>
                      <a:pt x="15593" y="27174"/>
                    </a:lnTo>
                    <a:lnTo>
                      <a:pt x="9393" y="26535"/>
                    </a:lnTo>
                    <a:lnTo>
                      <a:pt x="4560" y="0"/>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22"/>
              <p:cNvSpPr/>
              <p:nvPr/>
            </p:nvSpPr>
            <p:spPr>
              <a:xfrm>
                <a:off x="2694850" y="-419175"/>
                <a:ext cx="752325" cy="1469650"/>
              </a:xfrm>
              <a:custGeom>
                <a:rect b="b" l="l" r="r" t="t"/>
                <a:pathLst>
                  <a:path extrusionOk="0" h="58786" w="30093">
                    <a:moveTo>
                      <a:pt x="29879" y="335"/>
                    </a:moveTo>
                    <a:lnTo>
                      <a:pt x="25776" y="58391"/>
                    </a:lnTo>
                    <a:lnTo>
                      <a:pt x="183" y="35138"/>
                    </a:lnTo>
                    <a:lnTo>
                      <a:pt x="3496" y="15199"/>
                    </a:lnTo>
                    <a:lnTo>
                      <a:pt x="29879" y="335"/>
                    </a:lnTo>
                    <a:close/>
                    <a:moveTo>
                      <a:pt x="30092" y="1"/>
                    </a:moveTo>
                    <a:lnTo>
                      <a:pt x="3374" y="15047"/>
                    </a:lnTo>
                    <a:lnTo>
                      <a:pt x="3344" y="15077"/>
                    </a:lnTo>
                    <a:lnTo>
                      <a:pt x="0" y="35138"/>
                    </a:lnTo>
                    <a:lnTo>
                      <a:pt x="0" y="35168"/>
                    </a:lnTo>
                    <a:lnTo>
                      <a:pt x="25776" y="58664"/>
                    </a:lnTo>
                    <a:lnTo>
                      <a:pt x="25928" y="58786"/>
                    </a:lnTo>
                    <a:lnTo>
                      <a:pt x="30092"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22"/>
              <p:cNvSpPr/>
              <p:nvPr/>
            </p:nvSpPr>
            <p:spPr>
              <a:xfrm>
                <a:off x="-738350" y="-736050"/>
                <a:ext cx="4917300" cy="4249325"/>
              </a:xfrm>
              <a:custGeom>
                <a:rect b="b" l="l" r="r" t="t"/>
                <a:pathLst>
                  <a:path extrusionOk="0" h="169973" w="196692">
                    <a:moveTo>
                      <a:pt x="113498" y="305"/>
                    </a:moveTo>
                    <a:lnTo>
                      <a:pt x="102677" y="38846"/>
                    </a:lnTo>
                    <a:lnTo>
                      <a:pt x="92221" y="60549"/>
                    </a:lnTo>
                    <a:lnTo>
                      <a:pt x="87631" y="33193"/>
                    </a:lnTo>
                    <a:lnTo>
                      <a:pt x="65108" y="19576"/>
                    </a:lnTo>
                    <a:lnTo>
                      <a:pt x="113498" y="305"/>
                    </a:lnTo>
                    <a:close/>
                    <a:moveTo>
                      <a:pt x="140733" y="27904"/>
                    </a:moveTo>
                    <a:lnTo>
                      <a:pt x="196326" y="57874"/>
                    </a:lnTo>
                    <a:lnTo>
                      <a:pt x="163195" y="71187"/>
                    </a:lnTo>
                    <a:lnTo>
                      <a:pt x="124015" y="72464"/>
                    </a:lnTo>
                    <a:lnTo>
                      <a:pt x="102920" y="39150"/>
                    </a:lnTo>
                    <a:lnTo>
                      <a:pt x="140733" y="27904"/>
                    </a:lnTo>
                    <a:close/>
                    <a:moveTo>
                      <a:pt x="102708" y="39150"/>
                    </a:moveTo>
                    <a:lnTo>
                      <a:pt x="123802" y="72433"/>
                    </a:lnTo>
                    <a:lnTo>
                      <a:pt x="94379" y="73437"/>
                    </a:lnTo>
                    <a:lnTo>
                      <a:pt x="92282" y="60853"/>
                    </a:lnTo>
                    <a:lnTo>
                      <a:pt x="102708" y="39150"/>
                    </a:lnTo>
                    <a:close/>
                    <a:moveTo>
                      <a:pt x="37387" y="67540"/>
                    </a:moveTo>
                    <a:lnTo>
                      <a:pt x="52646" y="72130"/>
                    </a:lnTo>
                    <a:lnTo>
                      <a:pt x="42585" y="79607"/>
                    </a:lnTo>
                    <a:lnTo>
                      <a:pt x="37387" y="67540"/>
                    </a:lnTo>
                    <a:close/>
                    <a:moveTo>
                      <a:pt x="73832" y="55716"/>
                    </a:moveTo>
                    <a:lnTo>
                      <a:pt x="67023" y="79212"/>
                    </a:lnTo>
                    <a:lnTo>
                      <a:pt x="67023" y="79242"/>
                    </a:lnTo>
                    <a:lnTo>
                      <a:pt x="44348" y="83680"/>
                    </a:lnTo>
                    <a:lnTo>
                      <a:pt x="42676" y="79820"/>
                    </a:lnTo>
                    <a:lnTo>
                      <a:pt x="53071" y="72099"/>
                    </a:lnTo>
                    <a:lnTo>
                      <a:pt x="37539" y="67388"/>
                    </a:lnTo>
                    <a:lnTo>
                      <a:pt x="37539" y="67388"/>
                    </a:lnTo>
                    <a:lnTo>
                      <a:pt x="73832" y="55716"/>
                    </a:lnTo>
                    <a:close/>
                    <a:moveTo>
                      <a:pt x="42524" y="79911"/>
                    </a:moveTo>
                    <a:lnTo>
                      <a:pt x="44196" y="83710"/>
                    </a:lnTo>
                    <a:lnTo>
                      <a:pt x="35016" y="85504"/>
                    </a:lnTo>
                    <a:lnTo>
                      <a:pt x="42524" y="79911"/>
                    </a:lnTo>
                    <a:close/>
                    <a:moveTo>
                      <a:pt x="162800" y="71339"/>
                    </a:moveTo>
                    <a:lnTo>
                      <a:pt x="132495" y="85808"/>
                    </a:lnTo>
                    <a:lnTo>
                      <a:pt x="124137" y="72616"/>
                    </a:lnTo>
                    <a:lnTo>
                      <a:pt x="162800" y="71339"/>
                    </a:lnTo>
                    <a:close/>
                    <a:moveTo>
                      <a:pt x="48907" y="39637"/>
                    </a:moveTo>
                    <a:lnTo>
                      <a:pt x="37144" y="67266"/>
                    </a:lnTo>
                    <a:lnTo>
                      <a:pt x="37053" y="67236"/>
                    </a:lnTo>
                    <a:lnTo>
                      <a:pt x="37114" y="67388"/>
                    </a:lnTo>
                    <a:lnTo>
                      <a:pt x="37053" y="67540"/>
                    </a:lnTo>
                    <a:lnTo>
                      <a:pt x="37053" y="67540"/>
                    </a:lnTo>
                    <a:lnTo>
                      <a:pt x="37144" y="67509"/>
                    </a:lnTo>
                    <a:lnTo>
                      <a:pt x="42494" y="79728"/>
                    </a:lnTo>
                    <a:lnTo>
                      <a:pt x="34256" y="85808"/>
                    </a:lnTo>
                    <a:lnTo>
                      <a:pt x="44226" y="83862"/>
                    </a:lnTo>
                    <a:lnTo>
                      <a:pt x="49333" y="95625"/>
                    </a:lnTo>
                    <a:lnTo>
                      <a:pt x="9910" y="98878"/>
                    </a:lnTo>
                    <a:lnTo>
                      <a:pt x="213" y="84014"/>
                    </a:lnTo>
                    <a:lnTo>
                      <a:pt x="48907" y="39637"/>
                    </a:lnTo>
                    <a:close/>
                    <a:moveTo>
                      <a:pt x="113772" y="1"/>
                    </a:moveTo>
                    <a:lnTo>
                      <a:pt x="64895" y="19454"/>
                    </a:lnTo>
                    <a:lnTo>
                      <a:pt x="64743" y="19545"/>
                    </a:lnTo>
                    <a:lnTo>
                      <a:pt x="87510" y="33345"/>
                    </a:lnTo>
                    <a:lnTo>
                      <a:pt x="92100" y="60853"/>
                    </a:lnTo>
                    <a:lnTo>
                      <a:pt x="89364" y="66476"/>
                    </a:lnTo>
                    <a:lnTo>
                      <a:pt x="67236" y="78999"/>
                    </a:lnTo>
                    <a:lnTo>
                      <a:pt x="74075" y="55412"/>
                    </a:lnTo>
                    <a:lnTo>
                      <a:pt x="37387" y="67236"/>
                    </a:lnTo>
                    <a:lnTo>
                      <a:pt x="37387" y="67236"/>
                    </a:lnTo>
                    <a:lnTo>
                      <a:pt x="49394" y="38998"/>
                    </a:lnTo>
                    <a:lnTo>
                      <a:pt x="49394" y="38998"/>
                    </a:lnTo>
                    <a:lnTo>
                      <a:pt x="31" y="83953"/>
                    </a:lnTo>
                    <a:lnTo>
                      <a:pt x="1" y="83984"/>
                    </a:lnTo>
                    <a:lnTo>
                      <a:pt x="9758" y="99030"/>
                    </a:lnTo>
                    <a:lnTo>
                      <a:pt x="9788" y="99060"/>
                    </a:lnTo>
                    <a:lnTo>
                      <a:pt x="49424" y="95777"/>
                    </a:lnTo>
                    <a:lnTo>
                      <a:pt x="49546" y="95777"/>
                    </a:lnTo>
                    <a:lnTo>
                      <a:pt x="44409" y="83832"/>
                    </a:lnTo>
                    <a:lnTo>
                      <a:pt x="66962" y="79424"/>
                    </a:lnTo>
                    <a:lnTo>
                      <a:pt x="76719" y="95716"/>
                    </a:lnTo>
                    <a:lnTo>
                      <a:pt x="76750" y="95747"/>
                    </a:lnTo>
                    <a:lnTo>
                      <a:pt x="94592" y="96324"/>
                    </a:lnTo>
                    <a:lnTo>
                      <a:pt x="68725" y="132738"/>
                    </a:lnTo>
                    <a:lnTo>
                      <a:pt x="68664" y="132860"/>
                    </a:lnTo>
                    <a:lnTo>
                      <a:pt x="98452" y="137754"/>
                    </a:lnTo>
                    <a:lnTo>
                      <a:pt x="77297" y="169791"/>
                    </a:lnTo>
                    <a:lnTo>
                      <a:pt x="41886" y="161371"/>
                    </a:lnTo>
                    <a:lnTo>
                      <a:pt x="53588" y="130580"/>
                    </a:lnTo>
                    <a:lnTo>
                      <a:pt x="53588" y="130580"/>
                    </a:lnTo>
                    <a:lnTo>
                      <a:pt x="33193" y="152343"/>
                    </a:lnTo>
                    <a:lnTo>
                      <a:pt x="33193" y="152343"/>
                    </a:lnTo>
                    <a:lnTo>
                      <a:pt x="33314" y="152465"/>
                    </a:lnTo>
                    <a:lnTo>
                      <a:pt x="33314" y="152465"/>
                    </a:lnTo>
                    <a:lnTo>
                      <a:pt x="53071" y="131340"/>
                    </a:lnTo>
                    <a:lnTo>
                      <a:pt x="53071" y="131340"/>
                    </a:lnTo>
                    <a:lnTo>
                      <a:pt x="41673" y="161432"/>
                    </a:lnTo>
                    <a:lnTo>
                      <a:pt x="41643" y="161493"/>
                    </a:lnTo>
                    <a:lnTo>
                      <a:pt x="77236" y="169973"/>
                    </a:lnTo>
                    <a:lnTo>
                      <a:pt x="77327" y="169973"/>
                    </a:lnTo>
                    <a:lnTo>
                      <a:pt x="98635" y="137754"/>
                    </a:lnTo>
                    <a:lnTo>
                      <a:pt x="98726" y="137632"/>
                    </a:lnTo>
                    <a:lnTo>
                      <a:pt x="68938" y="132738"/>
                    </a:lnTo>
                    <a:lnTo>
                      <a:pt x="94805" y="96294"/>
                    </a:lnTo>
                    <a:lnTo>
                      <a:pt x="94866" y="96142"/>
                    </a:lnTo>
                    <a:lnTo>
                      <a:pt x="76780" y="95534"/>
                    </a:lnTo>
                    <a:lnTo>
                      <a:pt x="67114" y="79303"/>
                    </a:lnTo>
                    <a:lnTo>
                      <a:pt x="89485" y="66537"/>
                    </a:lnTo>
                    <a:lnTo>
                      <a:pt x="89516" y="66537"/>
                    </a:lnTo>
                    <a:lnTo>
                      <a:pt x="92130" y="61066"/>
                    </a:lnTo>
                    <a:lnTo>
                      <a:pt x="94227" y="73497"/>
                    </a:lnTo>
                    <a:lnTo>
                      <a:pt x="94227" y="73558"/>
                    </a:lnTo>
                    <a:lnTo>
                      <a:pt x="123893" y="72585"/>
                    </a:lnTo>
                    <a:lnTo>
                      <a:pt x="132374" y="85990"/>
                    </a:lnTo>
                    <a:lnTo>
                      <a:pt x="163195" y="71278"/>
                    </a:lnTo>
                    <a:lnTo>
                      <a:pt x="196509" y="57904"/>
                    </a:lnTo>
                    <a:lnTo>
                      <a:pt x="196691" y="57844"/>
                    </a:lnTo>
                    <a:lnTo>
                      <a:pt x="140824" y="27722"/>
                    </a:lnTo>
                    <a:lnTo>
                      <a:pt x="140763" y="27722"/>
                    </a:lnTo>
                    <a:lnTo>
                      <a:pt x="102829" y="38998"/>
                    </a:lnTo>
                    <a:lnTo>
                      <a:pt x="102860" y="38907"/>
                    </a:lnTo>
                    <a:lnTo>
                      <a:pt x="113711" y="214"/>
                    </a:lnTo>
                    <a:lnTo>
                      <a:pt x="113772"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22"/>
              <p:cNvSpPr/>
              <p:nvPr/>
            </p:nvSpPr>
            <p:spPr>
              <a:xfrm>
                <a:off x="-1196575" y="-631175"/>
                <a:ext cx="3773650" cy="4345075"/>
              </a:xfrm>
              <a:custGeom>
                <a:rect b="b" l="l" r="r" t="t"/>
                <a:pathLst>
                  <a:path extrusionOk="0" h="173803" w="150946">
                    <a:moveTo>
                      <a:pt x="214" y="213"/>
                    </a:moveTo>
                    <a:lnTo>
                      <a:pt x="82677" y="15320"/>
                    </a:lnTo>
                    <a:lnTo>
                      <a:pt x="50671" y="34195"/>
                    </a:lnTo>
                    <a:lnTo>
                      <a:pt x="50671" y="34195"/>
                    </a:lnTo>
                    <a:lnTo>
                      <a:pt x="26780" y="22797"/>
                    </a:lnTo>
                    <a:lnTo>
                      <a:pt x="52737" y="81430"/>
                    </a:lnTo>
                    <a:lnTo>
                      <a:pt x="52737" y="81430"/>
                    </a:lnTo>
                    <a:lnTo>
                      <a:pt x="43619" y="101947"/>
                    </a:lnTo>
                    <a:lnTo>
                      <a:pt x="18755" y="79971"/>
                    </a:lnTo>
                    <a:lnTo>
                      <a:pt x="18816" y="79971"/>
                    </a:lnTo>
                    <a:lnTo>
                      <a:pt x="426" y="39849"/>
                    </a:lnTo>
                    <a:lnTo>
                      <a:pt x="214" y="213"/>
                    </a:lnTo>
                    <a:close/>
                    <a:moveTo>
                      <a:pt x="52889" y="81461"/>
                    </a:moveTo>
                    <a:lnTo>
                      <a:pt x="71400" y="126416"/>
                    </a:lnTo>
                    <a:lnTo>
                      <a:pt x="43740" y="102008"/>
                    </a:lnTo>
                    <a:lnTo>
                      <a:pt x="52889" y="81461"/>
                    </a:lnTo>
                    <a:close/>
                    <a:moveTo>
                      <a:pt x="18603" y="80062"/>
                    </a:moveTo>
                    <a:lnTo>
                      <a:pt x="43528" y="102008"/>
                    </a:lnTo>
                    <a:lnTo>
                      <a:pt x="43528" y="102008"/>
                    </a:lnTo>
                    <a:lnTo>
                      <a:pt x="41765" y="106020"/>
                    </a:lnTo>
                    <a:lnTo>
                      <a:pt x="49941" y="123406"/>
                    </a:lnTo>
                    <a:lnTo>
                      <a:pt x="31886" y="127479"/>
                    </a:lnTo>
                    <a:lnTo>
                      <a:pt x="31825" y="127145"/>
                    </a:lnTo>
                    <a:lnTo>
                      <a:pt x="18603" y="80062"/>
                    </a:lnTo>
                    <a:close/>
                    <a:moveTo>
                      <a:pt x="32008" y="127966"/>
                    </a:moveTo>
                    <a:lnTo>
                      <a:pt x="51917" y="147905"/>
                    </a:lnTo>
                    <a:lnTo>
                      <a:pt x="51947" y="147936"/>
                    </a:lnTo>
                    <a:lnTo>
                      <a:pt x="84106" y="145656"/>
                    </a:lnTo>
                    <a:lnTo>
                      <a:pt x="95535" y="165656"/>
                    </a:lnTo>
                    <a:lnTo>
                      <a:pt x="67662" y="173650"/>
                    </a:lnTo>
                    <a:lnTo>
                      <a:pt x="41734" y="166386"/>
                    </a:lnTo>
                    <a:lnTo>
                      <a:pt x="32008" y="127966"/>
                    </a:lnTo>
                    <a:close/>
                    <a:moveTo>
                      <a:pt x="1" y="0"/>
                    </a:moveTo>
                    <a:lnTo>
                      <a:pt x="214" y="39849"/>
                    </a:lnTo>
                    <a:lnTo>
                      <a:pt x="18482" y="79758"/>
                    </a:lnTo>
                    <a:lnTo>
                      <a:pt x="18482" y="79758"/>
                    </a:lnTo>
                    <a:lnTo>
                      <a:pt x="18238" y="79576"/>
                    </a:lnTo>
                    <a:lnTo>
                      <a:pt x="31612" y="127236"/>
                    </a:lnTo>
                    <a:lnTo>
                      <a:pt x="31704" y="127571"/>
                    </a:lnTo>
                    <a:lnTo>
                      <a:pt x="31612" y="127571"/>
                    </a:lnTo>
                    <a:lnTo>
                      <a:pt x="31734" y="127692"/>
                    </a:lnTo>
                    <a:lnTo>
                      <a:pt x="41552" y="166447"/>
                    </a:lnTo>
                    <a:lnTo>
                      <a:pt x="41552" y="166507"/>
                    </a:lnTo>
                    <a:lnTo>
                      <a:pt x="67601" y="173802"/>
                    </a:lnTo>
                    <a:lnTo>
                      <a:pt x="95656" y="165747"/>
                    </a:lnTo>
                    <a:lnTo>
                      <a:pt x="95778" y="165687"/>
                    </a:lnTo>
                    <a:lnTo>
                      <a:pt x="84197" y="145474"/>
                    </a:lnTo>
                    <a:lnTo>
                      <a:pt x="84167" y="145443"/>
                    </a:lnTo>
                    <a:lnTo>
                      <a:pt x="52038" y="147723"/>
                    </a:lnTo>
                    <a:lnTo>
                      <a:pt x="32008" y="127662"/>
                    </a:lnTo>
                    <a:lnTo>
                      <a:pt x="50063" y="123589"/>
                    </a:lnTo>
                    <a:lnTo>
                      <a:pt x="50154" y="123558"/>
                    </a:lnTo>
                    <a:lnTo>
                      <a:pt x="41947" y="106051"/>
                    </a:lnTo>
                    <a:lnTo>
                      <a:pt x="43680" y="102221"/>
                    </a:lnTo>
                    <a:lnTo>
                      <a:pt x="71613" y="126780"/>
                    </a:lnTo>
                    <a:lnTo>
                      <a:pt x="71856" y="127054"/>
                    </a:lnTo>
                    <a:lnTo>
                      <a:pt x="53163" y="81704"/>
                    </a:lnTo>
                    <a:lnTo>
                      <a:pt x="53163" y="81704"/>
                    </a:lnTo>
                    <a:lnTo>
                      <a:pt x="67692" y="91582"/>
                    </a:lnTo>
                    <a:lnTo>
                      <a:pt x="76233" y="101522"/>
                    </a:lnTo>
                    <a:lnTo>
                      <a:pt x="117116" y="134197"/>
                    </a:lnTo>
                    <a:lnTo>
                      <a:pt x="113134" y="92038"/>
                    </a:lnTo>
                    <a:lnTo>
                      <a:pt x="106325" y="29332"/>
                    </a:lnTo>
                    <a:lnTo>
                      <a:pt x="150581" y="81704"/>
                    </a:lnTo>
                    <a:lnTo>
                      <a:pt x="135140" y="86476"/>
                    </a:lnTo>
                    <a:lnTo>
                      <a:pt x="135171" y="86628"/>
                    </a:lnTo>
                    <a:lnTo>
                      <a:pt x="150946" y="81795"/>
                    </a:lnTo>
                    <a:lnTo>
                      <a:pt x="106082" y="28785"/>
                    </a:lnTo>
                    <a:lnTo>
                      <a:pt x="112982" y="92069"/>
                    </a:lnTo>
                    <a:lnTo>
                      <a:pt x="116933" y="133832"/>
                    </a:lnTo>
                    <a:lnTo>
                      <a:pt x="76385" y="101400"/>
                    </a:lnTo>
                    <a:lnTo>
                      <a:pt x="67875" y="91430"/>
                    </a:lnTo>
                    <a:lnTo>
                      <a:pt x="52920" y="81278"/>
                    </a:lnTo>
                    <a:lnTo>
                      <a:pt x="27144" y="23131"/>
                    </a:lnTo>
                    <a:lnTo>
                      <a:pt x="50671" y="34347"/>
                    </a:lnTo>
                    <a:lnTo>
                      <a:pt x="50701" y="34378"/>
                    </a:lnTo>
                    <a:lnTo>
                      <a:pt x="83012" y="15350"/>
                    </a:lnTo>
                    <a:lnTo>
                      <a:pt x="83194" y="15229"/>
                    </a:lnTo>
                    <a:lnTo>
                      <a:pt x="122" y="31"/>
                    </a:lnTo>
                    <a:lnTo>
                      <a:pt x="1" y="0"/>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22"/>
              <p:cNvSpPr/>
              <p:nvPr/>
            </p:nvSpPr>
            <p:spPr>
              <a:xfrm>
                <a:off x="2697125" y="-581025"/>
                <a:ext cx="3357225" cy="1294875"/>
              </a:xfrm>
              <a:custGeom>
                <a:rect b="b" l="l" r="r" t="t"/>
                <a:pathLst>
                  <a:path extrusionOk="0" h="51795" w="134289">
                    <a:moveTo>
                      <a:pt x="121492" y="1"/>
                    </a:moveTo>
                    <a:lnTo>
                      <a:pt x="92859" y="27174"/>
                    </a:lnTo>
                    <a:lnTo>
                      <a:pt x="29940" y="6566"/>
                    </a:lnTo>
                    <a:lnTo>
                      <a:pt x="29697" y="6505"/>
                    </a:lnTo>
                    <a:lnTo>
                      <a:pt x="29697" y="6505"/>
                    </a:lnTo>
                    <a:lnTo>
                      <a:pt x="58907" y="51521"/>
                    </a:lnTo>
                    <a:lnTo>
                      <a:pt x="0" y="41521"/>
                    </a:lnTo>
                    <a:lnTo>
                      <a:pt x="0" y="41734"/>
                    </a:lnTo>
                    <a:lnTo>
                      <a:pt x="59059" y="51764"/>
                    </a:lnTo>
                    <a:lnTo>
                      <a:pt x="59272" y="51795"/>
                    </a:lnTo>
                    <a:lnTo>
                      <a:pt x="30092" y="6809"/>
                    </a:lnTo>
                    <a:lnTo>
                      <a:pt x="92859" y="27357"/>
                    </a:lnTo>
                    <a:lnTo>
                      <a:pt x="92920" y="27357"/>
                    </a:lnTo>
                    <a:lnTo>
                      <a:pt x="121371" y="335"/>
                    </a:lnTo>
                    <a:lnTo>
                      <a:pt x="134046" y="51004"/>
                    </a:lnTo>
                    <a:lnTo>
                      <a:pt x="53041" y="30092"/>
                    </a:lnTo>
                    <a:lnTo>
                      <a:pt x="53011" y="30244"/>
                    </a:lnTo>
                    <a:lnTo>
                      <a:pt x="134289" y="51217"/>
                    </a:lnTo>
                    <a:lnTo>
                      <a:pt x="121523" y="153"/>
                    </a:lnTo>
                    <a:lnTo>
                      <a:pt x="121492"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22"/>
              <p:cNvSpPr/>
              <p:nvPr/>
            </p:nvSpPr>
            <p:spPr>
              <a:xfrm>
                <a:off x="6048250" y="-555950"/>
                <a:ext cx="1418750" cy="1255375"/>
              </a:xfrm>
              <a:custGeom>
                <a:rect b="b" l="l" r="r" t="t"/>
                <a:pathLst>
                  <a:path extrusionOk="0" h="50215" w="56750">
                    <a:moveTo>
                      <a:pt x="33770" y="213"/>
                    </a:moveTo>
                    <a:lnTo>
                      <a:pt x="36810" y="11764"/>
                    </a:lnTo>
                    <a:lnTo>
                      <a:pt x="12189" y="6596"/>
                    </a:lnTo>
                    <a:lnTo>
                      <a:pt x="33770" y="213"/>
                    </a:lnTo>
                    <a:close/>
                    <a:moveTo>
                      <a:pt x="37053" y="12007"/>
                    </a:moveTo>
                    <a:lnTo>
                      <a:pt x="56233" y="15989"/>
                    </a:lnTo>
                    <a:lnTo>
                      <a:pt x="40640" y="25472"/>
                    </a:lnTo>
                    <a:lnTo>
                      <a:pt x="37053" y="12007"/>
                    </a:lnTo>
                    <a:close/>
                    <a:moveTo>
                      <a:pt x="11916" y="6718"/>
                    </a:moveTo>
                    <a:lnTo>
                      <a:pt x="36871" y="11976"/>
                    </a:lnTo>
                    <a:lnTo>
                      <a:pt x="40488" y="25563"/>
                    </a:lnTo>
                    <a:lnTo>
                      <a:pt x="274" y="49910"/>
                    </a:lnTo>
                    <a:lnTo>
                      <a:pt x="11916" y="6718"/>
                    </a:lnTo>
                    <a:close/>
                    <a:moveTo>
                      <a:pt x="40518" y="25715"/>
                    </a:moveTo>
                    <a:lnTo>
                      <a:pt x="44834" y="42129"/>
                    </a:lnTo>
                    <a:lnTo>
                      <a:pt x="578" y="49910"/>
                    </a:lnTo>
                    <a:lnTo>
                      <a:pt x="40518" y="25715"/>
                    </a:lnTo>
                    <a:close/>
                    <a:moveTo>
                      <a:pt x="33861" y="1"/>
                    </a:moveTo>
                    <a:lnTo>
                      <a:pt x="11490" y="6627"/>
                    </a:lnTo>
                    <a:lnTo>
                      <a:pt x="11764" y="6688"/>
                    </a:lnTo>
                    <a:lnTo>
                      <a:pt x="1" y="50214"/>
                    </a:lnTo>
                    <a:lnTo>
                      <a:pt x="45047" y="42311"/>
                    </a:lnTo>
                    <a:lnTo>
                      <a:pt x="45108" y="42311"/>
                    </a:lnTo>
                    <a:lnTo>
                      <a:pt x="40700" y="25685"/>
                    </a:lnTo>
                    <a:lnTo>
                      <a:pt x="56749" y="15958"/>
                    </a:lnTo>
                    <a:lnTo>
                      <a:pt x="37023" y="11794"/>
                    </a:lnTo>
                    <a:lnTo>
                      <a:pt x="33892" y="61"/>
                    </a:lnTo>
                    <a:lnTo>
                      <a:pt x="33861"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22"/>
              <p:cNvSpPr/>
              <p:nvPr/>
            </p:nvSpPr>
            <p:spPr>
              <a:xfrm>
                <a:off x="-1532425" y="-639525"/>
                <a:ext cx="8705350" cy="2009150"/>
              </a:xfrm>
              <a:custGeom>
                <a:rect b="b" l="l" r="r" t="t"/>
                <a:pathLst>
                  <a:path extrusionOk="0" h="80366" w="348214">
                    <a:moveTo>
                      <a:pt x="56202" y="45715"/>
                    </a:moveTo>
                    <a:lnTo>
                      <a:pt x="68846" y="63496"/>
                    </a:lnTo>
                    <a:lnTo>
                      <a:pt x="32098" y="79940"/>
                    </a:lnTo>
                    <a:lnTo>
                      <a:pt x="56202" y="45715"/>
                    </a:lnTo>
                    <a:close/>
                    <a:moveTo>
                      <a:pt x="169790" y="0"/>
                    </a:moveTo>
                    <a:lnTo>
                      <a:pt x="134349" y="35289"/>
                    </a:lnTo>
                    <a:lnTo>
                      <a:pt x="169000" y="44013"/>
                    </a:lnTo>
                    <a:lnTo>
                      <a:pt x="139182" y="74348"/>
                    </a:lnTo>
                    <a:lnTo>
                      <a:pt x="121583" y="62645"/>
                    </a:lnTo>
                    <a:lnTo>
                      <a:pt x="84956" y="68117"/>
                    </a:lnTo>
                    <a:lnTo>
                      <a:pt x="105899" y="51673"/>
                    </a:lnTo>
                    <a:lnTo>
                      <a:pt x="81035" y="35593"/>
                    </a:lnTo>
                    <a:lnTo>
                      <a:pt x="81005" y="35593"/>
                    </a:lnTo>
                    <a:lnTo>
                      <a:pt x="63861" y="34529"/>
                    </a:lnTo>
                    <a:lnTo>
                      <a:pt x="63831" y="34529"/>
                    </a:lnTo>
                    <a:lnTo>
                      <a:pt x="56202" y="45411"/>
                    </a:lnTo>
                    <a:lnTo>
                      <a:pt x="40426" y="23192"/>
                    </a:lnTo>
                    <a:lnTo>
                      <a:pt x="30" y="14468"/>
                    </a:lnTo>
                    <a:lnTo>
                      <a:pt x="0" y="14651"/>
                    </a:lnTo>
                    <a:lnTo>
                      <a:pt x="40335" y="23405"/>
                    </a:lnTo>
                    <a:lnTo>
                      <a:pt x="56110" y="45533"/>
                    </a:lnTo>
                    <a:lnTo>
                      <a:pt x="31794" y="80092"/>
                    </a:lnTo>
                    <a:lnTo>
                      <a:pt x="31612" y="80366"/>
                    </a:lnTo>
                    <a:lnTo>
                      <a:pt x="68998" y="63588"/>
                    </a:lnTo>
                    <a:lnTo>
                      <a:pt x="69120" y="63557"/>
                    </a:lnTo>
                    <a:lnTo>
                      <a:pt x="56293" y="45563"/>
                    </a:lnTo>
                    <a:lnTo>
                      <a:pt x="63953" y="34742"/>
                    </a:lnTo>
                    <a:lnTo>
                      <a:pt x="80974" y="35776"/>
                    </a:lnTo>
                    <a:lnTo>
                      <a:pt x="105564" y="51703"/>
                    </a:lnTo>
                    <a:lnTo>
                      <a:pt x="84318" y="68390"/>
                    </a:lnTo>
                    <a:lnTo>
                      <a:pt x="84318" y="68390"/>
                    </a:lnTo>
                    <a:lnTo>
                      <a:pt x="121552" y="62797"/>
                    </a:lnTo>
                    <a:lnTo>
                      <a:pt x="139212" y="74530"/>
                    </a:lnTo>
                    <a:lnTo>
                      <a:pt x="169334" y="43922"/>
                    </a:lnTo>
                    <a:lnTo>
                      <a:pt x="134683" y="35168"/>
                    </a:lnTo>
                    <a:lnTo>
                      <a:pt x="169699" y="365"/>
                    </a:lnTo>
                    <a:lnTo>
                      <a:pt x="172526" y="23800"/>
                    </a:lnTo>
                    <a:lnTo>
                      <a:pt x="172526" y="23891"/>
                    </a:lnTo>
                    <a:lnTo>
                      <a:pt x="222588" y="32554"/>
                    </a:lnTo>
                    <a:lnTo>
                      <a:pt x="262102" y="29697"/>
                    </a:lnTo>
                    <a:lnTo>
                      <a:pt x="284321" y="30335"/>
                    </a:lnTo>
                    <a:lnTo>
                      <a:pt x="348183" y="45624"/>
                    </a:lnTo>
                    <a:lnTo>
                      <a:pt x="348213" y="45441"/>
                    </a:lnTo>
                    <a:lnTo>
                      <a:pt x="284261" y="30183"/>
                    </a:lnTo>
                    <a:lnTo>
                      <a:pt x="262041" y="29545"/>
                    </a:lnTo>
                    <a:lnTo>
                      <a:pt x="222527" y="32402"/>
                    </a:lnTo>
                    <a:lnTo>
                      <a:pt x="172678" y="23739"/>
                    </a:lnTo>
                    <a:lnTo>
                      <a:pt x="169851" y="182"/>
                    </a:lnTo>
                    <a:lnTo>
                      <a:pt x="169790" y="0"/>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22"/>
              <p:cNvSpPr/>
              <p:nvPr/>
            </p:nvSpPr>
            <p:spPr>
              <a:xfrm>
                <a:off x="3441050" y="-416900"/>
                <a:ext cx="2911175" cy="1799450"/>
              </a:xfrm>
              <a:custGeom>
                <a:rect b="b" l="l" r="r" t="t"/>
                <a:pathLst>
                  <a:path extrusionOk="0" h="71978" w="116447">
                    <a:moveTo>
                      <a:pt x="305" y="153"/>
                    </a:moveTo>
                    <a:lnTo>
                      <a:pt x="115809" y="1156"/>
                    </a:lnTo>
                    <a:lnTo>
                      <a:pt x="85291" y="21308"/>
                    </a:lnTo>
                    <a:lnTo>
                      <a:pt x="53801" y="71674"/>
                    </a:lnTo>
                    <a:lnTo>
                      <a:pt x="305" y="153"/>
                    </a:lnTo>
                    <a:close/>
                    <a:moveTo>
                      <a:pt x="1" y="1"/>
                    </a:moveTo>
                    <a:lnTo>
                      <a:pt x="42950" y="57388"/>
                    </a:lnTo>
                    <a:lnTo>
                      <a:pt x="53832" y="71978"/>
                    </a:lnTo>
                    <a:lnTo>
                      <a:pt x="85504" y="21430"/>
                    </a:lnTo>
                    <a:lnTo>
                      <a:pt x="116234" y="1156"/>
                    </a:lnTo>
                    <a:lnTo>
                      <a:pt x="116447" y="1004"/>
                    </a:lnTo>
                    <a:lnTo>
                      <a:pt x="1"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22"/>
              <p:cNvSpPr/>
              <p:nvPr/>
            </p:nvSpPr>
            <p:spPr>
              <a:xfrm>
                <a:off x="7180500" y="503350"/>
                <a:ext cx="25" cy="25"/>
              </a:xfrm>
              <a:custGeom>
                <a:rect b="b" l="l" r="r" t="t"/>
                <a:pathLst>
                  <a:path extrusionOk="0" fill="none" h="1" w="1">
                    <a:moveTo>
                      <a:pt x="0" y="0"/>
                    </a:moveTo>
                    <a:close/>
                  </a:path>
                </a:pathLst>
              </a:custGeom>
              <a:gradFill>
                <a:gsLst>
                  <a:gs pos="0">
                    <a:schemeClr val="dk2"/>
                  </a:gs>
                  <a:gs pos="100000">
                    <a:schemeClr val="lt1"/>
                  </a:gs>
                </a:gsLst>
                <a:lin ang="5400700" scaled="0"/>
              </a:gradFill>
              <a:ln cap="flat" cmpd="sng" w="4550">
                <a:solidFill>
                  <a:srgbClr val="589C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22"/>
              <p:cNvSpPr/>
              <p:nvPr/>
            </p:nvSpPr>
            <p:spPr>
              <a:xfrm>
                <a:off x="-174575" y="3502975"/>
                <a:ext cx="49625" cy="35050"/>
              </a:xfrm>
              <a:custGeom>
                <a:rect b="b" l="l" r="r" t="t"/>
                <a:pathLst>
                  <a:path extrusionOk="0" h="1402" w="1985">
                    <a:moveTo>
                      <a:pt x="1012" y="0"/>
                    </a:moveTo>
                    <a:cubicBezTo>
                      <a:pt x="962" y="0"/>
                      <a:pt x="909" y="5"/>
                      <a:pt x="854" y="17"/>
                    </a:cubicBezTo>
                    <a:cubicBezTo>
                      <a:pt x="0" y="216"/>
                      <a:pt x="213" y="1402"/>
                      <a:pt x="992" y="1402"/>
                    </a:cubicBezTo>
                    <a:cubicBezTo>
                      <a:pt x="1045" y="1402"/>
                      <a:pt x="1100" y="1396"/>
                      <a:pt x="1158" y="1385"/>
                    </a:cubicBezTo>
                    <a:cubicBezTo>
                      <a:pt x="1985" y="1214"/>
                      <a:pt x="1769" y="0"/>
                      <a:pt x="101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22"/>
              <p:cNvSpPr/>
              <p:nvPr/>
            </p:nvSpPr>
            <p:spPr>
              <a:xfrm>
                <a:off x="-156275" y="3514650"/>
                <a:ext cx="12950" cy="11950"/>
              </a:xfrm>
              <a:custGeom>
                <a:rect b="b" l="l" r="r" t="t"/>
                <a:pathLst>
                  <a:path extrusionOk="0" h="478" w="518">
                    <a:moveTo>
                      <a:pt x="245" y="1"/>
                    </a:moveTo>
                    <a:cubicBezTo>
                      <a:pt x="226" y="1"/>
                      <a:pt x="205" y="2"/>
                      <a:pt x="183" y="6"/>
                    </a:cubicBezTo>
                    <a:cubicBezTo>
                      <a:pt x="31" y="66"/>
                      <a:pt x="1" y="158"/>
                      <a:pt x="31" y="279"/>
                    </a:cubicBezTo>
                    <a:cubicBezTo>
                      <a:pt x="81" y="379"/>
                      <a:pt x="110" y="478"/>
                      <a:pt x="218" y="478"/>
                    </a:cubicBezTo>
                    <a:cubicBezTo>
                      <a:pt x="243" y="478"/>
                      <a:pt x="271" y="473"/>
                      <a:pt x="305" y="462"/>
                    </a:cubicBezTo>
                    <a:cubicBezTo>
                      <a:pt x="396" y="431"/>
                      <a:pt x="426" y="401"/>
                      <a:pt x="457" y="401"/>
                    </a:cubicBezTo>
                    <a:cubicBezTo>
                      <a:pt x="517" y="340"/>
                      <a:pt x="517" y="279"/>
                      <a:pt x="457" y="218"/>
                    </a:cubicBezTo>
                    <a:cubicBezTo>
                      <a:pt x="429" y="110"/>
                      <a:pt x="402" y="1"/>
                      <a:pt x="24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22"/>
              <p:cNvSpPr/>
              <p:nvPr/>
            </p:nvSpPr>
            <p:spPr>
              <a:xfrm>
                <a:off x="70025" y="3046275"/>
                <a:ext cx="48950" cy="35050"/>
              </a:xfrm>
              <a:custGeom>
                <a:rect b="b" l="l" r="r" t="t"/>
                <a:pathLst>
                  <a:path extrusionOk="0" h="1402" w="1958">
                    <a:moveTo>
                      <a:pt x="985" y="0"/>
                    </a:moveTo>
                    <a:cubicBezTo>
                      <a:pt x="935" y="0"/>
                      <a:pt x="882" y="6"/>
                      <a:pt x="827" y="17"/>
                    </a:cubicBezTo>
                    <a:cubicBezTo>
                      <a:pt x="1" y="188"/>
                      <a:pt x="216" y="1401"/>
                      <a:pt x="973" y="1401"/>
                    </a:cubicBezTo>
                    <a:cubicBezTo>
                      <a:pt x="1024" y="1401"/>
                      <a:pt x="1076" y="1396"/>
                      <a:pt x="1131" y="1385"/>
                    </a:cubicBezTo>
                    <a:cubicBezTo>
                      <a:pt x="1958" y="1214"/>
                      <a:pt x="1742" y="0"/>
                      <a:pt x="98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22"/>
              <p:cNvSpPr/>
              <p:nvPr/>
            </p:nvSpPr>
            <p:spPr>
              <a:xfrm>
                <a:off x="89175" y="3057975"/>
                <a:ext cx="12175" cy="11650"/>
              </a:xfrm>
              <a:custGeom>
                <a:rect b="b" l="l" r="r" t="t"/>
                <a:pathLst>
                  <a:path extrusionOk="0" h="466" w="487">
                    <a:moveTo>
                      <a:pt x="229" y="0"/>
                    </a:moveTo>
                    <a:cubicBezTo>
                      <a:pt x="214" y="0"/>
                      <a:pt x="199" y="2"/>
                      <a:pt x="183" y="5"/>
                    </a:cubicBezTo>
                    <a:cubicBezTo>
                      <a:pt x="31" y="35"/>
                      <a:pt x="0" y="157"/>
                      <a:pt x="31" y="278"/>
                    </a:cubicBezTo>
                    <a:cubicBezTo>
                      <a:pt x="58" y="360"/>
                      <a:pt x="85" y="466"/>
                      <a:pt x="242" y="466"/>
                    </a:cubicBezTo>
                    <a:cubicBezTo>
                      <a:pt x="261" y="466"/>
                      <a:pt x="282" y="464"/>
                      <a:pt x="304" y="461"/>
                    </a:cubicBezTo>
                    <a:cubicBezTo>
                      <a:pt x="365" y="430"/>
                      <a:pt x="396" y="370"/>
                      <a:pt x="456" y="370"/>
                    </a:cubicBezTo>
                    <a:cubicBezTo>
                      <a:pt x="487" y="339"/>
                      <a:pt x="487" y="278"/>
                      <a:pt x="456" y="187"/>
                    </a:cubicBezTo>
                    <a:cubicBezTo>
                      <a:pt x="402" y="106"/>
                      <a:pt x="348" y="0"/>
                      <a:pt x="22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22"/>
              <p:cNvSpPr/>
              <p:nvPr/>
            </p:nvSpPr>
            <p:spPr>
              <a:xfrm>
                <a:off x="-422325" y="2539275"/>
                <a:ext cx="48750" cy="35200"/>
              </a:xfrm>
              <a:custGeom>
                <a:rect b="b" l="l" r="r" t="t"/>
                <a:pathLst>
                  <a:path extrusionOk="0" h="1408" w="1950">
                    <a:moveTo>
                      <a:pt x="1030" y="1"/>
                    </a:moveTo>
                    <a:cubicBezTo>
                      <a:pt x="975" y="1"/>
                      <a:pt x="916" y="8"/>
                      <a:pt x="855" y="23"/>
                    </a:cubicBezTo>
                    <a:cubicBezTo>
                      <a:pt x="0" y="194"/>
                      <a:pt x="214" y="1408"/>
                      <a:pt x="996" y="1408"/>
                    </a:cubicBezTo>
                    <a:cubicBezTo>
                      <a:pt x="1048" y="1408"/>
                      <a:pt x="1102" y="1402"/>
                      <a:pt x="1159" y="1391"/>
                    </a:cubicBezTo>
                    <a:cubicBezTo>
                      <a:pt x="1949" y="1193"/>
                      <a:pt x="1744" y="1"/>
                      <a:pt x="103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22"/>
              <p:cNvSpPr/>
              <p:nvPr/>
            </p:nvSpPr>
            <p:spPr>
              <a:xfrm>
                <a:off x="-404000" y="2550825"/>
                <a:ext cx="12175" cy="11950"/>
              </a:xfrm>
              <a:custGeom>
                <a:rect b="b" l="l" r="r" t="t"/>
                <a:pathLst>
                  <a:path extrusionOk="0" h="478" w="487">
                    <a:moveTo>
                      <a:pt x="283" y="1"/>
                    </a:moveTo>
                    <a:cubicBezTo>
                      <a:pt x="255" y="1"/>
                      <a:pt x="222" y="6"/>
                      <a:pt x="183" y="17"/>
                    </a:cubicBezTo>
                    <a:cubicBezTo>
                      <a:pt x="31" y="47"/>
                      <a:pt x="1" y="169"/>
                      <a:pt x="31" y="260"/>
                    </a:cubicBezTo>
                    <a:cubicBezTo>
                      <a:pt x="58" y="369"/>
                      <a:pt x="110" y="478"/>
                      <a:pt x="251" y="478"/>
                    </a:cubicBezTo>
                    <a:cubicBezTo>
                      <a:pt x="267" y="478"/>
                      <a:pt x="285" y="476"/>
                      <a:pt x="305" y="473"/>
                    </a:cubicBezTo>
                    <a:cubicBezTo>
                      <a:pt x="396" y="412"/>
                      <a:pt x="426" y="382"/>
                      <a:pt x="457" y="382"/>
                    </a:cubicBezTo>
                    <a:cubicBezTo>
                      <a:pt x="487" y="351"/>
                      <a:pt x="487" y="260"/>
                      <a:pt x="457" y="199"/>
                    </a:cubicBezTo>
                    <a:cubicBezTo>
                      <a:pt x="432" y="100"/>
                      <a:pt x="407" y="1"/>
                      <a:pt x="28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22"/>
              <p:cNvSpPr/>
              <p:nvPr/>
            </p:nvSpPr>
            <p:spPr>
              <a:xfrm>
                <a:off x="26000" y="2438350"/>
                <a:ext cx="48950" cy="35075"/>
              </a:xfrm>
              <a:custGeom>
                <a:rect b="b" l="l" r="r" t="t"/>
                <a:pathLst>
                  <a:path extrusionOk="0" h="1403" w="1958">
                    <a:moveTo>
                      <a:pt x="1008" y="1"/>
                    </a:moveTo>
                    <a:cubicBezTo>
                      <a:pt x="960" y="1"/>
                      <a:pt x="909" y="6"/>
                      <a:pt x="856" y="18"/>
                    </a:cubicBezTo>
                    <a:cubicBezTo>
                      <a:pt x="1" y="189"/>
                      <a:pt x="241" y="1402"/>
                      <a:pt x="1002" y="1402"/>
                    </a:cubicBezTo>
                    <a:cubicBezTo>
                      <a:pt x="1052" y="1402"/>
                      <a:pt x="1105" y="1397"/>
                      <a:pt x="1160" y="1385"/>
                    </a:cubicBezTo>
                    <a:cubicBezTo>
                      <a:pt x="1958" y="1214"/>
                      <a:pt x="1740"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22"/>
              <p:cNvSpPr/>
              <p:nvPr/>
            </p:nvSpPr>
            <p:spPr>
              <a:xfrm>
                <a:off x="44350" y="2450050"/>
                <a:ext cx="12175" cy="11700"/>
              </a:xfrm>
              <a:custGeom>
                <a:rect b="b" l="l" r="r" t="t"/>
                <a:pathLst>
                  <a:path extrusionOk="0" h="468" w="487">
                    <a:moveTo>
                      <a:pt x="246" y="1"/>
                    </a:moveTo>
                    <a:cubicBezTo>
                      <a:pt x="226" y="1"/>
                      <a:pt x="205" y="2"/>
                      <a:pt x="182" y="5"/>
                    </a:cubicBezTo>
                    <a:cubicBezTo>
                      <a:pt x="30" y="36"/>
                      <a:pt x="0" y="157"/>
                      <a:pt x="30" y="279"/>
                    </a:cubicBezTo>
                    <a:cubicBezTo>
                      <a:pt x="83" y="385"/>
                      <a:pt x="113" y="467"/>
                      <a:pt x="240" y="467"/>
                    </a:cubicBezTo>
                    <a:cubicBezTo>
                      <a:pt x="259" y="467"/>
                      <a:pt x="280" y="465"/>
                      <a:pt x="304" y="461"/>
                    </a:cubicBezTo>
                    <a:cubicBezTo>
                      <a:pt x="456" y="431"/>
                      <a:pt x="486" y="309"/>
                      <a:pt x="456" y="188"/>
                    </a:cubicBezTo>
                    <a:cubicBezTo>
                      <a:pt x="456" y="106"/>
                      <a:pt x="408" y="1"/>
                      <a:pt x="24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22"/>
              <p:cNvSpPr/>
              <p:nvPr/>
            </p:nvSpPr>
            <p:spPr>
              <a:xfrm>
                <a:off x="277475" y="3278025"/>
                <a:ext cx="48950" cy="35075"/>
              </a:xfrm>
              <a:custGeom>
                <a:rect b="b" l="l" r="r" t="t"/>
                <a:pathLst>
                  <a:path extrusionOk="0" h="1403" w="1958">
                    <a:moveTo>
                      <a:pt x="985" y="1"/>
                    </a:moveTo>
                    <a:cubicBezTo>
                      <a:pt x="935" y="1"/>
                      <a:pt x="882" y="6"/>
                      <a:pt x="827" y="18"/>
                    </a:cubicBezTo>
                    <a:cubicBezTo>
                      <a:pt x="1" y="189"/>
                      <a:pt x="216" y="1402"/>
                      <a:pt x="973" y="1402"/>
                    </a:cubicBezTo>
                    <a:cubicBezTo>
                      <a:pt x="1024" y="1402"/>
                      <a:pt x="1076" y="1397"/>
                      <a:pt x="1131" y="1385"/>
                    </a:cubicBezTo>
                    <a:cubicBezTo>
                      <a:pt x="1958" y="1214"/>
                      <a:pt x="1742" y="1"/>
                      <a:pt x="98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22"/>
              <p:cNvSpPr/>
              <p:nvPr/>
            </p:nvSpPr>
            <p:spPr>
              <a:xfrm>
                <a:off x="295875" y="3289725"/>
                <a:ext cx="12925" cy="11700"/>
              </a:xfrm>
              <a:custGeom>
                <a:rect b="b" l="l" r="r" t="t"/>
                <a:pathLst>
                  <a:path extrusionOk="0" h="468" w="517">
                    <a:moveTo>
                      <a:pt x="259" y="1"/>
                    </a:moveTo>
                    <a:cubicBezTo>
                      <a:pt x="244" y="1"/>
                      <a:pt x="229" y="2"/>
                      <a:pt x="213" y="6"/>
                    </a:cubicBezTo>
                    <a:cubicBezTo>
                      <a:pt x="30" y="36"/>
                      <a:pt x="0" y="158"/>
                      <a:pt x="30" y="279"/>
                    </a:cubicBezTo>
                    <a:cubicBezTo>
                      <a:pt x="83" y="385"/>
                      <a:pt x="113" y="467"/>
                      <a:pt x="240" y="467"/>
                    </a:cubicBezTo>
                    <a:cubicBezTo>
                      <a:pt x="259" y="467"/>
                      <a:pt x="280" y="466"/>
                      <a:pt x="304" y="462"/>
                    </a:cubicBezTo>
                    <a:cubicBezTo>
                      <a:pt x="395" y="431"/>
                      <a:pt x="426" y="401"/>
                      <a:pt x="456" y="401"/>
                    </a:cubicBezTo>
                    <a:cubicBezTo>
                      <a:pt x="517" y="340"/>
                      <a:pt x="517" y="279"/>
                      <a:pt x="456" y="188"/>
                    </a:cubicBezTo>
                    <a:cubicBezTo>
                      <a:pt x="429" y="107"/>
                      <a:pt x="377"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22"/>
              <p:cNvSpPr/>
              <p:nvPr/>
            </p:nvSpPr>
            <p:spPr>
              <a:xfrm>
                <a:off x="569475" y="2515100"/>
                <a:ext cx="48000" cy="35200"/>
              </a:xfrm>
              <a:custGeom>
                <a:rect b="b" l="l" r="r" t="t"/>
                <a:pathLst>
                  <a:path extrusionOk="0" h="1408" w="1920">
                    <a:moveTo>
                      <a:pt x="972" y="1"/>
                    </a:moveTo>
                    <a:cubicBezTo>
                      <a:pt x="923" y="1"/>
                      <a:pt x="872" y="6"/>
                      <a:pt x="819" y="17"/>
                    </a:cubicBezTo>
                    <a:cubicBezTo>
                      <a:pt x="1" y="215"/>
                      <a:pt x="204" y="1408"/>
                      <a:pt x="918" y="1408"/>
                    </a:cubicBezTo>
                    <a:cubicBezTo>
                      <a:pt x="973" y="1408"/>
                      <a:pt x="1032" y="1401"/>
                      <a:pt x="1093" y="1385"/>
                    </a:cubicBezTo>
                    <a:cubicBezTo>
                      <a:pt x="1919" y="1214"/>
                      <a:pt x="1704" y="1"/>
                      <a:pt x="97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22"/>
              <p:cNvSpPr/>
              <p:nvPr/>
            </p:nvSpPr>
            <p:spPr>
              <a:xfrm>
                <a:off x="587675" y="2526800"/>
                <a:ext cx="12175" cy="11950"/>
              </a:xfrm>
              <a:custGeom>
                <a:rect b="b" l="l" r="r" t="t"/>
                <a:pathLst>
                  <a:path extrusionOk="0" h="478" w="487">
                    <a:moveTo>
                      <a:pt x="229" y="1"/>
                    </a:moveTo>
                    <a:cubicBezTo>
                      <a:pt x="214" y="1"/>
                      <a:pt x="198" y="2"/>
                      <a:pt x="182" y="5"/>
                    </a:cubicBezTo>
                    <a:cubicBezTo>
                      <a:pt x="122" y="66"/>
                      <a:pt x="91" y="97"/>
                      <a:pt x="30" y="97"/>
                    </a:cubicBezTo>
                    <a:cubicBezTo>
                      <a:pt x="0" y="127"/>
                      <a:pt x="0" y="218"/>
                      <a:pt x="30" y="279"/>
                    </a:cubicBezTo>
                    <a:cubicBezTo>
                      <a:pt x="80" y="378"/>
                      <a:pt x="109" y="478"/>
                      <a:pt x="218" y="478"/>
                    </a:cubicBezTo>
                    <a:cubicBezTo>
                      <a:pt x="242" y="478"/>
                      <a:pt x="271" y="473"/>
                      <a:pt x="304" y="461"/>
                    </a:cubicBezTo>
                    <a:cubicBezTo>
                      <a:pt x="395" y="431"/>
                      <a:pt x="426" y="401"/>
                      <a:pt x="456" y="401"/>
                    </a:cubicBezTo>
                    <a:cubicBezTo>
                      <a:pt x="486" y="370"/>
                      <a:pt x="486" y="279"/>
                      <a:pt x="456" y="218"/>
                    </a:cubicBezTo>
                    <a:cubicBezTo>
                      <a:pt x="429" y="109"/>
                      <a:pt x="353" y="1"/>
                      <a:pt x="22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22"/>
              <p:cNvSpPr/>
              <p:nvPr/>
            </p:nvSpPr>
            <p:spPr>
              <a:xfrm>
                <a:off x="956225" y="2560700"/>
                <a:ext cx="48025" cy="35200"/>
              </a:xfrm>
              <a:custGeom>
                <a:rect b="b" l="l" r="r" t="t"/>
                <a:pathLst>
                  <a:path extrusionOk="0" h="1408" w="1921">
                    <a:moveTo>
                      <a:pt x="948" y="1"/>
                    </a:moveTo>
                    <a:cubicBezTo>
                      <a:pt x="898" y="1"/>
                      <a:pt x="845" y="6"/>
                      <a:pt x="790" y="17"/>
                    </a:cubicBezTo>
                    <a:cubicBezTo>
                      <a:pt x="0" y="215"/>
                      <a:pt x="205" y="1407"/>
                      <a:pt x="920" y="1407"/>
                    </a:cubicBezTo>
                    <a:cubicBezTo>
                      <a:pt x="975" y="1407"/>
                      <a:pt x="1033" y="1400"/>
                      <a:pt x="1094" y="1385"/>
                    </a:cubicBezTo>
                    <a:cubicBezTo>
                      <a:pt x="1921" y="1214"/>
                      <a:pt x="1705" y="1"/>
                      <a:pt x="94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22"/>
              <p:cNvSpPr/>
              <p:nvPr/>
            </p:nvSpPr>
            <p:spPr>
              <a:xfrm>
                <a:off x="974450" y="2572400"/>
                <a:ext cx="12175" cy="11950"/>
              </a:xfrm>
              <a:custGeom>
                <a:rect b="b" l="l" r="r" t="t"/>
                <a:pathLst>
                  <a:path extrusionOk="0" h="478" w="487">
                    <a:moveTo>
                      <a:pt x="236" y="0"/>
                    </a:moveTo>
                    <a:cubicBezTo>
                      <a:pt x="220" y="0"/>
                      <a:pt x="202" y="2"/>
                      <a:pt x="183" y="5"/>
                    </a:cubicBezTo>
                    <a:cubicBezTo>
                      <a:pt x="31" y="66"/>
                      <a:pt x="0" y="157"/>
                      <a:pt x="31" y="279"/>
                    </a:cubicBezTo>
                    <a:cubicBezTo>
                      <a:pt x="56" y="378"/>
                      <a:pt x="101" y="477"/>
                      <a:pt x="216" y="477"/>
                    </a:cubicBezTo>
                    <a:cubicBezTo>
                      <a:pt x="242" y="477"/>
                      <a:pt x="271" y="472"/>
                      <a:pt x="304" y="461"/>
                    </a:cubicBezTo>
                    <a:cubicBezTo>
                      <a:pt x="365" y="431"/>
                      <a:pt x="396" y="400"/>
                      <a:pt x="456" y="400"/>
                    </a:cubicBezTo>
                    <a:cubicBezTo>
                      <a:pt x="487" y="370"/>
                      <a:pt x="487" y="279"/>
                      <a:pt x="456" y="218"/>
                    </a:cubicBezTo>
                    <a:cubicBezTo>
                      <a:pt x="402" y="109"/>
                      <a:pt x="372" y="0"/>
                      <a:pt x="23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22"/>
              <p:cNvSpPr/>
              <p:nvPr/>
            </p:nvSpPr>
            <p:spPr>
              <a:xfrm>
                <a:off x="878575" y="2990050"/>
                <a:ext cx="48925" cy="35050"/>
              </a:xfrm>
              <a:custGeom>
                <a:rect b="b" l="l" r="r" t="t"/>
                <a:pathLst>
                  <a:path extrusionOk="0" h="1402" w="1957">
                    <a:moveTo>
                      <a:pt x="984" y="0"/>
                    </a:moveTo>
                    <a:cubicBezTo>
                      <a:pt x="934" y="0"/>
                      <a:pt x="881" y="5"/>
                      <a:pt x="826" y="17"/>
                    </a:cubicBezTo>
                    <a:cubicBezTo>
                      <a:pt x="1" y="216"/>
                      <a:pt x="215" y="1402"/>
                      <a:pt x="969" y="1402"/>
                    </a:cubicBezTo>
                    <a:cubicBezTo>
                      <a:pt x="1021" y="1402"/>
                      <a:pt x="1074" y="1396"/>
                      <a:pt x="1130" y="1385"/>
                    </a:cubicBezTo>
                    <a:cubicBezTo>
                      <a:pt x="1957" y="1214"/>
                      <a:pt x="1741" y="0"/>
                      <a:pt x="98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22"/>
              <p:cNvSpPr/>
              <p:nvPr/>
            </p:nvSpPr>
            <p:spPr>
              <a:xfrm>
                <a:off x="897700" y="3001725"/>
                <a:ext cx="12175" cy="11950"/>
              </a:xfrm>
              <a:custGeom>
                <a:rect b="b" l="l" r="r" t="t"/>
                <a:pathLst>
                  <a:path extrusionOk="0" h="478" w="487">
                    <a:moveTo>
                      <a:pt x="228" y="1"/>
                    </a:moveTo>
                    <a:cubicBezTo>
                      <a:pt x="214" y="1"/>
                      <a:pt x="199" y="2"/>
                      <a:pt x="183" y="6"/>
                    </a:cubicBezTo>
                    <a:cubicBezTo>
                      <a:pt x="92" y="66"/>
                      <a:pt x="61" y="97"/>
                      <a:pt x="31" y="97"/>
                    </a:cubicBezTo>
                    <a:cubicBezTo>
                      <a:pt x="0" y="127"/>
                      <a:pt x="0" y="218"/>
                      <a:pt x="31" y="279"/>
                    </a:cubicBezTo>
                    <a:cubicBezTo>
                      <a:pt x="56" y="378"/>
                      <a:pt x="81" y="478"/>
                      <a:pt x="205" y="478"/>
                    </a:cubicBezTo>
                    <a:cubicBezTo>
                      <a:pt x="232" y="478"/>
                      <a:pt x="265" y="473"/>
                      <a:pt x="304" y="462"/>
                    </a:cubicBezTo>
                    <a:cubicBezTo>
                      <a:pt x="365" y="431"/>
                      <a:pt x="396" y="401"/>
                      <a:pt x="456" y="401"/>
                    </a:cubicBezTo>
                    <a:cubicBezTo>
                      <a:pt x="487" y="340"/>
                      <a:pt x="487" y="279"/>
                      <a:pt x="456" y="218"/>
                    </a:cubicBezTo>
                    <a:cubicBezTo>
                      <a:pt x="402" y="110"/>
                      <a:pt x="348" y="1"/>
                      <a:pt x="22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22"/>
              <p:cNvSpPr/>
              <p:nvPr/>
            </p:nvSpPr>
            <p:spPr>
              <a:xfrm>
                <a:off x="1504975" y="2350200"/>
                <a:ext cx="49450" cy="35200"/>
              </a:xfrm>
              <a:custGeom>
                <a:rect b="b" l="l" r="r" t="t"/>
                <a:pathLst>
                  <a:path extrusionOk="0" h="1408" w="1978">
                    <a:moveTo>
                      <a:pt x="1004" y="1"/>
                    </a:moveTo>
                    <a:cubicBezTo>
                      <a:pt x="954" y="1"/>
                      <a:pt x="902" y="6"/>
                      <a:pt x="847" y="18"/>
                    </a:cubicBezTo>
                    <a:cubicBezTo>
                      <a:pt x="0" y="215"/>
                      <a:pt x="228" y="1408"/>
                      <a:pt x="970" y="1408"/>
                    </a:cubicBezTo>
                    <a:cubicBezTo>
                      <a:pt x="1027" y="1408"/>
                      <a:pt x="1087" y="1401"/>
                      <a:pt x="1151" y="1385"/>
                    </a:cubicBezTo>
                    <a:cubicBezTo>
                      <a:pt x="1977" y="1214"/>
                      <a:pt x="1761" y="1"/>
                      <a:pt x="100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22"/>
              <p:cNvSpPr/>
              <p:nvPr/>
            </p:nvSpPr>
            <p:spPr>
              <a:xfrm>
                <a:off x="1523100" y="2361925"/>
                <a:ext cx="12925" cy="11650"/>
              </a:xfrm>
              <a:custGeom>
                <a:rect b="b" l="l" r="r" t="t"/>
                <a:pathLst>
                  <a:path extrusionOk="0" h="466" w="517">
                    <a:moveTo>
                      <a:pt x="259" y="1"/>
                    </a:moveTo>
                    <a:cubicBezTo>
                      <a:pt x="245" y="1"/>
                      <a:pt x="229" y="2"/>
                      <a:pt x="213" y="5"/>
                    </a:cubicBezTo>
                    <a:cubicBezTo>
                      <a:pt x="122" y="35"/>
                      <a:pt x="91" y="65"/>
                      <a:pt x="61" y="65"/>
                    </a:cubicBezTo>
                    <a:cubicBezTo>
                      <a:pt x="0" y="96"/>
                      <a:pt x="0" y="187"/>
                      <a:pt x="61" y="278"/>
                    </a:cubicBezTo>
                    <a:cubicBezTo>
                      <a:pt x="88" y="360"/>
                      <a:pt x="115" y="465"/>
                      <a:pt x="251" y="465"/>
                    </a:cubicBezTo>
                    <a:cubicBezTo>
                      <a:pt x="267" y="465"/>
                      <a:pt x="285" y="464"/>
                      <a:pt x="304" y="461"/>
                    </a:cubicBezTo>
                    <a:cubicBezTo>
                      <a:pt x="395" y="430"/>
                      <a:pt x="426" y="369"/>
                      <a:pt x="456" y="369"/>
                    </a:cubicBezTo>
                    <a:cubicBezTo>
                      <a:pt x="517" y="339"/>
                      <a:pt x="517" y="278"/>
                      <a:pt x="456" y="187"/>
                    </a:cubicBezTo>
                    <a:cubicBezTo>
                      <a:pt x="456" y="132"/>
                      <a:pt x="406"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22"/>
              <p:cNvSpPr/>
              <p:nvPr/>
            </p:nvSpPr>
            <p:spPr>
              <a:xfrm>
                <a:off x="476200" y="1637425"/>
                <a:ext cx="48575" cy="35350"/>
              </a:xfrm>
              <a:custGeom>
                <a:rect b="b" l="l" r="r" t="t"/>
                <a:pathLst>
                  <a:path extrusionOk="0" h="1414" w="1943">
                    <a:moveTo>
                      <a:pt x="969" y="1"/>
                    </a:moveTo>
                    <a:cubicBezTo>
                      <a:pt x="919" y="1"/>
                      <a:pt x="866" y="6"/>
                      <a:pt x="812" y="18"/>
                    </a:cubicBezTo>
                    <a:cubicBezTo>
                      <a:pt x="0" y="213"/>
                      <a:pt x="193" y="1414"/>
                      <a:pt x="916" y="1414"/>
                    </a:cubicBezTo>
                    <a:cubicBezTo>
                      <a:pt x="979" y="1414"/>
                      <a:pt x="1045" y="1405"/>
                      <a:pt x="1115" y="1385"/>
                    </a:cubicBezTo>
                    <a:cubicBezTo>
                      <a:pt x="1942" y="1214"/>
                      <a:pt x="1726" y="1"/>
                      <a:pt x="9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22"/>
              <p:cNvSpPr/>
              <p:nvPr/>
            </p:nvSpPr>
            <p:spPr>
              <a:xfrm>
                <a:off x="494950" y="1649125"/>
                <a:ext cx="12200" cy="11950"/>
              </a:xfrm>
              <a:custGeom>
                <a:rect b="b" l="l" r="r" t="t"/>
                <a:pathLst>
                  <a:path extrusionOk="0" h="478" w="488">
                    <a:moveTo>
                      <a:pt x="228" y="1"/>
                    </a:moveTo>
                    <a:cubicBezTo>
                      <a:pt x="214" y="1"/>
                      <a:pt x="199" y="2"/>
                      <a:pt x="183" y="6"/>
                    </a:cubicBezTo>
                    <a:cubicBezTo>
                      <a:pt x="31" y="36"/>
                      <a:pt x="1" y="158"/>
                      <a:pt x="31" y="279"/>
                    </a:cubicBezTo>
                    <a:cubicBezTo>
                      <a:pt x="56" y="378"/>
                      <a:pt x="81" y="478"/>
                      <a:pt x="205" y="478"/>
                    </a:cubicBezTo>
                    <a:cubicBezTo>
                      <a:pt x="233" y="478"/>
                      <a:pt x="266" y="473"/>
                      <a:pt x="305" y="461"/>
                    </a:cubicBezTo>
                    <a:cubicBezTo>
                      <a:pt x="365" y="431"/>
                      <a:pt x="396" y="401"/>
                      <a:pt x="457" y="401"/>
                    </a:cubicBezTo>
                    <a:cubicBezTo>
                      <a:pt x="487" y="370"/>
                      <a:pt x="487" y="279"/>
                      <a:pt x="457" y="218"/>
                    </a:cubicBezTo>
                    <a:cubicBezTo>
                      <a:pt x="402" y="110"/>
                      <a:pt x="348" y="1"/>
                      <a:pt x="22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22"/>
              <p:cNvSpPr/>
              <p:nvPr/>
            </p:nvSpPr>
            <p:spPr>
              <a:xfrm>
                <a:off x="-173625" y="1998375"/>
                <a:ext cx="49450" cy="35200"/>
              </a:xfrm>
              <a:custGeom>
                <a:rect b="b" l="l" r="r" t="t"/>
                <a:pathLst>
                  <a:path extrusionOk="0" h="1408" w="1978">
                    <a:moveTo>
                      <a:pt x="1004" y="1"/>
                    </a:moveTo>
                    <a:cubicBezTo>
                      <a:pt x="954" y="1"/>
                      <a:pt x="901" y="6"/>
                      <a:pt x="847" y="18"/>
                    </a:cubicBezTo>
                    <a:cubicBezTo>
                      <a:pt x="0" y="215"/>
                      <a:pt x="228" y="1408"/>
                      <a:pt x="970" y="1408"/>
                    </a:cubicBezTo>
                    <a:cubicBezTo>
                      <a:pt x="1027" y="1408"/>
                      <a:pt x="1087" y="1401"/>
                      <a:pt x="1151" y="1385"/>
                    </a:cubicBezTo>
                    <a:cubicBezTo>
                      <a:pt x="1977" y="1214"/>
                      <a:pt x="1761" y="1"/>
                      <a:pt x="100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22"/>
              <p:cNvSpPr/>
              <p:nvPr/>
            </p:nvSpPr>
            <p:spPr>
              <a:xfrm>
                <a:off x="-155500" y="2010075"/>
                <a:ext cx="12925" cy="11700"/>
              </a:xfrm>
              <a:custGeom>
                <a:rect b="b" l="l" r="r" t="t"/>
                <a:pathLst>
                  <a:path extrusionOk="0" h="468" w="517">
                    <a:moveTo>
                      <a:pt x="267" y="1"/>
                    </a:moveTo>
                    <a:cubicBezTo>
                      <a:pt x="250" y="1"/>
                      <a:pt x="232" y="2"/>
                      <a:pt x="213" y="5"/>
                    </a:cubicBezTo>
                    <a:cubicBezTo>
                      <a:pt x="61" y="36"/>
                      <a:pt x="0" y="157"/>
                      <a:pt x="61" y="279"/>
                    </a:cubicBezTo>
                    <a:cubicBezTo>
                      <a:pt x="87" y="385"/>
                      <a:pt x="114" y="467"/>
                      <a:pt x="259" y="467"/>
                    </a:cubicBezTo>
                    <a:cubicBezTo>
                      <a:pt x="282" y="467"/>
                      <a:pt x="306" y="465"/>
                      <a:pt x="334" y="461"/>
                    </a:cubicBezTo>
                    <a:cubicBezTo>
                      <a:pt x="395" y="431"/>
                      <a:pt x="426" y="401"/>
                      <a:pt x="486" y="401"/>
                    </a:cubicBezTo>
                    <a:cubicBezTo>
                      <a:pt x="517" y="370"/>
                      <a:pt x="517" y="279"/>
                      <a:pt x="486" y="218"/>
                    </a:cubicBezTo>
                    <a:cubicBezTo>
                      <a:pt x="459" y="109"/>
                      <a:pt x="408" y="1"/>
                      <a:pt x="26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22"/>
              <p:cNvSpPr/>
              <p:nvPr/>
            </p:nvSpPr>
            <p:spPr>
              <a:xfrm>
                <a:off x="-519600" y="1723300"/>
                <a:ext cx="49675" cy="35050"/>
              </a:xfrm>
              <a:custGeom>
                <a:rect b="b" l="l" r="r" t="t"/>
                <a:pathLst>
                  <a:path extrusionOk="0" h="1402" w="1987">
                    <a:moveTo>
                      <a:pt x="1013" y="1"/>
                    </a:moveTo>
                    <a:cubicBezTo>
                      <a:pt x="963" y="1"/>
                      <a:pt x="910" y="6"/>
                      <a:pt x="856" y="17"/>
                    </a:cubicBezTo>
                    <a:cubicBezTo>
                      <a:pt x="0" y="188"/>
                      <a:pt x="215" y="1402"/>
                      <a:pt x="996" y="1402"/>
                    </a:cubicBezTo>
                    <a:cubicBezTo>
                      <a:pt x="1048" y="1402"/>
                      <a:pt x="1103" y="1396"/>
                      <a:pt x="1160" y="1385"/>
                    </a:cubicBezTo>
                    <a:cubicBezTo>
                      <a:pt x="1986" y="1214"/>
                      <a:pt x="1770" y="1"/>
                      <a:pt x="101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22"/>
              <p:cNvSpPr/>
              <p:nvPr/>
            </p:nvSpPr>
            <p:spPr>
              <a:xfrm>
                <a:off x="-501275" y="1734975"/>
                <a:ext cx="12950" cy="11675"/>
              </a:xfrm>
              <a:custGeom>
                <a:rect b="b" l="l" r="r" t="t"/>
                <a:pathLst>
                  <a:path extrusionOk="0" h="467" w="518">
                    <a:moveTo>
                      <a:pt x="278" y="0"/>
                    </a:moveTo>
                    <a:cubicBezTo>
                      <a:pt x="259" y="0"/>
                      <a:pt x="238" y="2"/>
                      <a:pt x="214" y="6"/>
                    </a:cubicBezTo>
                    <a:cubicBezTo>
                      <a:pt x="62" y="37"/>
                      <a:pt x="1" y="158"/>
                      <a:pt x="62" y="249"/>
                    </a:cubicBezTo>
                    <a:cubicBezTo>
                      <a:pt x="89" y="358"/>
                      <a:pt x="116" y="467"/>
                      <a:pt x="252" y="467"/>
                    </a:cubicBezTo>
                    <a:cubicBezTo>
                      <a:pt x="268" y="467"/>
                      <a:pt x="286" y="465"/>
                      <a:pt x="305" y="462"/>
                    </a:cubicBezTo>
                    <a:cubicBezTo>
                      <a:pt x="396" y="401"/>
                      <a:pt x="427" y="371"/>
                      <a:pt x="487" y="371"/>
                    </a:cubicBezTo>
                    <a:cubicBezTo>
                      <a:pt x="518" y="341"/>
                      <a:pt x="518" y="249"/>
                      <a:pt x="487" y="189"/>
                    </a:cubicBezTo>
                    <a:cubicBezTo>
                      <a:pt x="435" y="83"/>
                      <a:pt x="405" y="0"/>
                      <a:pt x="27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22"/>
              <p:cNvSpPr/>
              <p:nvPr/>
            </p:nvSpPr>
            <p:spPr>
              <a:xfrm>
                <a:off x="-759350" y="1347925"/>
                <a:ext cx="47825" cy="35350"/>
              </a:xfrm>
              <a:custGeom>
                <a:rect b="b" l="l" r="r" t="t"/>
                <a:pathLst>
                  <a:path extrusionOk="0" h="1414" w="1913">
                    <a:moveTo>
                      <a:pt x="963" y="0"/>
                    </a:moveTo>
                    <a:cubicBezTo>
                      <a:pt x="914" y="0"/>
                      <a:pt x="863" y="6"/>
                      <a:pt x="810" y="17"/>
                    </a:cubicBezTo>
                    <a:cubicBezTo>
                      <a:pt x="0" y="240"/>
                      <a:pt x="191" y="1414"/>
                      <a:pt x="911" y="1414"/>
                    </a:cubicBezTo>
                    <a:cubicBezTo>
                      <a:pt x="975" y="1414"/>
                      <a:pt x="1043" y="1404"/>
                      <a:pt x="1114" y="1385"/>
                    </a:cubicBezTo>
                    <a:cubicBezTo>
                      <a:pt x="1912" y="1214"/>
                      <a:pt x="1695" y="0"/>
                      <a:pt x="96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22"/>
              <p:cNvSpPr/>
              <p:nvPr/>
            </p:nvSpPr>
            <p:spPr>
              <a:xfrm>
                <a:off x="-741400" y="1359625"/>
                <a:ext cx="12200" cy="11675"/>
              </a:xfrm>
              <a:custGeom>
                <a:rect b="b" l="l" r="r" t="t"/>
                <a:pathLst>
                  <a:path extrusionOk="0" h="467" w="488">
                    <a:moveTo>
                      <a:pt x="230" y="0"/>
                    </a:moveTo>
                    <a:cubicBezTo>
                      <a:pt x="215" y="0"/>
                      <a:pt x="200" y="2"/>
                      <a:pt x="183" y="5"/>
                    </a:cubicBezTo>
                    <a:cubicBezTo>
                      <a:pt x="31" y="35"/>
                      <a:pt x="1" y="157"/>
                      <a:pt x="31" y="278"/>
                    </a:cubicBezTo>
                    <a:cubicBezTo>
                      <a:pt x="84" y="384"/>
                      <a:pt x="114" y="467"/>
                      <a:pt x="240" y="467"/>
                    </a:cubicBezTo>
                    <a:cubicBezTo>
                      <a:pt x="260" y="467"/>
                      <a:pt x="281" y="465"/>
                      <a:pt x="305" y="461"/>
                    </a:cubicBezTo>
                    <a:cubicBezTo>
                      <a:pt x="457" y="430"/>
                      <a:pt x="487" y="309"/>
                      <a:pt x="457" y="187"/>
                    </a:cubicBezTo>
                    <a:cubicBezTo>
                      <a:pt x="430" y="106"/>
                      <a:pt x="354" y="0"/>
                      <a:pt x="23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22"/>
              <p:cNvSpPr/>
              <p:nvPr/>
            </p:nvSpPr>
            <p:spPr>
              <a:xfrm>
                <a:off x="165500" y="930750"/>
                <a:ext cx="49225" cy="35350"/>
              </a:xfrm>
              <a:custGeom>
                <a:rect b="b" l="l" r="r" t="t"/>
                <a:pathLst>
                  <a:path extrusionOk="0" h="1414" w="1969">
                    <a:moveTo>
                      <a:pt x="996" y="0"/>
                    </a:moveTo>
                    <a:cubicBezTo>
                      <a:pt x="946" y="0"/>
                      <a:pt x="893" y="5"/>
                      <a:pt x="838" y="17"/>
                    </a:cubicBezTo>
                    <a:cubicBezTo>
                      <a:pt x="0" y="240"/>
                      <a:pt x="240" y="1413"/>
                      <a:pt x="945" y="1413"/>
                    </a:cubicBezTo>
                    <a:cubicBezTo>
                      <a:pt x="1007" y="1413"/>
                      <a:pt x="1073" y="1404"/>
                      <a:pt x="1142" y="1385"/>
                    </a:cubicBezTo>
                    <a:cubicBezTo>
                      <a:pt x="1969" y="1213"/>
                      <a:pt x="1753" y="0"/>
                      <a:pt x="99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22"/>
              <p:cNvSpPr/>
              <p:nvPr/>
            </p:nvSpPr>
            <p:spPr>
              <a:xfrm>
                <a:off x="184150" y="942425"/>
                <a:ext cx="12200" cy="11950"/>
              </a:xfrm>
              <a:custGeom>
                <a:rect b="b" l="l" r="r" t="t"/>
                <a:pathLst>
                  <a:path extrusionOk="0" h="478" w="488">
                    <a:moveTo>
                      <a:pt x="238" y="1"/>
                    </a:moveTo>
                    <a:cubicBezTo>
                      <a:pt x="221" y="1"/>
                      <a:pt x="203" y="2"/>
                      <a:pt x="183" y="6"/>
                    </a:cubicBezTo>
                    <a:cubicBezTo>
                      <a:pt x="31" y="66"/>
                      <a:pt x="1" y="158"/>
                      <a:pt x="31" y="279"/>
                    </a:cubicBezTo>
                    <a:cubicBezTo>
                      <a:pt x="56" y="378"/>
                      <a:pt x="81" y="478"/>
                      <a:pt x="205" y="478"/>
                    </a:cubicBezTo>
                    <a:cubicBezTo>
                      <a:pt x="233" y="478"/>
                      <a:pt x="266" y="473"/>
                      <a:pt x="305" y="462"/>
                    </a:cubicBezTo>
                    <a:cubicBezTo>
                      <a:pt x="366" y="431"/>
                      <a:pt x="396" y="401"/>
                      <a:pt x="457" y="401"/>
                    </a:cubicBezTo>
                    <a:cubicBezTo>
                      <a:pt x="487" y="370"/>
                      <a:pt x="487" y="279"/>
                      <a:pt x="457" y="218"/>
                    </a:cubicBezTo>
                    <a:cubicBezTo>
                      <a:pt x="457" y="110"/>
                      <a:pt x="384" y="1"/>
                      <a:pt x="23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22"/>
              <p:cNvSpPr/>
              <p:nvPr/>
            </p:nvSpPr>
            <p:spPr>
              <a:xfrm>
                <a:off x="100150" y="1385900"/>
                <a:ext cx="49225" cy="35375"/>
              </a:xfrm>
              <a:custGeom>
                <a:rect b="b" l="l" r="r" t="t"/>
                <a:pathLst>
                  <a:path extrusionOk="0" h="1415" w="1969">
                    <a:moveTo>
                      <a:pt x="996" y="1"/>
                    </a:moveTo>
                    <a:cubicBezTo>
                      <a:pt x="946" y="1"/>
                      <a:pt x="893" y="6"/>
                      <a:pt x="838" y="18"/>
                    </a:cubicBezTo>
                    <a:cubicBezTo>
                      <a:pt x="0" y="241"/>
                      <a:pt x="215" y="1414"/>
                      <a:pt x="939" y="1414"/>
                    </a:cubicBezTo>
                    <a:cubicBezTo>
                      <a:pt x="1003" y="1414"/>
                      <a:pt x="1071" y="1405"/>
                      <a:pt x="1142" y="1385"/>
                    </a:cubicBezTo>
                    <a:cubicBezTo>
                      <a:pt x="1969" y="1214"/>
                      <a:pt x="1753" y="1"/>
                      <a:pt x="99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22"/>
              <p:cNvSpPr/>
              <p:nvPr/>
            </p:nvSpPr>
            <p:spPr>
              <a:xfrm>
                <a:off x="118050" y="1397625"/>
                <a:ext cx="12950" cy="11675"/>
              </a:xfrm>
              <a:custGeom>
                <a:rect b="b" l="l" r="r" t="t"/>
                <a:pathLst>
                  <a:path extrusionOk="0" h="467" w="518">
                    <a:moveTo>
                      <a:pt x="259" y="1"/>
                    </a:moveTo>
                    <a:cubicBezTo>
                      <a:pt x="245" y="1"/>
                      <a:pt x="230" y="2"/>
                      <a:pt x="213" y="5"/>
                    </a:cubicBezTo>
                    <a:cubicBezTo>
                      <a:pt x="61" y="35"/>
                      <a:pt x="0" y="157"/>
                      <a:pt x="61" y="278"/>
                    </a:cubicBezTo>
                    <a:cubicBezTo>
                      <a:pt x="88" y="384"/>
                      <a:pt x="114" y="466"/>
                      <a:pt x="240" y="466"/>
                    </a:cubicBezTo>
                    <a:cubicBezTo>
                      <a:pt x="259" y="466"/>
                      <a:pt x="280" y="465"/>
                      <a:pt x="304" y="461"/>
                    </a:cubicBezTo>
                    <a:cubicBezTo>
                      <a:pt x="456" y="430"/>
                      <a:pt x="517" y="309"/>
                      <a:pt x="456" y="187"/>
                    </a:cubicBezTo>
                    <a:cubicBezTo>
                      <a:pt x="456" y="132"/>
                      <a:pt x="406"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22"/>
              <p:cNvSpPr/>
              <p:nvPr/>
            </p:nvSpPr>
            <p:spPr>
              <a:xfrm>
                <a:off x="683500" y="1892000"/>
                <a:ext cx="49475" cy="35175"/>
              </a:xfrm>
              <a:custGeom>
                <a:rect b="b" l="l" r="r" t="t"/>
                <a:pathLst>
                  <a:path extrusionOk="0" h="1407" w="1979">
                    <a:moveTo>
                      <a:pt x="1006" y="0"/>
                    </a:moveTo>
                    <a:cubicBezTo>
                      <a:pt x="955" y="0"/>
                      <a:pt x="903" y="6"/>
                      <a:pt x="848" y="17"/>
                    </a:cubicBezTo>
                    <a:cubicBezTo>
                      <a:pt x="0" y="187"/>
                      <a:pt x="230" y="1407"/>
                      <a:pt x="974" y="1407"/>
                    </a:cubicBezTo>
                    <a:cubicBezTo>
                      <a:pt x="1031" y="1407"/>
                      <a:pt x="1090" y="1400"/>
                      <a:pt x="1152" y="1385"/>
                    </a:cubicBezTo>
                    <a:cubicBezTo>
                      <a:pt x="1979" y="1214"/>
                      <a:pt x="1763" y="0"/>
                      <a:pt x="100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22"/>
              <p:cNvSpPr/>
              <p:nvPr/>
            </p:nvSpPr>
            <p:spPr>
              <a:xfrm>
                <a:off x="701650" y="1903700"/>
                <a:ext cx="12175" cy="11675"/>
              </a:xfrm>
              <a:custGeom>
                <a:rect b="b" l="l" r="r" t="t"/>
                <a:pathLst>
                  <a:path extrusionOk="0" h="467" w="487">
                    <a:moveTo>
                      <a:pt x="245" y="0"/>
                    </a:moveTo>
                    <a:cubicBezTo>
                      <a:pt x="226" y="0"/>
                      <a:pt x="205" y="2"/>
                      <a:pt x="183" y="5"/>
                    </a:cubicBezTo>
                    <a:cubicBezTo>
                      <a:pt x="31" y="66"/>
                      <a:pt x="0" y="157"/>
                      <a:pt x="31" y="279"/>
                    </a:cubicBezTo>
                    <a:cubicBezTo>
                      <a:pt x="84" y="384"/>
                      <a:pt x="113" y="467"/>
                      <a:pt x="240" y="467"/>
                    </a:cubicBezTo>
                    <a:cubicBezTo>
                      <a:pt x="259" y="467"/>
                      <a:pt x="280" y="465"/>
                      <a:pt x="304" y="461"/>
                    </a:cubicBezTo>
                    <a:cubicBezTo>
                      <a:pt x="396" y="431"/>
                      <a:pt x="426" y="400"/>
                      <a:pt x="456" y="400"/>
                    </a:cubicBezTo>
                    <a:cubicBezTo>
                      <a:pt x="487" y="370"/>
                      <a:pt x="487" y="279"/>
                      <a:pt x="456" y="218"/>
                    </a:cubicBezTo>
                    <a:cubicBezTo>
                      <a:pt x="456" y="109"/>
                      <a:pt x="408" y="0"/>
                      <a:pt x="24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22"/>
              <p:cNvSpPr/>
              <p:nvPr/>
            </p:nvSpPr>
            <p:spPr>
              <a:xfrm>
                <a:off x="910025" y="1227100"/>
                <a:ext cx="49450" cy="35200"/>
              </a:xfrm>
              <a:custGeom>
                <a:rect b="b" l="l" r="r" t="t"/>
                <a:pathLst>
                  <a:path extrusionOk="0" h="1408" w="1978">
                    <a:moveTo>
                      <a:pt x="1028" y="0"/>
                    </a:moveTo>
                    <a:cubicBezTo>
                      <a:pt x="979" y="0"/>
                      <a:pt x="928" y="6"/>
                      <a:pt x="875" y="17"/>
                    </a:cubicBezTo>
                    <a:cubicBezTo>
                      <a:pt x="1" y="214"/>
                      <a:pt x="226" y="1407"/>
                      <a:pt x="992" y="1407"/>
                    </a:cubicBezTo>
                    <a:cubicBezTo>
                      <a:pt x="1051" y="1407"/>
                      <a:pt x="1114" y="1400"/>
                      <a:pt x="1179" y="1385"/>
                    </a:cubicBezTo>
                    <a:cubicBezTo>
                      <a:pt x="1977" y="1214"/>
                      <a:pt x="1760" y="0"/>
                      <a:pt x="102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22"/>
              <p:cNvSpPr/>
              <p:nvPr/>
            </p:nvSpPr>
            <p:spPr>
              <a:xfrm>
                <a:off x="928850" y="1238800"/>
                <a:ext cx="12200" cy="11950"/>
              </a:xfrm>
              <a:custGeom>
                <a:rect b="b" l="l" r="r" t="t"/>
                <a:pathLst>
                  <a:path extrusionOk="0" h="478" w="488">
                    <a:moveTo>
                      <a:pt x="237" y="0"/>
                    </a:moveTo>
                    <a:cubicBezTo>
                      <a:pt x="220" y="0"/>
                      <a:pt x="202" y="2"/>
                      <a:pt x="183" y="5"/>
                    </a:cubicBezTo>
                    <a:cubicBezTo>
                      <a:pt x="31" y="66"/>
                      <a:pt x="1" y="157"/>
                      <a:pt x="31" y="278"/>
                    </a:cubicBezTo>
                    <a:cubicBezTo>
                      <a:pt x="56" y="378"/>
                      <a:pt x="101" y="477"/>
                      <a:pt x="216" y="477"/>
                    </a:cubicBezTo>
                    <a:cubicBezTo>
                      <a:pt x="242" y="477"/>
                      <a:pt x="271" y="472"/>
                      <a:pt x="305" y="461"/>
                    </a:cubicBezTo>
                    <a:cubicBezTo>
                      <a:pt x="365" y="430"/>
                      <a:pt x="426" y="400"/>
                      <a:pt x="457" y="400"/>
                    </a:cubicBezTo>
                    <a:cubicBezTo>
                      <a:pt x="487" y="370"/>
                      <a:pt x="487" y="278"/>
                      <a:pt x="457" y="218"/>
                    </a:cubicBezTo>
                    <a:cubicBezTo>
                      <a:pt x="429" y="109"/>
                      <a:pt x="378" y="0"/>
                      <a:pt x="23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22"/>
              <p:cNvSpPr/>
              <p:nvPr/>
            </p:nvSpPr>
            <p:spPr>
              <a:xfrm>
                <a:off x="557925" y="1051550"/>
                <a:ext cx="49675" cy="35075"/>
              </a:xfrm>
              <a:custGeom>
                <a:rect b="b" l="l" r="r" t="t"/>
                <a:pathLst>
                  <a:path extrusionOk="0" h="1403" w="1987">
                    <a:moveTo>
                      <a:pt x="1008" y="1"/>
                    </a:moveTo>
                    <a:cubicBezTo>
                      <a:pt x="960" y="1"/>
                      <a:pt x="909" y="6"/>
                      <a:pt x="856" y="18"/>
                    </a:cubicBezTo>
                    <a:cubicBezTo>
                      <a:pt x="1" y="189"/>
                      <a:pt x="215" y="1402"/>
                      <a:pt x="997" y="1402"/>
                    </a:cubicBezTo>
                    <a:cubicBezTo>
                      <a:pt x="1048" y="1402"/>
                      <a:pt x="1103" y="1397"/>
                      <a:pt x="1160" y="1385"/>
                    </a:cubicBezTo>
                    <a:cubicBezTo>
                      <a:pt x="1986" y="1214"/>
                      <a:pt x="1744"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22"/>
              <p:cNvSpPr/>
              <p:nvPr/>
            </p:nvSpPr>
            <p:spPr>
              <a:xfrm>
                <a:off x="576275" y="1063250"/>
                <a:ext cx="12175" cy="11700"/>
              </a:xfrm>
              <a:custGeom>
                <a:rect b="b" l="l" r="r" t="t"/>
                <a:pathLst>
                  <a:path extrusionOk="0" h="468" w="487">
                    <a:moveTo>
                      <a:pt x="245" y="1"/>
                    </a:moveTo>
                    <a:cubicBezTo>
                      <a:pt x="226" y="1"/>
                      <a:pt x="205" y="2"/>
                      <a:pt x="182" y="6"/>
                    </a:cubicBezTo>
                    <a:cubicBezTo>
                      <a:pt x="30" y="36"/>
                      <a:pt x="0" y="158"/>
                      <a:pt x="30" y="279"/>
                    </a:cubicBezTo>
                    <a:cubicBezTo>
                      <a:pt x="83" y="385"/>
                      <a:pt x="113" y="467"/>
                      <a:pt x="240" y="467"/>
                    </a:cubicBezTo>
                    <a:cubicBezTo>
                      <a:pt x="259" y="467"/>
                      <a:pt x="280" y="465"/>
                      <a:pt x="304" y="461"/>
                    </a:cubicBezTo>
                    <a:cubicBezTo>
                      <a:pt x="395" y="431"/>
                      <a:pt x="426" y="401"/>
                      <a:pt x="456" y="401"/>
                    </a:cubicBezTo>
                    <a:cubicBezTo>
                      <a:pt x="486" y="340"/>
                      <a:pt x="486" y="279"/>
                      <a:pt x="456" y="188"/>
                    </a:cubicBezTo>
                    <a:cubicBezTo>
                      <a:pt x="429" y="106"/>
                      <a:pt x="402" y="1"/>
                      <a:pt x="24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22"/>
              <p:cNvSpPr/>
              <p:nvPr/>
            </p:nvSpPr>
            <p:spPr>
              <a:xfrm>
                <a:off x="1153750" y="1635925"/>
                <a:ext cx="48075" cy="35175"/>
              </a:xfrm>
              <a:custGeom>
                <a:rect b="b" l="l" r="r" t="t"/>
                <a:pathLst>
                  <a:path extrusionOk="0" h="1407" w="1923">
                    <a:moveTo>
                      <a:pt x="950" y="0"/>
                    </a:moveTo>
                    <a:cubicBezTo>
                      <a:pt x="900" y="0"/>
                      <a:pt x="847" y="5"/>
                      <a:pt x="792" y="17"/>
                    </a:cubicBezTo>
                    <a:cubicBezTo>
                      <a:pt x="1" y="186"/>
                      <a:pt x="208" y="1407"/>
                      <a:pt x="925" y="1407"/>
                    </a:cubicBezTo>
                    <a:cubicBezTo>
                      <a:pt x="979" y="1407"/>
                      <a:pt x="1036" y="1400"/>
                      <a:pt x="1096" y="1385"/>
                    </a:cubicBezTo>
                    <a:cubicBezTo>
                      <a:pt x="1923" y="1214"/>
                      <a:pt x="1707" y="0"/>
                      <a:pt x="95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22"/>
              <p:cNvSpPr/>
              <p:nvPr/>
            </p:nvSpPr>
            <p:spPr>
              <a:xfrm>
                <a:off x="1172025" y="1647575"/>
                <a:ext cx="12175" cy="11700"/>
              </a:xfrm>
              <a:custGeom>
                <a:rect b="b" l="l" r="r" t="t"/>
                <a:pathLst>
                  <a:path extrusionOk="0" h="468" w="487">
                    <a:moveTo>
                      <a:pt x="239" y="1"/>
                    </a:moveTo>
                    <a:cubicBezTo>
                      <a:pt x="222" y="1"/>
                      <a:pt x="203" y="3"/>
                      <a:pt x="183" y="7"/>
                    </a:cubicBezTo>
                    <a:cubicBezTo>
                      <a:pt x="31" y="37"/>
                      <a:pt x="0" y="159"/>
                      <a:pt x="31" y="280"/>
                    </a:cubicBezTo>
                    <a:cubicBezTo>
                      <a:pt x="58" y="362"/>
                      <a:pt x="109" y="467"/>
                      <a:pt x="250" y="467"/>
                    </a:cubicBezTo>
                    <a:cubicBezTo>
                      <a:pt x="267" y="467"/>
                      <a:pt x="285" y="466"/>
                      <a:pt x="304" y="463"/>
                    </a:cubicBezTo>
                    <a:cubicBezTo>
                      <a:pt x="365" y="432"/>
                      <a:pt x="426" y="371"/>
                      <a:pt x="456" y="371"/>
                    </a:cubicBezTo>
                    <a:cubicBezTo>
                      <a:pt x="487" y="341"/>
                      <a:pt x="487" y="280"/>
                      <a:pt x="456" y="189"/>
                    </a:cubicBezTo>
                    <a:cubicBezTo>
                      <a:pt x="430" y="84"/>
                      <a:pt x="358" y="1"/>
                      <a:pt x="23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22"/>
              <p:cNvSpPr/>
              <p:nvPr/>
            </p:nvSpPr>
            <p:spPr>
              <a:xfrm>
                <a:off x="1476250" y="907950"/>
                <a:ext cx="48525" cy="35350"/>
              </a:xfrm>
              <a:custGeom>
                <a:rect b="b" l="l" r="r" t="t"/>
                <a:pathLst>
                  <a:path extrusionOk="0" h="1414" w="1941">
                    <a:moveTo>
                      <a:pt x="968" y="0"/>
                    </a:moveTo>
                    <a:cubicBezTo>
                      <a:pt x="918" y="0"/>
                      <a:pt x="865" y="6"/>
                      <a:pt x="810" y="17"/>
                    </a:cubicBezTo>
                    <a:cubicBezTo>
                      <a:pt x="0" y="240"/>
                      <a:pt x="217" y="1413"/>
                      <a:pt x="918" y="1413"/>
                    </a:cubicBezTo>
                    <a:cubicBezTo>
                      <a:pt x="980" y="1413"/>
                      <a:pt x="1045" y="1404"/>
                      <a:pt x="1114" y="1385"/>
                    </a:cubicBezTo>
                    <a:cubicBezTo>
                      <a:pt x="1941" y="1214"/>
                      <a:pt x="1725" y="0"/>
                      <a:pt x="96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22"/>
              <p:cNvSpPr/>
              <p:nvPr/>
            </p:nvSpPr>
            <p:spPr>
              <a:xfrm>
                <a:off x="1494975" y="919650"/>
                <a:ext cx="12175" cy="11925"/>
              </a:xfrm>
              <a:custGeom>
                <a:rect b="b" l="l" r="r" t="t"/>
                <a:pathLst>
                  <a:path extrusionOk="0" h="477" w="487">
                    <a:moveTo>
                      <a:pt x="222" y="1"/>
                    </a:moveTo>
                    <a:cubicBezTo>
                      <a:pt x="209" y="1"/>
                      <a:pt x="196" y="2"/>
                      <a:pt x="183" y="5"/>
                    </a:cubicBezTo>
                    <a:cubicBezTo>
                      <a:pt x="31" y="66"/>
                      <a:pt x="0" y="157"/>
                      <a:pt x="31" y="278"/>
                    </a:cubicBezTo>
                    <a:cubicBezTo>
                      <a:pt x="56" y="378"/>
                      <a:pt x="101" y="477"/>
                      <a:pt x="216" y="477"/>
                    </a:cubicBezTo>
                    <a:cubicBezTo>
                      <a:pt x="242" y="477"/>
                      <a:pt x="271" y="472"/>
                      <a:pt x="304" y="461"/>
                    </a:cubicBezTo>
                    <a:cubicBezTo>
                      <a:pt x="365" y="430"/>
                      <a:pt x="426" y="400"/>
                      <a:pt x="456" y="400"/>
                    </a:cubicBezTo>
                    <a:cubicBezTo>
                      <a:pt x="487" y="370"/>
                      <a:pt x="487" y="278"/>
                      <a:pt x="456" y="218"/>
                    </a:cubicBezTo>
                    <a:cubicBezTo>
                      <a:pt x="429" y="134"/>
                      <a:pt x="351" y="1"/>
                      <a:pt x="22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22"/>
              <p:cNvSpPr/>
              <p:nvPr/>
            </p:nvSpPr>
            <p:spPr>
              <a:xfrm>
                <a:off x="1090575" y="636650"/>
                <a:ext cx="48950" cy="35075"/>
              </a:xfrm>
              <a:custGeom>
                <a:rect b="b" l="l" r="r" t="t"/>
                <a:pathLst>
                  <a:path extrusionOk="0" h="1403" w="1958">
                    <a:moveTo>
                      <a:pt x="984" y="1"/>
                    </a:moveTo>
                    <a:cubicBezTo>
                      <a:pt x="934" y="1"/>
                      <a:pt x="882" y="6"/>
                      <a:pt x="827" y="18"/>
                    </a:cubicBezTo>
                    <a:cubicBezTo>
                      <a:pt x="0" y="189"/>
                      <a:pt x="216" y="1402"/>
                      <a:pt x="973" y="1402"/>
                    </a:cubicBezTo>
                    <a:cubicBezTo>
                      <a:pt x="1023" y="1402"/>
                      <a:pt x="1076" y="1397"/>
                      <a:pt x="1131" y="1385"/>
                    </a:cubicBezTo>
                    <a:cubicBezTo>
                      <a:pt x="1957" y="1214"/>
                      <a:pt x="1741" y="1"/>
                      <a:pt x="98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22"/>
              <p:cNvSpPr/>
              <p:nvPr/>
            </p:nvSpPr>
            <p:spPr>
              <a:xfrm>
                <a:off x="1108950" y="648325"/>
                <a:ext cx="12950" cy="11700"/>
              </a:xfrm>
              <a:custGeom>
                <a:rect b="b" l="l" r="r" t="t"/>
                <a:pathLst>
                  <a:path extrusionOk="0" h="468" w="518">
                    <a:moveTo>
                      <a:pt x="269" y="1"/>
                    </a:moveTo>
                    <a:cubicBezTo>
                      <a:pt x="252" y="1"/>
                      <a:pt x="233" y="3"/>
                      <a:pt x="213" y="7"/>
                    </a:cubicBezTo>
                    <a:cubicBezTo>
                      <a:pt x="61" y="37"/>
                      <a:pt x="0" y="159"/>
                      <a:pt x="61" y="250"/>
                    </a:cubicBezTo>
                    <a:cubicBezTo>
                      <a:pt x="88" y="358"/>
                      <a:pt x="116" y="467"/>
                      <a:pt x="252" y="467"/>
                    </a:cubicBezTo>
                    <a:cubicBezTo>
                      <a:pt x="268" y="467"/>
                      <a:pt x="285" y="466"/>
                      <a:pt x="304" y="462"/>
                    </a:cubicBezTo>
                    <a:cubicBezTo>
                      <a:pt x="396" y="402"/>
                      <a:pt x="426" y="371"/>
                      <a:pt x="456" y="371"/>
                    </a:cubicBezTo>
                    <a:cubicBezTo>
                      <a:pt x="517" y="341"/>
                      <a:pt x="517" y="250"/>
                      <a:pt x="456" y="189"/>
                    </a:cubicBezTo>
                    <a:cubicBezTo>
                      <a:pt x="430" y="83"/>
                      <a:pt x="381" y="1"/>
                      <a:pt x="2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22"/>
              <p:cNvSpPr/>
              <p:nvPr/>
            </p:nvSpPr>
            <p:spPr>
              <a:xfrm>
                <a:off x="1591325" y="1085750"/>
                <a:ext cx="48250" cy="35050"/>
              </a:xfrm>
              <a:custGeom>
                <a:rect b="b" l="l" r="r" t="t"/>
                <a:pathLst>
                  <a:path extrusionOk="0" h="1402" w="1930">
                    <a:moveTo>
                      <a:pt x="980" y="1"/>
                    </a:moveTo>
                    <a:cubicBezTo>
                      <a:pt x="931" y="1"/>
                      <a:pt x="880" y="6"/>
                      <a:pt x="827" y="17"/>
                    </a:cubicBezTo>
                    <a:cubicBezTo>
                      <a:pt x="1" y="188"/>
                      <a:pt x="217" y="1402"/>
                      <a:pt x="974" y="1402"/>
                    </a:cubicBezTo>
                    <a:cubicBezTo>
                      <a:pt x="1024" y="1402"/>
                      <a:pt x="1077" y="1397"/>
                      <a:pt x="1131" y="1385"/>
                    </a:cubicBezTo>
                    <a:cubicBezTo>
                      <a:pt x="1929" y="1214"/>
                      <a:pt x="1712" y="1"/>
                      <a:pt x="98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22"/>
              <p:cNvSpPr/>
              <p:nvPr/>
            </p:nvSpPr>
            <p:spPr>
              <a:xfrm>
                <a:off x="1609725" y="1097450"/>
                <a:ext cx="12175" cy="11700"/>
              </a:xfrm>
              <a:custGeom>
                <a:rect b="b" l="l" r="r" t="t"/>
                <a:pathLst>
                  <a:path extrusionOk="0" h="468" w="487">
                    <a:moveTo>
                      <a:pt x="229" y="1"/>
                    </a:moveTo>
                    <a:cubicBezTo>
                      <a:pt x="214" y="1"/>
                      <a:pt x="199" y="2"/>
                      <a:pt x="183" y="5"/>
                    </a:cubicBezTo>
                    <a:cubicBezTo>
                      <a:pt x="31" y="36"/>
                      <a:pt x="0" y="157"/>
                      <a:pt x="31" y="279"/>
                    </a:cubicBezTo>
                    <a:cubicBezTo>
                      <a:pt x="83" y="385"/>
                      <a:pt x="113" y="467"/>
                      <a:pt x="240" y="467"/>
                    </a:cubicBezTo>
                    <a:cubicBezTo>
                      <a:pt x="259" y="467"/>
                      <a:pt x="280" y="465"/>
                      <a:pt x="304" y="461"/>
                    </a:cubicBezTo>
                    <a:cubicBezTo>
                      <a:pt x="365" y="431"/>
                      <a:pt x="426" y="400"/>
                      <a:pt x="456" y="400"/>
                    </a:cubicBezTo>
                    <a:cubicBezTo>
                      <a:pt x="487" y="340"/>
                      <a:pt x="487" y="279"/>
                      <a:pt x="456" y="188"/>
                    </a:cubicBezTo>
                    <a:cubicBezTo>
                      <a:pt x="429" y="106"/>
                      <a:pt x="353" y="1"/>
                      <a:pt x="22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22"/>
              <p:cNvSpPr/>
              <p:nvPr/>
            </p:nvSpPr>
            <p:spPr>
              <a:xfrm>
                <a:off x="1606575" y="1644275"/>
                <a:ext cx="49675" cy="35050"/>
              </a:xfrm>
              <a:custGeom>
                <a:rect b="b" l="l" r="r" t="t"/>
                <a:pathLst>
                  <a:path extrusionOk="0" h="1402" w="1987">
                    <a:moveTo>
                      <a:pt x="1013" y="0"/>
                    </a:moveTo>
                    <a:cubicBezTo>
                      <a:pt x="963" y="0"/>
                      <a:pt x="911" y="6"/>
                      <a:pt x="856" y="17"/>
                    </a:cubicBezTo>
                    <a:cubicBezTo>
                      <a:pt x="1" y="188"/>
                      <a:pt x="241" y="1402"/>
                      <a:pt x="1002" y="1402"/>
                    </a:cubicBezTo>
                    <a:cubicBezTo>
                      <a:pt x="1052" y="1402"/>
                      <a:pt x="1105" y="1396"/>
                      <a:pt x="1160" y="1385"/>
                    </a:cubicBezTo>
                    <a:cubicBezTo>
                      <a:pt x="1986" y="1214"/>
                      <a:pt x="1770" y="0"/>
                      <a:pt x="101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22"/>
              <p:cNvSpPr/>
              <p:nvPr/>
            </p:nvSpPr>
            <p:spPr>
              <a:xfrm>
                <a:off x="1624925" y="1655975"/>
                <a:ext cx="12175" cy="11675"/>
              </a:xfrm>
              <a:custGeom>
                <a:rect b="b" l="l" r="r" t="t"/>
                <a:pathLst>
                  <a:path extrusionOk="0" h="467" w="487">
                    <a:moveTo>
                      <a:pt x="246" y="0"/>
                    </a:moveTo>
                    <a:cubicBezTo>
                      <a:pt x="226" y="0"/>
                      <a:pt x="205" y="2"/>
                      <a:pt x="183" y="5"/>
                    </a:cubicBezTo>
                    <a:cubicBezTo>
                      <a:pt x="31" y="35"/>
                      <a:pt x="0" y="157"/>
                      <a:pt x="31" y="279"/>
                    </a:cubicBezTo>
                    <a:cubicBezTo>
                      <a:pt x="57" y="384"/>
                      <a:pt x="106" y="467"/>
                      <a:pt x="238" y="467"/>
                    </a:cubicBezTo>
                    <a:cubicBezTo>
                      <a:pt x="258" y="467"/>
                      <a:pt x="280" y="465"/>
                      <a:pt x="304" y="461"/>
                    </a:cubicBezTo>
                    <a:cubicBezTo>
                      <a:pt x="365" y="431"/>
                      <a:pt x="426" y="400"/>
                      <a:pt x="456" y="400"/>
                    </a:cubicBezTo>
                    <a:cubicBezTo>
                      <a:pt x="486" y="339"/>
                      <a:pt x="486" y="279"/>
                      <a:pt x="456" y="187"/>
                    </a:cubicBezTo>
                    <a:cubicBezTo>
                      <a:pt x="456" y="106"/>
                      <a:pt x="408" y="0"/>
                      <a:pt x="24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22"/>
              <p:cNvSpPr/>
              <p:nvPr/>
            </p:nvSpPr>
            <p:spPr>
              <a:xfrm>
                <a:off x="1919025" y="1202625"/>
                <a:ext cx="48575" cy="35350"/>
              </a:xfrm>
              <a:custGeom>
                <a:rect b="b" l="l" r="r" t="t"/>
                <a:pathLst>
                  <a:path extrusionOk="0" h="1414" w="1943">
                    <a:moveTo>
                      <a:pt x="1001" y="1"/>
                    </a:moveTo>
                    <a:cubicBezTo>
                      <a:pt x="944" y="1"/>
                      <a:pt x="883" y="8"/>
                      <a:pt x="820" y="23"/>
                    </a:cubicBezTo>
                    <a:cubicBezTo>
                      <a:pt x="1" y="193"/>
                      <a:pt x="206" y="1413"/>
                      <a:pt x="947" y="1413"/>
                    </a:cubicBezTo>
                    <a:cubicBezTo>
                      <a:pt x="1003" y="1413"/>
                      <a:pt x="1062" y="1406"/>
                      <a:pt x="1124" y="1391"/>
                    </a:cubicBezTo>
                    <a:cubicBezTo>
                      <a:pt x="1942" y="1194"/>
                      <a:pt x="1739" y="1"/>
                      <a:pt x="100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22"/>
              <p:cNvSpPr/>
              <p:nvPr/>
            </p:nvSpPr>
            <p:spPr>
              <a:xfrm>
                <a:off x="1937225" y="1214450"/>
                <a:ext cx="12950" cy="11675"/>
              </a:xfrm>
              <a:custGeom>
                <a:rect b="b" l="l" r="r" t="t"/>
                <a:pathLst>
                  <a:path extrusionOk="0" h="467" w="518">
                    <a:moveTo>
                      <a:pt x="269" y="0"/>
                    </a:moveTo>
                    <a:cubicBezTo>
                      <a:pt x="252" y="0"/>
                      <a:pt x="234" y="2"/>
                      <a:pt x="214" y="6"/>
                    </a:cubicBezTo>
                    <a:cubicBezTo>
                      <a:pt x="62" y="37"/>
                      <a:pt x="1" y="158"/>
                      <a:pt x="62" y="280"/>
                    </a:cubicBezTo>
                    <a:cubicBezTo>
                      <a:pt x="89" y="361"/>
                      <a:pt x="116" y="467"/>
                      <a:pt x="251" y="467"/>
                    </a:cubicBezTo>
                    <a:cubicBezTo>
                      <a:pt x="268" y="467"/>
                      <a:pt x="285" y="465"/>
                      <a:pt x="305" y="462"/>
                    </a:cubicBezTo>
                    <a:cubicBezTo>
                      <a:pt x="396" y="432"/>
                      <a:pt x="426" y="371"/>
                      <a:pt x="457" y="371"/>
                    </a:cubicBezTo>
                    <a:cubicBezTo>
                      <a:pt x="518" y="341"/>
                      <a:pt x="518" y="280"/>
                      <a:pt x="457" y="189"/>
                    </a:cubicBezTo>
                    <a:cubicBezTo>
                      <a:pt x="430" y="83"/>
                      <a:pt x="381" y="0"/>
                      <a:pt x="26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22"/>
              <p:cNvSpPr/>
              <p:nvPr/>
            </p:nvSpPr>
            <p:spPr>
              <a:xfrm>
                <a:off x="2146050" y="1517225"/>
                <a:ext cx="48050" cy="35200"/>
              </a:xfrm>
              <a:custGeom>
                <a:rect b="b" l="l" r="r" t="t"/>
                <a:pathLst>
                  <a:path extrusionOk="0" h="1408" w="1922">
                    <a:moveTo>
                      <a:pt x="1002" y="1"/>
                    </a:moveTo>
                    <a:cubicBezTo>
                      <a:pt x="947" y="1"/>
                      <a:pt x="888" y="8"/>
                      <a:pt x="827" y="23"/>
                    </a:cubicBezTo>
                    <a:cubicBezTo>
                      <a:pt x="1" y="194"/>
                      <a:pt x="217" y="1408"/>
                      <a:pt x="974" y="1408"/>
                    </a:cubicBezTo>
                    <a:cubicBezTo>
                      <a:pt x="1024" y="1408"/>
                      <a:pt x="1076" y="1402"/>
                      <a:pt x="1131" y="1391"/>
                    </a:cubicBezTo>
                    <a:cubicBezTo>
                      <a:pt x="1921" y="1193"/>
                      <a:pt x="1716" y="1"/>
                      <a:pt x="100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22"/>
              <p:cNvSpPr/>
              <p:nvPr/>
            </p:nvSpPr>
            <p:spPr>
              <a:xfrm>
                <a:off x="2164450" y="1528775"/>
                <a:ext cx="12175" cy="11950"/>
              </a:xfrm>
              <a:custGeom>
                <a:rect b="b" l="l" r="r" t="t"/>
                <a:pathLst>
                  <a:path extrusionOk="0" h="478" w="487">
                    <a:moveTo>
                      <a:pt x="282" y="1"/>
                    </a:moveTo>
                    <a:cubicBezTo>
                      <a:pt x="254" y="1"/>
                      <a:pt x="222" y="6"/>
                      <a:pt x="182" y="17"/>
                    </a:cubicBezTo>
                    <a:cubicBezTo>
                      <a:pt x="31" y="47"/>
                      <a:pt x="0" y="169"/>
                      <a:pt x="31" y="260"/>
                    </a:cubicBezTo>
                    <a:cubicBezTo>
                      <a:pt x="85" y="369"/>
                      <a:pt x="115" y="478"/>
                      <a:pt x="251" y="478"/>
                    </a:cubicBezTo>
                    <a:cubicBezTo>
                      <a:pt x="267" y="478"/>
                      <a:pt x="285" y="476"/>
                      <a:pt x="304" y="473"/>
                    </a:cubicBezTo>
                    <a:cubicBezTo>
                      <a:pt x="395" y="412"/>
                      <a:pt x="426" y="382"/>
                      <a:pt x="456" y="382"/>
                    </a:cubicBezTo>
                    <a:cubicBezTo>
                      <a:pt x="486" y="351"/>
                      <a:pt x="486" y="260"/>
                      <a:pt x="456" y="199"/>
                    </a:cubicBezTo>
                    <a:cubicBezTo>
                      <a:pt x="431" y="100"/>
                      <a:pt x="406" y="1"/>
                      <a:pt x="28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22"/>
              <p:cNvSpPr/>
              <p:nvPr/>
            </p:nvSpPr>
            <p:spPr>
              <a:xfrm>
                <a:off x="1428925" y="78900"/>
                <a:ext cx="48750" cy="35200"/>
              </a:xfrm>
              <a:custGeom>
                <a:rect b="b" l="l" r="r" t="t"/>
                <a:pathLst>
                  <a:path extrusionOk="0" h="1408" w="1950">
                    <a:moveTo>
                      <a:pt x="976" y="1"/>
                    </a:moveTo>
                    <a:cubicBezTo>
                      <a:pt x="926" y="1"/>
                      <a:pt x="874" y="6"/>
                      <a:pt x="819" y="17"/>
                    </a:cubicBezTo>
                    <a:cubicBezTo>
                      <a:pt x="1" y="215"/>
                      <a:pt x="204" y="1407"/>
                      <a:pt x="942" y="1407"/>
                    </a:cubicBezTo>
                    <a:cubicBezTo>
                      <a:pt x="999" y="1407"/>
                      <a:pt x="1059" y="1400"/>
                      <a:pt x="1123" y="1385"/>
                    </a:cubicBezTo>
                    <a:cubicBezTo>
                      <a:pt x="1949" y="1214"/>
                      <a:pt x="1733" y="1"/>
                      <a:pt x="97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22"/>
              <p:cNvSpPr/>
              <p:nvPr/>
            </p:nvSpPr>
            <p:spPr>
              <a:xfrm>
                <a:off x="1447100" y="90600"/>
                <a:ext cx="12950" cy="11650"/>
              </a:xfrm>
              <a:custGeom>
                <a:rect b="b" l="l" r="r" t="t"/>
                <a:pathLst>
                  <a:path extrusionOk="0" h="466" w="518">
                    <a:moveTo>
                      <a:pt x="251" y="0"/>
                    </a:moveTo>
                    <a:cubicBezTo>
                      <a:pt x="239" y="0"/>
                      <a:pt x="226" y="2"/>
                      <a:pt x="213" y="5"/>
                    </a:cubicBezTo>
                    <a:cubicBezTo>
                      <a:pt x="61" y="36"/>
                      <a:pt x="1" y="157"/>
                      <a:pt x="61" y="279"/>
                    </a:cubicBezTo>
                    <a:cubicBezTo>
                      <a:pt x="89" y="360"/>
                      <a:pt x="116" y="466"/>
                      <a:pt x="251" y="466"/>
                    </a:cubicBezTo>
                    <a:cubicBezTo>
                      <a:pt x="267" y="466"/>
                      <a:pt x="285" y="464"/>
                      <a:pt x="305" y="461"/>
                    </a:cubicBezTo>
                    <a:cubicBezTo>
                      <a:pt x="457" y="431"/>
                      <a:pt x="517" y="309"/>
                      <a:pt x="457" y="188"/>
                    </a:cubicBezTo>
                    <a:cubicBezTo>
                      <a:pt x="429" y="106"/>
                      <a:pt x="354" y="0"/>
                      <a:pt x="25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22"/>
              <p:cNvSpPr/>
              <p:nvPr/>
            </p:nvSpPr>
            <p:spPr>
              <a:xfrm>
                <a:off x="467050" y="231650"/>
                <a:ext cx="47875" cy="35325"/>
              </a:xfrm>
              <a:custGeom>
                <a:rect b="b" l="l" r="r" t="t"/>
                <a:pathLst>
                  <a:path extrusionOk="0" h="1413" w="1915">
                    <a:moveTo>
                      <a:pt x="965" y="0"/>
                    </a:moveTo>
                    <a:cubicBezTo>
                      <a:pt x="917" y="0"/>
                      <a:pt x="866" y="5"/>
                      <a:pt x="813" y="17"/>
                    </a:cubicBezTo>
                    <a:cubicBezTo>
                      <a:pt x="0" y="185"/>
                      <a:pt x="195" y="1412"/>
                      <a:pt x="921" y="1412"/>
                    </a:cubicBezTo>
                    <a:cubicBezTo>
                      <a:pt x="983" y="1412"/>
                      <a:pt x="1048" y="1404"/>
                      <a:pt x="1117" y="1385"/>
                    </a:cubicBezTo>
                    <a:cubicBezTo>
                      <a:pt x="1915" y="1214"/>
                      <a:pt x="1697" y="0"/>
                      <a:pt x="96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22"/>
              <p:cNvSpPr/>
              <p:nvPr/>
            </p:nvSpPr>
            <p:spPr>
              <a:xfrm>
                <a:off x="485075" y="243325"/>
                <a:ext cx="12175" cy="11700"/>
              </a:xfrm>
              <a:custGeom>
                <a:rect b="b" l="l" r="r" t="t"/>
                <a:pathLst>
                  <a:path extrusionOk="0" h="468" w="487">
                    <a:moveTo>
                      <a:pt x="230" y="1"/>
                    </a:moveTo>
                    <a:cubicBezTo>
                      <a:pt x="215" y="1"/>
                      <a:pt x="199" y="2"/>
                      <a:pt x="183" y="6"/>
                    </a:cubicBezTo>
                    <a:cubicBezTo>
                      <a:pt x="31" y="67"/>
                      <a:pt x="1" y="158"/>
                      <a:pt x="31" y="279"/>
                    </a:cubicBezTo>
                    <a:cubicBezTo>
                      <a:pt x="84" y="385"/>
                      <a:pt x="114" y="468"/>
                      <a:pt x="240" y="468"/>
                    </a:cubicBezTo>
                    <a:cubicBezTo>
                      <a:pt x="259" y="468"/>
                      <a:pt x="281" y="466"/>
                      <a:pt x="305" y="462"/>
                    </a:cubicBezTo>
                    <a:cubicBezTo>
                      <a:pt x="396" y="431"/>
                      <a:pt x="426" y="401"/>
                      <a:pt x="457" y="401"/>
                    </a:cubicBezTo>
                    <a:cubicBezTo>
                      <a:pt x="487" y="340"/>
                      <a:pt x="487" y="279"/>
                      <a:pt x="457" y="188"/>
                    </a:cubicBezTo>
                    <a:cubicBezTo>
                      <a:pt x="429" y="107"/>
                      <a:pt x="354" y="1"/>
                      <a:pt x="23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22"/>
              <p:cNvSpPr/>
              <p:nvPr/>
            </p:nvSpPr>
            <p:spPr>
              <a:xfrm>
                <a:off x="851950" y="-266100"/>
                <a:ext cx="48950" cy="35075"/>
              </a:xfrm>
              <a:custGeom>
                <a:rect b="b" l="l" r="r" t="t"/>
                <a:pathLst>
                  <a:path extrusionOk="0" h="1403" w="1958">
                    <a:moveTo>
                      <a:pt x="985" y="1"/>
                    </a:moveTo>
                    <a:cubicBezTo>
                      <a:pt x="935" y="1"/>
                      <a:pt x="882" y="6"/>
                      <a:pt x="827" y="18"/>
                    </a:cubicBezTo>
                    <a:cubicBezTo>
                      <a:pt x="1" y="189"/>
                      <a:pt x="217" y="1402"/>
                      <a:pt x="974" y="1402"/>
                    </a:cubicBezTo>
                    <a:cubicBezTo>
                      <a:pt x="1024" y="1402"/>
                      <a:pt x="1077" y="1397"/>
                      <a:pt x="1131" y="1385"/>
                    </a:cubicBezTo>
                    <a:cubicBezTo>
                      <a:pt x="1958" y="1214"/>
                      <a:pt x="1742" y="1"/>
                      <a:pt x="98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22"/>
              <p:cNvSpPr/>
              <p:nvPr/>
            </p:nvSpPr>
            <p:spPr>
              <a:xfrm>
                <a:off x="870350" y="-254400"/>
                <a:ext cx="12925" cy="11700"/>
              </a:xfrm>
              <a:custGeom>
                <a:rect b="b" l="l" r="r" t="t"/>
                <a:pathLst>
                  <a:path extrusionOk="0" h="468" w="517">
                    <a:moveTo>
                      <a:pt x="266" y="1"/>
                    </a:moveTo>
                    <a:cubicBezTo>
                      <a:pt x="250" y="1"/>
                      <a:pt x="232" y="2"/>
                      <a:pt x="213" y="6"/>
                    </a:cubicBezTo>
                    <a:cubicBezTo>
                      <a:pt x="61" y="36"/>
                      <a:pt x="0" y="158"/>
                      <a:pt x="61" y="279"/>
                    </a:cubicBezTo>
                    <a:cubicBezTo>
                      <a:pt x="87" y="385"/>
                      <a:pt x="114" y="467"/>
                      <a:pt x="240" y="467"/>
                    </a:cubicBezTo>
                    <a:cubicBezTo>
                      <a:pt x="259" y="467"/>
                      <a:pt x="280" y="466"/>
                      <a:pt x="304" y="462"/>
                    </a:cubicBezTo>
                    <a:cubicBezTo>
                      <a:pt x="395" y="431"/>
                      <a:pt x="426" y="401"/>
                      <a:pt x="487" y="401"/>
                    </a:cubicBezTo>
                    <a:cubicBezTo>
                      <a:pt x="517" y="370"/>
                      <a:pt x="517" y="279"/>
                      <a:pt x="487" y="188"/>
                    </a:cubicBezTo>
                    <a:cubicBezTo>
                      <a:pt x="432" y="107"/>
                      <a:pt x="402" y="1"/>
                      <a:pt x="26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22"/>
              <p:cNvSpPr/>
              <p:nvPr/>
            </p:nvSpPr>
            <p:spPr>
              <a:xfrm>
                <a:off x="2071975" y="-744050"/>
                <a:ext cx="48575" cy="35325"/>
              </a:xfrm>
              <a:custGeom>
                <a:rect b="b" l="l" r="r" t="t"/>
                <a:pathLst>
                  <a:path extrusionOk="0" h="1413" w="1943">
                    <a:moveTo>
                      <a:pt x="969" y="0"/>
                    </a:moveTo>
                    <a:cubicBezTo>
                      <a:pt x="919" y="0"/>
                      <a:pt x="866" y="6"/>
                      <a:pt x="812" y="17"/>
                    </a:cubicBezTo>
                    <a:cubicBezTo>
                      <a:pt x="0" y="213"/>
                      <a:pt x="193" y="1413"/>
                      <a:pt x="916" y="1413"/>
                    </a:cubicBezTo>
                    <a:cubicBezTo>
                      <a:pt x="979" y="1413"/>
                      <a:pt x="1045" y="1404"/>
                      <a:pt x="1115" y="1385"/>
                    </a:cubicBezTo>
                    <a:cubicBezTo>
                      <a:pt x="1942" y="1214"/>
                      <a:pt x="1726" y="0"/>
                      <a:pt x="96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22"/>
              <p:cNvSpPr/>
              <p:nvPr/>
            </p:nvSpPr>
            <p:spPr>
              <a:xfrm>
                <a:off x="2090725" y="-732350"/>
                <a:ext cx="12200" cy="11925"/>
              </a:xfrm>
              <a:custGeom>
                <a:rect b="b" l="l" r="r" t="t"/>
                <a:pathLst>
                  <a:path extrusionOk="0" h="477" w="488">
                    <a:moveTo>
                      <a:pt x="228" y="0"/>
                    </a:moveTo>
                    <a:cubicBezTo>
                      <a:pt x="214" y="0"/>
                      <a:pt x="199" y="2"/>
                      <a:pt x="183" y="5"/>
                    </a:cubicBezTo>
                    <a:cubicBezTo>
                      <a:pt x="31" y="66"/>
                      <a:pt x="1" y="187"/>
                      <a:pt x="31" y="278"/>
                    </a:cubicBezTo>
                    <a:cubicBezTo>
                      <a:pt x="56" y="378"/>
                      <a:pt x="81" y="477"/>
                      <a:pt x="205" y="477"/>
                    </a:cubicBezTo>
                    <a:cubicBezTo>
                      <a:pt x="233" y="477"/>
                      <a:pt x="266" y="472"/>
                      <a:pt x="305" y="461"/>
                    </a:cubicBezTo>
                    <a:cubicBezTo>
                      <a:pt x="365" y="430"/>
                      <a:pt x="396" y="400"/>
                      <a:pt x="457" y="400"/>
                    </a:cubicBezTo>
                    <a:cubicBezTo>
                      <a:pt x="487" y="370"/>
                      <a:pt x="487" y="278"/>
                      <a:pt x="457" y="218"/>
                    </a:cubicBezTo>
                    <a:cubicBezTo>
                      <a:pt x="402" y="109"/>
                      <a:pt x="348" y="0"/>
                      <a:pt x="22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22"/>
              <p:cNvSpPr/>
              <p:nvPr/>
            </p:nvSpPr>
            <p:spPr>
              <a:xfrm>
                <a:off x="1808100" y="219475"/>
                <a:ext cx="48050" cy="35200"/>
              </a:xfrm>
              <a:custGeom>
                <a:rect b="b" l="l" r="r" t="t"/>
                <a:pathLst>
                  <a:path extrusionOk="0" h="1408" w="1922">
                    <a:moveTo>
                      <a:pt x="972" y="1"/>
                    </a:moveTo>
                    <a:cubicBezTo>
                      <a:pt x="923" y="1"/>
                      <a:pt x="872" y="6"/>
                      <a:pt x="819" y="17"/>
                    </a:cubicBezTo>
                    <a:cubicBezTo>
                      <a:pt x="1" y="215"/>
                      <a:pt x="204" y="1408"/>
                      <a:pt x="943" y="1408"/>
                    </a:cubicBezTo>
                    <a:cubicBezTo>
                      <a:pt x="1000" y="1408"/>
                      <a:pt x="1060" y="1401"/>
                      <a:pt x="1123" y="1385"/>
                    </a:cubicBezTo>
                    <a:cubicBezTo>
                      <a:pt x="1921" y="1214"/>
                      <a:pt x="1704" y="1"/>
                      <a:pt x="97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22"/>
              <p:cNvSpPr/>
              <p:nvPr/>
            </p:nvSpPr>
            <p:spPr>
              <a:xfrm>
                <a:off x="1826300" y="231150"/>
                <a:ext cx="12175" cy="11700"/>
              </a:xfrm>
              <a:custGeom>
                <a:rect b="b" l="l" r="r" t="t"/>
                <a:pathLst>
                  <a:path extrusionOk="0" h="468" w="487">
                    <a:moveTo>
                      <a:pt x="239" y="1"/>
                    </a:moveTo>
                    <a:cubicBezTo>
                      <a:pt x="221" y="1"/>
                      <a:pt x="202" y="2"/>
                      <a:pt x="182" y="6"/>
                    </a:cubicBezTo>
                    <a:cubicBezTo>
                      <a:pt x="30" y="37"/>
                      <a:pt x="0" y="158"/>
                      <a:pt x="30" y="280"/>
                    </a:cubicBezTo>
                    <a:cubicBezTo>
                      <a:pt x="58" y="361"/>
                      <a:pt x="109" y="467"/>
                      <a:pt x="250" y="467"/>
                    </a:cubicBezTo>
                    <a:cubicBezTo>
                      <a:pt x="266" y="467"/>
                      <a:pt x="284" y="466"/>
                      <a:pt x="304" y="462"/>
                    </a:cubicBezTo>
                    <a:cubicBezTo>
                      <a:pt x="365" y="432"/>
                      <a:pt x="426" y="371"/>
                      <a:pt x="456" y="371"/>
                    </a:cubicBezTo>
                    <a:cubicBezTo>
                      <a:pt x="486" y="341"/>
                      <a:pt x="486" y="280"/>
                      <a:pt x="456" y="189"/>
                    </a:cubicBezTo>
                    <a:cubicBezTo>
                      <a:pt x="430" y="83"/>
                      <a:pt x="357" y="1"/>
                      <a:pt x="23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22"/>
              <p:cNvSpPr/>
              <p:nvPr/>
            </p:nvSpPr>
            <p:spPr>
              <a:xfrm>
                <a:off x="2758575" y="-57875"/>
                <a:ext cx="49675" cy="35050"/>
              </a:xfrm>
              <a:custGeom>
                <a:rect b="b" l="l" r="r" t="t"/>
                <a:pathLst>
                  <a:path extrusionOk="0" h="1402" w="1987">
                    <a:moveTo>
                      <a:pt x="1013" y="0"/>
                    </a:moveTo>
                    <a:cubicBezTo>
                      <a:pt x="963" y="0"/>
                      <a:pt x="910" y="6"/>
                      <a:pt x="856" y="17"/>
                    </a:cubicBezTo>
                    <a:cubicBezTo>
                      <a:pt x="1" y="188"/>
                      <a:pt x="241" y="1402"/>
                      <a:pt x="1002" y="1402"/>
                    </a:cubicBezTo>
                    <a:cubicBezTo>
                      <a:pt x="1052" y="1402"/>
                      <a:pt x="1105" y="1396"/>
                      <a:pt x="1160" y="1385"/>
                    </a:cubicBezTo>
                    <a:cubicBezTo>
                      <a:pt x="1986" y="1214"/>
                      <a:pt x="1770" y="0"/>
                      <a:pt x="101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22"/>
              <p:cNvSpPr/>
              <p:nvPr/>
            </p:nvSpPr>
            <p:spPr>
              <a:xfrm>
                <a:off x="2776925" y="-46200"/>
                <a:ext cx="12925" cy="11675"/>
              </a:xfrm>
              <a:custGeom>
                <a:rect b="b" l="l" r="r" t="t"/>
                <a:pathLst>
                  <a:path extrusionOk="0" h="467" w="517">
                    <a:moveTo>
                      <a:pt x="279" y="0"/>
                    </a:moveTo>
                    <a:cubicBezTo>
                      <a:pt x="259" y="0"/>
                      <a:pt x="237" y="2"/>
                      <a:pt x="213" y="6"/>
                    </a:cubicBezTo>
                    <a:cubicBezTo>
                      <a:pt x="61" y="36"/>
                      <a:pt x="0" y="158"/>
                      <a:pt x="61" y="280"/>
                    </a:cubicBezTo>
                    <a:cubicBezTo>
                      <a:pt x="88" y="361"/>
                      <a:pt x="115" y="467"/>
                      <a:pt x="251" y="467"/>
                    </a:cubicBezTo>
                    <a:cubicBezTo>
                      <a:pt x="267" y="467"/>
                      <a:pt x="285" y="465"/>
                      <a:pt x="304" y="462"/>
                    </a:cubicBezTo>
                    <a:cubicBezTo>
                      <a:pt x="395" y="432"/>
                      <a:pt x="426" y="371"/>
                      <a:pt x="456" y="371"/>
                    </a:cubicBezTo>
                    <a:cubicBezTo>
                      <a:pt x="517" y="340"/>
                      <a:pt x="517" y="280"/>
                      <a:pt x="456" y="188"/>
                    </a:cubicBezTo>
                    <a:cubicBezTo>
                      <a:pt x="456" y="83"/>
                      <a:pt x="410" y="0"/>
                      <a:pt x="27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22"/>
              <p:cNvSpPr/>
              <p:nvPr/>
            </p:nvSpPr>
            <p:spPr>
              <a:xfrm>
                <a:off x="2682725" y="-655300"/>
                <a:ext cx="48550" cy="35325"/>
              </a:xfrm>
              <a:custGeom>
                <a:rect b="b" l="l" r="r" t="t"/>
                <a:pathLst>
                  <a:path extrusionOk="0" h="1413" w="1942">
                    <a:moveTo>
                      <a:pt x="1000" y="1"/>
                    </a:moveTo>
                    <a:cubicBezTo>
                      <a:pt x="943" y="1"/>
                      <a:pt x="883" y="8"/>
                      <a:pt x="820" y="23"/>
                    </a:cubicBezTo>
                    <a:cubicBezTo>
                      <a:pt x="0" y="193"/>
                      <a:pt x="205" y="1413"/>
                      <a:pt x="946" y="1413"/>
                    </a:cubicBezTo>
                    <a:cubicBezTo>
                      <a:pt x="1002" y="1413"/>
                      <a:pt x="1062" y="1406"/>
                      <a:pt x="1124" y="1391"/>
                    </a:cubicBezTo>
                    <a:cubicBezTo>
                      <a:pt x="1942" y="1193"/>
                      <a:pt x="1739" y="1"/>
                      <a:pt x="100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22"/>
              <p:cNvSpPr/>
              <p:nvPr/>
            </p:nvSpPr>
            <p:spPr>
              <a:xfrm>
                <a:off x="2700925" y="-643750"/>
                <a:ext cx="12950" cy="11950"/>
              </a:xfrm>
              <a:custGeom>
                <a:rect b="b" l="l" r="r" t="t"/>
                <a:pathLst>
                  <a:path extrusionOk="0" h="478" w="518">
                    <a:moveTo>
                      <a:pt x="288" y="1"/>
                    </a:moveTo>
                    <a:cubicBezTo>
                      <a:pt x="266" y="1"/>
                      <a:pt x="241" y="6"/>
                      <a:pt x="213" y="17"/>
                    </a:cubicBezTo>
                    <a:cubicBezTo>
                      <a:pt x="61" y="47"/>
                      <a:pt x="0" y="169"/>
                      <a:pt x="61" y="260"/>
                    </a:cubicBezTo>
                    <a:cubicBezTo>
                      <a:pt x="88" y="369"/>
                      <a:pt x="116" y="478"/>
                      <a:pt x="252" y="478"/>
                    </a:cubicBezTo>
                    <a:cubicBezTo>
                      <a:pt x="268" y="478"/>
                      <a:pt x="285" y="476"/>
                      <a:pt x="304" y="473"/>
                    </a:cubicBezTo>
                    <a:cubicBezTo>
                      <a:pt x="456" y="443"/>
                      <a:pt x="517" y="321"/>
                      <a:pt x="456" y="199"/>
                    </a:cubicBezTo>
                    <a:cubicBezTo>
                      <a:pt x="432" y="100"/>
                      <a:pt x="387" y="1"/>
                      <a:pt x="28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22"/>
              <p:cNvSpPr/>
              <p:nvPr/>
            </p:nvSpPr>
            <p:spPr>
              <a:xfrm>
                <a:off x="2669750" y="442750"/>
                <a:ext cx="47875" cy="35325"/>
              </a:xfrm>
              <a:custGeom>
                <a:rect b="b" l="l" r="r" t="t"/>
                <a:pathLst>
                  <a:path extrusionOk="0" h="1413" w="1915">
                    <a:moveTo>
                      <a:pt x="969" y="1"/>
                    </a:moveTo>
                    <a:cubicBezTo>
                      <a:pt x="913" y="1"/>
                      <a:pt x="854" y="8"/>
                      <a:pt x="792" y="23"/>
                    </a:cubicBezTo>
                    <a:cubicBezTo>
                      <a:pt x="0" y="192"/>
                      <a:pt x="207" y="1413"/>
                      <a:pt x="924" y="1413"/>
                    </a:cubicBezTo>
                    <a:cubicBezTo>
                      <a:pt x="978" y="1413"/>
                      <a:pt x="1036" y="1406"/>
                      <a:pt x="1095" y="1391"/>
                    </a:cubicBezTo>
                    <a:cubicBezTo>
                      <a:pt x="1915" y="1221"/>
                      <a:pt x="1710" y="1"/>
                      <a:pt x="9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22"/>
              <p:cNvSpPr/>
              <p:nvPr/>
            </p:nvSpPr>
            <p:spPr>
              <a:xfrm>
                <a:off x="2688000" y="454300"/>
                <a:ext cx="12200" cy="11950"/>
              </a:xfrm>
              <a:custGeom>
                <a:rect b="b" l="l" r="r" t="t"/>
                <a:pathLst>
                  <a:path extrusionOk="0" h="478" w="488">
                    <a:moveTo>
                      <a:pt x="261" y="1"/>
                    </a:moveTo>
                    <a:cubicBezTo>
                      <a:pt x="237" y="1"/>
                      <a:pt x="211" y="6"/>
                      <a:pt x="183" y="17"/>
                    </a:cubicBezTo>
                    <a:cubicBezTo>
                      <a:pt x="31" y="47"/>
                      <a:pt x="1" y="169"/>
                      <a:pt x="31" y="260"/>
                    </a:cubicBezTo>
                    <a:cubicBezTo>
                      <a:pt x="58" y="369"/>
                      <a:pt x="110" y="477"/>
                      <a:pt x="251" y="477"/>
                    </a:cubicBezTo>
                    <a:cubicBezTo>
                      <a:pt x="268" y="477"/>
                      <a:pt x="285" y="476"/>
                      <a:pt x="305" y="473"/>
                    </a:cubicBezTo>
                    <a:cubicBezTo>
                      <a:pt x="365" y="412"/>
                      <a:pt x="426" y="381"/>
                      <a:pt x="457" y="381"/>
                    </a:cubicBezTo>
                    <a:cubicBezTo>
                      <a:pt x="487" y="351"/>
                      <a:pt x="487" y="260"/>
                      <a:pt x="457" y="199"/>
                    </a:cubicBezTo>
                    <a:cubicBezTo>
                      <a:pt x="432" y="100"/>
                      <a:pt x="367" y="1"/>
                      <a:pt x="26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22"/>
              <p:cNvSpPr/>
              <p:nvPr/>
            </p:nvSpPr>
            <p:spPr>
              <a:xfrm>
                <a:off x="3316500" y="1027100"/>
                <a:ext cx="47825" cy="35350"/>
              </a:xfrm>
              <a:custGeom>
                <a:rect b="b" l="l" r="r" t="t"/>
                <a:pathLst>
                  <a:path extrusionOk="0" h="1414" w="1913">
                    <a:moveTo>
                      <a:pt x="993" y="1"/>
                    </a:moveTo>
                    <a:cubicBezTo>
                      <a:pt x="938" y="1"/>
                      <a:pt x="880" y="8"/>
                      <a:pt x="819" y="23"/>
                    </a:cubicBezTo>
                    <a:cubicBezTo>
                      <a:pt x="0" y="220"/>
                      <a:pt x="204" y="1413"/>
                      <a:pt x="942" y="1413"/>
                    </a:cubicBezTo>
                    <a:cubicBezTo>
                      <a:pt x="999" y="1413"/>
                      <a:pt x="1059" y="1406"/>
                      <a:pt x="1123" y="1391"/>
                    </a:cubicBezTo>
                    <a:cubicBezTo>
                      <a:pt x="1913" y="1193"/>
                      <a:pt x="1707" y="1"/>
                      <a:pt x="99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22"/>
              <p:cNvSpPr/>
              <p:nvPr/>
            </p:nvSpPr>
            <p:spPr>
              <a:xfrm>
                <a:off x="3334675" y="1038650"/>
                <a:ext cx="12175" cy="11950"/>
              </a:xfrm>
              <a:custGeom>
                <a:rect b="b" l="l" r="r" t="t"/>
                <a:pathLst>
                  <a:path extrusionOk="0" h="478" w="487">
                    <a:moveTo>
                      <a:pt x="283" y="1"/>
                    </a:moveTo>
                    <a:cubicBezTo>
                      <a:pt x="255" y="1"/>
                      <a:pt x="222" y="6"/>
                      <a:pt x="183" y="17"/>
                    </a:cubicBezTo>
                    <a:cubicBezTo>
                      <a:pt x="122" y="47"/>
                      <a:pt x="92" y="78"/>
                      <a:pt x="31" y="78"/>
                    </a:cubicBezTo>
                    <a:cubicBezTo>
                      <a:pt x="0" y="108"/>
                      <a:pt x="0" y="199"/>
                      <a:pt x="31" y="260"/>
                    </a:cubicBezTo>
                    <a:cubicBezTo>
                      <a:pt x="85" y="369"/>
                      <a:pt x="115" y="478"/>
                      <a:pt x="252" y="478"/>
                    </a:cubicBezTo>
                    <a:cubicBezTo>
                      <a:pt x="268" y="478"/>
                      <a:pt x="285" y="476"/>
                      <a:pt x="304" y="473"/>
                    </a:cubicBezTo>
                    <a:cubicBezTo>
                      <a:pt x="396" y="412"/>
                      <a:pt x="426" y="382"/>
                      <a:pt x="456" y="382"/>
                    </a:cubicBezTo>
                    <a:cubicBezTo>
                      <a:pt x="487" y="351"/>
                      <a:pt x="487" y="260"/>
                      <a:pt x="456" y="199"/>
                    </a:cubicBezTo>
                    <a:cubicBezTo>
                      <a:pt x="432" y="100"/>
                      <a:pt x="407" y="1"/>
                      <a:pt x="28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22"/>
              <p:cNvSpPr/>
              <p:nvPr/>
            </p:nvSpPr>
            <p:spPr>
              <a:xfrm>
                <a:off x="4005500" y="154125"/>
                <a:ext cx="48975" cy="35050"/>
              </a:xfrm>
              <a:custGeom>
                <a:rect b="b" l="l" r="r" t="t"/>
                <a:pathLst>
                  <a:path extrusionOk="0" h="1402" w="1959">
                    <a:moveTo>
                      <a:pt x="985" y="1"/>
                    </a:moveTo>
                    <a:cubicBezTo>
                      <a:pt x="935" y="1"/>
                      <a:pt x="882" y="6"/>
                      <a:pt x="828" y="17"/>
                    </a:cubicBezTo>
                    <a:cubicBezTo>
                      <a:pt x="1" y="188"/>
                      <a:pt x="217" y="1402"/>
                      <a:pt x="974" y="1402"/>
                    </a:cubicBezTo>
                    <a:cubicBezTo>
                      <a:pt x="1024" y="1402"/>
                      <a:pt x="1077" y="1397"/>
                      <a:pt x="1132" y="1385"/>
                    </a:cubicBezTo>
                    <a:cubicBezTo>
                      <a:pt x="1958" y="1214"/>
                      <a:pt x="1742" y="1"/>
                      <a:pt x="98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22"/>
              <p:cNvSpPr/>
              <p:nvPr/>
            </p:nvSpPr>
            <p:spPr>
              <a:xfrm>
                <a:off x="4024650" y="165550"/>
                <a:ext cx="12200" cy="11950"/>
              </a:xfrm>
              <a:custGeom>
                <a:rect b="b" l="l" r="r" t="t"/>
                <a:pathLst>
                  <a:path extrusionOk="0" h="478" w="488">
                    <a:moveTo>
                      <a:pt x="269" y="0"/>
                    </a:moveTo>
                    <a:cubicBezTo>
                      <a:pt x="245" y="0"/>
                      <a:pt x="217" y="5"/>
                      <a:pt x="183" y="16"/>
                    </a:cubicBezTo>
                    <a:cubicBezTo>
                      <a:pt x="31" y="47"/>
                      <a:pt x="1" y="168"/>
                      <a:pt x="31" y="260"/>
                    </a:cubicBezTo>
                    <a:cubicBezTo>
                      <a:pt x="58" y="368"/>
                      <a:pt x="86" y="477"/>
                      <a:pt x="243" y="477"/>
                    </a:cubicBezTo>
                    <a:cubicBezTo>
                      <a:pt x="262" y="477"/>
                      <a:pt x="282" y="476"/>
                      <a:pt x="305" y="472"/>
                    </a:cubicBezTo>
                    <a:cubicBezTo>
                      <a:pt x="366" y="412"/>
                      <a:pt x="396" y="381"/>
                      <a:pt x="457" y="381"/>
                    </a:cubicBezTo>
                    <a:cubicBezTo>
                      <a:pt x="487" y="351"/>
                      <a:pt x="487" y="260"/>
                      <a:pt x="457" y="199"/>
                    </a:cubicBezTo>
                    <a:cubicBezTo>
                      <a:pt x="407" y="99"/>
                      <a:pt x="378" y="0"/>
                      <a:pt x="26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22"/>
              <p:cNvSpPr/>
              <p:nvPr/>
            </p:nvSpPr>
            <p:spPr>
              <a:xfrm>
                <a:off x="3421950" y="-433275"/>
                <a:ext cx="48975" cy="35075"/>
              </a:xfrm>
              <a:custGeom>
                <a:rect b="b" l="l" r="r" t="t"/>
                <a:pathLst>
                  <a:path extrusionOk="0" h="1403" w="1959">
                    <a:moveTo>
                      <a:pt x="1008" y="1"/>
                    </a:moveTo>
                    <a:cubicBezTo>
                      <a:pt x="960" y="1"/>
                      <a:pt x="909" y="6"/>
                      <a:pt x="856" y="18"/>
                    </a:cubicBezTo>
                    <a:cubicBezTo>
                      <a:pt x="1" y="189"/>
                      <a:pt x="215" y="1402"/>
                      <a:pt x="997" y="1402"/>
                    </a:cubicBezTo>
                    <a:cubicBezTo>
                      <a:pt x="1049" y="1402"/>
                      <a:pt x="1103" y="1397"/>
                      <a:pt x="1160" y="1385"/>
                    </a:cubicBezTo>
                    <a:cubicBezTo>
                      <a:pt x="1958" y="1214"/>
                      <a:pt x="1741"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22"/>
              <p:cNvSpPr/>
              <p:nvPr/>
            </p:nvSpPr>
            <p:spPr>
              <a:xfrm>
                <a:off x="3440300" y="-421575"/>
                <a:ext cx="12175" cy="11700"/>
              </a:xfrm>
              <a:custGeom>
                <a:rect b="b" l="l" r="r" t="t"/>
                <a:pathLst>
                  <a:path extrusionOk="0" h="468" w="487">
                    <a:moveTo>
                      <a:pt x="237" y="1"/>
                    </a:moveTo>
                    <a:cubicBezTo>
                      <a:pt x="220" y="1"/>
                      <a:pt x="202" y="2"/>
                      <a:pt x="183" y="6"/>
                    </a:cubicBezTo>
                    <a:cubicBezTo>
                      <a:pt x="31" y="36"/>
                      <a:pt x="0" y="158"/>
                      <a:pt x="31" y="279"/>
                    </a:cubicBezTo>
                    <a:cubicBezTo>
                      <a:pt x="57" y="385"/>
                      <a:pt x="107" y="467"/>
                      <a:pt x="239" y="467"/>
                    </a:cubicBezTo>
                    <a:cubicBezTo>
                      <a:pt x="259" y="467"/>
                      <a:pt x="280" y="466"/>
                      <a:pt x="304" y="462"/>
                    </a:cubicBezTo>
                    <a:cubicBezTo>
                      <a:pt x="456" y="431"/>
                      <a:pt x="487" y="310"/>
                      <a:pt x="456" y="188"/>
                    </a:cubicBezTo>
                    <a:cubicBezTo>
                      <a:pt x="429" y="107"/>
                      <a:pt x="378" y="1"/>
                      <a:pt x="23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22"/>
              <p:cNvSpPr/>
              <p:nvPr/>
            </p:nvSpPr>
            <p:spPr>
              <a:xfrm>
                <a:off x="4144575" y="690625"/>
                <a:ext cx="48250" cy="35050"/>
              </a:xfrm>
              <a:custGeom>
                <a:rect b="b" l="l" r="r" t="t"/>
                <a:pathLst>
                  <a:path extrusionOk="0" h="1402" w="1930">
                    <a:moveTo>
                      <a:pt x="979" y="0"/>
                    </a:moveTo>
                    <a:cubicBezTo>
                      <a:pt x="931" y="0"/>
                      <a:pt x="880" y="5"/>
                      <a:pt x="827" y="17"/>
                    </a:cubicBezTo>
                    <a:cubicBezTo>
                      <a:pt x="0" y="188"/>
                      <a:pt x="216" y="1401"/>
                      <a:pt x="973" y="1401"/>
                    </a:cubicBezTo>
                    <a:cubicBezTo>
                      <a:pt x="1023" y="1401"/>
                      <a:pt x="1076" y="1396"/>
                      <a:pt x="1131" y="1385"/>
                    </a:cubicBezTo>
                    <a:cubicBezTo>
                      <a:pt x="1929" y="1213"/>
                      <a:pt x="1711" y="0"/>
                      <a:pt x="97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22"/>
              <p:cNvSpPr/>
              <p:nvPr/>
            </p:nvSpPr>
            <p:spPr>
              <a:xfrm>
                <a:off x="4162950" y="702300"/>
                <a:ext cx="12200" cy="11700"/>
              </a:xfrm>
              <a:custGeom>
                <a:rect b="b" l="l" r="r" t="t"/>
                <a:pathLst>
                  <a:path extrusionOk="0" h="468" w="488">
                    <a:moveTo>
                      <a:pt x="230" y="1"/>
                    </a:moveTo>
                    <a:cubicBezTo>
                      <a:pt x="215" y="1"/>
                      <a:pt x="199" y="2"/>
                      <a:pt x="183" y="6"/>
                    </a:cubicBezTo>
                    <a:cubicBezTo>
                      <a:pt x="31" y="36"/>
                      <a:pt x="1" y="158"/>
                      <a:pt x="31" y="279"/>
                    </a:cubicBezTo>
                    <a:cubicBezTo>
                      <a:pt x="84" y="385"/>
                      <a:pt x="114" y="467"/>
                      <a:pt x="240" y="467"/>
                    </a:cubicBezTo>
                    <a:cubicBezTo>
                      <a:pt x="259" y="467"/>
                      <a:pt x="281" y="466"/>
                      <a:pt x="305" y="462"/>
                    </a:cubicBezTo>
                    <a:cubicBezTo>
                      <a:pt x="396" y="431"/>
                      <a:pt x="426" y="401"/>
                      <a:pt x="457" y="401"/>
                    </a:cubicBezTo>
                    <a:cubicBezTo>
                      <a:pt x="487" y="340"/>
                      <a:pt x="487" y="279"/>
                      <a:pt x="457" y="188"/>
                    </a:cubicBezTo>
                    <a:cubicBezTo>
                      <a:pt x="430" y="107"/>
                      <a:pt x="354" y="1"/>
                      <a:pt x="23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22"/>
              <p:cNvSpPr/>
              <p:nvPr/>
            </p:nvSpPr>
            <p:spPr>
              <a:xfrm>
                <a:off x="4757800" y="1357650"/>
                <a:ext cx="48750" cy="35200"/>
              </a:xfrm>
              <a:custGeom>
                <a:rect b="b" l="l" r="r" t="t"/>
                <a:pathLst>
                  <a:path extrusionOk="0" h="1408" w="1950">
                    <a:moveTo>
                      <a:pt x="1008" y="1"/>
                    </a:moveTo>
                    <a:cubicBezTo>
                      <a:pt x="951" y="1"/>
                      <a:pt x="891" y="8"/>
                      <a:pt x="827" y="23"/>
                    </a:cubicBezTo>
                    <a:cubicBezTo>
                      <a:pt x="1" y="194"/>
                      <a:pt x="217" y="1408"/>
                      <a:pt x="974" y="1408"/>
                    </a:cubicBezTo>
                    <a:cubicBezTo>
                      <a:pt x="1024" y="1408"/>
                      <a:pt x="1076" y="1402"/>
                      <a:pt x="1131" y="1391"/>
                    </a:cubicBezTo>
                    <a:cubicBezTo>
                      <a:pt x="1950" y="1193"/>
                      <a:pt x="1746"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22"/>
              <p:cNvSpPr/>
              <p:nvPr/>
            </p:nvSpPr>
            <p:spPr>
              <a:xfrm>
                <a:off x="4776950" y="1369200"/>
                <a:ext cx="12175" cy="11950"/>
              </a:xfrm>
              <a:custGeom>
                <a:rect b="b" l="l" r="r" t="t"/>
                <a:pathLst>
                  <a:path extrusionOk="0" h="478" w="487">
                    <a:moveTo>
                      <a:pt x="258" y="1"/>
                    </a:moveTo>
                    <a:cubicBezTo>
                      <a:pt x="236" y="1"/>
                      <a:pt x="211" y="6"/>
                      <a:pt x="183" y="17"/>
                    </a:cubicBezTo>
                    <a:cubicBezTo>
                      <a:pt x="31" y="47"/>
                      <a:pt x="1" y="169"/>
                      <a:pt x="31" y="260"/>
                    </a:cubicBezTo>
                    <a:cubicBezTo>
                      <a:pt x="58" y="369"/>
                      <a:pt x="85" y="478"/>
                      <a:pt x="243" y="478"/>
                    </a:cubicBezTo>
                    <a:cubicBezTo>
                      <a:pt x="262" y="478"/>
                      <a:pt x="282" y="476"/>
                      <a:pt x="304" y="473"/>
                    </a:cubicBezTo>
                    <a:cubicBezTo>
                      <a:pt x="456" y="412"/>
                      <a:pt x="487" y="321"/>
                      <a:pt x="456" y="199"/>
                    </a:cubicBezTo>
                    <a:cubicBezTo>
                      <a:pt x="407" y="100"/>
                      <a:pt x="357" y="1"/>
                      <a:pt x="25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22"/>
              <p:cNvSpPr/>
              <p:nvPr/>
            </p:nvSpPr>
            <p:spPr>
              <a:xfrm>
                <a:off x="5551950" y="100800"/>
                <a:ext cx="49475" cy="35200"/>
              </a:xfrm>
              <a:custGeom>
                <a:rect b="b" l="l" r="r" t="t"/>
                <a:pathLst>
                  <a:path extrusionOk="0" h="1408" w="1979">
                    <a:moveTo>
                      <a:pt x="1033" y="1"/>
                    </a:moveTo>
                    <a:cubicBezTo>
                      <a:pt x="976" y="1"/>
                      <a:pt x="917" y="8"/>
                      <a:pt x="855" y="23"/>
                    </a:cubicBezTo>
                    <a:cubicBezTo>
                      <a:pt x="0" y="194"/>
                      <a:pt x="268" y="1407"/>
                      <a:pt x="1006" y="1407"/>
                    </a:cubicBezTo>
                    <a:cubicBezTo>
                      <a:pt x="1055" y="1407"/>
                      <a:pt x="1106" y="1402"/>
                      <a:pt x="1159" y="1391"/>
                    </a:cubicBezTo>
                    <a:cubicBezTo>
                      <a:pt x="1979" y="1221"/>
                      <a:pt x="1774" y="1"/>
                      <a:pt x="103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22"/>
              <p:cNvSpPr/>
              <p:nvPr/>
            </p:nvSpPr>
            <p:spPr>
              <a:xfrm>
                <a:off x="5571050" y="112600"/>
                <a:ext cx="12175" cy="11700"/>
              </a:xfrm>
              <a:custGeom>
                <a:rect b="b" l="l" r="r" t="t"/>
                <a:pathLst>
                  <a:path extrusionOk="0" h="468" w="487">
                    <a:moveTo>
                      <a:pt x="250" y="1"/>
                    </a:moveTo>
                    <a:cubicBezTo>
                      <a:pt x="229" y="1"/>
                      <a:pt x="206" y="3"/>
                      <a:pt x="182" y="7"/>
                    </a:cubicBezTo>
                    <a:cubicBezTo>
                      <a:pt x="30" y="37"/>
                      <a:pt x="0" y="159"/>
                      <a:pt x="30" y="250"/>
                    </a:cubicBezTo>
                    <a:cubicBezTo>
                      <a:pt x="58" y="359"/>
                      <a:pt x="85" y="467"/>
                      <a:pt x="243" y="467"/>
                    </a:cubicBezTo>
                    <a:cubicBezTo>
                      <a:pt x="261" y="467"/>
                      <a:pt x="282" y="466"/>
                      <a:pt x="304" y="463"/>
                    </a:cubicBezTo>
                    <a:cubicBezTo>
                      <a:pt x="365" y="402"/>
                      <a:pt x="395" y="371"/>
                      <a:pt x="456" y="371"/>
                    </a:cubicBezTo>
                    <a:cubicBezTo>
                      <a:pt x="486" y="341"/>
                      <a:pt x="486" y="250"/>
                      <a:pt x="456" y="189"/>
                    </a:cubicBezTo>
                    <a:cubicBezTo>
                      <a:pt x="456" y="83"/>
                      <a:pt x="387" y="1"/>
                      <a:pt x="25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22"/>
              <p:cNvSpPr/>
              <p:nvPr/>
            </p:nvSpPr>
            <p:spPr>
              <a:xfrm>
                <a:off x="4992125" y="81800"/>
                <a:ext cx="49250" cy="35350"/>
              </a:xfrm>
              <a:custGeom>
                <a:rect b="b" l="l" r="r" t="t"/>
                <a:pathLst>
                  <a:path extrusionOk="0" h="1414" w="1970">
                    <a:moveTo>
                      <a:pt x="1024" y="1"/>
                    </a:moveTo>
                    <a:cubicBezTo>
                      <a:pt x="968" y="1"/>
                      <a:pt x="909" y="8"/>
                      <a:pt x="847" y="23"/>
                    </a:cubicBezTo>
                    <a:cubicBezTo>
                      <a:pt x="0" y="220"/>
                      <a:pt x="228" y="1413"/>
                      <a:pt x="969" y="1413"/>
                    </a:cubicBezTo>
                    <a:cubicBezTo>
                      <a:pt x="1027" y="1413"/>
                      <a:pt x="1087" y="1406"/>
                      <a:pt x="1151" y="1391"/>
                    </a:cubicBezTo>
                    <a:cubicBezTo>
                      <a:pt x="1970" y="1221"/>
                      <a:pt x="1765" y="1"/>
                      <a:pt x="102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22"/>
              <p:cNvSpPr/>
              <p:nvPr/>
            </p:nvSpPr>
            <p:spPr>
              <a:xfrm>
                <a:off x="5010250" y="93600"/>
                <a:ext cx="12175" cy="11700"/>
              </a:xfrm>
              <a:custGeom>
                <a:rect b="b" l="l" r="r" t="t"/>
                <a:pathLst>
                  <a:path extrusionOk="0" h="468" w="487">
                    <a:moveTo>
                      <a:pt x="259" y="1"/>
                    </a:moveTo>
                    <a:cubicBezTo>
                      <a:pt x="236" y="1"/>
                      <a:pt x="210" y="3"/>
                      <a:pt x="182" y="7"/>
                    </a:cubicBezTo>
                    <a:cubicBezTo>
                      <a:pt x="30" y="37"/>
                      <a:pt x="0" y="159"/>
                      <a:pt x="30" y="250"/>
                    </a:cubicBezTo>
                    <a:cubicBezTo>
                      <a:pt x="85" y="359"/>
                      <a:pt x="115" y="467"/>
                      <a:pt x="251" y="467"/>
                    </a:cubicBezTo>
                    <a:cubicBezTo>
                      <a:pt x="267" y="467"/>
                      <a:pt x="285" y="466"/>
                      <a:pt x="304" y="463"/>
                    </a:cubicBezTo>
                    <a:cubicBezTo>
                      <a:pt x="395" y="402"/>
                      <a:pt x="426" y="372"/>
                      <a:pt x="456" y="372"/>
                    </a:cubicBezTo>
                    <a:cubicBezTo>
                      <a:pt x="486" y="341"/>
                      <a:pt x="486" y="250"/>
                      <a:pt x="456" y="189"/>
                    </a:cubicBezTo>
                    <a:cubicBezTo>
                      <a:pt x="456" y="84"/>
                      <a:pt x="410"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22"/>
              <p:cNvSpPr/>
              <p:nvPr/>
            </p:nvSpPr>
            <p:spPr>
              <a:xfrm>
                <a:off x="5708425" y="-594500"/>
                <a:ext cx="48750" cy="35200"/>
              </a:xfrm>
              <a:custGeom>
                <a:rect b="b" l="l" r="r" t="t"/>
                <a:pathLst>
                  <a:path extrusionOk="0" h="1408" w="1950">
                    <a:moveTo>
                      <a:pt x="1008" y="0"/>
                    </a:moveTo>
                    <a:cubicBezTo>
                      <a:pt x="951" y="0"/>
                      <a:pt x="891" y="8"/>
                      <a:pt x="827" y="23"/>
                    </a:cubicBezTo>
                    <a:cubicBezTo>
                      <a:pt x="1" y="194"/>
                      <a:pt x="243" y="1407"/>
                      <a:pt x="979" y="1407"/>
                    </a:cubicBezTo>
                    <a:cubicBezTo>
                      <a:pt x="1027" y="1407"/>
                      <a:pt x="1078" y="1402"/>
                      <a:pt x="1131" y="1391"/>
                    </a:cubicBezTo>
                    <a:cubicBezTo>
                      <a:pt x="1950" y="1193"/>
                      <a:pt x="1746" y="0"/>
                      <a:pt x="100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22"/>
              <p:cNvSpPr/>
              <p:nvPr/>
            </p:nvSpPr>
            <p:spPr>
              <a:xfrm>
                <a:off x="5727575" y="-582950"/>
                <a:ext cx="12175" cy="11950"/>
              </a:xfrm>
              <a:custGeom>
                <a:rect b="b" l="l" r="r" t="t"/>
                <a:pathLst>
                  <a:path extrusionOk="0" h="478" w="487">
                    <a:moveTo>
                      <a:pt x="260" y="1"/>
                    </a:moveTo>
                    <a:cubicBezTo>
                      <a:pt x="237" y="1"/>
                      <a:pt x="211" y="6"/>
                      <a:pt x="183" y="17"/>
                    </a:cubicBezTo>
                    <a:cubicBezTo>
                      <a:pt x="92" y="47"/>
                      <a:pt x="61" y="78"/>
                      <a:pt x="31" y="78"/>
                    </a:cubicBezTo>
                    <a:cubicBezTo>
                      <a:pt x="1" y="108"/>
                      <a:pt x="1" y="199"/>
                      <a:pt x="31" y="260"/>
                    </a:cubicBezTo>
                    <a:cubicBezTo>
                      <a:pt x="58" y="369"/>
                      <a:pt x="110" y="477"/>
                      <a:pt x="251" y="477"/>
                    </a:cubicBezTo>
                    <a:cubicBezTo>
                      <a:pt x="267" y="477"/>
                      <a:pt x="285" y="476"/>
                      <a:pt x="305" y="473"/>
                    </a:cubicBezTo>
                    <a:cubicBezTo>
                      <a:pt x="365" y="412"/>
                      <a:pt x="426" y="381"/>
                      <a:pt x="456" y="381"/>
                    </a:cubicBezTo>
                    <a:cubicBezTo>
                      <a:pt x="487" y="351"/>
                      <a:pt x="487" y="260"/>
                      <a:pt x="456" y="199"/>
                    </a:cubicBezTo>
                    <a:cubicBezTo>
                      <a:pt x="432" y="100"/>
                      <a:pt x="366" y="1"/>
                      <a:pt x="26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22"/>
              <p:cNvSpPr/>
              <p:nvPr/>
            </p:nvSpPr>
            <p:spPr>
              <a:xfrm>
                <a:off x="6318625" y="-407425"/>
                <a:ext cx="48950" cy="35050"/>
              </a:xfrm>
              <a:custGeom>
                <a:rect b="b" l="l" r="r" t="t"/>
                <a:pathLst>
                  <a:path extrusionOk="0" h="1402" w="1958">
                    <a:moveTo>
                      <a:pt x="980" y="0"/>
                    </a:moveTo>
                    <a:cubicBezTo>
                      <a:pt x="931" y="0"/>
                      <a:pt x="880" y="6"/>
                      <a:pt x="827" y="17"/>
                    </a:cubicBezTo>
                    <a:cubicBezTo>
                      <a:pt x="0" y="188"/>
                      <a:pt x="216" y="1402"/>
                      <a:pt x="973" y="1402"/>
                    </a:cubicBezTo>
                    <a:cubicBezTo>
                      <a:pt x="1024" y="1402"/>
                      <a:pt x="1076" y="1396"/>
                      <a:pt x="1131" y="1385"/>
                    </a:cubicBezTo>
                    <a:cubicBezTo>
                      <a:pt x="1958" y="1214"/>
                      <a:pt x="1715" y="0"/>
                      <a:pt x="98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22"/>
              <p:cNvSpPr/>
              <p:nvPr/>
            </p:nvSpPr>
            <p:spPr>
              <a:xfrm>
                <a:off x="6337000" y="-395750"/>
                <a:ext cx="12950" cy="11675"/>
              </a:xfrm>
              <a:custGeom>
                <a:rect b="b" l="l" r="r" t="t"/>
                <a:pathLst>
                  <a:path extrusionOk="0" h="467" w="518">
                    <a:moveTo>
                      <a:pt x="278" y="0"/>
                    </a:moveTo>
                    <a:cubicBezTo>
                      <a:pt x="259" y="0"/>
                      <a:pt x="238" y="2"/>
                      <a:pt x="214" y="6"/>
                    </a:cubicBezTo>
                    <a:cubicBezTo>
                      <a:pt x="122" y="36"/>
                      <a:pt x="92" y="67"/>
                      <a:pt x="62" y="67"/>
                    </a:cubicBezTo>
                    <a:cubicBezTo>
                      <a:pt x="1" y="128"/>
                      <a:pt x="1" y="188"/>
                      <a:pt x="62" y="280"/>
                    </a:cubicBezTo>
                    <a:cubicBezTo>
                      <a:pt x="89" y="361"/>
                      <a:pt x="116" y="467"/>
                      <a:pt x="251" y="467"/>
                    </a:cubicBezTo>
                    <a:cubicBezTo>
                      <a:pt x="268" y="467"/>
                      <a:pt x="285" y="465"/>
                      <a:pt x="305" y="462"/>
                    </a:cubicBezTo>
                    <a:cubicBezTo>
                      <a:pt x="396" y="432"/>
                      <a:pt x="426" y="371"/>
                      <a:pt x="457" y="371"/>
                    </a:cubicBezTo>
                    <a:cubicBezTo>
                      <a:pt x="518" y="340"/>
                      <a:pt x="518" y="280"/>
                      <a:pt x="457" y="188"/>
                    </a:cubicBezTo>
                    <a:cubicBezTo>
                      <a:pt x="430" y="83"/>
                      <a:pt x="404" y="0"/>
                      <a:pt x="27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22"/>
              <p:cNvSpPr/>
              <p:nvPr/>
            </p:nvSpPr>
            <p:spPr>
              <a:xfrm>
                <a:off x="6866150" y="-570050"/>
                <a:ext cx="48550" cy="35375"/>
              </a:xfrm>
              <a:custGeom>
                <a:rect b="b" l="l" r="r" t="t"/>
                <a:pathLst>
                  <a:path extrusionOk="0" h="1415" w="1942">
                    <a:moveTo>
                      <a:pt x="969" y="1"/>
                    </a:moveTo>
                    <a:cubicBezTo>
                      <a:pt x="919" y="1"/>
                      <a:pt x="866" y="6"/>
                      <a:pt x="811" y="17"/>
                    </a:cubicBezTo>
                    <a:cubicBezTo>
                      <a:pt x="1" y="241"/>
                      <a:pt x="192" y="1414"/>
                      <a:pt x="912" y="1414"/>
                    </a:cubicBezTo>
                    <a:cubicBezTo>
                      <a:pt x="976" y="1414"/>
                      <a:pt x="1044" y="1405"/>
                      <a:pt x="1115" y="1385"/>
                    </a:cubicBezTo>
                    <a:cubicBezTo>
                      <a:pt x="1942" y="1214"/>
                      <a:pt x="1726" y="1"/>
                      <a:pt x="9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22"/>
              <p:cNvSpPr/>
              <p:nvPr/>
            </p:nvSpPr>
            <p:spPr>
              <a:xfrm>
                <a:off x="6884125" y="-558350"/>
                <a:ext cx="12950" cy="11700"/>
              </a:xfrm>
              <a:custGeom>
                <a:rect b="b" l="l" r="r" t="t"/>
                <a:pathLst>
                  <a:path extrusionOk="0" h="468" w="518">
                    <a:moveTo>
                      <a:pt x="259" y="1"/>
                    </a:moveTo>
                    <a:cubicBezTo>
                      <a:pt x="245" y="1"/>
                      <a:pt x="230" y="2"/>
                      <a:pt x="214" y="5"/>
                    </a:cubicBezTo>
                    <a:cubicBezTo>
                      <a:pt x="122" y="36"/>
                      <a:pt x="92" y="97"/>
                      <a:pt x="62" y="97"/>
                    </a:cubicBezTo>
                    <a:cubicBezTo>
                      <a:pt x="1" y="127"/>
                      <a:pt x="1" y="188"/>
                      <a:pt x="62" y="279"/>
                    </a:cubicBezTo>
                    <a:cubicBezTo>
                      <a:pt x="88" y="385"/>
                      <a:pt x="114" y="467"/>
                      <a:pt x="240" y="467"/>
                    </a:cubicBezTo>
                    <a:cubicBezTo>
                      <a:pt x="259" y="467"/>
                      <a:pt x="281" y="465"/>
                      <a:pt x="305" y="461"/>
                    </a:cubicBezTo>
                    <a:cubicBezTo>
                      <a:pt x="396" y="431"/>
                      <a:pt x="426" y="401"/>
                      <a:pt x="457" y="401"/>
                    </a:cubicBezTo>
                    <a:cubicBezTo>
                      <a:pt x="518" y="340"/>
                      <a:pt x="518" y="279"/>
                      <a:pt x="457" y="188"/>
                    </a:cubicBezTo>
                    <a:cubicBezTo>
                      <a:pt x="430" y="106"/>
                      <a:pt x="378"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22"/>
              <p:cNvSpPr/>
              <p:nvPr/>
            </p:nvSpPr>
            <p:spPr>
              <a:xfrm>
                <a:off x="7434100" y="-171850"/>
                <a:ext cx="48250" cy="35050"/>
              </a:xfrm>
              <a:custGeom>
                <a:rect b="b" l="l" r="r" t="t"/>
                <a:pathLst>
                  <a:path extrusionOk="0" h="1402" w="1930">
                    <a:moveTo>
                      <a:pt x="956" y="0"/>
                    </a:moveTo>
                    <a:cubicBezTo>
                      <a:pt x="906" y="0"/>
                      <a:pt x="853" y="5"/>
                      <a:pt x="799" y="17"/>
                    </a:cubicBezTo>
                    <a:cubicBezTo>
                      <a:pt x="1" y="188"/>
                      <a:pt x="218" y="1401"/>
                      <a:pt x="950" y="1401"/>
                    </a:cubicBezTo>
                    <a:cubicBezTo>
                      <a:pt x="999" y="1401"/>
                      <a:pt x="1050" y="1396"/>
                      <a:pt x="1103" y="1385"/>
                    </a:cubicBezTo>
                    <a:cubicBezTo>
                      <a:pt x="1929" y="1214"/>
                      <a:pt x="1713" y="0"/>
                      <a:pt x="95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22"/>
              <p:cNvSpPr/>
              <p:nvPr/>
            </p:nvSpPr>
            <p:spPr>
              <a:xfrm>
                <a:off x="7452525" y="-160200"/>
                <a:ext cx="12200" cy="11700"/>
              </a:xfrm>
              <a:custGeom>
                <a:rect b="b" l="l" r="r" t="t"/>
                <a:pathLst>
                  <a:path extrusionOk="0" h="468" w="488">
                    <a:moveTo>
                      <a:pt x="249" y="1"/>
                    </a:moveTo>
                    <a:cubicBezTo>
                      <a:pt x="229" y="1"/>
                      <a:pt x="207" y="3"/>
                      <a:pt x="183" y="7"/>
                    </a:cubicBezTo>
                    <a:cubicBezTo>
                      <a:pt x="31" y="37"/>
                      <a:pt x="1" y="159"/>
                      <a:pt x="31" y="280"/>
                    </a:cubicBezTo>
                    <a:cubicBezTo>
                      <a:pt x="58" y="362"/>
                      <a:pt x="110" y="467"/>
                      <a:pt x="250" y="467"/>
                    </a:cubicBezTo>
                    <a:cubicBezTo>
                      <a:pt x="267" y="467"/>
                      <a:pt x="285" y="466"/>
                      <a:pt x="305" y="463"/>
                    </a:cubicBezTo>
                    <a:cubicBezTo>
                      <a:pt x="366" y="432"/>
                      <a:pt x="426" y="371"/>
                      <a:pt x="457" y="371"/>
                    </a:cubicBezTo>
                    <a:cubicBezTo>
                      <a:pt x="487" y="341"/>
                      <a:pt x="487" y="280"/>
                      <a:pt x="457" y="189"/>
                    </a:cubicBezTo>
                    <a:cubicBezTo>
                      <a:pt x="430" y="83"/>
                      <a:pt x="381" y="1"/>
                      <a:pt x="24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22"/>
              <p:cNvSpPr/>
              <p:nvPr/>
            </p:nvSpPr>
            <p:spPr>
              <a:xfrm>
                <a:off x="7147875" y="479975"/>
                <a:ext cx="48525" cy="34575"/>
              </a:xfrm>
              <a:custGeom>
                <a:rect b="b" l="l" r="r" t="t"/>
                <a:pathLst>
                  <a:path extrusionOk="0" h="1383" w="1941">
                    <a:moveTo>
                      <a:pt x="1000" y="1"/>
                    </a:moveTo>
                    <a:cubicBezTo>
                      <a:pt x="942" y="1"/>
                      <a:pt x="882" y="8"/>
                      <a:pt x="819" y="23"/>
                    </a:cubicBezTo>
                    <a:cubicBezTo>
                      <a:pt x="1" y="192"/>
                      <a:pt x="204" y="1383"/>
                      <a:pt x="942" y="1383"/>
                    </a:cubicBezTo>
                    <a:cubicBezTo>
                      <a:pt x="999" y="1383"/>
                      <a:pt x="1059" y="1376"/>
                      <a:pt x="1123" y="1361"/>
                    </a:cubicBezTo>
                    <a:cubicBezTo>
                      <a:pt x="1941" y="1191"/>
                      <a:pt x="1738" y="1"/>
                      <a:pt x="100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22"/>
              <p:cNvSpPr/>
              <p:nvPr/>
            </p:nvSpPr>
            <p:spPr>
              <a:xfrm>
                <a:off x="7166825" y="491525"/>
                <a:ext cx="12175" cy="11950"/>
              </a:xfrm>
              <a:custGeom>
                <a:rect b="b" l="l" r="r" t="t"/>
                <a:pathLst>
                  <a:path extrusionOk="0" h="478" w="487">
                    <a:moveTo>
                      <a:pt x="269" y="1"/>
                    </a:moveTo>
                    <a:cubicBezTo>
                      <a:pt x="244" y="1"/>
                      <a:pt x="216" y="6"/>
                      <a:pt x="182" y="17"/>
                    </a:cubicBezTo>
                    <a:cubicBezTo>
                      <a:pt x="30" y="47"/>
                      <a:pt x="0" y="169"/>
                      <a:pt x="30" y="260"/>
                    </a:cubicBezTo>
                    <a:cubicBezTo>
                      <a:pt x="58" y="369"/>
                      <a:pt x="85" y="478"/>
                      <a:pt x="242" y="478"/>
                    </a:cubicBezTo>
                    <a:cubicBezTo>
                      <a:pt x="261" y="478"/>
                      <a:pt x="282" y="476"/>
                      <a:pt x="304" y="473"/>
                    </a:cubicBezTo>
                    <a:cubicBezTo>
                      <a:pt x="365" y="412"/>
                      <a:pt x="395" y="382"/>
                      <a:pt x="456" y="382"/>
                    </a:cubicBezTo>
                    <a:cubicBezTo>
                      <a:pt x="486" y="351"/>
                      <a:pt x="486" y="260"/>
                      <a:pt x="456" y="199"/>
                    </a:cubicBezTo>
                    <a:cubicBezTo>
                      <a:pt x="406" y="100"/>
                      <a:pt x="377" y="1"/>
                      <a:pt x="2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22"/>
              <p:cNvSpPr/>
              <p:nvPr/>
            </p:nvSpPr>
            <p:spPr>
              <a:xfrm>
                <a:off x="41900" y="209600"/>
                <a:ext cx="48250" cy="35825"/>
              </a:xfrm>
              <a:custGeom>
                <a:rect b="b" l="l" r="r" t="t"/>
                <a:pathLst>
                  <a:path extrusionOk="0" h="1433" w="1930">
                    <a:moveTo>
                      <a:pt x="980" y="1"/>
                    </a:moveTo>
                    <a:cubicBezTo>
                      <a:pt x="931" y="1"/>
                      <a:pt x="881" y="6"/>
                      <a:pt x="828" y="17"/>
                    </a:cubicBezTo>
                    <a:cubicBezTo>
                      <a:pt x="1" y="217"/>
                      <a:pt x="217" y="1432"/>
                      <a:pt x="974" y="1432"/>
                    </a:cubicBezTo>
                    <a:cubicBezTo>
                      <a:pt x="1024" y="1432"/>
                      <a:pt x="1077" y="1427"/>
                      <a:pt x="1132" y="1416"/>
                    </a:cubicBezTo>
                    <a:cubicBezTo>
                      <a:pt x="1930" y="1216"/>
                      <a:pt x="1712" y="1"/>
                      <a:pt x="98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22"/>
              <p:cNvSpPr/>
              <p:nvPr/>
            </p:nvSpPr>
            <p:spPr>
              <a:xfrm>
                <a:off x="60300" y="221300"/>
                <a:ext cx="12950" cy="11950"/>
              </a:xfrm>
              <a:custGeom>
                <a:rect b="b" l="l" r="r" t="t"/>
                <a:pathLst>
                  <a:path extrusionOk="0" h="478" w="518">
                    <a:moveTo>
                      <a:pt x="244" y="1"/>
                    </a:moveTo>
                    <a:cubicBezTo>
                      <a:pt x="226" y="1"/>
                      <a:pt x="205" y="2"/>
                      <a:pt x="183" y="5"/>
                    </a:cubicBezTo>
                    <a:cubicBezTo>
                      <a:pt x="61" y="66"/>
                      <a:pt x="0" y="157"/>
                      <a:pt x="61" y="279"/>
                    </a:cubicBezTo>
                    <a:cubicBezTo>
                      <a:pt x="86" y="378"/>
                      <a:pt x="111" y="477"/>
                      <a:pt x="218" y="477"/>
                    </a:cubicBezTo>
                    <a:cubicBezTo>
                      <a:pt x="243" y="477"/>
                      <a:pt x="271" y="472"/>
                      <a:pt x="304" y="461"/>
                    </a:cubicBezTo>
                    <a:cubicBezTo>
                      <a:pt x="396" y="431"/>
                      <a:pt x="426" y="400"/>
                      <a:pt x="456" y="400"/>
                    </a:cubicBezTo>
                    <a:cubicBezTo>
                      <a:pt x="517" y="370"/>
                      <a:pt x="517" y="279"/>
                      <a:pt x="456" y="218"/>
                    </a:cubicBezTo>
                    <a:cubicBezTo>
                      <a:pt x="429" y="109"/>
                      <a:pt x="402" y="1"/>
                      <a:pt x="24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22"/>
              <p:cNvSpPr/>
              <p:nvPr/>
            </p:nvSpPr>
            <p:spPr>
              <a:xfrm>
                <a:off x="-1218000" y="-649825"/>
                <a:ext cx="48975" cy="35050"/>
              </a:xfrm>
              <a:custGeom>
                <a:rect b="b" l="l" r="r" t="t"/>
                <a:pathLst>
                  <a:path extrusionOk="0" h="1402" w="1959">
                    <a:moveTo>
                      <a:pt x="985" y="0"/>
                    </a:moveTo>
                    <a:cubicBezTo>
                      <a:pt x="935" y="0"/>
                      <a:pt x="882" y="6"/>
                      <a:pt x="828" y="17"/>
                    </a:cubicBezTo>
                    <a:cubicBezTo>
                      <a:pt x="1" y="188"/>
                      <a:pt x="217" y="1401"/>
                      <a:pt x="974" y="1401"/>
                    </a:cubicBezTo>
                    <a:cubicBezTo>
                      <a:pt x="1024" y="1401"/>
                      <a:pt x="1077" y="1396"/>
                      <a:pt x="1131" y="1385"/>
                    </a:cubicBezTo>
                    <a:cubicBezTo>
                      <a:pt x="1958" y="1214"/>
                      <a:pt x="1742" y="0"/>
                      <a:pt x="98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22"/>
              <p:cNvSpPr/>
              <p:nvPr/>
            </p:nvSpPr>
            <p:spPr>
              <a:xfrm>
                <a:off x="-1198850" y="-638125"/>
                <a:ext cx="12200" cy="11675"/>
              </a:xfrm>
              <a:custGeom>
                <a:rect b="b" l="l" r="r" t="t"/>
                <a:pathLst>
                  <a:path extrusionOk="0" h="467" w="488">
                    <a:moveTo>
                      <a:pt x="230" y="0"/>
                    </a:moveTo>
                    <a:cubicBezTo>
                      <a:pt x="215" y="0"/>
                      <a:pt x="199" y="2"/>
                      <a:pt x="183" y="5"/>
                    </a:cubicBezTo>
                    <a:cubicBezTo>
                      <a:pt x="31" y="35"/>
                      <a:pt x="1" y="157"/>
                      <a:pt x="31" y="278"/>
                    </a:cubicBezTo>
                    <a:cubicBezTo>
                      <a:pt x="58" y="384"/>
                      <a:pt x="84" y="467"/>
                      <a:pt x="230" y="467"/>
                    </a:cubicBezTo>
                    <a:cubicBezTo>
                      <a:pt x="252" y="467"/>
                      <a:pt x="277" y="465"/>
                      <a:pt x="305" y="461"/>
                    </a:cubicBezTo>
                    <a:cubicBezTo>
                      <a:pt x="365" y="430"/>
                      <a:pt x="396" y="400"/>
                      <a:pt x="457" y="400"/>
                    </a:cubicBezTo>
                    <a:cubicBezTo>
                      <a:pt x="487" y="339"/>
                      <a:pt x="487" y="278"/>
                      <a:pt x="457" y="187"/>
                    </a:cubicBezTo>
                    <a:cubicBezTo>
                      <a:pt x="430" y="106"/>
                      <a:pt x="354" y="0"/>
                      <a:pt x="23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22"/>
              <p:cNvSpPr/>
              <p:nvPr/>
            </p:nvSpPr>
            <p:spPr>
              <a:xfrm>
                <a:off x="-1554275" y="-296475"/>
                <a:ext cx="47850" cy="35350"/>
              </a:xfrm>
              <a:custGeom>
                <a:rect b="b" l="l" r="r" t="t"/>
                <a:pathLst>
                  <a:path extrusionOk="0" h="1414" w="1914">
                    <a:moveTo>
                      <a:pt x="941" y="0"/>
                    </a:moveTo>
                    <a:cubicBezTo>
                      <a:pt x="890" y="0"/>
                      <a:pt x="838" y="6"/>
                      <a:pt x="783" y="17"/>
                    </a:cubicBezTo>
                    <a:cubicBezTo>
                      <a:pt x="1" y="240"/>
                      <a:pt x="194" y="1414"/>
                      <a:pt x="891" y="1414"/>
                    </a:cubicBezTo>
                    <a:cubicBezTo>
                      <a:pt x="952" y="1414"/>
                      <a:pt x="1018" y="1404"/>
                      <a:pt x="1087" y="1385"/>
                    </a:cubicBezTo>
                    <a:cubicBezTo>
                      <a:pt x="1913" y="1214"/>
                      <a:pt x="1698" y="0"/>
                      <a:pt x="94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22"/>
              <p:cNvSpPr/>
              <p:nvPr/>
            </p:nvSpPr>
            <p:spPr>
              <a:xfrm>
                <a:off x="-1536225" y="-284775"/>
                <a:ext cx="12175" cy="11675"/>
              </a:xfrm>
              <a:custGeom>
                <a:rect b="b" l="l" r="r" t="t"/>
                <a:pathLst>
                  <a:path extrusionOk="0" h="467" w="487">
                    <a:moveTo>
                      <a:pt x="222" y="1"/>
                    </a:moveTo>
                    <a:cubicBezTo>
                      <a:pt x="209" y="1"/>
                      <a:pt x="196" y="2"/>
                      <a:pt x="182" y="5"/>
                    </a:cubicBezTo>
                    <a:cubicBezTo>
                      <a:pt x="30" y="35"/>
                      <a:pt x="0" y="157"/>
                      <a:pt x="30" y="278"/>
                    </a:cubicBezTo>
                    <a:cubicBezTo>
                      <a:pt x="57" y="384"/>
                      <a:pt x="106" y="467"/>
                      <a:pt x="238" y="467"/>
                    </a:cubicBezTo>
                    <a:cubicBezTo>
                      <a:pt x="258" y="467"/>
                      <a:pt x="280" y="465"/>
                      <a:pt x="304" y="461"/>
                    </a:cubicBezTo>
                    <a:cubicBezTo>
                      <a:pt x="365" y="430"/>
                      <a:pt x="426" y="400"/>
                      <a:pt x="456" y="400"/>
                    </a:cubicBezTo>
                    <a:cubicBezTo>
                      <a:pt x="486" y="370"/>
                      <a:pt x="486" y="278"/>
                      <a:pt x="456" y="187"/>
                    </a:cubicBezTo>
                    <a:cubicBezTo>
                      <a:pt x="428" y="132"/>
                      <a:pt x="350" y="1"/>
                      <a:pt x="22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22"/>
              <p:cNvSpPr/>
              <p:nvPr/>
            </p:nvSpPr>
            <p:spPr>
              <a:xfrm>
                <a:off x="-1211675" y="337275"/>
                <a:ext cx="49475" cy="35175"/>
              </a:xfrm>
              <a:custGeom>
                <a:rect b="b" l="l" r="r" t="t"/>
                <a:pathLst>
                  <a:path extrusionOk="0" h="1407" w="1979">
                    <a:moveTo>
                      <a:pt x="1006" y="0"/>
                    </a:moveTo>
                    <a:cubicBezTo>
                      <a:pt x="956" y="0"/>
                      <a:pt x="903" y="5"/>
                      <a:pt x="848" y="17"/>
                    </a:cubicBezTo>
                    <a:cubicBezTo>
                      <a:pt x="0" y="186"/>
                      <a:pt x="230" y="1407"/>
                      <a:pt x="974" y="1407"/>
                    </a:cubicBezTo>
                    <a:cubicBezTo>
                      <a:pt x="1031" y="1407"/>
                      <a:pt x="1090" y="1400"/>
                      <a:pt x="1152" y="1385"/>
                    </a:cubicBezTo>
                    <a:cubicBezTo>
                      <a:pt x="1979" y="1214"/>
                      <a:pt x="1763" y="0"/>
                      <a:pt x="100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22"/>
              <p:cNvSpPr/>
              <p:nvPr/>
            </p:nvSpPr>
            <p:spPr>
              <a:xfrm>
                <a:off x="-1193525" y="348925"/>
                <a:ext cx="12175" cy="11700"/>
              </a:xfrm>
              <a:custGeom>
                <a:rect b="b" l="l" r="r" t="t"/>
                <a:pathLst>
                  <a:path extrusionOk="0" h="468" w="487">
                    <a:moveTo>
                      <a:pt x="279" y="1"/>
                    </a:moveTo>
                    <a:cubicBezTo>
                      <a:pt x="259" y="1"/>
                      <a:pt x="237" y="3"/>
                      <a:pt x="213" y="7"/>
                    </a:cubicBezTo>
                    <a:cubicBezTo>
                      <a:pt x="31" y="37"/>
                      <a:pt x="0" y="159"/>
                      <a:pt x="31" y="280"/>
                    </a:cubicBezTo>
                    <a:cubicBezTo>
                      <a:pt x="85" y="362"/>
                      <a:pt x="115" y="467"/>
                      <a:pt x="251" y="467"/>
                    </a:cubicBezTo>
                    <a:cubicBezTo>
                      <a:pt x="267" y="467"/>
                      <a:pt x="285" y="466"/>
                      <a:pt x="304" y="463"/>
                    </a:cubicBezTo>
                    <a:cubicBezTo>
                      <a:pt x="396" y="432"/>
                      <a:pt x="426" y="371"/>
                      <a:pt x="456" y="371"/>
                    </a:cubicBezTo>
                    <a:cubicBezTo>
                      <a:pt x="487" y="341"/>
                      <a:pt x="487" y="280"/>
                      <a:pt x="456" y="189"/>
                    </a:cubicBezTo>
                    <a:cubicBezTo>
                      <a:pt x="456" y="83"/>
                      <a:pt x="411" y="1"/>
                      <a:pt x="27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22"/>
              <p:cNvSpPr/>
              <p:nvPr/>
            </p:nvSpPr>
            <p:spPr>
              <a:xfrm>
                <a:off x="1698650" y="2695050"/>
                <a:ext cx="48575" cy="35350"/>
              </a:xfrm>
              <a:custGeom>
                <a:rect b="b" l="l" r="r" t="t"/>
                <a:pathLst>
                  <a:path extrusionOk="0" h="1414" w="1943">
                    <a:moveTo>
                      <a:pt x="1001" y="1"/>
                    </a:moveTo>
                    <a:cubicBezTo>
                      <a:pt x="944" y="1"/>
                      <a:pt x="883" y="8"/>
                      <a:pt x="820" y="23"/>
                    </a:cubicBezTo>
                    <a:cubicBezTo>
                      <a:pt x="1" y="193"/>
                      <a:pt x="206" y="1413"/>
                      <a:pt x="947" y="1413"/>
                    </a:cubicBezTo>
                    <a:cubicBezTo>
                      <a:pt x="1003" y="1413"/>
                      <a:pt x="1062" y="1406"/>
                      <a:pt x="1124" y="1391"/>
                    </a:cubicBezTo>
                    <a:cubicBezTo>
                      <a:pt x="1942" y="1194"/>
                      <a:pt x="1739" y="1"/>
                      <a:pt x="100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22"/>
              <p:cNvSpPr/>
              <p:nvPr/>
            </p:nvSpPr>
            <p:spPr>
              <a:xfrm>
                <a:off x="1716875" y="2706625"/>
                <a:ext cx="12175" cy="11925"/>
              </a:xfrm>
              <a:custGeom>
                <a:rect b="b" l="l" r="r" t="t"/>
                <a:pathLst>
                  <a:path extrusionOk="0" h="477" w="487">
                    <a:moveTo>
                      <a:pt x="282" y="0"/>
                    </a:moveTo>
                    <a:cubicBezTo>
                      <a:pt x="254" y="0"/>
                      <a:pt x="221" y="5"/>
                      <a:pt x="182" y="16"/>
                    </a:cubicBezTo>
                    <a:cubicBezTo>
                      <a:pt x="30" y="47"/>
                      <a:pt x="0" y="168"/>
                      <a:pt x="30" y="259"/>
                    </a:cubicBezTo>
                    <a:cubicBezTo>
                      <a:pt x="85" y="368"/>
                      <a:pt x="115" y="477"/>
                      <a:pt x="251" y="477"/>
                    </a:cubicBezTo>
                    <a:cubicBezTo>
                      <a:pt x="267" y="477"/>
                      <a:pt x="285" y="475"/>
                      <a:pt x="304" y="472"/>
                    </a:cubicBezTo>
                    <a:cubicBezTo>
                      <a:pt x="395" y="411"/>
                      <a:pt x="426" y="381"/>
                      <a:pt x="456" y="381"/>
                    </a:cubicBezTo>
                    <a:cubicBezTo>
                      <a:pt x="486" y="351"/>
                      <a:pt x="486" y="259"/>
                      <a:pt x="456" y="199"/>
                    </a:cubicBezTo>
                    <a:cubicBezTo>
                      <a:pt x="431" y="99"/>
                      <a:pt x="406" y="0"/>
                      <a:pt x="28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22"/>
              <p:cNvSpPr/>
              <p:nvPr/>
            </p:nvSpPr>
            <p:spPr>
              <a:xfrm>
                <a:off x="1167350" y="3494600"/>
                <a:ext cx="49675" cy="35050"/>
              </a:xfrm>
              <a:custGeom>
                <a:rect b="b" l="l" r="r" t="t"/>
                <a:pathLst>
                  <a:path extrusionOk="0" h="1402" w="1987">
                    <a:moveTo>
                      <a:pt x="1014" y="1"/>
                    </a:moveTo>
                    <a:cubicBezTo>
                      <a:pt x="964" y="1"/>
                      <a:pt x="911" y="6"/>
                      <a:pt x="856" y="17"/>
                    </a:cubicBezTo>
                    <a:cubicBezTo>
                      <a:pt x="1" y="188"/>
                      <a:pt x="268" y="1402"/>
                      <a:pt x="1007" y="1402"/>
                    </a:cubicBezTo>
                    <a:cubicBezTo>
                      <a:pt x="1056" y="1402"/>
                      <a:pt x="1107" y="1397"/>
                      <a:pt x="1160" y="1385"/>
                    </a:cubicBezTo>
                    <a:cubicBezTo>
                      <a:pt x="1987" y="1214"/>
                      <a:pt x="1771" y="1"/>
                      <a:pt x="101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22"/>
              <p:cNvSpPr/>
              <p:nvPr/>
            </p:nvSpPr>
            <p:spPr>
              <a:xfrm>
                <a:off x="1186450" y="3506300"/>
                <a:ext cx="12200" cy="11700"/>
              </a:xfrm>
              <a:custGeom>
                <a:rect b="b" l="l" r="r" t="t"/>
                <a:pathLst>
                  <a:path extrusionOk="0" h="468" w="488">
                    <a:moveTo>
                      <a:pt x="237" y="1"/>
                    </a:moveTo>
                    <a:cubicBezTo>
                      <a:pt x="220" y="1"/>
                      <a:pt x="203" y="2"/>
                      <a:pt x="183" y="5"/>
                    </a:cubicBezTo>
                    <a:cubicBezTo>
                      <a:pt x="92" y="36"/>
                      <a:pt x="62" y="97"/>
                      <a:pt x="31" y="97"/>
                    </a:cubicBezTo>
                    <a:cubicBezTo>
                      <a:pt x="1" y="127"/>
                      <a:pt x="1" y="188"/>
                      <a:pt x="31" y="279"/>
                    </a:cubicBezTo>
                    <a:cubicBezTo>
                      <a:pt x="58" y="384"/>
                      <a:pt x="84" y="467"/>
                      <a:pt x="230" y="467"/>
                    </a:cubicBezTo>
                    <a:cubicBezTo>
                      <a:pt x="252" y="467"/>
                      <a:pt x="277" y="465"/>
                      <a:pt x="305" y="461"/>
                    </a:cubicBezTo>
                    <a:cubicBezTo>
                      <a:pt x="366" y="431"/>
                      <a:pt x="396" y="400"/>
                      <a:pt x="457" y="400"/>
                    </a:cubicBezTo>
                    <a:cubicBezTo>
                      <a:pt x="487" y="340"/>
                      <a:pt x="487" y="279"/>
                      <a:pt x="457" y="188"/>
                    </a:cubicBezTo>
                    <a:cubicBezTo>
                      <a:pt x="402" y="106"/>
                      <a:pt x="372" y="1"/>
                      <a:pt x="23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22"/>
              <p:cNvSpPr/>
              <p:nvPr/>
            </p:nvSpPr>
            <p:spPr>
              <a:xfrm>
                <a:off x="1245300" y="4110125"/>
                <a:ext cx="48525" cy="35350"/>
              </a:xfrm>
              <a:custGeom>
                <a:rect b="b" l="l" r="r" t="t"/>
                <a:pathLst>
                  <a:path extrusionOk="0" h="1414" w="1941">
                    <a:moveTo>
                      <a:pt x="991" y="0"/>
                    </a:moveTo>
                    <a:cubicBezTo>
                      <a:pt x="942" y="0"/>
                      <a:pt x="891" y="5"/>
                      <a:pt x="838" y="17"/>
                    </a:cubicBezTo>
                    <a:cubicBezTo>
                      <a:pt x="0" y="240"/>
                      <a:pt x="215" y="1413"/>
                      <a:pt x="939" y="1413"/>
                    </a:cubicBezTo>
                    <a:cubicBezTo>
                      <a:pt x="1003" y="1413"/>
                      <a:pt x="1071" y="1404"/>
                      <a:pt x="1142" y="1385"/>
                    </a:cubicBezTo>
                    <a:cubicBezTo>
                      <a:pt x="1940" y="1214"/>
                      <a:pt x="1723" y="0"/>
                      <a:pt x="99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22"/>
              <p:cNvSpPr/>
              <p:nvPr/>
            </p:nvSpPr>
            <p:spPr>
              <a:xfrm>
                <a:off x="1263200" y="4121800"/>
                <a:ext cx="12200" cy="11700"/>
              </a:xfrm>
              <a:custGeom>
                <a:rect b="b" l="l" r="r" t="t"/>
                <a:pathLst>
                  <a:path extrusionOk="0" h="468" w="488">
                    <a:moveTo>
                      <a:pt x="238" y="1"/>
                    </a:moveTo>
                    <a:cubicBezTo>
                      <a:pt x="221" y="1"/>
                      <a:pt x="203" y="2"/>
                      <a:pt x="183" y="6"/>
                    </a:cubicBezTo>
                    <a:cubicBezTo>
                      <a:pt x="31" y="36"/>
                      <a:pt x="1" y="158"/>
                      <a:pt x="31" y="279"/>
                    </a:cubicBezTo>
                    <a:cubicBezTo>
                      <a:pt x="58" y="385"/>
                      <a:pt x="107" y="468"/>
                      <a:pt x="239" y="468"/>
                    </a:cubicBezTo>
                    <a:cubicBezTo>
                      <a:pt x="259" y="468"/>
                      <a:pt x="281" y="466"/>
                      <a:pt x="305" y="462"/>
                    </a:cubicBezTo>
                    <a:cubicBezTo>
                      <a:pt x="366" y="431"/>
                      <a:pt x="426" y="401"/>
                      <a:pt x="457" y="401"/>
                    </a:cubicBezTo>
                    <a:cubicBezTo>
                      <a:pt x="487" y="340"/>
                      <a:pt x="487" y="279"/>
                      <a:pt x="457" y="188"/>
                    </a:cubicBezTo>
                    <a:cubicBezTo>
                      <a:pt x="430" y="107"/>
                      <a:pt x="378" y="1"/>
                      <a:pt x="23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22"/>
              <p:cNvSpPr/>
              <p:nvPr/>
            </p:nvSpPr>
            <p:spPr>
              <a:xfrm>
                <a:off x="416500" y="4683825"/>
                <a:ext cx="48225" cy="35050"/>
              </a:xfrm>
              <a:custGeom>
                <a:rect b="b" l="l" r="r" t="t"/>
                <a:pathLst>
                  <a:path extrusionOk="0" h="1402" w="1929">
                    <a:moveTo>
                      <a:pt x="956" y="1"/>
                    </a:moveTo>
                    <a:cubicBezTo>
                      <a:pt x="906" y="1"/>
                      <a:pt x="853" y="6"/>
                      <a:pt x="798" y="17"/>
                    </a:cubicBezTo>
                    <a:cubicBezTo>
                      <a:pt x="0" y="188"/>
                      <a:pt x="191" y="1402"/>
                      <a:pt x="945" y="1402"/>
                    </a:cubicBezTo>
                    <a:cubicBezTo>
                      <a:pt x="995" y="1402"/>
                      <a:pt x="1047" y="1397"/>
                      <a:pt x="1102" y="1385"/>
                    </a:cubicBezTo>
                    <a:cubicBezTo>
                      <a:pt x="1929" y="1214"/>
                      <a:pt x="1713" y="1"/>
                      <a:pt x="95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22"/>
              <p:cNvSpPr/>
              <p:nvPr/>
            </p:nvSpPr>
            <p:spPr>
              <a:xfrm>
                <a:off x="434925" y="4695525"/>
                <a:ext cx="12175" cy="11700"/>
              </a:xfrm>
              <a:custGeom>
                <a:rect b="b" l="l" r="r" t="t"/>
                <a:pathLst>
                  <a:path extrusionOk="0" h="468" w="487">
                    <a:moveTo>
                      <a:pt x="229" y="1"/>
                    </a:moveTo>
                    <a:cubicBezTo>
                      <a:pt x="215" y="1"/>
                      <a:pt x="199" y="2"/>
                      <a:pt x="183" y="5"/>
                    </a:cubicBezTo>
                    <a:cubicBezTo>
                      <a:pt x="31" y="36"/>
                      <a:pt x="0" y="157"/>
                      <a:pt x="31" y="279"/>
                    </a:cubicBezTo>
                    <a:cubicBezTo>
                      <a:pt x="57" y="385"/>
                      <a:pt x="107" y="467"/>
                      <a:pt x="239" y="467"/>
                    </a:cubicBezTo>
                    <a:cubicBezTo>
                      <a:pt x="259" y="467"/>
                      <a:pt x="280" y="465"/>
                      <a:pt x="304" y="461"/>
                    </a:cubicBezTo>
                    <a:cubicBezTo>
                      <a:pt x="365" y="431"/>
                      <a:pt x="426" y="401"/>
                      <a:pt x="456" y="401"/>
                    </a:cubicBezTo>
                    <a:cubicBezTo>
                      <a:pt x="487" y="340"/>
                      <a:pt x="487" y="279"/>
                      <a:pt x="456" y="188"/>
                    </a:cubicBezTo>
                    <a:cubicBezTo>
                      <a:pt x="429" y="106"/>
                      <a:pt x="354" y="1"/>
                      <a:pt x="22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22"/>
              <p:cNvSpPr/>
              <p:nvPr/>
            </p:nvSpPr>
            <p:spPr>
              <a:xfrm>
                <a:off x="472425" y="3696725"/>
                <a:ext cx="48550" cy="35375"/>
              </a:xfrm>
              <a:custGeom>
                <a:rect b="b" l="l" r="r" t="t"/>
                <a:pathLst>
                  <a:path extrusionOk="0" h="1415" w="1942">
                    <a:moveTo>
                      <a:pt x="968" y="1"/>
                    </a:moveTo>
                    <a:cubicBezTo>
                      <a:pt x="918" y="1"/>
                      <a:pt x="865" y="6"/>
                      <a:pt x="811" y="18"/>
                    </a:cubicBezTo>
                    <a:cubicBezTo>
                      <a:pt x="1" y="241"/>
                      <a:pt x="192" y="1414"/>
                      <a:pt x="912" y="1414"/>
                    </a:cubicBezTo>
                    <a:cubicBezTo>
                      <a:pt x="975" y="1414"/>
                      <a:pt x="1043" y="1405"/>
                      <a:pt x="1115" y="1385"/>
                    </a:cubicBezTo>
                    <a:cubicBezTo>
                      <a:pt x="1941" y="1214"/>
                      <a:pt x="1725" y="1"/>
                      <a:pt x="96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22"/>
              <p:cNvSpPr/>
              <p:nvPr/>
            </p:nvSpPr>
            <p:spPr>
              <a:xfrm>
                <a:off x="491150" y="3709675"/>
                <a:ext cx="12200" cy="11925"/>
              </a:xfrm>
              <a:custGeom>
                <a:rect b="b" l="l" r="r" t="t"/>
                <a:pathLst>
                  <a:path extrusionOk="0" h="477" w="488">
                    <a:moveTo>
                      <a:pt x="258" y="0"/>
                    </a:moveTo>
                    <a:cubicBezTo>
                      <a:pt x="236" y="0"/>
                      <a:pt x="211" y="5"/>
                      <a:pt x="183" y="16"/>
                    </a:cubicBezTo>
                    <a:cubicBezTo>
                      <a:pt x="31" y="47"/>
                      <a:pt x="1" y="168"/>
                      <a:pt x="31" y="260"/>
                    </a:cubicBezTo>
                    <a:cubicBezTo>
                      <a:pt x="58" y="368"/>
                      <a:pt x="86" y="477"/>
                      <a:pt x="243" y="477"/>
                    </a:cubicBezTo>
                    <a:cubicBezTo>
                      <a:pt x="262" y="477"/>
                      <a:pt x="282" y="475"/>
                      <a:pt x="305" y="472"/>
                    </a:cubicBezTo>
                    <a:cubicBezTo>
                      <a:pt x="457" y="411"/>
                      <a:pt x="487" y="320"/>
                      <a:pt x="457" y="199"/>
                    </a:cubicBezTo>
                    <a:cubicBezTo>
                      <a:pt x="407" y="99"/>
                      <a:pt x="357" y="0"/>
                      <a:pt x="25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22"/>
              <p:cNvSpPr/>
              <p:nvPr/>
            </p:nvSpPr>
            <p:spPr>
              <a:xfrm>
                <a:off x="2548800" y="1391850"/>
                <a:ext cx="48025" cy="35200"/>
              </a:xfrm>
              <a:custGeom>
                <a:rect b="b" l="l" r="r" t="t"/>
                <a:pathLst>
                  <a:path extrusionOk="0" h="1408" w="1921">
                    <a:moveTo>
                      <a:pt x="1002" y="0"/>
                    </a:moveTo>
                    <a:cubicBezTo>
                      <a:pt x="946" y="0"/>
                      <a:pt x="888" y="8"/>
                      <a:pt x="827" y="23"/>
                    </a:cubicBezTo>
                    <a:cubicBezTo>
                      <a:pt x="0" y="194"/>
                      <a:pt x="216" y="1407"/>
                      <a:pt x="973" y="1407"/>
                    </a:cubicBezTo>
                    <a:cubicBezTo>
                      <a:pt x="1023" y="1407"/>
                      <a:pt x="1076" y="1402"/>
                      <a:pt x="1131" y="1391"/>
                    </a:cubicBezTo>
                    <a:cubicBezTo>
                      <a:pt x="1921" y="1193"/>
                      <a:pt x="1716" y="0"/>
                      <a:pt x="100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22"/>
              <p:cNvSpPr/>
              <p:nvPr/>
            </p:nvSpPr>
            <p:spPr>
              <a:xfrm>
                <a:off x="2567175" y="1403400"/>
                <a:ext cx="12200" cy="11950"/>
              </a:xfrm>
              <a:custGeom>
                <a:rect b="b" l="l" r="r" t="t"/>
                <a:pathLst>
                  <a:path extrusionOk="0" h="478" w="488">
                    <a:moveTo>
                      <a:pt x="261" y="1"/>
                    </a:moveTo>
                    <a:cubicBezTo>
                      <a:pt x="237" y="1"/>
                      <a:pt x="211" y="6"/>
                      <a:pt x="183" y="17"/>
                    </a:cubicBezTo>
                    <a:cubicBezTo>
                      <a:pt x="31" y="47"/>
                      <a:pt x="1" y="169"/>
                      <a:pt x="31" y="260"/>
                    </a:cubicBezTo>
                    <a:cubicBezTo>
                      <a:pt x="58" y="369"/>
                      <a:pt x="110" y="477"/>
                      <a:pt x="251" y="477"/>
                    </a:cubicBezTo>
                    <a:cubicBezTo>
                      <a:pt x="268" y="477"/>
                      <a:pt x="286" y="476"/>
                      <a:pt x="305" y="473"/>
                    </a:cubicBezTo>
                    <a:cubicBezTo>
                      <a:pt x="457" y="412"/>
                      <a:pt x="487" y="321"/>
                      <a:pt x="457" y="199"/>
                    </a:cubicBezTo>
                    <a:cubicBezTo>
                      <a:pt x="432" y="100"/>
                      <a:pt x="367" y="1"/>
                      <a:pt x="26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22"/>
              <p:cNvSpPr/>
              <p:nvPr/>
            </p:nvSpPr>
            <p:spPr>
              <a:xfrm>
                <a:off x="-546600" y="-75350"/>
                <a:ext cx="47825" cy="35350"/>
              </a:xfrm>
              <a:custGeom>
                <a:rect b="b" l="l" r="r" t="t"/>
                <a:pathLst>
                  <a:path extrusionOk="0" h="1414" w="1913">
                    <a:moveTo>
                      <a:pt x="963" y="0"/>
                    </a:moveTo>
                    <a:cubicBezTo>
                      <a:pt x="915" y="0"/>
                      <a:pt x="864" y="6"/>
                      <a:pt x="811" y="17"/>
                    </a:cubicBezTo>
                    <a:cubicBezTo>
                      <a:pt x="1" y="240"/>
                      <a:pt x="192" y="1414"/>
                      <a:pt x="912" y="1414"/>
                    </a:cubicBezTo>
                    <a:cubicBezTo>
                      <a:pt x="976" y="1414"/>
                      <a:pt x="1043" y="1404"/>
                      <a:pt x="1115" y="1385"/>
                    </a:cubicBezTo>
                    <a:cubicBezTo>
                      <a:pt x="1913" y="1214"/>
                      <a:pt x="1695" y="0"/>
                      <a:pt x="96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22"/>
              <p:cNvSpPr/>
              <p:nvPr/>
            </p:nvSpPr>
            <p:spPr>
              <a:xfrm>
                <a:off x="-528625" y="-63650"/>
                <a:ext cx="12200" cy="11950"/>
              </a:xfrm>
              <a:custGeom>
                <a:rect b="b" l="l" r="r" t="t"/>
                <a:pathLst>
                  <a:path extrusionOk="0" h="478" w="488">
                    <a:moveTo>
                      <a:pt x="229" y="0"/>
                    </a:moveTo>
                    <a:cubicBezTo>
                      <a:pt x="215" y="0"/>
                      <a:pt x="199" y="2"/>
                      <a:pt x="183" y="5"/>
                    </a:cubicBezTo>
                    <a:cubicBezTo>
                      <a:pt x="31" y="66"/>
                      <a:pt x="1" y="157"/>
                      <a:pt x="31" y="278"/>
                    </a:cubicBezTo>
                    <a:cubicBezTo>
                      <a:pt x="81" y="378"/>
                      <a:pt x="110" y="477"/>
                      <a:pt x="219" y="477"/>
                    </a:cubicBezTo>
                    <a:cubicBezTo>
                      <a:pt x="243" y="477"/>
                      <a:pt x="271" y="472"/>
                      <a:pt x="305" y="461"/>
                    </a:cubicBezTo>
                    <a:cubicBezTo>
                      <a:pt x="396" y="430"/>
                      <a:pt x="426" y="400"/>
                      <a:pt x="457" y="400"/>
                    </a:cubicBezTo>
                    <a:cubicBezTo>
                      <a:pt x="487" y="370"/>
                      <a:pt x="487" y="278"/>
                      <a:pt x="457" y="218"/>
                    </a:cubicBezTo>
                    <a:cubicBezTo>
                      <a:pt x="429" y="109"/>
                      <a:pt x="354" y="0"/>
                      <a:pt x="22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6">
    <p:spTree>
      <p:nvGrpSpPr>
        <p:cNvPr id="3728" name="Shape 3728"/>
        <p:cNvGrpSpPr/>
        <p:nvPr/>
      </p:nvGrpSpPr>
      <p:grpSpPr>
        <a:xfrm>
          <a:off x="0" y="0"/>
          <a:ext cx="0" cy="0"/>
          <a:chOff x="0" y="0"/>
          <a:chExt cx="0" cy="0"/>
        </a:xfrm>
      </p:grpSpPr>
      <p:grpSp>
        <p:nvGrpSpPr>
          <p:cNvPr id="3729" name="Google Shape;3729;p23"/>
          <p:cNvGrpSpPr/>
          <p:nvPr/>
        </p:nvGrpSpPr>
        <p:grpSpPr>
          <a:xfrm flipH="1" rot="-4280205">
            <a:off x="2573480" y="3405268"/>
            <a:ext cx="9206047" cy="7198955"/>
            <a:chOff x="-3560675" y="-1695025"/>
            <a:chExt cx="9206200" cy="7199075"/>
          </a:xfrm>
        </p:grpSpPr>
        <p:sp>
          <p:nvSpPr>
            <p:cNvPr id="3730" name="Google Shape;3730;p23"/>
            <p:cNvSpPr/>
            <p:nvPr/>
          </p:nvSpPr>
          <p:spPr>
            <a:xfrm>
              <a:off x="3144700" y="1760900"/>
              <a:ext cx="49725" cy="38825"/>
            </a:xfrm>
            <a:custGeom>
              <a:rect b="b" l="l" r="r" t="t"/>
              <a:pathLst>
                <a:path extrusionOk="0" h="1553" w="1989">
                  <a:moveTo>
                    <a:pt x="1058" y="1"/>
                  </a:moveTo>
                  <a:cubicBezTo>
                    <a:pt x="1040" y="1"/>
                    <a:pt x="1022" y="2"/>
                    <a:pt x="1004" y="3"/>
                  </a:cubicBezTo>
                  <a:cubicBezTo>
                    <a:pt x="1" y="33"/>
                    <a:pt x="31" y="1553"/>
                    <a:pt x="1034" y="1553"/>
                  </a:cubicBezTo>
                  <a:cubicBezTo>
                    <a:pt x="1988" y="1523"/>
                    <a:pt x="1977" y="1"/>
                    <a:pt x="105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23"/>
            <p:cNvSpPr/>
            <p:nvPr/>
          </p:nvSpPr>
          <p:spPr>
            <a:xfrm>
              <a:off x="2791350" y="1538300"/>
              <a:ext cx="49950" cy="38775"/>
            </a:xfrm>
            <a:custGeom>
              <a:rect b="b" l="l" r="r" t="t"/>
              <a:pathLst>
                <a:path extrusionOk="0" h="1551" w="1998">
                  <a:moveTo>
                    <a:pt x="1002" y="0"/>
                  </a:moveTo>
                  <a:cubicBezTo>
                    <a:pt x="993" y="0"/>
                    <a:pt x="983" y="0"/>
                    <a:pt x="973" y="1"/>
                  </a:cubicBezTo>
                  <a:cubicBezTo>
                    <a:pt x="1" y="31"/>
                    <a:pt x="31" y="1551"/>
                    <a:pt x="1034" y="1551"/>
                  </a:cubicBezTo>
                  <a:cubicBezTo>
                    <a:pt x="1997" y="1521"/>
                    <a:pt x="1977" y="0"/>
                    <a:pt x="100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23"/>
            <p:cNvSpPr/>
            <p:nvPr/>
          </p:nvSpPr>
          <p:spPr>
            <a:xfrm>
              <a:off x="3881050" y="912150"/>
              <a:ext cx="50175" cy="39550"/>
            </a:xfrm>
            <a:custGeom>
              <a:rect b="b" l="l" r="r" t="t"/>
              <a:pathLst>
                <a:path extrusionOk="0" h="1582" w="2007">
                  <a:moveTo>
                    <a:pt x="973" y="1"/>
                  </a:moveTo>
                  <a:cubicBezTo>
                    <a:pt x="0" y="62"/>
                    <a:pt x="30" y="1581"/>
                    <a:pt x="1033" y="1581"/>
                  </a:cubicBezTo>
                  <a:cubicBezTo>
                    <a:pt x="2006" y="1521"/>
                    <a:pt x="1976" y="1"/>
                    <a:pt x="97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33" name="Google Shape;3733;p23"/>
            <p:cNvGrpSpPr/>
            <p:nvPr/>
          </p:nvGrpSpPr>
          <p:grpSpPr>
            <a:xfrm>
              <a:off x="-3560675" y="-1695025"/>
              <a:ext cx="9206200" cy="7199075"/>
              <a:chOff x="-3560675" y="-1695025"/>
              <a:chExt cx="9206200" cy="7199075"/>
            </a:xfrm>
          </p:grpSpPr>
          <p:sp>
            <p:nvSpPr>
              <p:cNvPr id="3734" name="Google Shape;3734;p23"/>
              <p:cNvSpPr/>
              <p:nvPr/>
            </p:nvSpPr>
            <p:spPr>
              <a:xfrm>
                <a:off x="3584675" y="-201850"/>
                <a:ext cx="50175" cy="38800"/>
              </a:xfrm>
              <a:custGeom>
                <a:rect b="b" l="l" r="r" t="t"/>
                <a:pathLst>
                  <a:path extrusionOk="0" h="1552" w="2007">
                    <a:moveTo>
                      <a:pt x="973" y="1"/>
                    </a:moveTo>
                    <a:cubicBezTo>
                      <a:pt x="1" y="31"/>
                      <a:pt x="31" y="1551"/>
                      <a:pt x="1034" y="1551"/>
                    </a:cubicBezTo>
                    <a:cubicBezTo>
                      <a:pt x="2007" y="1521"/>
                      <a:pt x="1976" y="1"/>
                      <a:pt x="97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23"/>
              <p:cNvSpPr/>
              <p:nvPr/>
            </p:nvSpPr>
            <p:spPr>
              <a:xfrm>
                <a:off x="4071775" y="186450"/>
                <a:ext cx="49925" cy="39550"/>
              </a:xfrm>
              <a:custGeom>
                <a:rect b="b" l="l" r="r" t="t"/>
                <a:pathLst>
                  <a:path extrusionOk="0" h="1582" w="1997">
                    <a:moveTo>
                      <a:pt x="1032" y="1"/>
                    </a:moveTo>
                    <a:cubicBezTo>
                      <a:pt x="1023" y="1"/>
                      <a:pt x="1013" y="1"/>
                      <a:pt x="1003" y="1"/>
                    </a:cubicBezTo>
                    <a:cubicBezTo>
                      <a:pt x="0" y="62"/>
                      <a:pt x="31" y="1582"/>
                      <a:pt x="1034" y="1582"/>
                    </a:cubicBezTo>
                    <a:cubicBezTo>
                      <a:pt x="1997" y="1491"/>
                      <a:pt x="1977" y="1"/>
                      <a:pt x="103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23"/>
              <p:cNvSpPr/>
              <p:nvPr/>
            </p:nvSpPr>
            <p:spPr>
              <a:xfrm>
                <a:off x="4755675" y="-352300"/>
                <a:ext cx="50175" cy="39550"/>
              </a:xfrm>
              <a:custGeom>
                <a:rect b="b" l="l" r="r" t="t"/>
                <a:pathLst>
                  <a:path extrusionOk="0" h="1582" w="2007">
                    <a:moveTo>
                      <a:pt x="1004" y="1"/>
                    </a:moveTo>
                    <a:cubicBezTo>
                      <a:pt x="0" y="61"/>
                      <a:pt x="31" y="1581"/>
                      <a:pt x="1034" y="1581"/>
                    </a:cubicBezTo>
                    <a:cubicBezTo>
                      <a:pt x="2007" y="1520"/>
                      <a:pt x="1976" y="1"/>
                      <a:pt x="100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23"/>
              <p:cNvSpPr/>
              <p:nvPr/>
            </p:nvSpPr>
            <p:spPr>
              <a:xfrm>
                <a:off x="5595350" y="406075"/>
                <a:ext cx="50175" cy="38775"/>
              </a:xfrm>
              <a:custGeom>
                <a:rect b="b" l="l" r="r" t="t"/>
                <a:pathLst>
                  <a:path extrusionOk="0" h="1551" w="2007">
                    <a:moveTo>
                      <a:pt x="1004" y="0"/>
                    </a:moveTo>
                    <a:cubicBezTo>
                      <a:pt x="1" y="31"/>
                      <a:pt x="31" y="1551"/>
                      <a:pt x="1034" y="1551"/>
                    </a:cubicBezTo>
                    <a:cubicBezTo>
                      <a:pt x="2007" y="1520"/>
                      <a:pt x="1976" y="0"/>
                      <a:pt x="100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23"/>
              <p:cNvSpPr/>
              <p:nvPr/>
            </p:nvSpPr>
            <p:spPr>
              <a:xfrm>
                <a:off x="1941075" y="5468575"/>
                <a:ext cx="50675" cy="35475"/>
              </a:xfrm>
              <a:custGeom>
                <a:rect b="b" l="l" r="r" t="t"/>
                <a:pathLst>
                  <a:path extrusionOk="0" h="1419" w="2027">
                    <a:moveTo>
                      <a:pt x="1041" y="0"/>
                    </a:moveTo>
                    <a:cubicBezTo>
                      <a:pt x="495" y="0"/>
                      <a:pt x="1" y="690"/>
                      <a:pt x="516" y="1181"/>
                    </a:cubicBezTo>
                    <a:cubicBezTo>
                      <a:pt x="669" y="1349"/>
                      <a:pt x="844" y="1419"/>
                      <a:pt x="1014" y="1419"/>
                    </a:cubicBezTo>
                    <a:cubicBezTo>
                      <a:pt x="1551" y="1419"/>
                      <a:pt x="2027" y="717"/>
                      <a:pt x="1519" y="208"/>
                    </a:cubicBezTo>
                    <a:cubicBezTo>
                      <a:pt x="1372" y="62"/>
                      <a:pt x="1204" y="0"/>
                      <a:pt x="104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39" name="Google Shape;3739;p23"/>
              <p:cNvGrpSpPr/>
              <p:nvPr/>
            </p:nvGrpSpPr>
            <p:grpSpPr>
              <a:xfrm>
                <a:off x="-3560675" y="-1695025"/>
                <a:ext cx="9184925" cy="7184775"/>
                <a:chOff x="-3560675" y="-1695025"/>
                <a:chExt cx="9184925" cy="7184775"/>
              </a:xfrm>
            </p:grpSpPr>
            <p:sp>
              <p:nvSpPr>
                <p:cNvPr id="3740" name="Google Shape;3740;p23"/>
                <p:cNvSpPr/>
                <p:nvPr/>
              </p:nvSpPr>
              <p:spPr>
                <a:xfrm>
                  <a:off x="-1101575" y="-1682675"/>
                  <a:ext cx="6725825" cy="4350200"/>
                </a:xfrm>
                <a:custGeom>
                  <a:rect b="b" l="l" r="r" t="t"/>
                  <a:pathLst>
                    <a:path extrusionOk="0" h="174008" w="269033">
                      <a:moveTo>
                        <a:pt x="59302" y="540"/>
                      </a:moveTo>
                      <a:lnTo>
                        <a:pt x="70458" y="37653"/>
                      </a:lnTo>
                      <a:lnTo>
                        <a:pt x="70458" y="37653"/>
                      </a:lnTo>
                      <a:lnTo>
                        <a:pt x="20365" y="22790"/>
                      </a:lnTo>
                      <a:lnTo>
                        <a:pt x="59302" y="540"/>
                      </a:lnTo>
                      <a:close/>
                      <a:moveTo>
                        <a:pt x="103984" y="31635"/>
                      </a:moveTo>
                      <a:lnTo>
                        <a:pt x="93984" y="45769"/>
                      </a:lnTo>
                      <a:cubicBezTo>
                        <a:pt x="93893" y="45860"/>
                        <a:pt x="93953" y="45981"/>
                        <a:pt x="94014" y="46042"/>
                      </a:cubicBezTo>
                      <a:lnTo>
                        <a:pt x="94045" y="46073"/>
                      </a:lnTo>
                      <a:lnTo>
                        <a:pt x="91036" y="54431"/>
                      </a:lnTo>
                      <a:lnTo>
                        <a:pt x="71066" y="38170"/>
                      </a:lnTo>
                      <a:lnTo>
                        <a:pt x="103984" y="31635"/>
                      </a:lnTo>
                      <a:close/>
                      <a:moveTo>
                        <a:pt x="129516" y="12334"/>
                      </a:moveTo>
                      <a:lnTo>
                        <a:pt x="116446" y="58048"/>
                      </a:lnTo>
                      <a:lnTo>
                        <a:pt x="94409" y="45921"/>
                      </a:lnTo>
                      <a:lnTo>
                        <a:pt x="129516" y="12334"/>
                      </a:lnTo>
                      <a:close/>
                      <a:moveTo>
                        <a:pt x="49363" y="35221"/>
                      </a:moveTo>
                      <a:lnTo>
                        <a:pt x="70640" y="38170"/>
                      </a:lnTo>
                      <a:lnTo>
                        <a:pt x="70640" y="38322"/>
                      </a:lnTo>
                      <a:lnTo>
                        <a:pt x="87054" y="64401"/>
                      </a:lnTo>
                      <a:lnTo>
                        <a:pt x="87054" y="64401"/>
                      </a:lnTo>
                      <a:lnTo>
                        <a:pt x="49363" y="35221"/>
                      </a:lnTo>
                      <a:close/>
                      <a:moveTo>
                        <a:pt x="71643" y="39142"/>
                      </a:moveTo>
                      <a:lnTo>
                        <a:pt x="90975" y="54796"/>
                      </a:lnTo>
                      <a:lnTo>
                        <a:pt x="87510" y="64401"/>
                      </a:lnTo>
                      <a:lnTo>
                        <a:pt x="71643" y="39142"/>
                      </a:lnTo>
                      <a:close/>
                      <a:moveTo>
                        <a:pt x="49454" y="35799"/>
                      </a:moveTo>
                      <a:lnTo>
                        <a:pt x="86689" y="64644"/>
                      </a:lnTo>
                      <a:lnTo>
                        <a:pt x="62707" y="60511"/>
                      </a:lnTo>
                      <a:lnTo>
                        <a:pt x="62707" y="60359"/>
                      </a:lnTo>
                      <a:lnTo>
                        <a:pt x="49454" y="35799"/>
                      </a:lnTo>
                      <a:close/>
                      <a:moveTo>
                        <a:pt x="20335" y="23185"/>
                      </a:moveTo>
                      <a:lnTo>
                        <a:pt x="68786" y="37531"/>
                      </a:lnTo>
                      <a:lnTo>
                        <a:pt x="48846" y="34765"/>
                      </a:lnTo>
                      <a:lnTo>
                        <a:pt x="48755" y="34765"/>
                      </a:lnTo>
                      <a:lnTo>
                        <a:pt x="48634" y="34644"/>
                      </a:lnTo>
                      <a:cubicBezTo>
                        <a:pt x="48608" y="34618"/>
                        <a:pt x="48571" y="34609"/>
                        <a:pt x="48533" y="34609"/>
                      </a:cubicBezTo>
                      <a:cubicBezTo>
                        <a:pt x="48481" y="34609"/>
                        <a:pt x="48425" y="34626"/>
                        <a:pt x="48390" y="34644"/>
                      </a:cubicBezTo>
                      <a:lnTo>
                        <a:pt x="15593" y="66985"/>
                      </a:lnTo>
                      <a:lnTo>
                        <a:pt x="20335" y="23185"/>
                      </a:lnTo>
                      <a:close/>
                      <a:moveTo>
                        <a:pt x="91248" y="55039"/>
                      </a:moveTo>
                      <a:lnTo>
                        <a:pt x="111583" y="71514"/>
                      </a:lnTo>
                      <a:lnTo>
                        <a:pt x="87753" y="64827"/>
                      </a:lnTo>
                      <a:lnTo>
                        <a:pt x="91248" y="55039"/>
                      </a:lnTo>
                      <a:close/>
                      <a:moveTo>
                        <a:pt x="94349" y="46346"/>
                      </a:moveTo>
                      <a:lnTo>
                        <a:pt x="116325" y="58444"/>
                      </a:lnTo>
                      <a:lnTo>
                        <a:pt x="112525" y="71787"/>
                      </a:lnTo>
                      <a:lnTo>
                        <a:pt x="91400" y="54675"/>
                      </a:lnTo>
                      <a:lnTo>
                        <a:pt x="94349" y="46346"/>
                      </a:lnTo>
                      <a:close/>
                      <a:moveTo>
                        <a:pt x="129820" y="12759"/>
                      </a:moveTo>
                      <a:lnTo>
                        <a:pt x="150672" y="76863"/>
                      </a:lnTo>
                      <a:lnTo>
                        <a:pt x="116781" y="58231"/>
                      </a:lnTo>
                      <a:lnTo>
                        <a:pt x="129820" y="12759"/>
                      </a:lnTo>
                      <a:close/>
                      <a:moveTo>
                        <a:pt x="130216" y="12729"/>
                      </a:moveTo>
                      <a:lnTo>
                        <a:pt x="172557" y="68201"/>
                      </a:lnTo>
                      <a:lnTo>
                        <a:pt x="153286" y="78262"/>
                      </a:lnTo>
                      <a:lnTo>
                        <a:pt x="151158" y="77137"/>
                      </a:lnTo>
                      <a:lnTo>
                        <a:pt x="130216" y="12729"/>
                      </a:lnTo>
                      <a:close/>
                      <a:moveTo>
                        <a:pt x="151341" y="77684"/>
                      </a:moveTo>
                      <a:lnTo>
                        <a:pt x="152921" y="78535"/>
                      </a:lnTo>
                      <a:lnTo>
                        <a:pt x="151797" y="79113"/>
                      </a:lnTo>
                      <a:lnTo>
                        <a:pt x="151341" y="77684"/>
                      </a:lnTo>
                      <a:close/>
                      <a:moveTo>
                        <a:pt x="87753" y="65191"/>
                      </a:moveTo>
                      <a:lnTo>
                        <a:pt x="111796" y="71970"/>
                      </a:lnTo>
                      <a:lnTo>
                        <a:pt x="88421" y="81423"/>
                      </a:lnTo>
                      <a:lnTo>
                        <a:pt x="87753" y="65191"/>
                      </a:lnTo>
                      <a:close/>
                      <a:moveTo>
                        <a:pt x="63315" y="61027"/>
                      </a:moveTo>
                      <a:lnTo>
                        <a:pt x="87358" y="65131"/>
                      </a:lnTo>
                      <a:lnTo>
                        <a:pt x="88057" y="81575"/>
                      </a:lnTo>
                      <a:lnTo>
                        <a:pt x="87327" y="81848"/>
                      </a:lnTo>
                      <a:lnTo>
                        <a:pt x="63315" y="61027"/>
                      </a:lnTo>
                      <a:close/>
                      <a:moveTo>
                        <a:pt x="88087" y="81939"/>
                      </a:moveTo>
                      <a:lnTo>
                        <a:pt x="88118" y="82487"/>
                      </a:lnTo>
                      <a:lnTo>
                        <a:pt x="87722" y="82152"/>
                      </a:lnTo>
                      <a:lnTo>
                        <a:pt x="88087" y="81939"/>
                      </a:lnTo>
                      <a:close/>
                      <a:moveTo>
                        <a:pt x="62494" y="60723"/>
                      </a:moveTo>
                      <a:cubicBezTo>
                        <a:pt x="62494" y="60754"/>
                        <a:pt x="62524" y="60814"/>
                        <a:pt x="62555" y="60875"/>
                      </a:cubicBezTo>
                      <a:lnTo>
                        <a:pt x="86993" y="82031"/>
                      </a:lnTo>
                      <a:lnTo>
                        <a:pt x="83801" y="83338"/>
                      </a:lnTo>
                      <a:lnTo>
                        <a:pt x="44895" y="70359"/>
                      </a:lnTo>
                      <a:lnTo>
                        <a:pt x="62494" y="60723"/>
                      </a:lnTo>
                      <a:close/>
                      <a:moveTo>
                        <a:pt x="87297" y="82304"/>
                      </a:moveTo>
                      <a:lnTo>
                        <a:pt x="88118" y="83003"/>
                      </a:lnTo>
                      <a:lnTo>
                        <a:pt x="88209" y="84797"/>
                      </a:lnTo>
                      <a:lnTo>
                        <a:pt x="88209" y="84797"/>
                      </a:lnTo>
                      <a:lnTo>
                        <a:pt x="84318" y="83520"/>
                      </a:lnTo>
                      <a:lnTo>
                        <a:pt x="87297" y="82304"/>
                      </a:lnTo>
                      <a:close/>
                      <a:moveTo>
                        <a:pt x="88543" y="83368"/>
                      </a:moveTo>
                      <a:lnTo>
                        <a:pt x="91431" y="85860"/>
                      </a:lnTo>
                      <a:lnTo>
                        <a:pt x="88604" y="84918"/>
                      </a:lnTo>
                      <a:lnTo>
                        <a:pt x="88543" y="83368"/>
                      </a:lnTo>
                      <a:close/>
                      <a:moveTo>
                        <a:pt x="45229" y="70906"/>
                      </a:moveTo>
                      <a:lnTo>
                        <a:pt x="83193" y="83550"/>
                      </a:lnTo>
                      <a:lnTo>
                        <a:pt x="62403" y="91940"/>
                      </a:lnTo>
                      <a:lnTo>
                        <a:pt x="45229" y="70906"/>
                      </a:lnTo>
                      <a:close/>
                      <a:moveTo>
                        <a:pt x="116659" y="58626"/>
                      </a:moveTo>
                      <a:lnTo>
                        <a:pt x="150824" y="77380"/>
                      </a:lnTo>
                      <a:lnTo>
                        <a:pt x="151432" y="79265"/>
                      </a:lnTo>
                      <a:lnTo>
                        <a:pt x="120641" y="95313"/>
                      </a:lnTo>
                      <a:cubicBezTo>
                        <a:pt x="120580" y="95374"/>
                        <a:pt x="120550" y="95435"/>
                        <a:pt x="120550" y="95526"/>
                      </a:cubicBezTo>
                      <a:lnTo>
                        <a:pt x="120550" y="95557"/>
                      </a:lnTo>
                      <a:cubicBezTo>
                        <a:pt x="120550" y="95557"/>
                        <a:pt x="120489" y="95526"/>
                        <a:pt x="120459" y="95526"/>
                      </a:cubicBezTo>
                      <a:lnTo>
                        <a:pt x="92343" y="86164"/>
                      </a:lnTo>
                      <a:lnTo>
                        <a:pt x="88513" y="82821"/>
                      </a:lnTo>
                      <a:lnTo>
                        <a:pt x="88482" y="81818"/>
                      </a:lnTo>
                      <a:lnTo>
                        <a:pt x="112404" y="72122"/>
                      </a:lnTo>
                      <a:lnTo>
                        <a:pt x="112586" y="72152"/>
                      </a:lnTo>
                      <a:cubicBezTo>
                        <a:pt x="112608" y="72157"/>
                        <a:pt x="112629" y="72160"/>
                        <a:pt x="112650" y="72160"/>
                      </a:cubicBezTo>
                      <a:cubicBezTo>
                        <a:pt x="112747" y="72160"/>
                        <a:pt x="112829" y="72105"/>
                        <a:pt x="112829" y="72030"/>
                      </a:cubicBezTo>
                      <a:lnTo>
                        <a:pt x="116659" y="58626"/>
                      </a:lnTo>
                      <a:close/>
                      <a:moveTo>
                        <a:pt x="151553" y="79660"/>
                      </a:moveTo>
                      <a:lnTo>
                        <a:pt x="158088" y="99721"/>
                      </a:lnTo>
                      <a:lnTo>
                        <a:pt x="158088" y="99721"/>
                      </a:lnTo>
                      <a:lnTo>
                        <a:pt x="121370" y="95435"/>
                      </a:lnTo>
                      <a:lnTo>
                        <a:pt x="151553" y="79660"/>
                      </a:lnTo>
                      <a:close/>
                      <a:moveTo>
                        <a:pt x="172770" y="68535"/>
                      </a:moveTo>
                      <a:lnTo>
                        <a:pt x="199670" y="103855"/>
                      </a:lnTo>
                      <a:lnTo>
                        <a:pt x="153711" y="78535"/>
                      </a:lnTo>
                      <a:lnTo>
                        <a:pt x="172770" y="68535"/>
                      </a:lnTo>
                      <a:close/>
                      <a:moveTo>
                        <a:pt x="83771" y="83702"/>
                      </a:moveTo>
                      <a:lnTo>
                        <a:pt x="88209" y="85192"/>
                      </a:lnTo>
                      <a:lnTo>
                        <a:pt x="89181" y="107988"/>
                      </a:lnTo>
                      <a:lnTo>
                        <a:pt x="64135" y="108657"/>
                      </a:lnTo>
                      <a:lnTo>
                        <a:pt x="62646" y="92304"/>
                      </a:lnTo>
                      <a:lnTo>
                        <a:pt x="83771" y="83702"/>
                      </a:lnTo>
                      <a:close/>
                      <a:moveTo>
                        <a:pt x="93102" y="86863"/>
                      </a:moveTo>
                      <a:lnTo>
                        <a:pt x="120276" y="95891"/>
                      </a:lnTo>
                      <a:lnTo>
                        <a:pt x="124744" y="114250"/>
                      </a:lnTo>
                      <a:lnTo>
                        <a:pt x="93102" y="86863"/>
                      </a:lnTo>
                      <a:close/>
                      <a:moveTo>
                        <a:pt x="15654" y="68261"/>
                      </a:moveTo>
                      <a:lnTo>
                        <a:pt x="44469" y="70480"/>
                      </a:lnTo>
                      <a:cubicBezTo>
                        <a:pt x="44469" y="70511"/>
                        <a:pt x="44469" y="70541"/>
                        <a:pt x="44500" y="70602"/>
                      </a:cubicBezTo>
                      <a:lnTo>
                        <a:pt x="62038" y="92092"/>
                      </a:lnTo>
                      <a:lnTo>
                        <a:pt x="8724" y="114311"/>
                      </a:lnTo>
                      <a:lnTo>
                        <a:pt x="15654" y="68261"/>
                      </a:lnTo>
                      <a:close/>
                      <a:moveTo>
                        <a:pt x="88634" y="85344"/>
                      </a:moveTo>
                      <a:lnTo>
                        <a:pt x="92160" y="86529"/>
                      </a:lnTo>
                      <a:lnTo>
                        <a:pt x="124805" y="114797"/>
                      </a:lnTo>
                      <a:lnTo>
                        <a:pt x="109364" y="128323"/>
                      </a:lnTo>
                      <a:lnTo>
                        <a:pt x="89607" y="108262"/>
                      </a:lnTo>
                      <a:lnTo>
                        <a:pt x="89607" y="108171"/>
                      </a:lnTo>
                      <a:lnTo>
                        <a:pt x="88634" y="85344"/>
                      </a:lnTo>
                      <a:close/>
                      <a:moveTo>
                        <a:pt x="63132" y="109417"/>
                      </a:moveTo>
                      <a:lnTo>
                        <a:pt x="42706" y="137624"/>
                      </a:lnTo>
                      <a:lnTo>
                        <a:pt x="9180" y="115101"/>
                      </a:lnTo>
                      <a:lnTo>
                        <a:pt x="63132" y="109417"/>
                      </a:lnTo>
                      <a:close/>
                      <a:moveTo>
                        <a:pt x="158636" y="100146"/>
                      </a:moveTo>
                      <a:lnTo>
                        <a:pt x="200126" y="105010"/>
                      </a:lnTo>
                      <a:lnTo>
                        <a:pt x="171067" y="138445"/>
                      </a:lnTo>
                      <a:lnTo>
                        <a:pt x="171067" y="138384"/>
                      </a:lnTo>
                      <a:lnTo>
                        <a:pt x="158636" y="100146"/>
                      </a:lnTo>
                      <a:close/>
                      <a:moveTo>
                        <a:pt x="62251" y="92456"/>
                      </a:moveTo>
                      <a:lnTo>
                        <a:pt x="63771" y="108931"/>
                      </a:lnTo>
                      <a:lnTo>
                        <a:pt x="63771" y="108961"/>
                      </a:lnTo>
                      <a:cubicBezTo>
                        <a:pt x="63801" y="109052"/>
                        <a:pt x="63892" y="109113"/>
                        <a:pt x="63953" y="109113"/>
                      </a:cubicBezTo>
                      <a:lnTo>
                        <a:pt x="89090" y="108444"/>
                      </a:lnTo>
                      <a:lnTo>
                        <a:pt x="44956" y="139144"/>
                      </a:lnTo>
                      <a:lnTo>
                        <a:pt x="43071" y="137837"/>
                      </a:lnTo>
                      <a:lnTo>
                        <a:pt x="63710" y="109326"/>
                      </a:lnTo>
                      <a:cubicBezTo>
                        <a:pt x="63740" y="109235"/>
                        <a:pt x="63740" y="109174"/>
                        <a:pt x="63710" y="109083"/>
                      </a:cubicBezTo>
                      <a:cubicBezTo>
                        <a:pt x="63649" y="109022"/>
                        <a:pt x="63588" y="108961"/>
                        <a:pt x="63497" y="108961"/>
                      </a:cubicBezTo>
                      <a:lnTo>
                        <a:pt x="8663" y="114736"/>
                      </a:lnTo>
                      <a:lnTo>
                        <a:pt x="62251" y="92456"/>
                      </a:lnTo>
                      <a:close/>
                      <a:moveTo>
                        <a:pt x="156812" y="129721"/>
                      </a:moveTo>
                      <a:lnTo>
                        <a:pt x="170794" y="138597"/>
                      </a:lnTo>
                      <a:lnTo>
                        <a:pt x="133377" y="150694"/>
                      </a:lnTo>
                      <a:lnTo>
                        <a:pt x="133377" y="150694"/>
                      </a:lnTo>
                      <a:lnTo>
                        <a:pt x="156812" y="129721"/>
                      </a:lnTo>
                      <a:close/>
                      <a:moveTo>
                        <a:pt x="120611" y="95678"/>
                      </a:moveTo>
                      <a:lnTo>
                        <a:pt x="120611" y="95678"/>
                      </a:lnTo>
                      <a:cubicBezTo>
                        <a:pt x="120641" y="95709"/>
                        <a:pt x="120702" y="95709"/>
                        <a:pt x="120732" y="95709"/>
                      </a:cubicBezTo>
                      <a:lnTo>
                        <a:pt x="158240" y="100116"/>
                      </a:lnTo>
                      <a:lnTo>
                        <a:pt x="170551" y="137989"/>
                      </a:lnTo>
                      <a:lnTo>
                        <a:pt x="156903" y="129296"/>
                      </a:lnTo>
                      <a:cubicBezTo>
                        <a:pt x="156865" y="129283"/>
                        <a:pt x="156833" y="129276"/>
                        <a:pt x="156801" y="129276"/>
                      </a:cubicBezTo>
                      <a:cubicBezTo>
                        <a:pt x="156756" y="129276"/>
                        <a:pt x="156713" y="129291"/>
                        <a:pt x="156660" y="129326"/>
                      </a:cubicBezTo>
                      <a:lnTo>
                        <a:pt x="132465" y="150998"/>
                      </a:lnTo>
                      <a:lnTo>
                        <a:pt x="132191" y="151059"/>
                      </a:lnTo>
                      <a:lnTo>
                        <a:pt x="125352" y="114827"/>
                      </a:lnTo>
                      <a:cubicBezTo>
                        <a:pt x="125352" y="114767"/>
                        <a:pt x="125322" y="114736"/>
                        <a:pt x="125291" y="114706"/>
                      </a:cubicBezTo>
                      <a:lnTo>
                        <a:pt x="125200" y="114675"/>
                      </a:lnTo>
                      <a:lnTo>
                        <a:pt x="120611" y="95678"/>
                      </a:lnTo>
                      <a:close/>
                      <a:moveTo>
                        <a:pt x="125018" y="115101"/>
                      </a:moveTo>
                      <a:lnTo>
                        <a:pt x="131827" y="151120"/>
                      </a:lnTo>
                      <a:lnTo>
                        <a:pt x="131827" y="151120"/>
                      </a:lnTo>
                      <a:lnTo>
                        <a:pt x="109638" y="128627"/>
                      </a:lnTo>
                      <a:lnTo>
                        <a:pt x="125018" y="115101"/>
                      </a:lnTo>
                      <a:close/>
                      <a:moveTo>
                        <a:pt x="89425" y="108627"/>
                      </a:moveTo>
                      <a:lnTo>
                        <a:pt x="109060" y="128566"/>
                      </a:lnTo>
                      <a:lnTo>
                        <a:pt x="81157" y="153035"/>
                      </a:lnTo>
                      <a:lnTo>
                        <a:pt x="45260" y="139387"/>
                      </a:lnTo>
                      <a:lnTo>
                        <a:pt x="89425" y="108627"/>
                      </a:lnTo>
                      <a:close/>
                      <a:moveTo>
                        <a:pt x="42828" y="138110"/>
                      </a:moveTo>
                      <a:lnTo>
                        <a:pt x="44895" y="139478"/>
                      </a:lnTo>
                      <a:cubicBezTo>
                        <a:pt x="44925" y="139509"/>
                        <a:pt x="44956" y="139509"/>
                        <a:pt x="45047" y="139509"/>
                      </a:cubicBezTo>
                      <a:lnTo>
                        <a:pt x="45047" y="139661"/>
                      </a:lnTo>
                      <a:lnTo>
                        <a:pt x="58877" y="164342"/>
                      </a:lnTo>
                      <a:lnTo>
                        <a:pt x="17265" y="173491"/>
                      </a:lnTo>
                      <a:lnTo>
                        <a:pt x="17265" y="173491"/>
                      </a:lnTo>
                      <a:lnTo>
                        <a:pt x="42828" y="138110"/>
                      </a:lnTo>
                      <a:close/>
                      <a:moveTo>
                        <a:pt x="59359" y="1"/>
                      </a:moveTo>
                      <a:cubicBezTo>
                        <a:pt x="59333" y="1"/>
                        <a:pt x="59302" y="8"/>
                        <a:pt x="59272" y="23"/>
                      </a:cubicBezTo>
                      <a:lnTo>
                        <a:pt x="20365" y="22334"/>
                      </a:lnTo>
                      <a:lnTo>
                        <a:pt x="19241" y="2850"/>
                      </a:lnTo>
                      <a:cubicBezTo>
                        <a:pt x="19241" y="2789"/>
                        <a:pt x="19150" y="2698"/>
                        <a:pt x="19089" y="2668"/>
                      </a:cubicBezTo>
                      <a:cubicBezTo>
                        <a:pt x="19068" y="2654"/>
                        <a:pt x="19048" y="2648"/>
                        <a:pt x="19028" y="2648"/>
                      </a:cubicBezTo>
                      <a:cubicBezTo>
                        <a:pt x="18958" y="2648"/>
                        <a:pt x="18893" y="2719"/>
                        <a:pt x="18846" y="2789"/>
                      </a:cubicBezTo>
                      <a:lnTo>
                        <a:pt x="61" y="42000"/>
                      </a:lnTo>
                      <a:cubicBezTo>
                        <a:pt x="0" y="42091"/>
                        <a:pt x="61" y="42212"/>
                        <a:pt x="122" y="42243"/>
                      </a:cubicBezTo>
                      <a:cubicBezTo>
                        <a:pt x="149" y="42261"/>
                        <a:pt x="175" y="42268"/>
                        <a:pt x="202" y="42268"/>
                      </a:cubicBezTo>
                      <a:cubicBezTo>
                        <a:pt x="267" y="42268"/>
                        <a:pt x="331" y="42225"/>
                        <a:pt x="396" y="42182"/>
                      </a:cubicBezTo>
                      <a:lnTo>
                        <a:pt x="18846" y="3640"/>
                      </a:lnTo>
                      <a:lnTo>
                        <a:pt x="19970" y="22729"/>
                      </a:lnTo>
                      <a:cubicBezTo>
                        <a:pt x="19970" y="22790"/>
                        <a:pt x="20001" y="22850"/>
                        <a:pt x="20031" y="22881"/>
                      </a:cubicBezTo>
                      <a:cubicBezTo>
                        <a:pt x="20001" y="22911"/>
                        <a:pt x="20001" y="22942"/>
                        <a:pt x="20001" y="23002"/>
                      </a:cubicBezTo>
                      <a:lnTo>
                        <a:pt x="15168" y="67502"/>
                      </a:lnTo>
                      <a:cubicBezTo>
                        <a:pt x="15168" y="67593"/>
                        <a:pt x="15198" y="67653"/>
                        <a:pt x="15289" y="67714"/>
                      </a:cubicBezTo>
                      <a:cubicBezTo>
                        <a:pt x="15312" y="67725"/>
                        <a:pt x="15338" y="67732"/>
                        <a:pt x="15365" y="67732"/>
                      </a:cubicBezTo>
                      <a:cubicBezTo>
                        <a:pt x="15413" y="67732"/>
                        <a:pt x="15464" y="67711"/>
                        <a:pt x="15502" y="67653"/>
                      </a:cubicBezTo>
                      <a:lnTo>
                        <a:pt x="48542" y="35069"/>
                      </a:lnTo>
                      <a:lnTo>
                        <a:pt x="48694" y="35191"/>
                      </a:lnTo>
                      <a:lnTo>
                        <a:pt x="62251" y="60359"/>
                      </a:lnTo>
                      <a:lnTo>
                        <a:pt x="44560" y="70085"/>
                      </a:lnTo>
                      <a:lnTo>
                        <a:pt x="15502" y="67897"/>
                      </a:lnTo>
                      <a:cubicBezTo>
                        <a:pt x="15411" y="67897"/>
                        <a:pt x="15320" y="67988"/>
                        <a:pt x="15320" y="68049"/>
                      </a:cubicBezTo>
                      <a:lnTo>
                        <a:pt x="8298" y="114645"/>
                      </a:lnTo>
                      <a:cubicBezTo>
                        <a:pt x="8298" y="114706"/>
                        <a:pt x="8298" y="114797"/>
                        <a:pt x="8359" y="114827"/>
                      </a:cubicBezTo>
                      <a:cubicBezTo>
                        <a:pt x="8420" y="114858"/>
                        <a:pt x="8450" y="114858"/>
                        <a:pt x="8481" y="114858"/>
                      </a:cubicBezTo>
                      <a:cubicBezTo>
                        <a:pt x="8481" y="114888"/>
                        <a:pt x="8450" y="114888"/>
                        <a:pt x="8450" y="114949"/>
                      </a:cubicBezTo>
                      <a:cubicBezTo>
                        <a:pt x="8450" y="115010"/>
                        <a:pt x="8450" y="115101"/>
                        <a:pt x="8511" y="115162"/>
                      </a:cubicBezTo>
                      <a:lnTo>
                        <a:pt x="42524" y="137958"/>
                      </a:lnTo>
                      <a:lnTo>
                        <a:pt x="16657" y="173704"/>
                      </a:lnTo>
                      <a:cubicBezTo>
                        <a:pt x="16627" y="173795"/>
                        <a:pt x="16627" y="173856"/>
                        <a:pt x="16657" y="173947"/>
                      </a:cubicBezTo>
                      <a:cubicBezTo>
                        <a:pt x="16688" y="174008"/>
                        <a:pt x="16779" y="174008"/>
                        <a:pt x="16809" y="174008"/>
                      </a:cubicBezTo>
                      <a:lnTo>
                        <a:pt x="16840" y="174008"/>
                      </a:lnTo>
                      <a:lnTo>
                        <a:pt x="59211" y="164707"/>
                      </a:lnTo>
                      <a:cubicBezTo>
                        <a:pt x="59302" y="164707"/>
                        <a:pt x="59333" y="164676"/>
                        <a:pt x="59363" y="164585"/>
                      </a:cubicBezTo>
                      <a:cubicBezTo>
                        <a:pt x="59394" y="164555"/>
                        <a:pt x="59363" y="164463"/>
                        <a:pt x="59363" y="164403"/>
                      </a:cubicBezTo>
                      <a:lnTo>
                        <a:pt x="45685" y="139965"/>
                      </a:lnTo>
                      <a:lnTo>
                        <a:pt x="81218" y="153460"/>
                      </a:lnTo>
                      <a:cubicBezTo>
                        <a:pt x="81236" y="153469"/>
                        <a:pt x="81256" y="153473"/>
                        <a:pt x="81277" y="153473"/>
                      </a:cubicBezTo>
                      <a:cubicBezTo>
                        <a:pt x="81327" y="153473"/>
                        <a:pt x="81379" y="153451"/>
                        <a:pt x="81400" y="153430"/>
                      </a:cubicBezTo>
                      <a:lnTo>
                        <a:pt x="109395" y="128870"/>
                      </a:lnTo>
                      <a:lnTo>
                        <a:pt x="131979" y="151788"/>
                      </a:lnTo>
                      <a:cubicBezTo>
                        <a:pt x="132009" y="151819"/>
                        <a:pt x="132055" y="151834"/>
                        <a:pt x="132104" y="151834"/>
                      </a:cubicBezTo>
                      <a:cubicBezTo>
                        <a:pt x="132153" y="151834"/>
                        <a:pt x="132206" y="151819"/>
                        <a:pt x="132252" y="151788"/>
                      </a:cubicBezTo>
                      <a:lnTo>
                        <a:pt x="132738" y="151363"/>
                      </a:lnTo>
                      <a:lnTo>
                        <a:pt x="171219" y="138931"/>
                      </a:lnTo>
                      <a:cubicBezTo>
                        <a:pt x="171250" y="138931"/>
                        <a:pt x="171311" y="138901"/>
                        <a:pt x="171311" y="138901"/>
                      </a:cubicBezTo>
                      <a:lnTo>
                        <a:pt x="200703" y="105040"/>
                      </a:lnTo>
                      <a:cubicBezTo>
                        <a:pt x="200734" y="105010"/>
                        <a:pt x="200794" y="104949"/>
                        <a:pt x="200734" y="104858"/>
                      </a:cubicBezTo>
                      <a:cubicBezTo>
                        <a:pt x="200703" y="104797"/>
                        <a:pt x="200673" y="104736"/>
                        <a:pt x="200582" y="104736"/>
                      </a:cubicBezTo>
                      <a:lnTo>
                        <a:pt x="158544" y="99812"/>
                      </a:lnTo>
                      <a:lnTo>
                        <a:pt x="151918" y="79508"/>
                      </a:lnTo>
                      <a:lnTo>
                        <a:pt x="153286" y="78809"/>
                      </a:lnTo>
                      <a:lnTo>
                        <a:pt x="200338" y="104645"/>
                      </a:lnTo>
                      <a:cubicBezTo>
                        <a:pt x="200361" y="104656"/>
                        <a:pt x="200391" y="104663"/>
                        <a:pt x="200422" y="104663"/>
                      </a:cubicBezTo>
                      <a:cubicBezTo>
                        <a:pt x="200476" y="104663"/>
                        <a:pt x="200532" y="104642"/>
                        <a:pt x="200551" y="104584"/>
                      </a:cubicBezTo>
                      <a:cubicBezTo>
                        <a:pt x="200582" y="104523"/>
                        <a:pt x="200642" y="104432"/>
                        <a:pt x="200551" y="104371"/>
                      </a:cubicBezTo>
                      <a:lnTo>
                        <a:pt x="173134" y="68413"/>
                      </a:lnTo>
                      <a:lnTo>
                        <a:pt x="188332" y="60480"/>
                      </a:lnTo>
                      <a:lnTo>
                        <a:pt x="207694" y="75769"/>
                      </a:lnTo>
                      <a:cubicBezTo>
                        <a:pt x="207740" y="75784"/>
                        <a:pt x="207778" y="75792"/>
                        <a:pt x="207816" y="75792"/>
                      </a:cubicBezTo>
                      <a:cubicBezTo>
                        <a:pt x="207854" y="75792"/>
                        <a:pt x="207892" y="75784"/>
                        <a:pt x="207937" y="75769"/>
                      </a:cubicBezTo>
                      <a:lnTo>
                        <a:pt x="235081" y="54249"/>
                      </a:lnTo>
                      <a:lnTo>
                        <a:pt x="268638" y="84523"/>
                      </a:lnTo>
                      <a:cubicBezTo>
                        <a:pt x="268683" y="84569"/>
                        <a:pt x="268729" y="84591"/>
                        <a:pt x="268774" y="84591"/>
                      </a:cubicBezTo>
                      <a:cubicBezTo>
                        <a:pt x="268820" y="84591"/>
                        <a:pt x="268866" y="84569"/>
                        <a:pt x="268911" y="84523"/>
                      </a:cubicBezTo>
                      <a:cubicBezTo>
                        <a:pt x="269033" y="84401"/>
                        <a:pt x="269033" y="84280"/>
                        <a:pt x="268942" y="84189"/>
                      </a:cubicBezTo>
                      <a:lnTo>
                        <a:pt x="235263" y="53793"/>
                      </a:lnTo>
                      <a:cubicBezTo>
                        <a:pt x="235233" y="53763"/>
                        <a:pt x="235187" y="53748"/>
                        <a:pt x="235142" y="53748"/>
                      </a:cubicBezTo>
                      <a:cubicBezTo>
                        <a:pt x="235096" y="53748"/>
                        <a:pt x="235050" y="53763"/>
                        <a:pt x="235020" y="53793"/>
                      </a:cubicBezTo>
                      <a:lnTo>
                        <a:pt x="207846" y="75252"/>
                      </a:lnTo>
                      <a:lnTo>
                        <a:pt x="188484" y="60024"/>
                      </a:lnTo>
                      <a:cubicBezTo>
                        <a:pt x="188420" y="60003"/>
                        <a:pt x="188370" y="59981"/>
                        <a:pt x="188326" y="59981"/>
                      </a:cubicBezTo>
                      <a:cubicBezTo>
                        <a:pt x="188307" y="59981"/>
                        <a:pt x="188289" y="59985"/>
                        <a:pt x="188271" y="59994"/>
                      </a:cubicBezTo>
                      <a:lnTo>
                        <a:pt x="172891" y="68049"/>
                      </a:lnTo>
                      <a:lnTo>
                        <a:pt x="129912" y="11726"/>
                      </a:lnTo>
                      <a:cubicBezTo>
                        <a:pt x="129881" y="11695"/>
                        <a:pt x="129851" y="11665"/>
                        <a:pt x="129760" y="11665"/>
                      </a:cubicBezTo>
                      <a:cubicBezTo>
                        <a:pt x="129729" y="11665"/>
                        <a:pt x="129668" y="11665"/>
                        <a:pt x="129608" y="11695"/>
                      </a:cubicBezTo>
                      <a:lnTo>
                        <a:pt x="95443" y="44370"/>
                      </a:lnTo>
                      <a:lnTo>
                        <a:pt x="104562" y="31483"/>
                      </a:lnTo>
                      <a:cubicBezTo>
                        <a:pt x="104622" y="31422"/>
                        <a:pt x="104622" y="31331"/>
                        <a:pt x="104562" y="31270"/>
                      </a:cubicBezTo>
                      <a:cubicBezTo>
                        <a:pt x="104539" y="31202"/>
                        <a:pt x="104499" y="31167"/>
                        <a:pt x="104442" y="31167"/>
                      </a:cubicBezTo>
                      <a:cubicBezTo>
                        <a:pt x="104423" y="31167"/>
                        <a:pt x="104402" y="31171"/>
                        <a:pt x="104379" y="31179"/>
                      </a:cubicBezTo>
                      <a:lnTo>
                        <a:pt x="70944" y="37805"/>
                      </a:lnTo>
                      <a:lnTo>
                        <a:pt x="70883" y="37775"/>
                      </a:lnTo>
                      <a:lnTo>
                        <a:pt x="59546" y="145"/>
                      </a:lnTo>
                      <a:cubicBezTo>
                        <a:pt x="59546" y="84"/>
                        <a:pt x="59485" y="23"/>
                        <a:pt x="59424" y="23"/>
                      </a:cubicBezTo>
                      <a:cubicBezTo>
                        <a:pt x="59409" y="8"/>
                        <a:pt x="59386" y="1"/>
                        <a:pt x="593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23"/>
                <p:cNvSpPr/>
                <p:nvPr/>
              </p:nvSpPr>
              <p:spPr>
                <a:xfrm>
                  <a:off x="90700" y="-831025"/>
                  <a:ext cx="50925" cy="39525"/>
                </a:xfrm>
                <a:custGeom>
                  <a:rect b="b" l="l" r="r" t="t"/>
                  <a:pathLst>
                    <a:path extrusionOk="0" h="1581" w="2037">
                      <a:moveTo>
                        <a:pt x="1003" y="0"/>
                      </a:moveTo>
                      <a:cubicBezTo>
                        <a:pt x="0" y="61"/>
                        <a:pt x="31" y="1581"/>
                        <a:pt x="1034" y="1581"/>
                      </a:cubicBezTo>
                      <a:cubicBezTo>
                        <a:pt x="2037" y="1520"/>
                        <a:pt x="1976" y="0"/>
                        <a:pt x="100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23"/>
                <p:cNvSpPr/>
                <p:nvPr/>
              </p:nvSpPr>
              <p:spPr>
                <a:xfrm>
                  <a:off x="-8100" y="55725"/>
                  <a:ext cx="49725" cy="38825"/>
                </a:xfrm>
                <a:custGeom>
                  <a:rect b="b" l="l" r="r" t="t"/>
                  <a:pathLst>
                    <a:path extrusionOk="0" h="1553" w="1989">
                      <a:moveTo>
                        <a:pt x="1058" y="0"/>
                      </a:moveTo>
                      <a:cubicBezTo>
                        <a:pt x="1040" y="0"/>
                        <a:pt x="1022" y="1"/>
                        <a:pt x="1004" y="2"/>
                      </a:cubicBezTo>
                      <a:cubicBezTo>
                        <a:pt x="1" y="32"/>
                        <a:pt x="31" y="1552"/>
                        <a:pt x="1034" y="1552"/>
                      </a:cubicBezTo>
                      <a:cubicBezTo>
                        <a:pt x="1989" y="1522"/>
                        <a:pt x="1977" y="0"/>
                        <a:pt x="105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23"/>
                <p:cNvSpPr/>
                <p:nvPr/>
              </p:nvSpPr>
              <p:spPr>
                <a:xfrm>
                  <a:off x="434925" y="-187400"/>
                  <a:ext cx="50175" cy="38775"/>
                </a:xfrm>
                <a:custGeom>
                  <a:rect b="b" l="l" r="r" t="t"/>
                  <a:pathLst>
                    <a:path extrusionOk="0" h="1551" w="2007">
                      <a:moveTo>
                        <a:pt x="973" y="0"/>
                      </a:moveTo>
                      <a:cubicBezTo>
                        <a:pt x="0" y="31"/>
                        <a:pt x="31" y="1551"/>
                        <a:pt x="1034" y="1551"/>
                      </a:cubicBezTo>
                      <a:cubicBezTo>
                        <a:pt x="2007" y="1520"/>
                        <a:pt x="1976" y="0"/>
                        <a:pt x="97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23"/>
                <p:cNvSpPr/>
                <p:nvPr/>
              </p:nvSpPr>
              <p:spPr>
                <a:xfrm>
                  <a:off x="639325" y="-751250"/>
                  <a:ext cx="49950" cy="39550"/>
                </a:xfrm>
                <a:custGeom>
                  <a:rect b="b" l="l" r="r" t="t"/>
                  <a:pathLst>
                    <a:path extrusionOk="0" h="1582" w="1998">
                      <a:moveTo>
                        <a:pt x="1003" y="0"/>
                      </a:moveTo>
                      <a:cubicBezTo>
                        <a:pt x="993" y="0"/>
                        <a:pt x="984" y="1"/>
                        <a:pt x="974" y="1"/>
                      </a:cubicBezTo>
                      <a:cubicBezTo>
                        <a:pt x="1" y="62"/>
                        <a:pt x="31" y="1581"/>
                        <a:pt x="1004" y="1581"/>
                      </a:cubicBezTo>
                      <a:cubicBezTo>
                        <a:pt x="1997" y="1491"/>
                        <a:pt x="1977" y="0"/>
                        <a:pt x="100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23"/>
                <p:cNvSpPr/>
                <p:nvPr/>
              </p:nvSpPr>
              <p:spPr>
                <a:xfrm>
                  <a:off x="1061075" y="-81050"/>
                  <a:ext cx="49700" cy="38800"/>
                </a:xfrm>
                <a:custGeom>
                  <a:rect b="b" l="l" r="r" t="t"/>
                  <a:pathLst>
                    <a:path extrusionOk="0" h="1552" w="1988">
                      <a:moveTo>
                        <a:pt x="1029" y="0"/>
                      </a:moveTo>
                      <a:cubicBezTo>
                        <a:pt x="1011" y="0"/>
                        <a:pt x="992" y="1"/>
                        <a:pt x="973" y="2"/>
                      </a:cubicBezTo>
                      <a:cubicBezTo>
                        <a:pt x="1" y="32"/>
                        <a:pt x="31" y="1552"/>
                        <a:pt x="1004" y="1552"/>
                      </a:cubicBezTo>
                      <a:cubicBezTo>
                        <a:pt x="1988" y="1522"/>
                        <a:pt x="1977" y="0"/>
                        <a:pt x="102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23"/>
                <p:cNvSpPr/>
                <p:nvPr/>
              </p:nvSpPr>
              <p:spPr>
                <a:xfrm>
                  <a:off x="1229000" y="-547600"/>
                  <a:ext cx="49950" cy="38800"/>
                </a:xfrm>
                <a:custGeom>
                  <a:rect b="b" l="l" r="r" t="t"/>
                  <a:pathLst>
                    <a:path extrusionOk="0" h="1552" w="1998">
                      <a:moveTo>
                        <a:pt x="1003" y="0"/>
                      </a:moveTo>
                      <a:cubicBezTo>
                        <a:pt x="993" y="0"/>
                        <a:pt x="984" y="1"/>
                        <a:pt x="974" y="1"/>
                      </a:cubicBezTo>
                      <a:cubicBezTo>
                        <a:pt x="1" y="31"/>
                        <a:pt x="31" y="1551"/>
                        <a:pt x="1034" y="1551"/>
                      </a:cubicBezTo>
                      <a:cubicBezTo>
                        <a:pt x="1997" y="1491"/>
                        <a:pt x="1977" y="0"/>
                        <a:pt x="100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23"/>
                <p:cNvSpPr/>
                <p:nvPr/>
              </p:nvSpPr>
              <p:spPr>
                <a:xfrm>
                  <a:off x="430375" y="602875"/>
                  <a:ext cx="50175" cy="38800"/>
                </a:xfrm>
                <a:custGeom>
                  <a:rect b="b" l="l" r="r" t="t"/>
                  <a:pathLst>
                    <a:path extrusionOk="0" h="1552" w="2007">
                      <a:moveTo>
                        <a:pt x="973" y="1"/>
                      </a:moveTo>
                      <a:cubicBezTo>
                        <a:pt x="0" y="31"/>
                        <a:pt x="31" y="1551"/>
                        <a:pt x="1003" y="1551"/>
                      </a:cubicBezTo>
                      <a:cubicBezTo>
                        <a:pt x="2006" y="1521"/>
                        <a:pt x="1976" y="1"/>
                        <a:pt x="97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23"/>
                <p:cNvSpPr/>
                <p:nvPr/>
              </p:nvSpPr>
              <p:spPr>
                <a:xfrm>
                  <a:off x="1108200" y="1003325"/>
                  <a:ext cx="49925" cy="39550"/>
                </a:xfrm>
                <a:custGeom>
                  <a:rect b="b" l="l" r="r" t="t"/>
                  <a:pathLst>
                    <a:path extrusionOk="0" h="1582" w="1997">
                      <a:moveTo>
                        <a:pt x="1032" y="1"/>
                      </a:moveTo>
                      <a:cubicBezTo>
                        <a:pt x="1022" y="1"/>
                        <a:pt x="1013" y="1"/>
                        <a:pt x="1003" y="1"/>
                      </a:cubicBezTo>
                      <a:cubicBezTo>
                        <a:pt x="0" y="62"/>
                        <a:pt x="30" y="1582"/>
                        <a:pt x="1034" y="1582"/>
                      </a:cubicBezTo>
                      <a:cubicBezTo>
                        <a:pt x="1997" y="1492"/>
                        <a:pt x="1976" y="1"/>
                        <a:pt x="103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23"/>
                <p:cNvSpPr/>
                <p:nvPr/>
              </p:nvSpPr>
              <p:spPr>
                <a:xfrm>
                  <a:off x="1688750" y="95275"/>
                  <a:ext cx="49950" cy="38775"/>
                </a:xfrm>
                <a:custGeom>
                  <a:rect b="b" l="l" r="r" t="t"/>
                  <a:pathLst>
                    <a:path extrusionOk="0" h="1551" w="1998">
                      <a:moveTo>
                        <a:pt x="1002" y="0"/>
                      </a:moveTo>
                      <a:cubicBezTo>
                        <a:pt x="992" y="0"/>
                        <a:pt x="983" y="0"/>
                        <a:pt x="973" y="1"/>
                      </a:cubicBezTo>
                      <a:cubicBezTo>
                        <a:pt x="0" y="31"/>
                        <a:pt x="31" y="1551"/>
                        <a:pt x="1034" y="1551"/>
                      </a:cubicBezTo>
                      <a:cubicBezTo>
                        <a:pt x="1997" y="1521"/>
                        <a:pt x="1977" y="0"/>
                        <a:pt x="100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23"/>
                <p:cNvSpPr/>
                <p:nvPr/>
              </p:nvSpPr>
              <p:spPr>
                <a:xfrm>
                  <a:off x="-2025" y="1782975"/>
                  <a:ext cx="49950" cy="39550"/>
                </a:xfrm>
                <a:custGeom>
                  <a:rect b="b" l="l" r="r" t="t"/>
                  <a:pathLst>
                    <a:path extrusionOk="0" h="1582" w="1998">
                      <a:moveTo>
                        <a:pt x="1003" y="1"/>
                      </a:moveTo>
                      <a:cubicBezTo>
                        <a:pt x="993" y="1"/>
                        <a:pt x="983" y="1"/>
                        <a:pt x="974" y="1"/>
                      </a:cubicBezTo>
                      <a:cubicBezTo>
                        <a:pt x="1" y="62"/>
                        <a:pt x="31" y="1582"/>
                        <a:pt x="1004" y="1582"/>
                      </a:cubicBezTo>
                      <a:cubicBezTo>
                        <a:pt x="1997" y="1522"/>
                        <a:pt x="1977" y="1"/>
                        <a:pt x="100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23"/>
                <p:cNvSpPr/>
                <p:nvPr/>
              </p:nvSpPr>
              <p:spPr>
                <a:xfrm>
                  <a:off x="472925" y="1020025"/>
                  <a:ext cx="49725" cy="38825"/>
                </a:xfrm>
                <a:custGeom>
                  <a:rect b="b" l="l" r="r" t="t"/>
                  <a:pathLst>
                    <a:path extrusionOk="0" h="1553" w="1989">
                      <a:moveTo>
                        <a:pt x="1029" y="0"/>
                      </a:moveTo>
                      <a:cubicBezTo>
                        <a:pt x="1010" y="0"/>
                        <a:pt x="992" y="1"/>
                        <a:pt x="973" y="2"/>
                      </a:cubicBezTo>
                      <a:cubicBezTo>
                        <a:pt x="0" y="32"/>
                        <a:pt x="31" y="1552"/>
                        <a:pt x="1034" y="1552"/>
                      </a:cubicBezTo>
                      <a:cubicBezTo>
                        <a:pt x="1988" y="1522"/>
                        <a:pt x="1977" y="0"/>
                        <a:pt x="102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23"/>
                <p:cNvSpPr/>
                <p:nvPr/>
              </p:nvSpPr>
              <p:spPr>
                <a:xfrm>
                  <a:off x="906050" y="2131775"/>
                  <a:ext cx="50175" cy="39550"/>
                </a:xfrm>
                <a:custGeom>
                  <a:rect b="b" l="l" r="r" t="t"/>
                  <a:pathLst>
                    <a:path extrusionOk="0" h="1582" w="2007">
                      <a:moveTo>
                        <a:pt x="973" y="1"/>
                      </a:moveTo>
                      <a:cubicBezTo>
                        <a:pt x="1" y="62"/>
                        <a:pt x="31" y="1581"/>
                        <a:pt x="1034" y="1581"/>
                      </a:cubicBezTo>
                      <a:cubicBezTo>
                        <a:pt x="2007" y="1521"/>
                        <a:pt x="1977" y="1"/>
                        <a:pt x="97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23"/>
                <p:cNvSpPr/>
                <p:nvPr/>
              </p:nvSpPr>
              <p:spPr>
                <a:xfrm>
                  <a:off x="1998025" y="1166700"/>
                  <a:ext cx="50700" cy="38800"/>
                </a:xfrm>
                <a:custGeom>
                  <a:rect b="b" l="l" r="r" t="t"/>
                  <a:pathLst>
                    <a:path extrusionOk="0" h="1552" w="2028">
                      <a:moveTo>
                        <a:pt x="1032" y="1"/>
                      </a:moveTo>
                      <a:cubicBezTo>
                        <a:pt x="1023" y="1"/>
                        <a:pt x="1013" y="1"/>
                        <a:pt x="1004" y="1"/>
                      </a:cubicBezTo>
                      <a:cubicBezTo>
                        <a:pt x="0" y="32"/>
                        <a:pt x="61" y="1552"/>
                        <a:pt x="1034" y="1552"/>
                      </a:cubicBezTo>
                      <a:cubicBezTo>
                        <a:pt x="2027" y="1491"/>
                        <a:pt x="1977" y="1"/>
                        <a:pt x="103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23"/>
                <p:cNvSpPr/>
                <p:nvPr/>
              </p:nvSpPr>
              <p:spPr>
                <a:xfrm>
                  <a:off x="1883275" y="694075"/>
                  <a:ext cx="51700" cy="38775"/>
                </a:xfrm>
                <a:custGeom>
                  <a:rect b="b" l="l" r="r" t="t"/>
                  <a:pathLst>
                    <a:path extrusionOk="0" h="1551" w="2068">
                      <a:moveTo>
                        <a:pt x="1004" y="0"/>
                      </a:moveTo>
                      <a:cubicBezTo>
                        <a:pt x="1" y="31"/>
                        <a:pt x="31" y="1550"/>
                        <a:pt x="1034" y="1550"/>
                      </a:cubicBezTo>
                      <a:cubicBezTo>
                        <a:pt x="2068" y="1520"/>
                        <a:pt x="2007" y="0"/>
                        <a:pt x="100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23"/>
                <p:cNvSpPr/>
                <p:nvPr/>
              </p:nvSpPr>
              <p:spPr>
                <a:xfrm>
                  <a:off x="2175850" y="2087675"/>
                  <a:ext cx="51175" cy="38800"/>
                </a:xfrm>
                <a:custGeom>
                  <a:rect b="b" l="l" r="r" t="t"/>
                  <a:pathLst>
                    <a:path extrusionOk="0" h="1552" w="2047">
                      <a:moveTo>
                        <a:pt x="1061" y="0"/>
                      </a:moveTo>
                      <a:cubicBezTo>
                        <a:pt x="1042" y="0"/>
                        <a:pt x="1023" y="1"/>
                        <a:pt x="1003" y="2"/>
                      </a:cubicBezTo>
                      <a:cubicBezTo>
                        <a:pt x="0" y="32"/>
                        <a:pt x="30" y="1552"/>
                        <a:pt x="1033" y="1552"/>
                      </a:cubicBezTo>
                      <a:cubicBezTo>
                        <a:pt x="2047" y="1463"/>
                        <a:pt x="2008" y="0"/>
                        <a:pt x="106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23"/>
                <p:cNvSpPr/>
                <p:nvPr/>
              </p:nvSpPr>
              <p:spPr>
                <a:xfrm>
                  <a:off x="1482825" y="-914625"/>
                  <a:ext cx="49925" cy="39550"/>
                </a:xfrm>
                <a:custGeom>
                  <a:rect b="b" l="l" r="r" t="t"/>
                  <a:pathLst>
                    <a:path extrusionOk="0" h="1582" w="1997">
                      <a:moveTo>
                        <a:pt x="1001" y="0"/>
                      </a:moveTo>
                      <a:cubicBezTo>
                        <a:pt x="992" y="0"/>
                        <a:pt x="982" y="1"/>
                        <a:pt x="973" y="1"/>
                      </a:cubicBezTo>
                      <a:cubicBezTo>
                        <a:pt x="0" y="62"/>
                        <a:pt x="31" y="1581"/>
                        <a:pt x="1003" y="1581"/>
                      </a:cubicBezTo>
                      <a:cubicBezTo>
                        <a:pt x="1997" y="1521"/>
                        <a:pt x="1947" y="0"/>
                        <a:pt x="100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23"/>
                <p:cNvSpPr/>
                <p:nvPr/>
              </p:nvSpPr>
              <p:spPr>
                <a:xfrm>
                  <a:off x="2118850" y="-1399425"/>
                  <a:ext cx="50175" cy="38775"/>
                </a:xfrm>
                <a:custGeom>
                  <a:rect b="b" l="l" r="r" t="t"/>
                  <a:pathLst>
                    <a:path extrusionOk="0" h="1551" w="2007">
                      <a:moveTo>
                        <a:pt x="1003" y="0"/>
                      </a:moveTo>
                      <a:cubicBezTo>
                        <a:pt x="0" y="31"/>
                        <a:pt x="31" y="1551"/>
                        <a:pt x="1034" y="1551"/>
                      </a:cubicBezTo>
                      <a:cubicBezTo>
                        <a:pt x="2006" y="1520"/>
                        <a:pt x="1976" y="0"/>
                        <a:pt x="100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23"/>
                <p:cNvSpPr/>
                <p:nvPr/>
              </p:nvSpPr>
              <p:spPr>
                <a:xfrm>
                  <a:off x="358175" y="-1695025"/>
                  <a:ext cx="50175" cy="38775"/>
                </a:xfrm>
                <a:custGeom>
                  <a:rect b="b" l="l" r="r" t="t"/>
                  <a:pathLst>
                    <a:path extrusionOk="0" h="1551" w="2007">
                      <a:moveTo>
                        <a:pt x="973" y="1"/>
                      </a:moveTo>
                      <a:cubicBezTo>
                        <a:pt x="1" y="31"/>
                        <a:pt x="31" y="1551"/>
                        <a:pt x="1004" y="1551"/>
                      </a:cubicBezTo>
                      <a:cubicBezTo>
                        <a:pt x="2007" y="1520"/>
                        <a:pt x="1976" y="1"/>
                        <a:pt x="97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23"/>
                <p:cNvSpPr/>
                <p:nvPr/>
              </p:nvSpPr>
              <p:spPr>
                <a:xfrm>
                  <a:off x="354375" y="2412175"/>
                  <a:ext cx="49925" cy="38775"/>
                </a:xfrm>
                <a:custGeom>
                  <a:rect b="b" l="l" r="r" t="t"/>
                  <a:pathLst>
                    <a:path extrusionOk="0" h="1551" w="1997">
                      <a:moveTo>
                        <a:pt x="1001" y="0"/>
                      </a:moveTo>
                      <a:cubicBezTo>
                        <a:pt x="992" y="0"/>
                        <a:pt x="983" y="0"/>
                        <a:pt x="973" y="1"/>
                      </a:cubicBezTo>
                      <a:cubicBezTo>
                        <a:pt x="1" y="31"/>
                        <a:pt x="31" y="1551"/>
                        <a:pt x="1004" y="1551"/>
                      </a:cubicBezTo>
                      <a:cubicBezTo>
                        <a:pt x="1997" y="1521"/>
                        <a:pt x="1947" y="0"/>
                        <a:pt x="100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23"/>
                <p:cNvSpPr/>
                <p:nvPr/>
              </p:nvSpPr>
              <p:spPr>
                <a:xfrm>
                  <a:off x="-702625" y="2644700"/>
                  <a:ext cx="50675" cy="39550"/>
                </a:xfrm>
                <a:custGeom>
                  <a:rect b="b" l="l" r="r" t="t"/>
                  <a:pathLst>
                    <a:path extrusionOk="0" h="1582" w="2027">
                      <a:moveTo>
                        <a:pt x="1031" y="0"/>
                      </a:moveTo>
                      <a:cubicBezTo>
                        <a:pt x="1022" y="0"/>
                        <a:pt x="1013" y="0"/>
                        <a:pt x="1003" y="1"/>
                      </a:cubicBezTo>
                      <a:cubicBezTo>
                        <a:pt x="0" y="62"/>
                        <a:pt x="61" y="1581"/>
                        <a:pt x="1034" y="1581"/>
                      </a:cubicBezTo>
                      <a:cubicBezTo>
                        <a:pt x="2027" y="1521"/>
                        <a:pt x="1977" y="0"/>
                        <a:pt x="103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23"/>
                <p:cNvSpPr/>
                <p:nvPr/>
              </p:nvSpPr>
              <p:spPr>
                <a:xfrm>
                  <a:off x="-911600" y="1169000"/>
                  <a:ext cx="50675" cy="38775"/>
                </a:xfrm>
                <a:custGeom>
                  <a:rect b="b" l="l" r="r" t="t"/>
                  <a:pathLst>
                    <a:path extrusionOk="0" h="1551" w="2027">
                      <a:moveTo>
                        <a:pt x="1032" y="0"/>
                      </a:moveTo>
                      <a:cubicBezTo>
                        <a:pt x="1023" y="0"/>
                        <a:pt x="1013" y="0"/>
                        <a:pt x="1003" y="1"/>
                      </a:cubicBezTo>
                      <a:cubicBezTo>
                        <a:pt x="0" y="31"/>
                        <a:pt x="61" y="1551"/>
                        <a:pt x="1034" y="1551"/>
                      </a:cubicBezTo>
                      <a:cubicBezTo>
                        <a:pt x="2027" y="1491"/>
                        <a:pt x="1977" y="0"/>
                        <a:pt x="103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23"/>
                <p:cNvSpPr/>
                <p:nvPr/>
              </p:nvSpPr>
              <p:spPr>
                <a:xfrm>
                  <a:off x="-735300" y="-475"/>
                  <a:ext cx="49925" cy="38775"/>
                </a:xfrm>
                <a:custGeom>
                  <a:rect b="b" l="l" r="r" t="t"/>
                  <a:pathLst>
                    <a:path extrusionOk="0" h="1551" w="1997">
                      <a:moveTo>
                        <a:pt x="1002" y="0"/>
                      </a:moveTo>
                      <a:cubicBezTo>
                        <a:pt x="993" y="0"/>
                        <a:pt x="983" y="0"/>
                        <a:pt x="973" y="1"/>
                      </a:cubicBezTo>
                      <a:cubicBezTo>
                        <a:pt x="0" y="31"/>
                        <a:pt x="31" y="1551"/>
                        <a:pt x="1003" y="1551"/>
                      </a:cubicBezTo>
                      <a:cubicBezTo>
                        <a:pt x="1996" y="1491"/>
                        <a:pt x="1976" y="0"/>
                        <a:pt x="100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23"/>
                <p:cNvSpPr/>
                <p:nvPr/>
              </p:nvSpPr>
              <p:spPr>
                <a:xfrm>
                  <a:off x="-1120575" y="-650175"/>
                  <a:ext cx="50700" cy="38775"/>
                </a:xfrm>
                <a:custGeom>
                  <a:rect b="b" l="l" r="r" t="t"/>
                  <a:pathLst>
                    <a:path extrusionOk="0" h="1551" w="2028">
                      <a:moveTo>
                        <a:pt x="1032" y="0"/>
                      </a:moveTo>
                      <a:cubicBezTo>
                        <a:pt x="1022" y="0"/>
                        <a:pt x="1013" y="0"/>
                        <a:pt x="1004" y="1"/>
                      </a:cubicBezTo>
                      <a:cubicBezTo>
                        <a:pt x="0" y="31"/>
                        <a:pt x="61" y="1551"/>
                        <a:pt x="1034" y="1551"/>
                      </a:cubicBezTo>
                      <a:cubicBezTo>
                        <a:pt x="2027" y="1521"/>
                        <a:pt x="1977" y="0"/>
                        <a:pt x="103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23"/>
                <p:cNvSpPr/>
                <p:nvPr/>
              </p:nvSpPr>
              <p:spPr>
                <a:xfrm>
                  <a:off x="-618275" y="-1134975"/>
                  <a:ext cx="50175" cy="39525"/>
                </a:xfrm>
                <a:custGeom>
                  <a:rect b="b" l="l" r="r" t="t"/>
                  <a:pathLst>
                    <a:path extrusionOk="0" h="1581" w="2007">
                      <a:moveTo>
                        <a:pt x="973" y="0"/>
                      </a:moveTo>
                      <a:cubicBezTo>
                        <a:pt x="0" y="61"/>
                        <a:pt x="30" y="1581"/>
                        <a:pt x="1003" y="1581"/>
                      </a:cubicBezTo>
                      <a:cubicBezTo>
                        <a:pt x="2006" y="1520"/>
                        <a:pt x="1945" y="0"/>
                        <a:pt x="97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23"/>
                <p:cNvSpPr/>
                <p:nvPr/>
              </p:nvSpPr>
              <p:spPr>
                <a:xfrm>
                  <a:off x="-649450" y="-1630450"/>
                  <a:ext cx="50700" cy="38800"/>
                </a:xfrm>
                <a:custGeom>
                  <a:rect b="b" l="l" r="r" t="t"/>
                  <a:pathLst>
                    <a:path extrusionOk="0" h="1552" w="2028">
                      <a:moveTo>
                        <a:pt x="1032" y="1"/>
                      </a:moveTo>
                      <a:cubicBezTo>
                        <a:pt x="1023" y="1"/>
                        <a:pt x="1013" y="1"/>
                        <a:pt x="1004" y="1"/>
                      </a:cubicBezTo>
                      <a:cubicBezTo>
                        <a:pt x="1" y="32"/>
                        <a:pt x="62" y="1551"/>
                        <a:pt x="1034" y="1551"/>
                      </a:cubicBezTo>
                      <a:lnTo>
                        <a:pt x="1034" y="1551"/>
                      </a:lnTo>
                      <a:cubicBezTo>
                        <a:pt x="2028" y="1521"/>
                        <a:pt x="1978" y="1"/>
                        <a:pt x="103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23"/>
                <p:cNvSpPr/>
                <p:nvPr/>
              </p:nvSpPr>
              <p:spPr>
                <a:xfrm>
                  <a:off x="-3541600" y="-45575"/>
                  <a:ext cx="5511525" cy="5535325"/>
                </a:xfrm>
                <a:custGeom>
                  <a:rect b="b" l="l" r="r" t="t"/>
                  <a:pathLst>
                    <a:path extrusionOk="0" h="221413" w="220461">
                      <a:moveTo>
                        <a:pt x="104684" y="13993"/>
                      </a:moveTo>
                      <a:lnTo>
                        <a:pt x="125535" y="55909"/>
                      </a:lnTo>
                      <a:lnTo>
                        <a:pt x="114745" y="40559"/>
                      </a:lnTo>
                      <a:lnTo>
                        <a:pt x="114745" y="40407"/>
                      </a:lnTo>
                      <a:cubicBezTo>
                        <a:pt x="114745" y="40346"/>
                        <a:pt x="114684" y="40255"/>
                        <a:pt x="114593" y="40255"/>
                      </a:cubicBezTo>
                      <a:lnTo>
                        <a:pt x="71917" y="38462"/>
                      </a:lnTo>
                      <a:lnTo>
                        <a:pt x="104684" y="13993"/>
                      </a:lnTo>
                      <a:close/>
                      <a:moveTo>
                        <a:pt x="104896" y="13750"/>
                      </a:moveTo>
                      <a:lnTo>
                        <a:pt x="144654" y="26000"/>
                      </a:lnTo>
                      <a:lnTo>
                        <a:pt x="126477" y="57094"/>
                      </a:lnTo>
                      <a:lnTo>
                        <a:pt x="104896" y="13750"/>
                      </a:lnTo>
                      <a:close/>
                      <a:moveTo>
                        <a:pt x="126477" y="57854"/>
                      </a:moveTo>
                      <a:lnTo>
                        <a:pt x="151797" y="76061"/>
                      </a:lnTo>
                      <a:lnTo>
                        <a:pt x="135870" y="78219"/>
                      </a:lnTo>
                      <a:cubicBezTo>
                        <a:pt x="135809" y="78219"/>
                        <a:pt x="135718" y="78280"/>
                        <a:pt x="135718" y="78402"/>
                      </a:cubicBezTo>
                      <a:lnTo>
                        <a:pt x="135718" y="78432"/>
                      </a:lnTo>
                      <a:lnTo>
                        <a:pt x="128179" y="81715"/>
                      </a:lnTo>
                      <a:lnTo>
                        <a:pt x="126477" y="57854"/>
                      </a:lnTo>
                      <a:close/>
                      <a:moveTo>
                        <a:pt x="114471" y="41653"/>
                      </a:moveTo>
                      <a:lnTo>
                        <a:pt x="118483" y="85180"/>
                      </a:lnTo>
                      <a:lnTo>
                        <a:pt x="106082" y="66274"/>
                      </a:lnTo>
                      <a:lnTo>
                        <a:pt x="106203" y="66183"/>
                      </a:lnTo>
                      <a:lnTo>
                        <a:pt x="114471" y="41653"/>
                      </a:lnTo>
                      <a:close/>
                      <a:moveTo>
                        <a:pt x="114836" y="41258"/>
                      </a:moveTo>
                      <a:lnTo>
                        <a:pt x="126265" y="57550"/>
                      </a:lnTo>
                      <a:cubicBezTo>
                        <a:pt x="126234" y="57581"/>
                        <a:pt x="126173" y="57611"/>
                        <a:pt x="126143" y="57702"/>
                      </a:cubicBezTo>
                      <a:lnTo>
                        <a:pt x="118818" y="85332"/>
                      </a:lnTo>
                      <a:lnTo>
                        <a:pt x="114836" y="41258"/>
                      </a:lnTo>
                      <a:close/>
                      <a:moveTo>
                        <a:pt x="126265" y="58827"/>
                      </a:moveTo>
                      <a:lnTo>
                        <a:pt x="127876" y="81867"/>
                      </a:lnTo>
                      <a:lnTo>
                        <a:pt x="119152" y="85575"/>
                      </a:lnTo>
                      <a:lnTo>
                        <a:pt x="119152" y="85575"/>
                      </a:lnTo>
                      <a:lnTo>
                        <a:pt x="126265" y="58827"/>
                      </a:lnTo>
                      <a:close/>
                      <a:moveTo>
                        <a:pt x="71066" y="39313"/>
                      </a:moveTo>
                      <a:lnTo>
                        <a:pt x="87784" y="60255"/>
                      </a:lnTo>
                      <a:cubicBezTo>
                        <a:pt x="87723" y="60286"/>
                        <a:pt x="87723" y="60316"/>
                        <a:pt x="87692" y="60347"/>
                      </a:cubicBezTo>
                      <a:lnTo>
                        <a:pt x="84166" y="85818"/>
                      </a:lnTo>
                      <a:lnTo>
                        <a:pt x="35381" y="63690"/>
                      </a:lnTo>
                      <a:lnTo>
                        <a:pt x="71066" y="39313"/>
                      </a:lnTo>
                      <a:close/>
                      <a:moveTo>
                        <a:pt x="87996" y="61015"/>
                      </a:moveTo>
                      <a:lnTo>
                        <a:pt x="103437" y="94754"/>
                      </a:lnTo>
                      <a:lnTo>
                        <a:pt x="84531" y="85970"/>
                      </a:lnTo>
                      <a:lnTo>
                        <a:pt x="87996" y="61015"/>
                      </a:lnTo>
                      <a:close/>
                      <a:moveTo>
                        <a:pt x="88179" y="60407"/>
                      </a:moveTo>
                      <a:lnTo>
                        <a:pt x="105808" y="66243"/>
                      </a:lnTo>
                      <a:cubicBezTo>
                        <a:pt x="105778" y="66274"/>
                        <a:pt x="105747" y="66335"/>
                        <a:pt x="105778" y="66395"/>
                      </a:cubicBezTo>
                      <a:lnTo>
                        <a:pt x="106872" y="96335"/>
                      </a:lnTo>
                      <a:lnTo>
                        <a:pt x="103954" y="94967"/>
                      </a:lnTo>
                      <a:lnTo>
                        <a:pt x="88179" y="60407"/>
                      </a:lnTo>
                      <a:close/>
                      <a:moveTo>
                        <a:pt x="106112" y="67034"/>
                      </a:moveTo>
                      <a:lnTo>
                        <a:pt x="118544" y="85970"/>
                      </a:lnTo>
                      <a:lnTo>
                        <a:pt x="107845" y="96821"/>
                      </a:lnTo>
                      <a:lnTo>
                        <a:pt x="107176" y="96517"/>
                      </a:lnTo>
                      <a:lnTo>
                        <a:pt x="106112" y="67034"/>
                      </a:lnTo>
                      <a:close/>
                      <a:moveTo>
                        <a:pt x="107237" y="96943"/>
                      </a:moveTo>
                      <a:lnTo>
                        <a:pt x="107571" y="97095"/>
                      </a:lnTo>
                      <a:lnTo>
                        <a:pt x="107237" y="97429"/>
                      </a:lnTo>
                      <a:lnTo>
                        <a:pt x="107237" y="96943"/>
                      </a:lnTo>
                      <a:close/>
                      <a:moveTo>
                        <a:pt x="104136" y="95514"/>
                      </a:moveTo>
                      <a:lnTo>
                        <a:pt x="106842" y="96761"/>
                      </a:lnTo>
                      <a:lnTo>
                        <a:pt x="106872" y="97794"/>
                      </a:lnTo>
                      <a:lnTo>
                        <a:pt x="105747" y="98949"/>
                      </a:lnTo>
                      <a:lnTo>
                        <a:pt x="104136" y="95514"/>
                      </a:lnTo>
                      <a:close/>
                      <a:moveTo>
                        <a:pt x="136022" y="78554"/>
                      </a:moveTo>
                      <a:lnTo>
                        <a:pt x="181007" y="81168"/>
                      </a:lnTo>
                      <a:lnTo>
                        <a:pt x="141736" y="101198"/>
                      </a:lnTo>
                      <a:lnTo>
                        <a:pt x="136022" y="78554"/>
                      </a:lnTo>
                      <a:close/>
                      <a:moveTo>
                        <a:pt x="35199" y="64511"/>
                      </a:moveTo>
                      <a:lnTo>
                        <a:pt x="73194" y="97551"/>
                      </a:lnTo>
                      <a:lnTo>
                        <a:pt x="41157" y="101533"/>
                      </a:lnTo>
                      <a:lnTo>
                        <a:pt x="35199" y="64511"/>
                      </a:lnTo>
                      <a:close/>
                      <a:moveTo>
                        <a:pt x="106933" y="98280"/>
                      </a:moveTo>
                      <a:lnTo>
                        <a:pt x="107024" y="101806"/>
                      </a:lnTo>
                      <a:lnTo>
                        <a:pt x="107024" y="101806"/>
                      </a:lnTo>
                      <a:lnTo>
                        <a:pt x="105899" y="99314"/>
                      </a:lnTo>
                      <a:lnTo>
                        <a:pt x="106933" y="98280"/>
                      </a:lnTo>
                      <a:close/>
                      <a:moveTo>
                        <a:pt x="127845" y="82201"/>
                      </a:moveTo>
                      <a:lnTo>
                        <a:pt x="129517" y="106396"/>
                      </a:lnTo>
                      <a:lnTo>
                        <a:pt x="119000" y="86000"/>
                      </a:lnTo>
                      <a:lnTo>
                        <a:pt x="127845" y="82201"/>
                      </a:lnTo>
                      <a:close/>
                      <a:moveTo>
                        <a:pt x="118726" y="86244"/>
                      </a:moveTo>
                      <a:lnTo>
                        <a:pt x="129334" y="106821"/>
                      </a:lnTo>
                      <a:lnTo>
                        <a:pt x="108179" y="96943"/>
                      </a:lnTo>
                      <a:lnTo>
                        <a:pt x="118726" y="86244"/>
                      </a:lnTo>
                      <a:close/>
                      <a:moveTo>
                        <a:pt x="135718" y="78827"/>
                      </a:moveTo>
                      <a:lnTo>
                        <a:pt x="141432" y="101350"/>
                      </a:lnTo>
                      <a:lnTo>
                        <a:pt x="129942" y="107217"/>
                      </a:lnTo>
                      <a:lnTo>
                        <a:pt x="128210" y="82049"/>
                      </a:lnTo>
                      <a:lnTo>
                        <a:pt x="135718" y="78827"/>
                      </a:lnTo>
                      <a:close/>
                      <a:moveTo>
                        <a:pt x="84470" y="86335"/>
                      </a:moveTo>
                      <a:lnTo>
                        <a:pt x="103650" y="95271"/>
                      </a:lnTo>
                      <a:lnTo>
                        <a:pt x="105474" y="99223"/>
                      </a:lnTo>
                      <a:lnTo>
                        <a:pt x="90610" y="114299"/>
                      </a:lnTo>
                      <a:lnTo>
                        <a:pt x="74318" y="97733"/>
                      </a:lnTo>
                      <a:lnTo>
                        <a:pt x="84470" y="86335"/>
                      </a:lnTo>
                      <a:close/>
                      <a:moveTo>
                        <a:pt x="35169" y="63964"/>
                      </a:moveTo>
                      <a:lnTo>
                        <a:pt x="84136" y="86152"/>
                      </a:lnTo>
                      <a:lnTo>
                        <a:pt x="73893" y="97642"/>
                      </a:lnTo>
                      <a:lnTo>
                        <a:pt x="73862" y="97672"/>
                      </a:lnTo>
                      <a:cubicBezTo>
                        <a:pt x="73832" y="97733"/>
                        <a:pt x="73832" y="97824"/>
                        <a:pt x="73893" y="97885"/>
                      </a:cubicBezTo>
                      <a:lnTo>
                        <a:pt x="90276" y="114512"/>
                      </a:lnTo>
                      <a:lnTo>
                        <a:pt x="41521" y="103964"/>
                      </a:lnTo>
                      <a:lnTo>
                        <a:pt x="41187" y="101837"/>
                      </a:lnTo>
                      <a:lnTo>
                        <a:pt x="73589" y="97824"/>
                      </a:lnTo>
                      <a:cubicBezTo>
                        <a:pt x="73680" y="97824"/>
                        <a:pt x="73710" y="97794"/>
                        <a:pt x="73741" y="97703"/>
                      </a:cubicBezTo>
                      <a:cubicBezTo>
                        <a:pt x="73802" y="97642"/>
                        <a:pt x="73741" y="97551"/>
                        <a:pt x="73710" y="97520"/>
                      </a:cubicBezTo>
                      <a:lnTo>
                        <a:pt x="35169" y="63964"/>
                      </a:lnTo>
                      <a:close/>
                      <a:moveTo>
                        <a:pt x="40853" y="101897"/>
                      </a:moveTo>
                      <a:lnTo>
                        <a:pt x="41187" y="104116"/>
                      </a:lnTo>
                      <a:cubicBezTo>
                        <a:pt x="41187" y="104177"/>
                        <a:pt x="41217" y="104207"/>
                        <a:pt x="41278" y="104238"/>
                      </a:cubicBezTo>
                      <a:cubicBezTo>
                        <a:pt x="41217" y="104268"/>
                        <a:pt x="41187" y="104268"/>
                        <a:pt x="41187" y="104359"/>
                      </a:cubicBezTo>
                      <a:lnTo>
                        <a:pt x="33223" y="129345"/>
                      </a:lnTo>
                      <a:lnTo>
                        <a:pt x="700" y="106913"/>
                      </a:lnTo>
                      <a:lnTo>
                        <a:pt x="40853" y="101897"/>
                      </a:lnTo>
                      <a:close/>
                      <a:moveTo>
                        <a:pt x="180946" y="81593"/>
                      </a:moveTo>
                      <a:lnTo>
                        <a:pt x="150611" y="136305"/>
                      </a:lnTo>
                      <a:lnTo>
                        <a:pt x="141827" y="101533"/>
                      </a:lnTo>
                      <a:lnTo>
                        <a:pt x="180946" y="81593"/>
                      </a:lnTo>
                      <a:close/>
                      <a:moveTo>
                        <a:pt x="107936" y="97247"/>
                      </a:moveTo>
                      <a:lnTo>
                        <a:pt x="129638" y="107369"/>
                      </a:lnTo>
                      <a:lnTo>
                        <a:pt x="129730" y="107521"/>
                      </a:lnTo>
                      <a:cubicBezTo>
                        <a:pt x="129752" y="107565"/>
                        <a:pt x="129823" y="107593"/>
                        <a:pt x="129883" y="107593"/>
                      </a:cubicBezTo>
                      <a:cubicBezTo>
                        <a:pt x="129905" y="107593"/>
                        <a:pt x="129926" y="107589"/>
                        <a:pt x="129942" y="107581"/>
                      </a:cubicBezTo>
                      <a:lnTo>
                        <a:pt x="141493" y="101685"/>
                      </a:lnTo>
                      <a:lnTo>
                        <a:pt x="150338" y="136761"/>
                      </a:lnTo>
                      <a:lnTo>
                        <a:pt x="149487" y="138342"/>
                      </a:lnTo>
                      <a:lnTo>
                        <a:pt x="119091" y="127642"/>
                      </a:lnTo>
                      <a:cubicBezTo>
                        <a:pt x="119067" y="127634"/>
                        <a:pt x="119044" y="127631"/>
                        <a:pt x="119024" y="127631"/>
                      </a:cubicBezTo>
                      <a:cubicBezTo>
                        <a:pt x="118967" y="127631"/>
                        <a:pt x="118923" y="127659"/>
                        <a:pt x="118878" y="127703"/>
                      </a:cubicBezTo>
                      <a:lnTo>
                        <a:pt x="118878" y="127673"/>
                      </a:lnTo>
                      <a:lnTo>
                        <a:pt x="107419" y="102657"/>
                      </a:lnTo>
                      <a:lnTo>
                        <a:pt x="107267" y="97946"/>
                      </a:lnTo>
                      <a:lnTo>
                        <a:pt x="107936" y="97247"/>
                      </a:lnTo>
                      <a:close/>
                      <a:moveTo>
                        <a:pt x="150490" y="137308"/>
                      </a:moveTo>
                      <a:lnTo>
                        <a:pt x="150915" y="138889"/>
                      </a:lnTo>
                      <a:lnTo>
                        <a:pt x="149821" y="138524"/>
                      </a:lnTo>
                      <a:lnTo>
                        <a:pt x="150490" y="137308"/>
                      </a:lnTo>
                      <a:close/>
                      <a:moveTo>
                        <a:pt x="41552" y="104359"/>
                      </a:moveTo>
                      <a:lnTo>
                        <a:pt x="90337" y="114876"/>
                      </a:lnTo>
                      <a:lnTo>
                        <a:pt x="89212" y="140834"/>
                      </a:lnTo>
                      <a:lnTo>
                        <a:pt x="54987" y="137339"/>
                      </a:lnTo>
                      <a:lnTo>
                        <a:pt x="41552" y="104359"/>
                      </a:lnTo>
                      <a:close/>
                      <a:moveTo>
                        <a:pt x="107419" y="103600"/>
                      </a:moveTo>
                      <a:lnTo>
                        <a:pt x="118483" y="127764"/>
                      </a:lnTo>
                      <a:lnTo>
                        <a:pt x="108817" y="142384"/>
                      </a:lnTo>
                      <a:lnTo>
                        <a:pt x="107419" y="103600"/>
                      </a:lnTo>
                      <a:close/>
                      <a:moveTo>
                        <a:pt x="105626" y="99557"/>
                      </a:moveTo>
                      <a:lnTo>
                        <a:pt x="107085" y="102718"/>
                      </a:lnTo>
                      <a:lnTo>
                        <a:pt x="108513" y="142749"/>
                      </a:lnTo>
                      <a:lnTo>
                        <a:pt x="89607" y="140865"/>
                      </a:lnTo>
                      <a:lnTo>
                        <a:pt x="90702" y="114724"/>
                      </a:lnTo>
                      <a:cubicBezTo>
                        <a:pt x="90702" y="114694"/>
                        <a:pt x="90732" y="114694"/>
                        <a:pt x="90732" y="114694"/>
                      </a:cubicBezTo>
                      <a:lnTo>
                        <a:pt x="105626" y="99557"/>
                      </a:lnTo>
                      <a:close/>
                      <a:moveTo>
                        <a:pt x="181220" y="81897"/>
                      </a:moveTo>
                      <a:lnTo>
                        <a:pt x="170308" y="145728"/>
                      </a:lnTo>
                      <a:lnTo>
                        <a:pt x="151311" y="139041"/>
                      </a:lnTo>
                      <a:lnTo>
                        <a:pt x="150733" y="136852"/>
                      </a:lnTo>
                      <a:lnTo>
                        <a:pt x="181220" y="81897"/>
                      </a:lnTo>
                      <a:close/>
                      <a:moveTo>
                        <a:pt x="119486" y="128220"/>
                      </a:moveTo>
                      <a:lnTo>
                        <a:pt x="149274" y="138706"/>
                      </a:lnTo>
                      <a:lnTo>
                        <a:pt x="139791" y="155850"/>
                      </a:lnTo>
                      <a:lnTo>
                        <a:pt x="119486" y="128220"/>
                      </a:lnTo>
                      <a:close/>
                      <a:moveTo>
                        <a:pt x="89577" y="141168"/>
                      </a:moveTo>
                      <a:lnTo>
                        <a:pt x="108453" y="143083"/>
                      </a:lnTo>
                      <a:lnTo>
                        <a:pt x="88300" y="170470"/>
                      </a:lnTo>
                      <a:lnTo>
                        <a:pt x="89577" y="141168"/>
                      </a:lnTo>
                      <a:close/>
                      <a:moveTo>
                        <a:pt x="151432" y="139436"/>
                      </a:moveTo>
                      <a:lnTo>
                        <a:pt x="170278" y="146062"/>
                      </a:lnTo>
                      <a:lnTo>
                        <a:pt x="163317" y="186640"/>
                      </a:lnTo>
                      <a:lnTo>
                        <a:pt x="151432" y="139436"/>
                      </a:lnTo>
                      <a:close/>
                      <a:moveTo>
                        <a:pt x="118848" y="127886"/>
                      </a:moveTo>
                      <a:cubicBezTo>
                        <a:pt x="118848" y="127916"/>
                        <a:pt x="118848" y="127946"/>
                        <a:pt x="118909" y="127946"/>
                      </a:cubicBezTo>
                      <a:lnTo>
                        <a:pt x="139639" y="156184"/>
                      </a:lnTo>
                      <a:lnTo>
                        <a:pt x="121705" y="188464"/>
                      </a:lnTo>
                      <a:lnTo>
                        <a:pt x="118970" y="173722"/>
                      </a:lnTo>
                      <a:cubicBezTo>
                        <a:pt x="118970" y="173661"/>
                        <a:pt x="118878" y="173570"/>
                        <a:pt x="118818" y="173570"/>
                      </a:cubicBezTo>
                      <a:lnTo>
                        <a:pt x="88787" y="170835"/>
                      </a:lnTo>
                      <a:lnTo>
                        <a:pt x="88574" y="170743"/>
                      </a:lnTo>
                      <a:lnTo>
                        <a:pt x="108878" y="143175"/>
                      </a:lnTo>
                      <a:cubicBezTo>
                        <a:pt x="108909" y="143144"/>
                        <a:pt x="108909" y="143114"/>
                        <a:pt x="108909" y="143083"/>
                      </a:cubicBezTo>
                      <a:lnTo>
                        <a:pt x="108909" y="142992"/>
                      </a:lnTo>
                      <a:lnTo>
                        <a:pt x="118848" y="127886"/>
                      </a:lnTo>
                      <a:close/>
                      <a:moveTo>
                        <a:pt x="89577" y="171290"/>
                      </a:moveTo>
                      <a:lnTo>
                        <a:pt x="118635" y="173935"/>
                      </a:lnTo>
                      <a:lnTo>
                        <a:pt x="121401" y="189041"/>
                      </a:lnTo>
                      <a:lnTo>
                        <a:pt x="89577" y="171290"/>
                      </a:lnTo>
                      <a:close/>
                      <a:moveTo>
                        <a:pt x="139851" y="156488"/>
                      </a:moveTo>
                      <a:lnTo>
                        <a:pt x="162831" y="187704"/>
                      </a:lnTo>
                      <a:lnTo>
                        <a:pt x="121736" y="189133"/>
                      </a:lnTo>
                      <a:lnTo>
                        <a:pt x="121766" y="189072"/>
                      </a:lnTo>
                      <a:lnTo>
                        <a:pt x="139851" y="156488"/>
                      </a:lnTo>
                      <a:close/>
                      <a:moveTo>
                        <a:pt x="117652" y="0"/>
                      </a:moveTo>
                      <a:cubicBezTo>
                        <a:pt x="117634" y="0"/>
                        <a:pt x="117617" y="4"/>
                        <a:pt x="117602" y="11"/>
                      </a:cubicBezTo>
                      <a:lnTo>
                        <a:pt x="79121" y="12018"/>
                      </a:lnTo>
                      <a:cubicBezTo>
                        <a:pt x="78999" y="12048"/>
                        <a:pt x="78969" y="12139"/>
                        <a:pt x="78999" y="12261"/>
                      </a:cubicBezTo>
                      <a:cubicBezTo>
                        <a:pt x="79021" y="12327"/>
                        <a:pt x="79075" y="12376"/>
                        <a:pt x="79137" y="12376"/>
                      </a:cubicBezTo>
                      <a:cubicBezTo>
                        <a:pt x="79161" y="12376"/>
                        <a:pt x="79187" y="12369"/>
                        <a:pt x="79212" y="12352"/>
                      </a:cubicBezTo>
                      <a:lnTo>
                        <a:pt x="116994" y="589"/>
                      </a:lnTo>
                      <a:lnTo>
                        <a:pt x="104744" y="13385"/>
                      </a:lnTo>
                      <a:cubicBezTo>
                        <a:pt x="104714" y="13446"/>
                        <a:pt x="104714" y="13477"/>
                        <a:pt x="104714" y="13537"/>
                      </a:cubicBezTo>
                      <a:cubicBezTo>
                        <a:pt x="104684" y="13537"/>
                        <a:pt x="104653" y="13537"/>
                        <a:pt x="104592" y="13598"/>
                      </a:cubicBezTo>
                      <a:lnTo>
                        <a:pt x="71279" y="38462"/>
                      </a:lnTo>
                      <a:cubicBezTo>
                        <a:pt x="71218" y="38523"/>
                        <a:pt x="71218" y="38583"/>
                        <a:pt x="71218" y="38675"/>
                      </a:cubicBezTo>
                      <a:cubicBezTo>
                        <a:pt x="71248" y="38735"/>
                        <a:pt x="71279" y="38766"/>
                        <a:pt x="71370" y="38766"/>
                      </a:cubicBezTo>
                      <a:lnTo>
                        <a:pt x="114380" y="40589"/>
                      </a:lnTo>
                      <a:lnTo>
                        <a:pt x="114380" y="40802"/>
                      </a:lnTo>
                      <a:lnTo>
                        <a:pt x="105869" y="65939"/>
                      </a:lnTo>
                      <a:lnTo>
                        <a:pt x="88088" y="60043"/>
                      </a:lnTo>
                      <a:lnTo>
                        <a:pt x="71218" y="38979"/>
                      </a:lnTo>
                      <a:cubicBezTo>
                        <a:pt x="71160" y="38921"/>
                        <a:pt x="71115" y="38900"/>
                        <a:pt x="71066" y="38900"/>
                      </a:cubicBezTo>
                      <a:cubicBezTo>
                        <a:pt x="71037" y="38900"/>
                        <a:pt x="71008" y="38907"/>
                        <a:pt x="70975" y="38918"/>
                      </a:cubicBezTo>
                      <a:lnTo>
                        <a:pt x="34925" y="63599"/>
                      </a:lnTo>
                      <a:cubicBezTo>
                        <a:pt x="34895" y="63629"/>
                        <a:pt x="34834" y="63690"/>
                        <a:pt x="34834" y="63751"/>
                      </a:cubicBezTo>
                      <a:cubicBezTo>
                        <a:pt x="34834" y="63781"/>
                        <a:pt x="34834" y="63812"/>
                        <a:pt x="34895" y="63842"/>
                      </a:cubicBezTo>
                      <a:cubicBezTo>
                        <a:pt x="34834" y="63842"/>
                        <a:pt x="34834" y="63842"/>
                        <a:pt x="34804" y="63903"/>
                      </a:cubicBezTo>
                      <a:cubicBezTo>
                        <a:pt x="34743" y="63933"/>
                        <a:pt x="34713" y="63994"/>
                        <a:pt x="34743" y="64085"/>
                      </a:cubicBezTo>
                      <a:lnTo>
                        <a:pt x="40792" y="101593"/>
                      </a:lnTo>
                      <a:lnTo>
                        <a:pt x="153" y="106639"/>
                      </a:lnTo>
                      <a:cubicBezTo>
                        <a:pt x="92" y="106639"/>
                        <a:pt x="1" y="106700"/>
                        <a:pt x="1" y="106791"/>
                      </a:cubicBezTo>
                      <a:cubicBezTo>
                        <a:pt x="1" y="106852"/>
                        <a:pt x="1" y="106913"/>
                        <a:pt x="62" y="106943"/>
                      </a:cubicBezTo>
                      <a:lnTo>
                        <a:pt x="92" y="106973"/>
                      </a:lnTo>
                      <a:lnTo>
                        <a:pt x="33193" y="129861"/>
                      </a:lnTo>
                      <a:cubicBezTo>
                        <a:pt x="33223" y="129892"/>
                        <a:pt x="33284" y="129892"/>
                        <a:pt x="33345" y="129892"/>
                      </a:cubicBezTo>
                      <a:lnTo>
                        <a:pt x="33436" y="129770"/>
                      </a:lnTo>
                      <a:lnTo>
                        <a:pt x="41400" y="105028"/>
                      </a:lnTo>
                      <a:lnTo>
                        <a:pt x="54683" y="137673"/>
                      </a:lnTo>
                      <a:cubicBezTo>
                        <a:pt x="54713" y="137764"/>
                        <a:pt x="54774" y="137795"/>
                        <a:pt x="54835" y="137795"/>
                      </a:cubicBezTo>
                      <a:lnTo>
                        <a:pt x="89182" y="141290"/>
                      </a:lnTo>
                      <a:lnTo>
                        <a:pt x="87936" y="171078"/>
                      </a:lnTo>
                      <a:cubicBezTo>
                        <a:pt x="87936" y="171138"/>
                        <a:pt x="87996" y="171260"/>
                        <a:pt x="88088" y="171260"/>
                      </a:cubicBezTo>
                      <a:lnTo>
                        <a:pt x="88695" y="171290"/>
                      </a:lnTo>
                      <a:lnTo>
                        <a:pt x="121492" y="189589"/>
                      </a:lnTo>
                      <a:cubicBezTo>
                        <a:pt x="121523" y="189589"/>
                        <a:pt x="121553" y="189619"/>
                        <a:pt x="121553" y="189619"/>
                      </a:cubicBezTo>
                      <a:lnTo>
                        <a:pt x="163135" y="188160"/>
                      </a:lnTo>
                      <a:cubicBezTo>
                        <a:pt x="163195" y="188160"/>
                        <a:pt x="163226" y="188130"/>
                        <a:pt x="163286" y="188069"/>
                      </a:cubicBezTo>
                      <a:cubicBezTo>
                        <a:pt x="163317" y="187978"/>
                        <a:pt x="163317" y="187947"/>
                        <a:pt x="163286" y="187856"/>
                      </a:cubicBezTo>
                      <a:lnTo>
                        <a:pt x="140034" y="156214"/>
                      </a:lnTo>
                      <a:lnTo>
                        <a:pt x="149639" y="138828"/>
                      </a:lnTo>
                      <a:lnTo>
                        <a:pt x="151007" y="139314"/>
                      </a:lnTo>
                      <a:lnTo>
                        <a:pt x="163195" y="187552"/>
                      </a:lnTo>
                      <a:cubicBezTo>
                        <a:pt x="163226" y="187643"/>
                        <a:pt x="163286" y="187704"/>
                        <a:pt x="163378" y="187704"/>
                      </a:cubicBezTo>
                      <a:cubicBezTo>
                        <a:pt x="163469" y="187704"/>
                        <a:pt x="163530" y="187643"/>
                        <a:pt x="163530" y="187552"/>
                      </a:cubicBezTo>
                      <a:lnTo>
                        <a:pt x="170612" y="146214"/>
                      </a:lnTo>
                      <a:lnTo>
                        <a:pt x="185627" y="151503"/>
                      </a:lnTo>
                      <a:lnTo>
                        <a:pt x="187512" y="174330"/>
                      </a:lnTo>
                      <a:cubicBezTo>
                        <a:pt x="187512" y="174421"/>
                        <a:pt x="187603" y="174482"/>
                        <a:pt x="187664" y="174482"/>
                      </a:cubicBezTo>
                      <a:lnTo>
                        <a:pt x="219427" y="179315"/>
                      </a:lnTo>
                      <a:lnTo>
                        <a:pt x="220066" y="221230"/>
                      </a:lnTo>
                      <a:cubicBezTo>
                        <a:pt x="220066" y="221322"/>
                        <a:pt x="220157" y="221413"/>
                        <a:pt x="220278" y="221413"/>
                      </a:cubicBezTo>
                      <a:cubicBezTo>
                        <a:pt x="220370" y="221413"/>
                        <a:pt x="220461" y="221291"/>
                        <a:pt x="220461" y="221230"/>
                      </a:cubicBezTo>
                      <a:lnTo>
                        <a:pt x="219823" y="179163"/>
                      </a:lnTo>
                      <a:cubicBezTo>
                        <a:pt x="219823" y="179102"/>
                        <a:pt x="219731" y="179011"/>
                        <a:pt x="219671" y="178981"/>
                      </a:cubicBezTo>
                      <a:lnTo>
                        <a:pt x="187846" y="174148"/>
                      </a:lnTo>
                      <a:lnTo>
                        <a:pt x="185962" y="151351"/>
                      </a:lnTo>
                      <a:cubicBezTo>
                        <a:pt x="185962" y="151290"/>
                        <a:pt x="185931" y="151199"/>
                        <a:pt x="185840" y="151199"/>
                      </a:cubicBezTo>
                      <a:lnTo>
                        <a:pt x="170642" y="145849"/>
                      </a:lnTo>
                      <a:lnTo>
                        <a:pt x="181706" y="81076"/>
                      </a:lnTo>
                      <a:cubicBezTo>
                        <a:pt x="181706" y="81016"/>
                        <a:pt x="181706" y="80955"/>
                        <a:pt x="181676" y="80924"/>
                      </a:cubicBezTo>
                      <a:cubicBezTo>
                        <a:pt x="181615" y="80864"/>
                        <a:pt x="181585" y="80833"/>
                        <a:pt x="181554" y="80833"/>
                      </a:cubicBezTo>
                      <a:lnTo>
                        <a:pt x="137785" y="78280"/>
                      </a:lnTo>
                      <a:lnTo>
                        <a:pt x="152283" y="76304"/>
                      </a:lnTo>
                      <a:cubicBezTo>
                        <a:pt x="152374" y="76304"/>
                        <a:pt x="152405" y="76244"/>
                        <a:pt x="152435" y="76213"/>
                      </a:cubicBezTo>
                      <a:cubicBezTo>
                        <a:pt x="152496" y="76122"/>
                        <a:pt x="152435" y="76061"/>
                        <a:pt x="152374" y="76000"/>
                      </a:cubicBezTo>
                      <a:lnTo>
                        <a:pt x="126720" y="57520"/>
                      </a:lnTo>
                      <a:lnTo>
                        <a:pt x="126690" y="57429"/>
                      </a:lnTo>
                      <a:lnTo>
                        <a:pt x="145049" y="25969"/>
                      </a:lnTo>
                      <a:cubicBezTo>
                        <a:pt x="145079" y="25939"/>
                        <a:pt x="145079" y="25848"/>
                        <a:pt x="145049" y="25817"/>
                      </a:cubicBezTo>
                      <a:cubicBezTo>
                        <a:pt x="145049" y="25787"/>
                        <a:pt x="144958" y="25756"/>
                        <a:pt x="144927" y="25696"/>
                      </a:cubicBezTo>
                      <a:lnTo>
                        <a:pt x="105200" y="13416"/>
                      </a:lnTo>
                      <a:lnTo>
                        <a:pt x="117754" y="315"/>
                      </a:lnTo>
                      <a:cubicBezTo>
                        <a:pt x="117815" y="255"/>
                        <a:pt x="117815" y="163"/>
                        <a:pt x="117784" y="103"/>
                      </a:cubicBezTo>
                      <a:cubicBezTo>
                        <a:pt x="117761" y="34"/>
                        <a:pt x="117704" y="0"/>
                        <a:pt x="11765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23"/>
                <p:cNvSpPr/>
                <p:nvPr/>
              </p:nvSpPr>
              <p:spPr>
                <a:xfrm>
                  <a:off x="-700475" y="951025"/>
                  <a:ext cx="50325" cy="35375"/>
                </a:xfrm>
                <a:custGeom>
                  <a:rect b="b" l="l" r="r" t="t"/>
                  <a:pathLst>
                    <a:path extrusionOk="0" h="1415" w="2013">
                      <a:moveTo>
                        <a:pt x="1047" y="0"/>
                      </a:moveTo>
                      <a:cubicBezTo>
                        <a:pt x="500" y="0"/>
                        <a:pt x="0" y="690"/>
                        <a:pt x="492" y="1181"/>
                      </a:cubicBezTo>
                      <a:cubicBezTo>
                        <a:pt x="642" y="1346"/>
                        <a:pt x="815" y="1415"/>
                        <a:pt x="982" y="1415"/>
                      </a:cubicBezTo>
                      <a:cubicBezTo>
                        <a:pt x="1525" y="1415"/>
                        <a:pt x="2013" y="696"/>
                        <a:pt x="1525" y="209"/>
                      </a:cubicBezTo>
                      <a:cubicBezTo>
                        <a:pt x="1378" y="62"/>
                        <a:pt x="1210" y="0"/>
                        <a:pt x="104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23"/>
                <p:cNvSpPr/>
                <p:nvPr/>
              </p:nvSpPr>
              <p:spPr>
                <a:xfrm>
                  <a:off x="-1364400" y="1443875"/>
                  <a:ext cx="50100" cy="35700"/>
                </a:xfrm>
                <a:custGeom>
                  <a:rect b="b" l="l" r="r" t="t"/>
                  <a:pathLst>
                    <a:path extrusionOk="0" h="1428" w="2004">
                      <a:moveTo>
                        <a:pt x="1032" y="1"/>
                      </a:moveTo>
                      <a:cubicBezTo>
                        <a:pt x="489" y="1"/>
                        <a:pt x="0" y="705"/>
                        <a:pt x="513" y="1194"/>
                      </a:cubicBezTo>
                      <a:cubicBezTo>
                        <a:pt x="664" y="1359"/>
                        <a:pt x="835" y="1428"/>
                        <a:pt x="1000" y="1428"/>
                      </a:cubicBezTo>
                      <a:cubicBezTo>
                        <a:pt x="1533" y="1428"/>
                        <a:pt x="2004" y="709"/>
                        <a:pt x="1516" y="222"/>
                      </a:cubicBezTo>
                      <a:cubicBezTo>
                        <a:pt x="1367" y="66"/>
                        <a:pt x="1197" y="1"/>
                        <a:pt x="103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23"/>
                <p:cNvSpPr/>
                <p:nvPr/>
              </p:nvSpPr>
              <p:spPr>
                <a:xfrm>
                  <a:off x="-920175" y="1590950"/>
                  <a:ext cx="50425" cy="35825"/>
                </a:xfrm>
                <a:custGeom>
                  <a:rect b="b" l="l" r="r" t="t"/>
                  <a:pathLst>
                    <a:path extrusionOk="0" h="1433" w="2017">
                      <a:moveTo>
                        <a:pt x="1060" y="0"/>
                      </a:moveTo>
                      <a:cubicBezTo>
                        <a:pt x="509" y="0"/>
                        <a:pt x="1" y="714"/>
                        <a:pt x="495" y="1208"/>
                      </a:cubicBezTo>
                      <a:cubicBezTo>
                        <a:pt x="653" y="1366"/>
                        <a:pt x="830" y="1432"/>
                        <a:pt x="999" y="1432"/>
                      </a:cubicBezTo>
                      <a:cubicBezTo>
                        <a:pt x="1546" y="1432"/>
                        <a:pt x="2016" y="739"/>
                        <a:pt x="1529" y="205"/>
                      </a:cubicBezTo>
                      <a:cubicBezTo>
                        <a:pt x="1385" y="61"/>
                        <a:pt x="1221" y="0"/>
                        <a:pt x="106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23"/>
                <p:cNvSpPr/>
                <p:nvPr/>
              </p:nvSpPr>
              <p:spPr>
                <a:xfrm>
                  <a:off x="-407925" y="1372750"/>
                  <a:ext cx="50275" cy="35500"/>
                </a:xfrm>
                <a:custGeom>
                  <a:rect b="b" l="l" r="r" t="t"/>
                  <a:pathLst>
                    <a:path extrusionOk="0" h="1420" w="2011">
                      <a:moveTo>
                        <a:pt x="1047" y="1"/>
                      </a:moveTo>
                      <a:cubicBezTo>
                        <a:pt x="500" y="1"/>
                        <a:pt x="1" y="691"/>
                        <a:pt x="492" y="1182"/>
                      </a:cubicBezTo>
                      <a:cubicBezTo>
                        <a:pt x="645" y="1350"/>
                        <a:pt x="821" y="1419"/>
                        <a:pt x="991" y="1419"/>
                      </a:cubicBezTo>
                      <a:cubicBezTo>
                        <a:pt x="1530" y="1419"/>
                        <a:pt x="2011" y="718"/>
                        <a:pt x="1525" y="209"/>
                      </a:cubicBezTo>
                      <a:cubicBezTo>
                        <a:pt x="1379" y="62"/>
                        <a:pt x="1211" y="1"/>
                        <a:pt x="104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23"/>
                <p:cNvSpPr/>
                <p:nvPr/>
              </p:nvSpPr>
              <p:spPr>
                <a:xfrm>
                  <a:off x="-596200" y="2083250"/>
                  <a:ext cx="50750" cy="35400"/>
                </a:xfrm>
                <a:custGeom>
                  <a:rect b="b" l="l" r="r" t="t"/>
                  <a:pathLst>
                    <a:path extrusionOk="0" h="1416" w="2030">
                      <a:moveTo>
                        <a:pt x="1041" y="1"/>
                      </a:moveTo>
                      <a:cubicBezTo>
                        <a:pt x="495" y="1"/>
                        <a:pt x="0" y="690"/>
                        <a:pt x="515" y="1182"/>
                      </a:cubicBezTo>
                      <a:cubicBezTo>
                        <a:pt x="666" y="1347"/>
                        <a:pt x="838" y="1415"/>
                        <a:pt x="1005" y="1415"/>
                      </a:cubicBezTo>
                      <a:cubicBezTo>
                        <a:pt x="1546" y="1415"/>
                        <a:pt x="2029" y="697"/>
                        <a:pt x="1518" y="209"/>
                      </a:cubicBezTo>
                      <a:cubicBezTo>
                        <a:pt x="1371" y="62"/>
                        <a:pt x="1204" y="1"/>
                        <a:pt x="104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23"/>
                <p:cNvSpPr/>
                <p:nvPr/>
              </p:nvSpPr>
              <p:spPr>
                <a:xfrm>
                  <a:off x="-173125" y="1901650"/>
                  <a:ext cx="50350" cy="35375"/>
                </a:xfrm>
                <a:custGeom>
                  <a:rect b="b" l="l" r="r" t="t"/>
                  <a:pathLst>
                    <a:path extrusionOk="0" h="1415" w="2014">
                      <a:moveTo>
                        <a:pt x="1035" y="0"/>
                      </a:moveTo>
                      <a:cubicBezTo>
                        <a:pt x="482" y="0"/>
                        <a:pt x="1" y="690"/>
                        <a:pt x="492" y="1181"/>
                      </a:cubicBezTo>
                      <a:cubicBezTo>
                        <a:pt x="650" y="1346"/>
                        <a:pt x="826" y="1415"/>
                        <a:pt x="995" y="1415"/>
                      </a:cubicBezTo>
                      <a:cubicBezTo>
                        <a:pt x="1543" y="1415"/>
                        <a:pt x="2013" y="696"/>
                        <a:pt x="1526" y="209"/>
                      </a:cubicBezTo>
                      <a:cubicBezTo>
                        <a:pt x="1372" y="62"/>
                        <a:pt x="1200" y="0"/>
                        <a:pt x="103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23"/>
                <p:cNvSpPr/>
                <p:nvPr/>
              </p:nvSpPr>
              <p:spPr>
                <a:xfrm>
                  <a:off x="-1459450" y="2087050"/>
                  <a:ext cx="50125" cy="35500"/>
                </a:xfrm>
                <a:custGeom>
                  <a:rect b="b" l="l" r="r" t="t"/>
                  <a:pathLst>
                    <a:path extrusionOk="0" h="1420" w="2005">
                      <a:moveTo>
                        <a:pt x="1041" y="1"/>
                      </a:moveTo>
                      <a:cubicBezTo>
                        <a:pt x="495" y="1"/>
                        <a:pt x="1" y="690"/>
                        <a:pt x="516" y="1182"/>
                      </a:cubicBezTo>
                      <a:cubicBezTo>
                        <a:pt x="669" y="1349"/>
                        <a:pt x="843" y="1419"/>
                        <a:pt x="1010" y="1419"/>
                      </a:cubicBezTo>
                      <a:cubicBezTo>
                        <a:pt x="1541" y="1419"/>
                        <a:pt x="2004" y="718"/>
                        <a:pt x="1519" y="209"/>
                      </a:cubicBezTo>
                      <a:cubicBezTo>
                        <a:pt x="1372" y="62"/>
                        <a:pt x="1204" y="1"/>
                        <a:pt x="104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23"/>
                <p:cNvSpPr/>
                <p:nvPr/>
              </p:nvSpPr>
              <p:spPr>
                <a:xfrm>
                  <a:off x="-1301500" y="2800275"/>
                  <a:ext cx="50225" cy="35800"/>
                </a:xfrm>
                <a:custGeom>
                  <a:rect b="b" l="l" r="r" t="t"/>
                  <a:pathLst>
                    <a:path extrusionOk="0" h="1432" w="2009">
                      <a:moveTo>
                        <a:pt x="1039" y="1"/>
                      </a:moveTo>
                      <a:cubicBezTo>
                        <a:pt x="494" y="1"/>
                        <a:pt x="0" y="705"/>
                        <a:pt x="490" y="1194"/>
                      </a:cubicBezTo>
                      <a:cubicBezTo>
                        <a:pt x="643" y="1362"/>
                        <a:pt x="818" y="1432"/>
                        <a:pt x="988" y="1432"/>
                      </a:cubicBezTo>
                      <a:cubicBezTo>
                        <a:pt x="1527" y="1432"/>
                        <a:pt x="2008" y="730"/>
                        <a:pt x="1523" y="222"/>
                      </a:cubicBezTo>
                      <a:cubicBezTo>
                        <a:pt x="1374" y="66"/>
                        <a:pt x="1204" y="1"/>
                        <a:pt x="103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23"/>
                <p:cNvSpPr/>
                <p:nvPr/>
              </p:nvSpPr>
              <p:spPr>
                <a:xfrm>
                  <a:off x="-318925" y="2620600"/>
                  <a:ext cx="50950" cy="35400"/>
                </a:xfrm>
                <a:custGeom>
                  <a:rect b="b" l="l" r="r" t="t"/>
                  <a:pathLst>
                    <a:path extrusionOk="0" h="1416" w="2038">
                      <a:moveTo>
                        <a:pt x="1054" y="0"/>
                      </a:moveTo>
                      <a:cubicBezTo>
                        <a:pt x="504" y="0"/>
                        <a:pt x="1" y="714"/>
                        <a:pt x="519" y="1208"/>
                      </a:cubicBezTo>
                      <a:cubicBezTo>
                        <a:pt x="665" y="1354"/>
                        <a:pt x="832" y="1416"/>
                        <a:pt x="995" y="1416"/>
                      </a:cubicBezTo>
                      <a:cubicBezTo>
                        <a:pt x="1542" y="1416"/>
                        <a:pt x="2037" y="720"/>
                        <a:pt x="1522" y="205"/>
                      </a:cubicBezTo>
                      <a:cubicBezTo>
                        <a:pt x="1378" y="61"/>
                        <a:pt x="1214" y="0"/>
                        <a:pt x="105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23"/>
                <p:cNvSpPr/>
                <p:nvPr/>
              </p:nvSpPr>
              <p:spPr>
                <a:xfrm>
                  <a:off x="-2533950" y="2539950"/>
                  <a:ext cx="50750" cy="35925"/>
                </a:xfrm>
                <a:custGeom>
                  <a:rect b="b" l="l" r="r" t="t"/>
                  <a:pathLst>
                    <a:path extrusionOk="0" h="1437" w="2030">
                      <a:moveTo>
                        <a:pt x="1043" y="1"/>
                      </a:moveTo>
                      <a:cubicBezTo>
                        <a:pt x="496" y="1"/>
                        <a:pt x="1" y="697"/>
                        <a:pt x="516" y="1212"/>
                      </a:cubicBezTo>
                      <a:cubicBezTo>
                        <a:pt x="667" y="1370"/>
                        <a:pt x="840" y="1436"/>
                        <a:pt x="1007" y="1436"/>
                      </a:cubicBezTo>
                      <a:cubicBezTo>
                        <a:pt x="1548" y="1436"/>
                        <a:pt x="2030" y="743"/>
                        <a:pt x="1519" y="209"/>
                      </a:cubicBezTo>
                      <a:cubicBezTo>
                        <a:pt x="1373" y="63"/>
                        <a:pt x="1206" y="1"/>
                        <a:pt x="104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23"/>
                <p:cNvSpPr/>
                <p:nvPr/>
              </p:nvSpPr>
              <p:spPr>
                <a:xfrm>
                  <a:off x="-1714950" y="2379625"/>
                  <a:ext cx="50300" cy="35475"/>
                </a:xfrm>
                <a:custGeom>
                  <a:rect b="b" l="l" r="r" t="t"/>
                  <a:pathLst>
                    <a:path extrusionOk="0" h="1419" w="2012">
                      <a:moveTo>
                        <a:pt x="1048" y="0"/>
                      </a:moveTo>
                      <a:cubicBezTo>
                        <a:pt x="500" y="0"/>
                        <a:pt x="1" y="690"/>
                        <a:pt x="492" y="1181"/>
                      </a:cubicBezTo>
                      <a:cubicBezTo>
                        <a:pt x="645" y="1349"/>
                        <a:pt x="821" y="1418"/>
                        <a:pt x="991" y="1418"/>
                      </a:cubicBezTo>
                      <a:cubicBezTo>
                        <a:pt x="1530" y="1418"/>
                        <a:pt x="2011" y="717"/>
                        <a:pt x="1526" y="208"/>
                      </a:cubicBezTo>
                      <a:cubicBezTo>
                        <a:pt x="1379" y="62"/>
                        <a:pt x="1211" y="0"/>
                        <a:pt x="104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23"/>
                <p:cNvSpPr/>
                <p:nvPr/>
              </p:nvSpPr>
              <p:spPr>
                <a:xfrm>
                  <a:off x="-2196675" y="3377800"/>
                  <a:ext cx="50400" cy="35075"/>
                </a:xfrm>
                <a:custGeom>
                  <a:rect b="b" l="l" r="r" t="t"/>
                  <a:pathLst>
                    <a:path extrusionOk="0" h="1403" w="2016">
                      <a:moveTo>
                        <a:pt x="1039" y="0"/>
                      </a:moveTo>
                      <a:cubicBezTo>
                        <a:pt x="495" y="0"/>
                        <a:pt x="1" y="704"/>
                        <a:pt x="491" y="1194"/>
                      </a:cubicBezTo>
                      <a:cubicBezTo>
                        <a:pt x="644" y="1341"/>
                        <a:pt x="816" y="1402"/>
                        <a:pt x="981" y="1402"/>
                      </a:cubicBezTo>
                      <a:cubicBezTo>
                        <a:pt x="1534" y="1402"/>
                        <a:pt x="2015" y="713"/>
                        <a:pt x="1524" y="221"/>
                      </a:cubicBezTo>
                      <a:cubicBezTo>
                        <a:pt x="1375" y="65"/>
                        <a:pt x="1205" y="0"/>
                        <a:pt x="103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23"/>
                <p:cNvSpPr/>
                <p:nvPr/>
              </p:nvSpPr>
              <p:spPr>
                <a:xfrm>
                  <a:off x="-849425" y="3508825"/>
                  <a:ext cx="50500" cy="35400"/>
                </a:xfrm>
                <a:custGeom>
                  <a:rect b="b" l="l" r="r" t="t"/>
                  <a:pathLst>
                    <a:path extrusionOk="0" h="1416" w="2020">
                      <a:moveTo>
                        <a:pt x="1036" y="0"/>
                      </a:moveTo>
                      <a:cubicBezTo>
                        <a:pt x="483" y="0"/>
                        <a:pt x="0" y="696"/>
                        <a:pt x="492" y="1211"/>
                      </a:cubicBezTo>
                      <a:cubicBezTo>
                        <a:pt x="636" y="1355"/>
                        <a:pt x="800" y="1416"/>
                        <a:pt x="961" y="1416"/>
                      </a:cubicBezTo>
                      <a:cubicBezTo>
                        <a:pt x="1512" y="1416"/>
                        <a:pt x="2020" y="703"/>
                        <a:pt x="1526" y="208"/>
                      </a:cubicBezTo>
                      <a:cubicBezTo>
                        <a:pt x="1372" y="62"/>
                        <a:pt x="1201" y="0"/>
                        <a:pt x="103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23"/>
                <p:cNvSpPr/>
                <p:nvPr/>
              </p:nvSpPr>
              <p:spPr>
                <a:xfrm>
                  <a:off x="-601700" y="3131900"/>
                  <a:ext cx="50350" cy="35400"/>
                </a:xfrm>
                <a:custGeom>
                  <a:rect b="b" l="l" r="r" t="t"/>
                  <a:pathLst>
                    <a:path extrusionOk="0" h="1416" w="2014">
                      <a:moveTo>
                        <a:pt x="1047" y="1"/>
                      </a:moveTo>
                      <a:cubicBezTo>
                        <a:pt x="500" y="1"/>
                        <a:pt x="1" y="690"/>
                        <a:pt x="492" y="1182"/>
                      </a:cubicBezTo>
                      <a:cubicBezTo>
                        <a:pt x="643" y="1347"/>
                        <a:pt x="815" y="1415"/>
                        <a:pt x="983" y="1415"/>
                      </a:cubicBezTo>
                      <a:cubicBezTo>
                        <a:pt x="1525" y="1415"/>
                        <a:pt x="2013" y="697"/>
                        <a:pt x="1526" y="209"/>
                      </a:cubicBezTo>
                      <a:cubicBezTo>
                        <a:pt x="1379" y="62"/>
                        <a:pt x="1211" y="1"/>
                        <a:pt x="104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23"/>
                <p:cNvSpPr/>
                <p:nvPr/>
              </p:nvSpPr>
              <p:spPr>
                <a:xfrm>
                  <a:off x="-1361600" y="4210950"/>
                  <a:ext cx="50300" cy="35475"/>
                </a:xfrm>
                <a:custGeom>
                  <a:rect b="b" l="l" r="r" t="t"/>
                  <a:pathLst>
                    <a:path extrusionOk="0" h="1419" w="2012">
                      <a:moveTo>
                        <a:pt x="1048" y="0"/>
                      </a:moveTo>
                      <a:cubicBezTo>
                        <a:pt x="500" y="0"/>
                        <a:pt x="1" y="690"/>
                        <a:pt x="492" y="1181"/>
                      </a:cubicBezTo>
                      <a:cubicBezTo>
                        <a:pt x="645" y="1349"/>
                        <a:pt x="821" y="1419"/>
                        <a:pt x="991" y="1419"/>
                      </a:cubicBezTo>
                      <a:cubicBezTo>
                        <a:pt x="1530" y="1419"/>
                        <a:pt x="2011" y="717"/>
                        <a:pt x="1526" y="209"/>
                      </a:cubicBezTo>
                      <a:cubicBezTo>
                        <a:pt x="1379" y="62"/>
                        <a:pt x="1211" y="0"/>
                        <a:pt x="104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23"/>
                <p:cNvSpPr/>
                <p:nvPr/>
              </p:nvSpPr>
              <p:spPr>
                <a:xfrm>
                  <a:off x="-527900" y="4660900"/>
                  <a:ext cx="51000" cy="35825"/>
                </a:xfrm>
                <a:custGeom>
                  <a:rect b="b" l="l" r="r" t="t"/>
                  <a:pathLst>
                    <a:path extrusionOk="0" h="1433" w="2040">
                      <a:moveTo>
                        <a:pt x="1068" y="1"/>
                      </a:moveTo>
                      <a:cubicBezTo>
                        <a:pt x="504" y="1"/>
                        <a:pt x="1" y="714"/>
                        <a:pt x="519" y="1208"/>
                      </a:cubicBezTo>
                      <a:cubicBezTo>
                        <a:pt x="670" y="1366"/>
                        <a:pt x="843" y="1432"/>
                        <a:pt x="1010" y="1432"/>
                      </a:cubicBezTo>
                      <a:cubicBezTo>
                        <a:pt x="1552" y="1432"/>
                        <a:pt x="2040" y="739"/>
                        <a:pt x="1552" y="205"/>
                      </a:cubicBezTo>
                      <a:cubicBezTo>
                        <a:pt x="1402" y="61"/>
                        <a:pt x="1232" y="1"/>
                        <a:pt x="106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23"/>
                <p:cNvSpPr/>
                <p:nvPr/>
              </p:nvSpPr>
              <p:spPr>
                <a:xfrm>
                  <a:off x="-599950" y="4282075"/>
                  <a:ext cx="50800" cy="35075"/>
                </a:xfrm>
                <a:custGeom>
                  <a:rect b="b" l="l" r="r" t="t"/>
                  <a:pathLst>
                    <a:path extrusionOk="0" h="1403" w="2032">
                      <a:moveTo>
                        <a:pt x="1032" y="0"/>
                      </a:moveTo>
                      <a:cubicBezTo>
                        <a:pt x="489" y="0"/>
                        <a:pt x="0" y="704"/>
                        <a:pt x="513" y="1194"/>
                      </a:cubicBezTo>
                      <a:cubicBezTo>
                        <a:pt x="660" y="1340"/>
                        <a:pt x="828" y="1402"/>
                        <a:pt x="991" y="1402"/>
                      </a:cubicBezTo>
                      <a:cubicBezTo>
                        <a:pt x="1537" y="1402"/>
                        <a:pt x="2031" y="712"/>
                        <a:pt x="1516" y="221"/>
                      </a:cubicBezTo>
                      <a:cubicBezTo>
                        <a:pt x="1368" y="65"/>
                        <a:pt x="1197" y="0"/>
                        <a:pt x="103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23"/>
                <p:cNvSpPr/>
                <p:nvPr/>
              </p:nvSpPr>
              <p:spPr>
                <a:xfrm>
                  <a:off x="512475" y="4625075"/>
                  <a:ext cx="50700" cy="35500"/>
                </a:xfrm>
                <a:custGeom>
                  <a:rect b="b" l="l" r="r" t="t"/>
                  <a:pathLst>
                    <a:path extrusionOk="0" h="1420" w="2028">
                      <a:moveTo>
                        <a:pt x="1041" y="1"/>
                      </a:moveTo>
                      <a:cubicBezTo>
                        <a:pt x="495" y="1"/>
                        <a:pt x="1" y="691"/>
                        <a:pt x="516" y="1182"/>
                      </a:cubicBezTo>
                      <a:cubicBezTo>
                        <a:pt x="669" y="1350"/>
                        <a:pt x="844" y="1419"/>
                        <a:pt x="1014" y="1419"/>
                      </a:cubicBezTo>
                      <a:cubicBezTo>
                        <a:pt x="1552" y="1419"/>
                        <a:pt x="2027" y="718"/>
                        <a:pt x="1519" y="209"/>
                      </a:cubicBezTo>
                      <a:cubicBezTo>
                        <a:pt x="1372" y="63"/>
                        <a:pt x="1204" y="1"/>
                        <a:pt x="104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23"/>
                <p:cNvSpPr/>
                <p:nvPr/>
              </p:nvSpPr>
              <p:spPr>
                <a:xfrm>
                  <a:off x="235925" y="1842825"/>
                  <a:ext cx="50975" cy="35075"/>
                </a:xfrm>
                <a:custGeom>
                  <a:rect b="b" l="l" r="r" t="t"/>
                  <a:pathLst>
                    <a:path extrusionOk="0" h="1403" w="2039">
                      <a:moveTo>
                        <a:pt x="1046" y="0"/>
                      </a:moveTo>
                      <a:cubicBezTo>
                        <a:pt x="489" y="0"/>
                        <a:pt x="1" y="704"/>
                        <a:pt x="514" y="1194"/>
                      </a:cubicBezTo>
                      <a:cubicBezTo>
                        <a:pt x="660" y="1341"/>
                        <a:pt x="828" y="1402"/>
                        <a:pt x="992" y="1402"/>
                      </a:cubicBezTo>
                      <a:cubicBezTo>
                        <a:pt x="1539" y="1402"/>
                        <a:pt x="2038" y="713"/>
                        <a:pt x="1547" y="221"/>
                      </a:cubicBezTo>
                      <a:cubicBezTo>
                        <a:pt x="1391" y="65"/>
                        <a:pt x="1215" y="0"/>
                        <a:pt x="104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23"/>
                <p:cNvSpPr/>
                <p:nvPr/>
              </p:nvSpPr>
              <p:spPr>
                <a:xfrm>
                  <a:off x="968350" y="1967100"/>
                  <a:ext cx="49650" cy="35825"/>
                </a:xfrm>
                <a:custGeom>
                  <a:rect b="b" l="l" r="r" t="t"/>
                  <a:pathLst>
                    <a:path extrusionOk="0" h="1433" w="1986">
                      <a:moveTo>
                        <a:pt x="1053" y="0"/>
                      </a:moveTo>
                      <a:cubicBezTo>
                        <a:pt x="503" y="0"/>
                        <a:pt x="0" y="713"/>
                        <a:pt x="518" y="1208"/>
                      </a:cubicBezTo>
                      <a:cubicBezTo>
                        <a:pt x="669" y="1366"/>
                        <a:pt x="838" y="1432"/>
                        <a:pt x="1001" y="1432"/>
                      </a:cubicBezTo>
                      <a:cubicBezTo>
                        <a:pt x="1528" y="1432"/>
                        <a:pt x="1985" y="739"/>
                        <a:pt x="1521" y="205"/>
                      </a:cubicBezTo>
                      <a:cubicBezTo>
                        <a:pt x="1377" y="61"/>
                        <a:pt x="1213" y="0"/>
                        <a:pt x="105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23"/>
                <p:cNvSpPr/>
                <p:nvPr/>
              </p:nvSpPr>
              <p:spPr>
                <a:xfrm>
                  <a:off x="54900" y="585200"/>
                  <a:ext cx="50225" cy="35800"/>
                </a:xfrm>
                <a:custGeom>
                  <a:rect b="b" l="l" r="r" t="t"/>
                  <a:pathLst>
                    <a:path extrusionOk="0" h="1432" w="2009">
                      <a:moveTo>
                        <a:pt x="1026" y="1"/>
                      </a:moveTo>
                      <a:cubicBezTo>
                        <a:pt x="476" y="1"/>
                        <a:pt x="0" y="705"/>
                        <a:pt x="490" y="1194"/>
                      </a:cubicBezTo>
                      <a:cubicBezTo>
                        <a:pt x="643" y="1362"/>
                        <a:pt x="819" y="1432"/>
                        <a:pt x="989" y="1432"/>
                      </a:cubicBezTo>
                      <a:cubicBezTo>
                        <a:pt x="1528" y="1432"/>
                        <a:pt x="2009" y="730"/>
                        <a:pt x="1523" y="222"/>
                      </a:cubicBezTo>
                      <a:cubicBezTo>
                        <a:pt x="1368" y="66"/>
                        <a:pt x="1194" y="1"/>
                        <a:pt x="102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23"/>
                <p:cNvSpPr/>
                <p:nvPr/>
              </p:nvSpPr>
              <p:spPr>
                <a:xfrm>
                  <a:off x="-2734675" y="3180225"/>
                  <a:ext cx="50225" cy="35075"/>
                </a:xfrm>
                <a:custGeom>
                  <a:rect b="b" l="l" r="r" t="t"/>
                  <a:pathLst>
                    <a:path extrusionOk="0" h="1403" w="2009">
                      <a:moveTo>
                        <a:pt x="1013" y="0"/>
                      </a:moveTo>
                      <a:cubicBezTo>
                        <a:pt x="477" y="0"/>
                        <a:pt x="1" y="705"/>
                        <a:pt x="490" y="1194"/>
                      </a:cubicBezTo>
                      <a:cubicBezTo>
                        <a:pt x="637" y="1341"/>
                        <a:pt x="805" y="1402"/>
                        <a:pt x="968" y="1402"/>
                      </a:cubicBezTo>
                      <a:cubicBezTo>
                        <a:pt x="1514" y="1402"/>
                        <a:pt x="2008" y="713"/>
                        <a:pt x="1493" y="221"/>
                      </a:cubicBezTo>
                      <a:cubicBezTo>
                        <a:pt x="1345" y="66"/>
                        <a:pt x="1176" y="0"/>
                        <a:pt x="101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23"/>
                <p:cNvSpPr/>
                <p:nvPr/>
              </p:nvSpPr>
              <p:spPr>
                <a:xfrm>
                  <a:off x="-3560675" y="2610300"/>
                  <a:ext cx="50300" cy="35700"/>
                </a:xfrm>
                <a:custGeom>
                  <a:rect b="b" l="l" r="r" t="t"/>
                  <a:pathLst>
                    <a:path extrusionOk="0" h="1428" w="2012">
                      <a:moveTo>
                        <a:pt x="1039" y="1"/>
                      </a:moveTo>
                      <a:cubicBezTo>
                        <a:pt x="494" y="1"/>
                        <a:pt x="1" y="705"/>
                        <a:pt x="490" y="1194"/>
                      </a:cubicBezTo>
                      <a:cubicBezTo>
                        <a:pt x="648" y="1359"/>
                        <a:pt x="824" y="1428"/>
                        <a:pt x="993" y="1428"/>
                      </a:cubicBezTo>
                      <a:cubicBezTo>
                        <a:pt x="1541" y="1428"/>
                        <a:pt x="2011" y="709"/>
                        <a:pt x="1524" y="222"/>
                      </a:cubicBezTo>
                      <a:cubicBezTo>
                        <a:pt x="1375" y="66"/>
                        <a:pt x="1205" y="1"/>
                        <a:pt x="103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23"/>
                <p:cNvSpPr/>
                <p:nvPr/>
              </p:nvSpPr>
              <p:spPr>
                <a:xfrm>
                  <a:off x="-2691350" y="1535075"/>
                  <a:ext cx="50375" cy="35075"/>
                </a:xfrm>
                <a:custGeom>
                  <a:rect b="b" l="l" r="r" t="t"/>
                  <a:pathLst>
                    <a:path extrusionOk="0" h="1403" w="2015">
                      <a:moveTo>
                        <a:pt x="1039" y="0"/>
                      </a:moveTo>
                      <a:cubicBezTo>
                        <a:pt x="494" y="0"/>
                        <a:pt x="0" y="704"/>
                        <a:pt x="490" y="1194"/>
                      </a:cubicBezTo>
                      <a:cubicBezTo>
                        <a:pt x="651" y="1340"/>
                        <a:pt x="826" y="1402"/>
                        <a:pt x="993" y="1402"/>
                      </a:cubicBezTo>
                      <a:cubicBezTo>
                        <a:pt x="1551" y="1402"/>
                        <a:pt x="2015" y="712"/>
                        <a:pt x="1523" y="221"/>
                      </a:cubicBezTo>
                      <a:cubicBezTo>
                        <a:pt x="1375" y="65"/>
                        <a:pt x="1204" y="0"/>
                        <a:pt x="103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23"/>
                <p:cNvSpPr/>
                <p:nvPr/>
              </p:nvSpPr>
              <p:spPr>
                <a:xfrm>
                  <a:off x="-1786450" y="914650"/>
                  <a:ext cx="50525" cy="35400"/>
                </a:xfrm>
                <a:custGeom>
                  <a:rect b="b" l="l" r="r" t="t"/>
                  <a:pathLst>
                    <a:path extrusionOk="0" h="1416" w="2021">
                      <a:moveTo>
                        <a:pt x="1060" y="0"/>
                      </a:moveTo>
                      <a:cubicBezTo>
                        <a:pt x="509" y="0"/>
                        <a:pt x="1" y="713"/>
                        <a:pt x="495" y="1208"/>
                      </a:cubicBezTo>
                      <a:cubicBezTo>
                        <a:pt x="649" y="1354"/>
                        <a:pt x="820" y="1416"/>
                        <a:pt x="984" y="1416"/>
                      </a:cubicBezTo>
                      <a:cubicBezTo>
                        <a:pt x="1538" y="1416"/>
                        <a:pt x="2021" y="720"/>
                        <a:pt x="1529" y="205"/>
                      </a:cubicBezTo>
                      <a:cubicBezTo>
                        <a:pt x="1385" y="61"/>
                        <a:pt x="1221" y="0"/>
                        <a:pt x="106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23"/>
                <p:cNvSpPr/>
                <p:nvPr/>
              </p:nvSpPr>
              <p:spPr>
                <a:xfrm>
                  <a:off x="-1588800" y="242050"/>
                  <a:ext cx="50350" cy="35925"/>
                </a:xfrm>
                <a:custGeom>
                  <a:rect b="b" l="l" r="r" t="t"/>
                  <a:pathLst>
                    <a:path extrusionOk="0" h="1437" w="2014">
                      <a:moveTo>
                        <a:pt x="1049" y="1"/>
                      </a:moveTo>
                      <a:cubicBezTo>
                        <a:pt x="501" y="1"/>
                        <a:pt x="0" y="696"/>
                        <a:pt x="492" y="1212"/>
                      </a:cubicBezTo>
                      <a:cubicBezTo>
                        <a:pt x="650" y="1370"/>
                        <a:pt x="827" y="1436"/>
                        <a:pt x="996" y="1436"/>
                      </a:cubicBezTo>
                      <a:cubicBezTo>
                        <a:pt x="1543" y="1436"/>
                        <a:pt x="2013" y="743"/>
                        <a:pt x="1526" y="209"/>
                      </a:cubicBezTo>
                      <a:cubicBezTo>
                        <a:pt x="1379" y="62"/>
                        <a:pt x="1212" y="1"/>
                        <a:pt x="104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23"/>
                <p:cNvSpPr/>
                <p:nvPr/>
              </p:nvSpPr>
              <p:spPr>
                <a:xfrm>
                  <a:off x="-943650" y="276250"/>
                  <a:ext cx="50325" cy="35900"/>
                </a:xfrm>
                <a:custGeom>
                  <a:rect b="b" l="l" r="r" t="t"/>
                  <a:pathLst>
                    <a:path extrusionOk="0" h="1436" w="2013">
                      <a:moveTo>
                        <a:pt x="1049" y="0"/>
                      </a:moveTo>
                      <a:cubicBezTo>
                        <a:pt x="501" y="0"/>
                        <a:pt x="0" y="696"/>
                        <a:pt x="492" y="1212"/>
                      </a:cubicBezTo>
                      <a:cubicBezTo>
                        <a:pt x="643" y="1370"/>
                        <a:pt x="816" y="1436"/>
                        <a:pt x="983" y="1436"/>
                      </a:cubicBezTo>
                      <a:cubicBezTo>
                        <a:pt x="1525" y="1436"/>
                        <a:pt x="2013" y="742"/>
                        <a:pt x="1525" y="209"/>
                      </a:cubicBezTo>
                      <a:cubicBezTo>
                        <a:pt x="1379" y="62"/>
                        <a:pt x="1212" y="0"/>
                        <a:pt x="104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23"/>
                <p:cNvSpPr/>
                <p:nvPr/>
              </p:nvSpPr>
              <p:spPr>
                <a:xfrm>
                  <a:off x="-625325" y="-57250"/>
                  <a:ext cx="50475" cy="35725"/>
                </a:xfrm>
                <a:custGeom>
                  <a:rect b="b" l="l" r="r" t="t"/>
                  <a:pathLst>
                    <a:path extrusionOk="0" h="1429" w="2019">
                      <a:moveTo>
                        <a:pt x="1047" y="0"/>
                      </a:moveTo>
                      <a:cubicBezTo>
                        <a:pt x="491" y="0"/>
                        <a:pt x="0" y="714"/>
                        <a:pt x="495" y="1208"/>
                      </a:cubicBezTo>
                      <a:cubicBezTo>
                        <a:pt x="643" y="1363"/>
                        <a:pt x="813" y="1428"/>
                        <a:pt x="978" y="1428"/>
                      </a:cubicBezTo>
                      <a:cubicBezTo>
                        <a:pt x="1523" y="1428"/>
                        <a:pt x="2018" y="718"/>
                        <a:pt x="1528" y="205"/>
                      </a:cubicBezTo>
                      <a:cubicBezTo>
                        <a:pt x="1377" y="61"/>
                        <a:pt x="1210" y="0"/>
                        <a:pt x="104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23"/>
                <p:cNvSpPr/>
                <p:nvPr/>
              </p:nvSpPr>
              <p:spPr>
                <a:xfrm>
                  <a:off x="1081525" y="3719750"/>
                  <a:ext cx="50375" cy="35075"/>
                </a:xfrm>
                <a:custGeom>
                  <a:rect b="b" l="l" r="r" t="t"/>
                  <a:pathLst>
                    <a:path extrusionOk="0" h="1403" w="2015">
                      <a:moveTo>
                        <a:pt x="1038" y="0"/>
                      </a:moveTo>
                      <a:cubicBezTo>
                        <a:pt x="494" y="0"/>
                        <a:pt x="0" y="704"/>
                        <a:pt x="490" y="1194"/>
                      </a:cubicBezTo>
                      <a:cubicBezTo>
                        <a:pt x="643" y="1341"/>
                        <a:pt x="815" y="1402"/>
                        <a:pt x="980" y="1402"/>
                      </a:cubicBezTo>
                      <a:cubicBezTo>
                        <a:pt x="1533" y="1402"/>
                        <a:pt x="2014" y="713"/>
                        <a:pt x="1523" y="221"/>
                      </a:cubicBezTo>
                      <a:cubicBezTo>
                        <a:pt x="1374" y="65"/>
                        <a:pt x="1204" y="0"/>
                        <a:pt x="103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23"/>
                <p:cNvSpPr/>
                <p:nvPr/>
              </p:nvSpPr>
              <p:spPr>
                <a:xfrm>
                  <a:off x="1127050" y="4295300"/>
                  <a:ext cx="50475" cy="35725"/>
                </a:xfrm>
                <a:custGeom>
                  <a:rect b="b" l="l" r="r" t="t"/>
                  <a:pathLst>
                    <a:path extrusionOk="0" h="1429" w="2019">
                      <a:moveTo>
                        <a:pt x="1049" y="1"/>
                      </a:moveTo>
                      <a:cubicBezTo>
                        <a:pt x="501" y="1"/>
                        <a:pt x="0" y="696"/>
                        <a:pt x="492" y="1212"/>
                      </a:cubicBezTo>
                      <a:cubicBezTo>
                        <a:pt x="645" y="1365"/>
                        <a:pt x="816" y="1429"/>
                        <a:pt x="980" y="1429"/>
                      </a:cubicBezTo>
                      <a:cubicBezTo>
                        <a:pt x="1534" y="1429"/>
                        <a:pt x="2018" y="701"/>
                        <a:pt x="1526" y="209"/>
                      </a:cubicBezTo>
                      <a:cubicBezTo>
                        <a:pt x="1379" y="62"/>
                        <a:pt x="1212" y="1"/>
                        <a:pt x="104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23"/>
                <p:cNvSpPr/>
                <p:nvPr/>
              </p:nvSpPr>
              <p:spPr>
                <a:xfrm>
                  <a:off x="1924175" y="4419925"/>
                  <a:ext cx="50350" cy="35375"/>
                </a:xfrm>
                <a:custGeom>
                  <a:rect b="b" l="l" r="r" t="t"/>
                  <a:pathLst>
                    <a:path extrusionOk="0" h="1415" w="2014">
                      <a:moveTo>
                        <a:pt x="1048" y="0"/>
                      </a:moveTo>
                      <a:cubicBezTo>
                        <a:pt x="500" y="0"/>
                        <a:pt x="1" y="690"/>
                        <a:pt x="492" y="1181"/>
                      </a:cubicBezTo>
                      <a:cubicBezTo>
                        <a:pt x="657" y="1346"/>
                        <a:pt x="838" y="1415"/>
                        <a:pt x="1008" y="1415"/>
                      </a:cubicBezTo>
                      <a:cubicBezTo>
                        <a:pt x="1561" y="1415"/>
                        <a:pt x="2014" y="696"/>
                        <a:pt x="1526" y="209"/>
                      </a:cubicBezTo>
                      <a:cubicBezTo>
                        <a:pt x="1379" y="62"/>
                        <a:pt x="1211" y="0"/>
                        <a:pt x="104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3798" name="Google Shape;3798;p23"/>
          <p:cNvGrpSpPr/>
          <p:nvPr/>
        </p:nvGrpSpPr>
        <p:grpSpPr>
          <a:xfrm rot="10800000">
            <a:off x="2547513" y="-4149312"/>
            <a:ext cx="9036625" cy="5462925"/>
            <a:chOff x="-1554275" y="-744050"/>
            <a:chExt cx="9036625" cy="5462925"/>
          </a:xfrm>
        </p:grpSpPr>
        <p:sp>
          <p:nvSpPr>
            <p:cNvPr id="3799" name="Google Shape;3799;p23"/>
            <p:cNvSpPr/>
            <p:nvPr/>
          </p:nvSpPr>
          <p:spPr>
            <a:xfrm>
              <a:off x="6024600" y="678450"/>
              <a:ext cx="48900" cy="35050"/>
            </a:xfrm>
            <a:custGeom>
              <a:rect b="b" l="l" r="r" t="t"/>
              <a:pathLst>
                <a:path extrusionOk="0" h="1402" w="1956">
                  <a:moveTo>
                    <a:pt x="1008" y="1"/>
                  </a:moveTo>
                  <a:cubicBezTo>
                    <a:pt x="959" y="1"/>
                    <a:pt x="908" y="6"/>
                    <a:pt x="855" y="17"/>
                  </a:cubicBezTo>
                  <a:cubicBezTo>
                    <a:pt x="0" y="188"/>
                    <a:pt x="188" y="1402"/>
                    <a:pt x="966" y="1402"/>
                  </a:cubicBezTo>
                  <a:cubicBezTo>
                    <a:pt x="1018" y="1402"/>
                    <a:pt x="1072" y="1397"/>
                    <a:pt x="1129" y="1385"/>
                  </a:cubicBezTo>
                  <a:cubicBezTo>
                    <a:pt x="1956" y="1214"/>
                    <a:pt x="1740"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23"/>
            <p:cNvSpPr/>
            <p:nvPr/>
          </p:nvSpPr>
          <p:spPr>
            <a:xfrm>
              <a:off x="6042925" y="690125"/>
              <a:ext cx="12200" cy="11700"/>
            </a:xfrm>
            <a:custGeom>
              <a:rect b="b" l="l" r="r" t="t"/>
              <a:pathLst>
                <a:path extrusionOk="0" h="468" w="488">
                  <a:moveTo>
                    <a:pt x="249" y="0"/>
                  </a:moveTo>
                  <a:cubicBezTo>
                    <a:pt x="229" y="0"/>
                    <a:pt x="207" y="2"/>
                    <a:pt x="183" y="6"/>
                  </a:cubicBezTo>
                  <a:cubicBezTo>
                    <a:pt x="31" y="37"/>
                    <a:pt x="1" y="158"/>
                    <a:pt x="31" y="280"/>
                  </a:cubicBezTo>
                  <a:cubicBezTo>
                    <a:pt x="58" y="361"/>
                    <a:pt x="110" y="467"/>
                    <a:pt x="250" y="467"/>
                  </a:cubicBezTo>
                  <a:cubicBezTo>
                    <a:pt x="267" y="467"/>
                    <a:pt x="285" y="466"/>
                    <a:pt x="305" y="462"/>
                  </a:cubicBezTo>
                  <a:cubicBezTo>
                    <a:pt x="457" y="432"/>
                    <a:pt x="487" y="310"/>
                    <a:pt x="457" y="189"/>
                  </a:cubicBezTo>
                  <a:cubicBezTo>
                    <a:pt x="430" y="83"/>
                    <a:pt x="381" y="0"/>
                    <a:pt x="24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01" name="Google Shape;3801;p23"/>
            <p:cNvGrpSpPr/>
            <p:nvPr/>
          </p:nvGrpSpPr>
          <p:grpSpPr>
            <a:xfrm>
              <a:off x="-1554275" y="-744050"/>
              <a:ext cx="9036625" cy="5462925"/>
              <a:chOff x="-1554275" y="-744050"/>
              <a:chExt cx="9036625" cy="5462925"/>
            </a:xfrm>
          </p:grpSpPr>
          <p:sp>
            <p:nvSpPr>
              <p:cNvPr id="3802" name="Google Shape;3802;p23"/>
              <p:cNvSpPr/>
              <p:nvPr/>
            </p:nvSpPr>
            <p:spPr>
              <a:xfrm>
                <a:off x="-1533200" y="-730725"/>
                <a:ext cx="8995625" cy="5441600"/>
              </a:xfrm>
              <a:custGeom>
                <a:rect b="b" l="l" r="r" t="t"/>
                <a:pathLst>
                  <a:path extrusionOk="0" h="217664" w="359825">
                    <a:moveTo>
                      <a:pt x="110975" y="46962"/>
                    </a:moveTo>
                    <a:lnTo>
                      <a:pt x="121158" y="66233"/>
                    </a:lnTo>
                    <a:lnTo>
                      <a:pt x="105899" y="55321"/>
                    </a:lnTo>
                    <a:lnTo>
                      <a:pt x="110975" y="46962"/>
                    </a:lnTo>
                    <a:close/>
                    <a:moveTo>
                      <a:pt x="96385" y="19393"/>
                    </a:moveTo>
                    <a:lnTo>
                      <a:pt x="110915" y="46779"/>
                    </a:lnTo>
                    <a:lnTo>
                      <a:pt x="105686" y="55290"/>
                    </a:lnTo>
                    <a:lnTo>
                      <a:pt x="105656" y="55351"/>
                    </a:lnTo>
                    <a:lnTo>
                      <a:pt x="121644" y="66780"/>
                    </a:lnTo>
                    <a:lnTo>
                      <a:pt x="111097" y="46810"/>
                    </a:lnTo>
                    <a:lnTo>
                      <a:pt x="119365" y="33162"/>
                    </a:lnTo>
                    <a:lnTo>
                      <a:pt x="134471" y="38937"/>
                    </a:lnTo>
                    <a:lnTo>
                      <a:pt x="125626" y="73588"/>
                    </a:lnTo>
                    <a:lnTo>
                      <a:pt x="125596" y="73679"/>
                    </a:lnTo>
                    <a:lnTo>
                      <a:pt x="139000" y="78148"/>
                    </a:lnTo>
                    <a:lnTo>
                      <a:pt x="131523" y="82373"/>
                    </a:lnTo>
                    <a:lnTo>
                      <a:pt x="98817" y="78908"/>
                    </a:lnTo>
                    <a:lnTo>
                      <a:pt x="98847" y="79029"/>
                    </a:lnTo>
                    <a:lnTo>
                      <a:pt x="98847" y="79029"/>
                    </a:lnTo>
                    <a:lnTo>
                      <a:pt x="84713" y="72038"/>
                    </a:lnTo>
                    <a:lnTo>
                      <a:pt x="81218" y="66415"/>
                    </a:lnTo>
                    <a:lnTo>
                      <a:pt x="81036" y="39120"/>
                    </a:lnTo>
                    <a:lnTo>
                      <a:pt x="96385" y="19393"/>
                    </a:lnTo>
                    <a:close/>
                    <a:moveTo>
                      <a:pt x="68877" y="67448"/>
                    </a:moveTo>
                    <a:lnTo>
                      <a:pt x="66263" y="85686"/>
                    </a:lnTo>
                    <a:lnTo>
                      <a:pt x="53679" y="84956"/>
                    </a:lnTo>
                    <a:lnTo>
                      <a:pt x="68877" y="67448"/>
                    </a:lnTo>
                    <a:close/>
                    <a:moveTo>
                      <a:pt x="169062" y="47874"/>
                    </a:moveTo>
                    <a:lnTo>
                      <a:pt x="164198" y="85747"/>
                    </a:lnTo>
                    <a:lnTo>
                      <a:pt x="138058" y="83011"/>
                    </a:lnTo>
                    <a:lnTo>
                      <a:pt x="169062" y="47874"/>
                    </a:lnTo>
                    <a:close/>
                    <a:moveTo>
                      <a:pt x="81188" y="66749"/>
                    </a:moveTo>
                    <a:lnTo>
                      <a:pt x="84561" y="72160"/>
                    </a:lnTo>
                    <a:lnTo>
                      <a:pt x="84561" y="72190"/>
                    </a:lnTo>
                    <a:lnTo>
                      <a:pt x="98635" y="79151"/>
                    </a:lnTo>
                    <a:lnTo>
                      <a:pt x="81370" y="95412"/>
                    </a:lnTo>
                    <a:lnTo>
                      <a:pt x="81188" y="66749"/>
                    </a:lnTo>
                    <a:close/>
                    <a:moveTo>
                      <a:pt x="131584" y="82525"/>
                    </a:moveTo>
                    <a:lnTo>
                      <a:pt x="137724" y="83163"/>
                    </a:lnTo>
                    <a:lnTo>
                      <a:pt x="126234" y="96172"/>
                    </a:lnTo>
                    <a:lnTo>
                      <a:pt x="148058" y="90883"/>
                    </a:lnTo>
                    <a:lnTo>
                      <a:pt x="140642" y="110610"/>
                    </a:lnTo>
                    <a:lnTo>
                      <a:pt x="122708" y="123711"/>
                    </a:lnTo>
                    <a:lnTo>
                      <a:pt x="108665" y="95473"/>
                    </a:lnTo>
                    <a:lnTo>
                      <a:pt x="131584" y="82525"/>
                    </a:lnTo>
                    <a:close/>
                    <a:moveTo>
                      <a:pt x="13587" y="4195"/>
                    </a:moveTo>
                    <a:lnTo>
                      <a:pt x="63619" y="38451"/>
                    </a:lnTo>
                    <a:lnTo>
                      <a:pt x="81005" y="66476"/>
                    </a:lnTo>
                    <a:lnTo>
                      <a:pt x="81188" y="95807"/>
                    </a:lnTo>
                    <a:lnTo>
                      <a:pt x="98817" y="79211"/>
                    </a:lnTo>
                    <a:lnTo>
                      <a:pt x="100519" y="132343"/>
                    </a:lnTo>
                    <a:lnTo>
                      <a:pt x="89850" y="105716"/>
                    </a:lnTo>
                    <a:lnTo>
                      <a:pt x="89820" y="105656"/>
                    </a:lnTo>
                    <a:lnTo>
                      <a:pt x="60032" y="109364"/>
                    </a:lnTo>
                    <a:lnTo>
                      <a:pt x="41582" y="98847"/>
                    </a:lnTo>
                    <a:lnTo>
                      <a:pt x="53527" y="85169"/>
                    </a:lnTo>
                    <a:lnTo>
                      <a:pt x="66415" y="85898"/>
                    </a:lnTo>
                    <a:lnTo>
                      <a:pt x="69151" y="66901"/>
                    </a:lnTo>
                    <a:lnTo>
                      <a:pt x="53467" y="84956"/>
                    </a:lnTo>
                    <a:lnTo>
                      <a:pt x="31977" y="83740"/>
                    </a:lnTo>
                    <a:lnTo>
                      <a:pt x="40488" y="26961"/>
                    </a:lnTo>
                    <a:lnTo>
                      <a:pt x="40518" y="26779"/>
                    </a:lnTo>
                    <a:lnTo>
                      <a:pt x="13739" y="43375"/>
                    </a:lnTo>
                    <a:lnTo>
                      <a:pt x="183" y="18208"/>
                    </a:lnTo>
                    <a:lnTo>
                      <a:pt x="13587" y="4195"/>
                    </a:lnTo>
                    <a:close/>
                    <a:moveTo>
                      <a:pt x="89698" y="105838"/>
                    </a:moveTo>
                    <a:lnTo>
                      <a:pt x="100367" y="132373"/>
                    </a:lnTo>
                    <a:lnTo>
                      <a:pt x="60275" y="109485"/>
                    </a:lnTo>
                    <a:lnTo>
                      <a:pt x="89698" y="105838"/>
                    </a:lnTo>
                    <a:close/>
                    <a:moveTo>
                      <a:pt x="98999" y="79090"/>
                    </a:moveTo>
                    <a:lnTo>
                      <a:pt x="131280" y="82494"/>
                    </a:lnTo>
                    <a:lnTo>
                      <a:pt x="108513" y="95412"/>
                    </a:lnTo>
                    <a:lnTo>
                      <a:pt x="108422" y="95443"/>
                    </a:lnTo>
                    <a:lnTo>
                      <a:pt x="122556" y="123771"/>
                    </a:lnTo>
                    <a:lnTo>
                      <a:pt x="122586" y="123832"/>
                    </a:lnTo>
                    <a:lnTo>
                      <a:pt x="122404" y="123923"/>
                    </a:lnTo>
                    <a:lnTo>
                      <a:pt x="100702" y="132434"/>
                    </a:lnTo>
                    <a:lnTo>
                      <a:pt x="98999" y="79090"/>
                    </a:lnTo>
                    <a:close/>
                    <a:moveTo>
                      <a:pt x="140520" y="110884"/>
                    </a:moveTo>
                    <a:lnTo>
                      <a:pt x="130459" y="137814"/>
                    </a:lnTo>
                    <a:lnTo>
                      <a:pt x="122799" y="123863"/>
                    </a:lnTo>
                    <a:lnTo>
                      <a:pt x="140520" y="110884"/>
                    </a:lnTo>
                    <a:close/>
                    <a:moveTo>
                      <a:pt x="63315" y="127540"/>
                    </a:moveTo>
                    <a:lnTo>
                      <a:pt x="84987" y="130519"/>
                    </a:lnTo>
                    <a:lnTo>
                      <a:pt x="97449" y="149516"/>
                    </a:lnTo>
                    <a:lnTo>
                      <a:pt x="75048" y="160398"/>
                    </a:lnTo>
                    <a:lnTo>
                      <a:pt x="63315" y="127540"/>
                    </a:lnTo>
                    <a:close/>
                    <a:moveTo>
                      <a:pt x="65047" y="151857"/>
                    </a:moveTo>
                    <a:lnTo>
                      <a:pt x="73467" y="161280"/>
                    </a:lnTo>
                    <a:lnTo>
                      <a:pt x="73528" y="161310"/>
                    </a:lnTo>
                    <a:lnTo>
                      <a:pt x="74926" y="160641"/>
                    </a:lnTo>
                    <a:lnTo>
                      <a:pt x="78178" y="169821"/>
                    </a:lnTo>
                    <a:lnTo>
                      <a:pt x="75139" y="169881"/>
                    </a:lnTo>
                    <a:lnTo>
                      <a:pt x="63497" y="154744"/>
                    </a:lnTo>
                    <a:lnTo>
                      <a:pt x="65047" y="151857"/>
                    </a:lnTo>
                    <a:close/>
                    <a:moveTo>
                      <a:pt x="63406" y="154896"/>
                    </a:moveTo>
                    <a:lnTo>
                      <a:pt x="74956" y="169821"/>
                    </a:lnTo>
                    <a:lnTo>
                      <a:pt x="55351" y="170033"/>
                    </a:lnTo>
                    <a:lnTo>
                      <a:pt x="63406" y="154896"/>
                    </a:lnTo>
                    <a:close/>
                    <a:moveTo>
                      <a:pt x="78270" y="170033"/>
                    </a:moveTo>
                    <a:lnTo>
                      <a:pt x="80823" y="177207"/>
                    </a:lnTo>
                    <a:lnTo>
                      <a:pt x="75291" y="170064"/>
                    </a:lnTo>
                    <a:lnTo>
                      <a:pt x="78270" y="170033"/>
                    </a:lnTo>
                    <a:close/>
                    <a:moveTo>
                      <a:pt x="109030" y="169760"/>
                    </a:moveTo>
                    <a:lnTo>
                      <a:pt x="112130" y="194380"/>
                    </a:lnTo>
                    <a:lnTo>
                      <a:pt x="81340" y="177724"/>
                    </a:lnTo>
                    <a:lnTo>
                      <a:pt x="81218" y="177663"/>
                    </a:lnTo>
                    <a:lnTo>
                      <a:pt x="81188" y="177724"/>
                    </a:lnTo>
                    <a:lnTo>
                      <a:pt x="78452" y="170033"/>
                    </a:lnTo>
                    <a:lnTo>
                      <a:pt x="109030" y="169760"/>
                    </a:lnTo>
                    <a:close/>
                    <a:moveTo>
                      <a:pt x="144958" y="1"/>
                    </a:moveTo>
                    <a:lnTo>
                      <a:pt x="172618" y="27509"/>
                    </a:lnTo>
                    <a:lnTo>
                      <a:pt x="194867" y="71035"/>
                    </a:lnTo>
                    <a:lnTo>
                      <a:pt x="140915" y="110458"/>
                    </a:lnTo>
                    <a:lnTo>
                      <a:pt x="148332" y="90640"/>
                    </a:lnTo>
                    <a:lnTo>
                      <a:pt x="126751" y="95899"/>
                    </a:lnTo>
                    <a:lnTo>
                      <a:pt x="137906" y="83193"/>
                    </a:lnTo>
                    <a:lnTo>
                      <a:pt x="164289" y="85990"/>
                    </a:lnTo>
                    <a:lnTo>
                      <a:pt x="164350" y="85990"/>
                    </a:lnTo>
                    <a:lnTo>
                      <a:pt x="169305" y="47327"/>
                    </a:lnTo>
                    <a:lnTo>
                      <a:pt x="137845" y="83011"/>
                    </a:lnTo>
                    <a:lnTo>
                      <a:pt x="131796" y="82373"/>
                    </a:lnTo>
                    <a:lnTo>
                      <a:pt x="139426" y="78087"/>
                    </a:lnTo>
                    <a:lnTo>
                      <a:pt x="125808" y="73527"/>
                    </a:lnTo>
                    <a:lnTo>
                      <a:pt x="134654" y="38907"/>
                    </a:lnTo>
                    <a:lnTo>
                      <a:pt x="134684" y="38816"/>
                    </a:lnTo>
                    <a:lnTo>
                      <a:pt x="119456" y="32949"/>
                    </a:lnTo>
                    <a:lnTo>
                      <a:pt x="119365" y="32889"/>
                    </a:lnTo>
                    <a:lnTo>
                      <a:pt x="111006" y="46567"/>
                    </a:lnTo>
                    <a:lnTo>
                      <a:pt x="96507" y="19180"/>
                    </a:lnTo>
                    <a:lnTo>
                      <a:pt x="96416" y="19059"/>
                    </a:lnTo>
                    <a:lnTo>
                      <a:pt x="80884" y="39029"/>
                    </a:lnTo>
                    <a:lnTo>
                      <a:pt x="80884" y="39059"/>
                    </a:lnTo>
                    <a:lnTo>
                      <a:pt x="81066" y="66111"/>
                    </a:lnTo>
                    <a:lnTo>
                      <a:pt x="63832" y="38299"/>
                    </a:lnTo>
                    <a:lnTo>
                      <a:pt x="13679" y="3982"/>
                    </a:lnTo>
                    <a:lnTo>
                      <a:pt x="13587" y="3952"/>
                    </a:lnTo>
                    <a:lnTo>
                      <a:pt x="1" y="18116"/>
                    </a:lnTo>
                    <a:lnTo>
                      <a:pt x="13679" y="43497"/>
                    </a:lnTo>
                    <a:lnTo>
                      <a:pt x="13709" y="43588"/>
                    </a:lnTo>
                    <a:lnTo>
                      <a:pt x="40336" y="27053"/>
                    </a:lnTo>
                    <a:lnTo>
                      <a:pt x="31825" y="83801"/>
                    </a:lnTo>
                    <a:lnTo>
                      <a:pt x="53345" y="85078"/>
                    </a:lnTo>
                    <a:lnTo>
                      <a:pt x="41369" y="98847"/>
                    </a:lnTo>
                    <a:lnTo>
                      <a:pt x="59789" y="109394"/>
                    </a:lnTo>
                    <a:lnTo>
                      <a:pt x="55321" y="109941"/>
                    </a:lnTo>
                    <a:lnTo>
                      <a:pt x="45138" y="131127"/>
                    </a:lnTo>
                    <a:lnTo>
                      <a:pt x="45077" y="131158"/>
                    </a:lnTo>
                    <a:lnTo>
                      <a:pt x="63284" y="154744"/>
                    </a:lnTo>
                    <a:lnTo>
                      <a:pt x="55108" y="170094"/>
                    </a:lnTo>
                    <a:lnTo>
                      <a:pt x="55047" y="170216"/>
                    </a:lnTo>
                    <a:lnTo>
                      <a:pt x="55412" y="170216"/>
                    </a:lnTo>
                    <a:lnTo>
                      <a:pt x="75017" y="170064"/>
                    </a:lnTo>
                    <a:lnTo>
                      <a:pt x="81157" y="177967"/>
                    </a:lnTo>
                    <a:lnTo>
                      <a:pt x="78725" y="217025"/>
                    </a:lnTo>
                    <a:lnTo>
                      <a:pt x="55412" y="170216"/>
                    </a:lnTo>
                    <a:lnTo>
                      <a:pt x="55260" y="170277"/>
                    </a:lnTo>
                    <a:lnTo>
                      <a:pt x="78877" y="217663"/>
                    </a:lnTo>
                    <a:lnTo>
                      <a:pt x="81431" y="178240"/>
                    </a:lnTo>
                    <a:lnTo>
                      <a:pt x="81431" y="177997"/>
                    </a:lnTo>
                    <a:lnTo>
                      <a:pt x="112222" y="194654"/>
                    </a:lnTo>
                    <a:lnTo>
                      <a:pt x="112374" y="194715"/>
                    </a:lnTo>
                    <a:lnTo>
                      <a:pt x="109243" y="169669"/>
                    </a:lnTo>
                    <a:lnTo>
                      <a:pt x="109243" y="169608"/>
                    </a:lnTo>
                    <a:lnTo>
                      <a:pt x="78452" y="169881"/>
                    </a:lnTo>
                    <a:lnTo>
                      <a:pt x="75139" y="160611"/>
                    </a:lnTo>
                    <a:lnTo>
                      <a:pt x="97753" y="149577"/>
                    </a:lnTo>
                    <a:lnTo>
                      <a:pt x="85139" y="130398"/>
                    </a:lnTo>
                    <a:lnTo>
                      <a:pt x="85109" y="130367"/>
                    </a:lnTo>
                    <a:lnTo>
                      <a:pt x="63224" y="127388"/>
                    </a:lnTo>
                    <a:lnTo>
                      <a:pt x="63072" y="127358"/>
                    </a:lnTo>
                    <a:lnTo>
                      <a:pt x="74865" y="160489"/>
                    </a:lnTo>
                    <a:lnTo>
                      <a:pt x="73558" y="161128"/>
                    </a:lnTo>
                    <a:lnTo>
                      <a:pt x="64987" y="151553"/>
                    </a:lnTo>
                    <a:lnTo>
                      <a:pt x="63406" y="154593"/>
                    </a:lnTo>
                    <a:lnTo>
                      <a:pt x="45321" y="131158"/>
                    </a:lnTo>
                    <a:lnTo>
                      <a:pt x="55412" y="110093"/>
                    </a:lnTo>
                    <a:lnTo>
                      <a:pt x="60032" y="109546"/>
                    </a:lnTo>
                    <a:lnTo>
                      <a:pt x="100519" y="132647"/>
                    </a:lnTo>
                    <a:lnTo>
                      <a:pt x="100550" y="132677"/>
                    </a:lnTo>
                    <a:lnTo>
                      <a:pt x="100702" y="132738"/>
                    </a:lnTo>
                    <a:lnTo>
                      <a:pt x="100671" y="132647"/>
                    </a:lnTo>
                    <a:lnTo>
                      <a:pt x="122495" y="124075"/>
                    </a:lnTo>
                    <a:lnTo>
                      <a:pt x="122678" y="123984"/>
                    </a:lnTo>
                    <a:lnTo>
                      <a:pt x="130429" y="138057"/>
                    </a:lnTo>
                    <a:lnTo>
                      <a:pt x="130520" y="138209"/>
                    </a:lnTo>
                    <a:lnTo>
                      <a:pt x="140794" y="110701"/>
                    </a:lnTo>
                    <a:lnTo>
                      <a:pt x="195019" y="71096"/>
                    </a:lnTo>
                    <a:lnTo>
                      <a:pt x="195111" y="71035"/>
                    </a:lnTo>
                    <a:lnTo>
                      <a:pt x="172770" y="27417"/>
                    </a:lnTo>
                    <a:lnTo>
                      <a:pt x="145474" y="244"/>
                    </a:lnTo>
                    <a:lnTo>
                      <a:pt x="169791" y="3952"/>
                    </a:lnTo>
                    <a:lnTo>
                      <a:pt x="199092" y="12706"/>
                    </a:lnTo>
                    <a:lnTo>
                      <a:pt x="222497" y="36111"/>
                    </a:lnTo>
                    <a:lnTo>
                      <a:pt x="228181" y="57631"/>
                    </a:lnTo>
                    <a:lnTo>
                      <a:pt x="228212" y="57752"/>
                    </a:lnTo>
                    <a:lnTo>
                      <a:pt x="261951" y="33436"/>
                    </a:lnTo>
                    <a:lnTo>
                      <a:pt x="252528" y="84227"/>
                    </a:lnTo>
                    <a:lnTo>
                      <a:pt x="252498" y="84409"/>
                    </a:lnTo>
                    <a:lnTo>
                      <a:pt x="303411" y="57144"/>
                    </a:lnTo>
                    <a:lnTo>
                      <a:pt x="303502" y="57083"/>
                    </a:lnTo>
                    <a:lnTo>
                      <a:pt x="284413" y="33831"/>
                    </a:lnTo>
                    <a:lnTo>
                      <a:pt x="290675" y="6262"/>
                    </a:lnTo>
                    <a:lnTo>
                      <a:pt x="315052" y="13679"/>
                    </a:lnTo>
                    <a:lnTo>
                      <a:pt x="348305" y="49241"/>
                    </a:lnTo>
                    <a:lnTo>
                      <a:pt x="348366" y="49363"/>
                    </a:lnTo>
                    <a:lnTo>
                      <a:pt x="359795" y="22980"/>
                    </a:lnTo>
                    <a:lnTo>
                      <a:pt x="359825" y="22888"/>
                    </a:lnTo>
                    <a:lnTo>
                      <a:pt x="336846" y="6870"/>
                    </a:lnTo>
                    <a:lnTo>
                      <a:pt x="336755" y="7022"/>
                    </a:lnTo>
                    <a:lnTo>
                      <a:pt x="359612" y="22980"/>
                    </a:lnTo>
                    <a:lnTo>
                      <a:pt x="348335" y="48998"/>
                    </a:lnTo>
                    <a:lnTo>
                      <a:pt x="315174" y="13527"/>
                    </a:lnTo>
                    <a:lnTo>
                      <a:pt x="290614" y="6110"/>
                    </a:lnTo>
                    <a:lnTo>
                      <a:pt x="290553" y="6080"/>
                    </a:lnTo>
                    <a:lnTo>
                      <a:pt x="284231" y="33892"/>
                    </a:lnTo>
                    <a:lnTo>
                      <a:pt x="284231" y="33922"/>
                    </a:lnTo>
                    <a:lnTo>
                      <a:pt x="303228" y="57053"/>
                    </a:lnTo>
                    <a:lnTo>
                      <a:pt x="252741" y="84105"/>
                    </a:lnTo>
                    <a:lnTo>
                      <a:pt x="262224" y="33101"/>
                    </a:lnTo>
                    <a:lnTo>
                      <a:pt x="228333" y="57509"/>
                    </a:lnTo>
                    <a:lnTo>
                      <a:pt x="222649" y="36141"/>
                    </a:lnTo>
                    <a:lnTo>
                      <a:pt x="222649" y="36080"/>
                    </a:lnTo>
                    <a:lnTo>
                      <a:pt x="199153" y="12554"/>
                    </a:lnTo>
                    <a:lnTo>
                      <a:pt x="169791" y="3739"/>
                    </a:lnTo>
                    <a:lnTo>
                      <a:pt x="144958"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23"/>
              <p:cNvSpPr/>
              <p:nvPr/>
            </p:nvSpPr>
            <p:spPr>
              <a:xfrm>
                <a:off x="592225" y="1896225"/>
                <a:ext cx="389850" cy="1123900"/>
              </a:xfrm>
              <a:custGeom>
                <a:rect b="b" l="l" r="r" t="t"/>
                <a:pathLst>
                  <a:path extrusionOk="0" h="44956" w="15594">
                    <a:moveTo>
                      <a:pt x="4529" y="973"/>
                    </a:moveTo>
                    <a:lnTo>
                      <a:pt x="9210" y="26505"/>
                    </a:lnTo>
                    <a:lnTo>
                      <a:pt x="183" y="25532"/>
                    </a:lnTo>
                    <a:lnTo>
                      <a:pt x="4529" y="973"/>
                    </a:lnTo>
                    <a:close/>
                    <a:moveTo>
                      <a:pt x="9423" y="26718"/>
                    </a:moveTo>
                    <a:lnTo>
                      <a:pt x="15411" y="27326"/>
                    </a:lnTo>
                    <a:lnTo>
                      <a:pt x="12584" y="43922"/>
                    </a:lnTo>
                    <a:lnTo>
                      <a:pt x="9423" y="26718"/>
                    </a:lnTo>
                    <a:close/>
                    <a:moveTo>
                      <a:pt x="4560" y="0"/>
                    </a:moveTo>
                    <a:lnTo>
                      <a:pt x="0" y="25624"/>
                    </a:lnTo>
                    <a:lnTo>
                      <a:pt x="0" y="25684"/>
                    </a:lnTo>
                    <a:lnTo>
                      <a:pt x="9241" y="26687"/>
                    </a:lnTo>
                    <a:lnTo>
                      <a:pt x="12584" y="44955"/>
                    </a:lnTo>
                    <a:lnTo>
                      <a:pt x="15593" y="27174"/>
                    </a:lnTo>
                    <a:lnTo>
                      <a:pt x="9393" y="26535"/>
                    </a:lnTo>
                    <a:lnTo>
                      <a:pt x="4560" y="0"/>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23"/>
              <p:cNvSpPr/>
              <p:nvPr/>
            </p:nvSpPr>
            <p:spPr>
              <a:xfrm>
                <a:off x="2694850" y="-419175"/>
                <a:ext cx="752325" cy="1469650"/>
              </a:xfrm>
              <a:custGeom>
                <a:rect b="b" l="l" r="r" t="t"/>
                <a:pathLst>
                  <a:path extrusionOk="0" h="58786" w="30093">
                    <a:moveTo>
                      <a:pt x="29879" y="335"/>
                    </a:moveTo>
                    <a:lnTo>
                      <a:pt x="25776" y="58391"/>
                    </a:lnTo>
                    <a:lnTo>
                      <a:pt x="183" y="35138"/>
                    </a:lnTo>
                    <a:lnTo>
                      <a:pt x="3496" y="15199"/>
                    </a:lnTo>
                    <a:lnTo>
                      <a:pt x="29879" y="335"/>
                    </a:lnTo>
                    <a:close/>
                    <a:moveTo>
                      <a:pt x="30092" y="1"/>
                    </a:moveTo>
                    <a:lnTo>
                      <a:pt x="3374" y="15047"/>
                    </a:lnTo>
                    <a:lnTo>
                      <a:pt x="3344" y="15077"/>
                    </a:lnTo>
                    <a:lnTo>
                      <a:pt x="0" y="35138"/>
                    </a:lnTo>
                    <a:lnTo>
                      <a:pt x="0" y="35168"/>
                    </a:lnTo>
                    <a:lnTo>
                      <a:pt x="25776" y="58664"/>
                    </a:lnTo>
                    <a:lnTo>
                      <a:pt x="25928" y="58786"/>
                    </a:lnTo>
                    <a:lnTo>
                      <a:pt x="30092"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23"/>
              <p:cNvSpPr/>
              <p:nvPr/>
            </p:nvSpPr>
            <p:spPr>
              <a:xfrm>
                <a:off x="-738350" y="-736050"/>
                <a:ext cx="4917300" cy="4249325"/>
              </a:xfrm>
              <a:custGeom>
                <a:rect b="b" l="l" r="r" t="t"/>
                <a:pathLst>
                  <a:path extrusionOk="0" h="169973" w="196692">
                    <a:moveTo>
                      <a:pt x="113498" y="305"/>
                    </a:moveTo>
                    <a:lnTo>
                      <a:pt x="102677" y="38846"/>
                    </a:lnTo>
                    <a:lnTo>
                      <a:pt x="92221" y="60549"/>
                    </a:lnTo>
                    <a:lnTo>
                      <a:pt x="87631" y="33193"/>
                    </a:lnTo>
                    <a:lnTo>
                      <a:pt x="65108" y="19576"/>
                    </a:lnTo>
                    <a:lnTo>
                      <a:pt x="113498" y="305"/>
                    </a:lnTo>
                    <a:close/>
                    <a:moveTo>
                      <a:pt x="140733" y="27904"/>
                    </a:moveTo>
                    <a:lnTo>
                      <a:pt x="196326" y="57874"/>
                    </a:lnTo>
                    <a:lnTo>
                      <a:pt x="163195" y="71187"/>
                    </a:lnTo>
                    <a:lnTo>
                      <a:pt x="124015" y="72464"/>
                    </a:lnTo>
                    <a:lnTo>
                      <a:pt x="102920" y="39150"/>
                    </a:lnTo>
                    <a:lnTo>
                      <a:pt x="140733" y="27904"/>
                    </a:lnTo>
                    <a:close/>
                    <a:moveTo>
                      <a:pt x="102708" y="39150"/>
                    </a:moveTo>
                    <a:lnTo>
                      <a:pt x="123802" y="72433"/>
                    </a:lnTo>
                    <a:lnTo>
                      <a:pt x="94379" y="73437"/>
                    </a:lnTo>
                    <a:lnTo>
                      <a:pt x="92282" y="60853"/>
                    </a:lnTo>
                    <a:lnTo>
                      <a:pt x="102708" y="39150"/>
                    </a:lnTo>
                    <a:close/>
                    <a:moveTo>
                      <a:pt x="37387" y="67540"/>
                    </a:moveTo>
                    <a:lnTo>
                      <a:pt x="52646" y="72130"/>
                    </a:lnTo>
                    <a:lnTo>
                      <a:pt x="42585" y="79607"/>
                    </a:lnTo>
                    <a:lnTo>
                      <a:pt x="37387" y="67540"/>
                    </a:lnTo>
                    <a:close/>
                    <a:moveTo>
                      <a:pt x="73832" y="55716"/>
                    </a:moveTo>
                    <a:lnTo>
                      <a:pt x="67023" y="79212"/>
                    </a:lnTo>
                    <a:lnTo>
                      <a:pt x="67023" y="79242"/>
                    </a:lnTo>
                    <a:lnTo>
                      <a:pt x="44348" y="83680"/>
                    </a:lnTo>
                    <a:lnTo>
                      <a:pt x="42676" y="79820"/>
                    </a:lnTo>
                    <a:lnTo>
                      <a:pt x="53071" y="72099"/>
                    </a:lnTo>
                    <a:lnTo>
                      <a:pt x="37539" y="67388"/>
                    </a:lnTo>
                    <a:lnTo>
                      <a:pt x="37539" y="67388"/>
                    </a:lnTo>
                    <a:lnTo>
                      <a:pt x="73832" y="55716"/>
                    </a:lnTo>
                    <a:close/>
                    <a:moveTo>
                      <a:pt x="42524" y="79911"/>
                    </a:moveTo>
                    <a:lnTo>
                      <a:pt x="44196" y="83710"/>
                    </a:lnTo>
                    <a:lnTo>
                      <a:pt x="35016" y="85504"/>
                    </a:lnTo>
                    <a:lnTo>
                      <a:pt x="42524" y="79911"/>
                    </a:lnTo>
                    <a:close/>
                    <a:moveTo>
                      <a:pt x="162800" y="71339"/>
                    </a:moveTo>
                    <a:lnTo>
                      <a:pt x="132495" y="85808"/>
                    </a:lnTo>
                    <a:lnTo>
                      <a:pt x="124137" y="72616"/>
                    </a:lnTo>
                    <a:lnTo>
                      <a:pt x="162800" y="71339"/>
                    </a:lnTo>
                    <a:close/>
                    <a:moveTo>
                      <a:pt x="48907" y="39637"/>
                    </a:moveTo>
                    <a:lnTo>
                      <a:pt x="37144" y="67266"/>
                    </a:lnTo>
                    <a:lnTo>
                      <a:pt x="37053" y="67236"/>
                    </a:lnTo>
                    <a:lnTo>
                      <a:pt x="37114" y="67388"/>
                    </a:lnTo>
                    <a:lnTo>
                      <a:pt x="37053" y="67540"/>
                    </a:lnTo>
                    <a:lnTo>
                      <a:pt x="37053" y="67540"/>
                    </a:lnTo>
                    <a:lnTo>
                      <a:pt x="37144" y="67509"/>
                    </a:lnTo>
                    <a:lnTo>
                      <a:pt x="42494" y="79728"/>
                    </a:lnTo>
                    <a:lnTo>
                      <a:pt x="34256" y="85808"/>
                    </a:lnTo>
                    <a:lnTo>
                      <a:pt x="44226" y="83862"/>
                    </a:lnTo>
                    <a:lnTo>
                      <a:pt x="49333" y="95625"/>
                    </a:lnTo>
                    <a:lnTo>
                      <a:pt x="9910" y="98878"/>
                    </a:lnTo>
                    <a:lnTo>
                      <a:pt x="213" y="84014"/>
                    </a:lnTo>
                    <a:lnTo>
                      <a:pt x="48907" y="39637"/>
                    </a:lnTo>
                    <a:close/>
                    <a:moveTo>
                      <a:pt x="113772" y="1"/>
                    </a:moveTo>
                    <a:lnTo>
                      <a:pt x="64895" y="19454"/>
                    </a:lnTo>
                    <a:lnTo>
                      <a:pt x="64743" y="19545"/>
                    </a:lnTo>
                    <a:lnTo>
                      <a:pt x="87510" y="33345"/>
                    </a:lnTo>
                    <a:lnTo>
                      <a:pt x="92100" y="60853"/>
                    </a:lnTo>
                    <a:lnTo>
                      <a:pt x="89364" y="66476"/>
                    </a:lnTo>
                    <a:lnTo>
                      <a:pt x="67236" y="78999"/>
                    </a:lnTo>
                    <a:lnTo>
                      <a:pt x="74075" y="55412"/>
                    </a:lnTo>
                    <a:lnTo>
                      <a:pt x="37387" y="67236"/>
                    </a:lnTo>
                    <a:lnTo>
                      <a:pt x="37387" y="67236"/>
                    </a:lnTo>
                    <a:lnTo>
                      <a:pt x="49394" y="38998"/>
                    </a:lnTo>
                    <a:lnTo>
                      <a:pt x="49394" y="38998"/>
                    </a:lnTo>
                    <a:lnTo>
                      <a:pt x="31" y="83953"/>
                    </a:lnTo>
                    <a:lnTo>
                      <a:pt x="1" y="83984"/>
                    </a:lnTo>
                    <a:lnTo>
                      <a:pt x="9758" y="99030"/>
                    </a:lnTo>
                    <a:lnTo>
                      <a:pt x="9788" y="99060"/>
                    </a:lnTo>
                    <a:lnTo>
                      <a:pt x="49424" y="95777"/>
                    </a:lnTo>
                    <a:lnTo>
                      <a:pt x="49546" y="95777"/>
                    </a:lnTo>
                    <a:lnTo>
                      <a:pt x="44409" y="83832"/>
                    </a:lnTo>
                    <a:lnTo>
                      <a:pt x="66962" y="79424"/>
                    </a:lnTo>
                    <a:lnTo>
                      <a:pt x="76719" y="95716"/>
                    </a:lnTo>
                    <a:lnTo>
                      <a:pt x="76750" y="95747"/>
                    </a:lnTo>
                    <a:lnTo>
                      <a:pt x="94592" y="96324"/>
                    </a:lnTo>
                    <a:lnTo>
                      <a:pt x="68725" y="132738"/>
                    </a:lnTo>
                    <a:lnTo>
                      <a:pt x="68664" y="132860"/>
                    </a:lnTo>
                    <a:lnTo>
                      <a:pt x="98452" y="137754"/>
                    </a:lnTo>
                    <a:lnTo>
                      <a:pt x="77297" y="169791"/>
                    </a:lnTo>
                    <a:lnTo>
                      <a:pt x="41886" y="161371"/>
                    </a:lnTo>
                    <a:lnTo>
                      <a:pt x="53588" y="130580"/>
                    </a:lnTo>
                    <a:lnTo>
                      <a:pt x="53588" y="130580"/>
                    </a:lnTo>
                    <a:lnTo>
                      <a:pt x="33193" y="152343"/>
                    </a:lnTo>
                    <a:lnTo>
                      <a:pt x="33193" y="152343"/>
                    </a:lnTo>
                    <a:lnTo>
                      <a:pt x="33314" y="152465"/>
                    </a:lnTo>
                    <a:lnTo>
                      <a:pt x="33314" y="152465"/>
                    </a:lnTo>
                    <a:lnTo>
                      <a:pt x="53071" y="131340"/>
                    </a:lnTo>
                    <a:lnTo>
                      <a:pt x="53071" y="131340"/>
                    </a:lnTo>
                    <a:lnTo>
                      <a:pt x="41673" y="161432"/>
                    </a:lnTo>
                    <a:lnTo>
                      <a:pt x="41643" y="161493"/>
                    </a:lnTo>
                    <a:lnTo>
                      <a:pt x="77236" y="169973"/>
                    </a:lnTo>
                    <a:lnTo>
                      <a:pt x="77327" y="169973"/>
                    </a:lnTo>
                    <a:lnTo>
                      <a:pt x="98635" y="137754"/>
                    </a:lnTo>
                    <a:lnTo>
                      <a:pt x="98726" y="137632"/>
                    </a:lnTo>
                    <a:lnTo>
                      <a:pt x="68938" y="132738"/>
                    </a:lnTo>
                    <a:lnTo>
                      <a:pt x="94805" y="96294"/>
                    </a:lnTo>
                    <a:lnTo>
                      <a:pt x="94866" y="96142"/>
                    </a:lnTo>
                    <a:lnTo>
                      <a:pt x="76780" y="95534"/>
                    </a:lnTo>
                    <a:lnTo>
                      <a:pt x="67114" y="79303"/>
                    </a:lnTo>
                    <a:lnTo>
                      <a:pt x="89485" y="66537"/>
                    </a:lnTo>
                    <a:lnTo>
                      <a:pt x="89516" y="66537"/>
                    </a:lnTo>
                    <a:lnTo>
                      <a:pt x="92130" y="61066"/>
                    </a:lnTo>
                    <a:lnTo>
                      <a:pt x="94227" y="73497"/>
                    </a:lnTo>
                    <a:lnTo>
                      <a:pt x="94227" y="73558"/>
                    </a:lnTo>
                    <a:lnTo>
                      <a:pt x="123893" y="72585"/>
                    </a:lnTo>
                    <a:lnTo>
                      <a:pt x="132374" y="85990"/>
                    </a:lnTo>
                    <a:lnTo>
                      <a:pt x="163195" y="71278"/>
                    </a:lnTo>
                    <a:lnTo>
                      <a:pt x="196509" y="57904"/>
                    </a:lnTo>
                    <a:lnTo>
                      <a:pt x="196691" y="57844"/>
                    </a:lnTo>
                    <a:lnTo>
                      <a:pt x="140824" y="27722"/>
                    </a:lnTo>
                    <a:lnTo>
                      <a:pt x="140763" y="27722"/>
                    </a:lnTo>
                    <a:lnTo>
                      <a:pt x="102829" y="38998"/>
                    </a:lnTo>
                    <a:lnTo>
                      <a:pt x="102860" y="38907"/>
                    </a:lnTo>
                    <a:lnTo>
                      <a:pt x="113711" y="214"/>
                    </a:lnTo>
                    <a:lnTo>
                      <a:pt x="113772"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23"/>
              <p:cNvSpPr/>
              <p:nvPr/>
            </p:nvSpPr>
            <p:spPr>
              <a:xfrm>
                <a:off x="-1196575" y="-631175"/>
                <a:ext cx="3773650" cy="4345075"/>
              </a:xfrm>
              <a:custGeom>
                <a:rect b="b" l="l" r="r" t="t"/>
                <a:pathLst>
                  <a:path extrusionOk="0" h="173803" w="150946">
                    <a:moveTo>
                      <a:pt x="214" y="213"/>
                    </a:moveTo>
                    <a:lnTo>
                      <a:pt x="82677" y="15320"/>
                    </a:lnTo>
                    <a:lnTo>
                      <a:pt x="50671" y="34195"/>
                    </a:lnTo>
                    <a:lnTo>
                      <a:pt x="50671" y="34195"/>
                    </a:lnTo>
                    <a:lnTo>
                      <a:pt x="26780" y="22797"/>
                    </a:lnTo>
                    <a:lnTo>
                      <a:pt x="52737" y="81430"/>
                    </a:lnTo>
                    <a:lnTo>
                      <a:pt x="52737" y="81430"/>
                    </a:lnTo>
                    <a:lnTo>
                      <a:pt x="43619" y="101947"/>
                    </a:lnTo>
                    <a:lnTo>
                      <a:pt x="18755" y="79971"/>
                    </a:lnTo>
                    <a:lnTo>
                      <a:pt x="18816" y="79971"/>
                    </a:lnTo>
                    <a:lnTo>
                      <a:pt x="426" y="39849"/>
                    </a:lnTo>
                    <a:lnTo>
                      <a:pt x="214" y="213"/>
                    </a:lnTo>
                    <a:close/>
                    <a:moveTo>
                      <a:pt x="52889" y="81461"/>
                    </a:moveTo>
                    <a:lnTo>
                      <a:pt x="71400" y="126416"/>
                    </a:lnTo>
                    <a:lnTo>
                      <a:pt x="43740" y="102008"/>
                    </a:lnTo>
                    <a:lnTo>
                      <a:pt x="52889" y="81461"/>
                    </a:lnTo>
                    <a:close/>
                    <a:moveTo>
                      <a:pt x="18603" y="80062"/>
                    </a:moveTo>
                    <a:lnTo>
                      <a:pt x="43528" y="102008"/>
                    </a:lnTo>
                    <a:lnTo>
                      <a:pt x="43528" y="102008"/>
                    </a:lnTo>
                    <a:lnTo>
                      <a:pt x="41765" y="106020"/>
                    </a:lnTo>
                    <a:lnTo>
                      <a:pt x="49941" y="123406"/>
                    </a:lnTo>
                    <a:lnTo>
                      <a:pt x="31886" y="127479"/>
                    </a:lnTo>
                    <a:lnTo>
                      <a:pt x="31825" y="127145"/>
                    </a:lnTo>
                    <a:lnTo>
                      <a:pt x="18603" y="80062"/>
                    </a:lnTo>
                    <a:close/>
                    <a:moveTo>
                      <a:pt x="32008" y="127966"/>
                    </a:moveTo>
                    <a:lnTo>
                      <a:pt x="51917" y="147905"/>
                    </a:lnTo>
                    <a:lnTo>
                      <a:pt x="51947" y="147936"/>
                    </a:lnTo>
                    <a:lnTo>
                      <a:pt x="84106" y="145656"/>
                    </a:lnTo>
                    <a:lnTo>
                      <a:pt x="95535" y="165656"/>
                    </a:lnTo>
                    <a:lnTo>
                      <a:pt x="67662" y="173650"/>
                    </a:lnTo>
                    <a:lnTo>
                      <a:pt x="41734" y="166386"/>
                    </a:lnTo>
                    <a:lnTo>
                      <a:pt x="32008" y="127966"/>
                    </a:lnTo>
                    <a:close/>
                    <a:moveTo>
                      <a:pt x="1" y="0"/>
                    </a:moveTo>
                    <a:lnTo>
                      <a:pt x="214" y="39849"/>
                    </a:lnTo>
                    <a:lnTo>
                      <a:pt x="18482" y="79758"/>
                    </a:lnTo>
                    <a:lnTo>
                      <a:pt x="18482" y="79758"/>
                    </a:lnTo>
                    <a:lnTo>
                      <a:pt x="18238" y="79576"/>
                    </a:lnTo>
                    <a:lnTo>
                      <a:pt x="31612" y="127236"/>
                    </a:lnTo>
                    <a:lnTo>
                      <a:pt x="31704" y="127571"/>
                    </a:lnTo>
                    <a:lnTo>
                      <a:pt x="31612" y="127571"/>
                    </a:lnTo>
                    <a:lnTo>
                      <a:pt x="31734" y="127692"/>
                    </a:lnTo>
                    <a:lnTo>
                      <a:pt x="41552" y="166447"/>
                    </a:lnTo>
                    <a:lnTo>
                      <a:pt x="41552" y="166507"/>
                    </a:lnTo>
                    <a:lnTo>
                      <a:pt x="67601" y="173802"/>
                    </a:lnTo>
                    <a:lnTo>
                      <a:pt x="95656" y="165747"/>
                    </a:lnTo>
                    <a:lnTo>
                      <a:pt x="95778" y="165687"/>
                    </a:lnTo>
                    <a:lnTo>
                      <a:pt x="84197" y="145474"/>
                    </a:lnTo>
                    <a:lnTo>
                      <a:pt x="84167" y="145443"/>
                    </a:lnTo>
                    <a:lnTo>
                      <a:pt x="52038" y="147723"/>
                    </a:lnTo>
                    <a:lnTo>
                      <a:pt x="32008" y="127662"/>
                    </a:lnTo>
                    <a:lnTo>
                      <a:pt x="50063" y="123589"/>
                    </a:lnTo>
                    <a:lnTo>
                      <a:pt x="50154" y="123558"/>
                    </a:lnTo>
                    <a:lnTo>
                      <a:pt x="41947" y="106051"/>
                    </a:lnTo>
                    <a:lnTo>
                      <a:pt x="43680" y="102221"/>
                    </a:lnTo>
                    <a:lnTo>
                      <a:pt x="71613" y="126780"/>
                    </a:lnTo>
                    <a:lnTo>
                      <a:pt x="71856" y="127054"/>
                    </a:lnTo>
                    <a:lnTo>
                      <a:pt x="53163" y="81704"/>
                    </a:lnTo>
                    <a:lnTo>
                      <a:pt x="53163" y="81704"/>
                    </a:lnTo>
                    <a:lnTo>
                      <a:pt x="67692" y="91582"/>
                    </a:lnTo>
                    <a:lnTo>
                      <a:pt x="76233" y="101522"/>
                    </a:lnTo>
                    <a:lnTo>
                      <a:pt x="117116" y="134197"/>
                    </a:lnTo>
                    <a:lnTo>
                      <a:pt x="113134" y="92038"/>
                    </a:lnTo>
                    <a:lnTo>
                      <a:pt x="106325" y="29332"/>
                    </a:lnTo>
                    <a:lnTo>
                      <a:pt x="150581" y="81704"/>
                    </a:lnTo>
                    <a:lnTo>
                      <a:pt x="135140" y="86476"/>
                    </a:lnTo>
                    <a:lnTo>
                      <a:pt x="135171" y="86628"/>
                    </a:lnTo>
                    <a:lnTo>
                      <a:pt x="150946" y="81795"/>
                    </a:lnTo>
                    <a:lnTo>
                      <a:pt x="106082" y="28785"/>
                    </a:lnTo>
                    <a:lnTo>
                      <a:pt x="112982" y="92069"/>
                    </a:lnTo>
                    <a:lnTo>
                      <a:pt x="116933" y="133832"/>
                    </a:lnTo>
                    <a:lnTo>
                      <a:pt x="76385" y="101400"/>
                    </a:lnTo>
                    <a:lnTo>
                      <a:pt x="67875" y="91430"/>
                    </a:lnTo>
                    <a:lnTo>
                      <a:pt x="52920" y="81278"/>
                    </a:lnTo>
                    <a:lnTo>
                      <a:pt x="27144" y="23131"/>
                    </a:lnTo>
                    <a:lnTo>
                      <a:pt x="50671" y="34347"/>
                    </a:lnTo>
                    <a:lnTo>
                      <a:pt x="50701" y="34378"/>
                    </a:lnTo>
                    <a:lnTo>
                      <a:pt x="83012" y="15350"/>
                    </a:lnTo>
                    <a:lnTo>
                      <a:pt x="83194" y="15229"/>
                    </a:lnTo>
                    <a:lnTo>
                      <a:pt x="122" y="31"/>
                    </a:lnTo>
                    <a:lnTo>
                      <a:pt x="1" y="0"/>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23"/>
              <p:cNvSpPr/>
              <p:nvPr/>
            </p:nvSpPr>
            <p:spPr>
              <a:xfrm>
                <a:off x="2697125" y="-581025"/>
                <a:ext cx="3357225" cy="1294875"/>
              </a:xfrm>
              <a:custGeom>
                <a:rect b="b" l="l" r="r" t="t"/>
                <a:pathLst>
                  <a:path extrusionOk="0" h="51795" w="134289">
                    <a:moveTo>
                      <a:pt x="121492" y="1"/>
                    </a:moveTo>
                    <a:lnTo>
                      <a:pt x="92859" y="27174"/>
                    </a:lnTo>
                    <a:lnTo>
                      <a:pt x="29940" y="6566"/>
                    </a:lnTo>
                    <a:lnTo>
                      <a:pt x="29697" y="6505"/>
                    </a:lnTo>
                    <a:lnTo>
                      <a:pt x="29697" y="6505"/>
                    </a:lnTo>
                    <a:lnTo>
                      <a:pt x="58907" y="51521"/>
                    </a:lnTo>
                    <a:lnTo>
                      <a:pt x="0" y="41521"/>
                    </a:lnTo>
                    <a:lnTo>
                      <a:pt x="0" y="41734"/>
                    </a:lnTo>
                    <a:lnTo>
                      <a:pt x="59059" y="51764"/>
                    </a:lnTo>
                    <a:lnTo>
                      <a:pt x="59272" y="51795"/>
                    </a:lnTo>
                    <a:lnTo>
                      <a:pt x="30092" y="6809"/>
                    </a:lnTo>
                    <a:lnTo>
                      <a:pt x="92859" y="27357"/>
                    </a:lnTo>
                    <a:lnTo>
                      <a:pt x="92920" y="27357"/>
                    </a:lnTo>
                    <a:lnTo>
                      <a:pt x="121371" y="335"/>
                    </a:lnTo>
                    <a:lnTo>
                      <a:pt x="134046" y="51004"/>
                    </a:lnTo>
                    <a:lnTo>
                      <a:pt x="53041" y="30092"/>
                    </a:lnTo>
                    <a:lnTo>
                      <a:pt x="53011" y="30244"/>
                    </a:lnTo>
                    <a:lnTo>
                      <a:pt x="134289" y="51217"/>
                    </a:lnTo>
                    <a:lnTo>
                      <a:pt x="121523" y="153"/>
                    </a:lnTo>
                    <a:lnTo>
                      <a:pt x="121492"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23"/>
              <p:cNvSpPr/>
              <p:nvPr/>
            </p:nvSpPr>
            <p:spPr>
              <a:xfrm>
                <a:off x="6048250" y="-555950"/>
                <a:ext cx="1418750" cy="1255375"/>
              </a:xfrm>
              <a:custGeom>
                <a:rect b="b" l="l" r="r" t="t"/>
                <a:pathLst>
                  <a:path extrusionOk="0" h="50215" w="56750">
                    <a:moveTo>
                      <a:pt x="33770" y="213"/>
                    </a:moveTo>
                    <a:lnTo>
                      <a:pt x="36810" y="11764"/>
                    </a:lnTo>
                    <a:lnTo>
                      <a:pt x="12189" y="6596"/>
                    </a:lnTo>
                    <a:lnTo>
                      <a:pt x="33770" y="213"/>
                    </a:lnTo>
                    <a:close/>
                    <a:moveTo>
                      <a:pt x="37053" y="12007"/>
                    </a:moveTo>
                    <a:lnTo>
                      <a:pt x="56233" y="15989"/>
                    </a:lnTo>
                    <a:lnTo>
                      <a:pt x="40640" y="25472"/>
                    </a:lnTo>
                    <a:lnTo>
                      <a:pt x="37053" y="12007"/>
                    </a:lnTo>
                    <a:close/>
                    <a:moveTo>
                      <a:pt x="11916" y="6718"/>
                    </a:moveTo>
                    <a:lnTo>
                      <a:pt x="36871" y="11976"/>
                    </a:lnTo>
                    <a:lnTo>
                      <a:pt x="40488" y="25563"/>
                    </a:lnTo>
                    <a:lnTo>
                      <a:pt x="274" y="49910"/>
                    </a:lnTo>
                    <a:lnTo>
                      <a:pt x="11916" y="6718"/>
                    </a:lnTo>
                    <a:close/>
                    <a:moveTo>
                      <a:pt x="40518" y="25715"/>
                    </a:moveTo>
                    <a:lnTo>
                      <a:pt x="44834" y="42129"/>
                    </a:lnTo>
                    <a:lnTo>
                      <a:pt x="578" y="49910"/>
                    </a:lnTo>
                    <a:lnTo>
                      <a:pt x="40518" y="25715"/>
                    </a:lnTo>
                    <a:close/>
                    <a:moveTo>
                      <a:pt x="33861" y="1"/>
                    </a:moveTo>
                    <a:lnTo>
                      <a:pt x="11490" y="6627"/>
                    </a:lnTo>
                    <a:lnTo>
                      <a:pt x="11764" y="6688"/>
                    </a:lnTo>
                    <a:lnTo>
                      <a:pt x="1" y="50214"/>
                    </a:lnTo>
                    <a:lnTo>
                      <a:pt x="45047" y="42311"/>
                    </a:lnTo>
                    <a:lnTo>
                      <a:pt x="45108" y="42311"/>
                    </a:lnTo>
                    <a:lnTo>
                      <a:pt x="40700" y="25685"/>
                    </a:lnTo>
                    <a:lnTo>
                      <a:pt x="56749" y="15958"/>
                    </a:lnTo>
                    <a:lnTo>
                      <a:pt x="37023" y="11794"/>
                    </a:lnTo>
                    <a:lnTo>
                      <a:pt x="33892" y="61"/>
                    </a:lnTo>
                    <a:lnTo>
                      <a:pt x="33861"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23"/>
              <p:cNvSpPr/>
              <p:nvPr/>
            </p:nvSpPr>
            <p:spPr>
              <a:xfrm>
                <a:off x="-1532425" y="-639525"/>
                <a:ext cx="8705350" cy="2009150"/>
              </a:xfrm>
              <a:custGeom>
                <a:rect b="b" l="l" r="r" t="t"/>
                <a:pathLst>
                  <a:path extrusionOk="0" h="80366" w="348214">
                    <a:moveTo>
                      <a:pt x="56202" y="45715"/>
                    </a:moveTo>
                    <a:lnTo>
                      <a:pt x="68846" y="63496"/>
                    </a:lnTo>
                    <a:lnTo>
                      <a:pt x="32098" y="79940"/>
                    </a:lnTo>
                    <a:lnTo>
                      <a:pt x="56202" y="45715"/>
                    </a:lnTo>
                    <a:close/>
                    <a:moveTo>
                      <a:pt x="169790" y="0"/>
                    </a:moveTo>
                    <a:lnTo>
                      <a:pt x="134349" y="35289"/>
                    </a:lnTo>
                    <a:lnTo>
                      <a:pt x="169000" y="44013"/>
                    </a:lnTo>
                    <a:lnTo>
                      <a:pt x="139182" y="74348"/>
                    </a:lnTo>
                    <a:lnTo>
                      <a:pt x="121583" y="62645"/>
                    </a:lnTo>
                    <a:lnTo>
                      <a:pt x="84956" y="68117"/>
                    </a:lnTo>
                    <a:lnTo>
                      <a:pt x="105899" y="51673"/>
                    </a:lnTo>
                    <a:lnTo>
                      <a:pt x="81035" y="35593"/>
                    </a:lnTo>
                    <a:lnTo>
                      <a:pt x="81005" y="35593"/>
                    </a:lnTo>
                    <a:lnTo>
                      <a:pt x="63861" y="34529"/>
                    </a:lnTo>
                    <a:lnTo>
                      <a:pt x="63831" y="34529"/>
                    </a:lnTo>
                    <a:lnTo>
                      <a:pt x="56202" y="45411"/>
                    </a:lnTo>
                    <a:lnTo>
                      <a:pt x="40426" y="23192"/>
                    </a:lnTo>
                    <a:lnTo>
                      <a:pt x="30" y="14468"/>
                    </a:lnTo>
                    <a:lnTo>
                      <a:pt x="0" y="14651"/>
                    </a:lnTo>
                    <a:lnTo>
                      <a:pt x="40335" y="23405"/>
                    </a:lnTo>
                    <a:lnTo>
                      <a:pt x="56110" y="45533"/>
                    </a:lnTo>
                    <a:lnTo>
                      <a:pt x="31794" y="80092"/>
                    </a:lnTo>
                    <a:lnTo>
                      <a:pt x="31612" y="80366"/>
                    </a:lnTo>
                    <a:lnTo>
                      <a:pt x="68998" y="63588"/>
                    </a:lnTo>
                    <a:lnTo>
                      <a:pt x="69120" y="63557"/>
                    </a:lnTo>
                    <a:lnTo>
                      <a:pt x="56293" y="45563"/>
                    </a:lnTo>
                    <a:lnTo>
                      <a:pt x="63953" y="34742"/>
                    </a:lnTo>
                    <a:lnTo>
                      <a:pt x="80974" y="35776"/>
                    </a:lnTo>
                    <a:lnTo>
                      <a:pt x="105564" y="51703"/>
                    </a:lnTo>
                    <a:lnTo>
                      <a:pt x="84318" y="68390"/>
                    </a:lnTo>
                    <a:lnTo>
                      <a:pt x="84318" y="68390"/>
                    </a:lnTo>
                    <a:lnTo>
                      <a:pt x="121552" y="62797"/>
                    </a:lnTo>
                    <a:lnTo>
                      <a:pt x="139212" y="74530"/>
                    </a:lnTo>
                    <a:lnTo>
                      <a:pt x="169334" y="43922"/>
                    </a:lnTo>
                    <a:lnTo>
                      <a:pt x="134683" y="35168"/>
                    </a:lnTo>
                    <a:lnTo>
                      <a:pt x="169699" y="365"/>
                    </a:lnTo>
                    <a:lnTo>
                      <a:pt x="172526" y="23800"/>
                    </a:lnTo>
                    <a:lnTo>
                      <a:pt x="172526" y="23891"/>
                    </a:lnTo>
                    <a:lnTo>
                      <a:pt x="222588" y="32554"/>
                    </a:lnTo>
                    <a:lnTo>
                      <a:pt x="262102" y="29697"/>
                    </a:lnTo>
                    <a:lnTo>
                      <a:pt x="284321" y="30335"/>
                    </a:lnTo>
                    <a:lnTo>
                      <a:pt x="348183" y="45624"/>
                    </a:lnTo>
                    <a:lnTo>
                      <a:pt x="348213" y="45441"/>
                    </a:lnTo>
                    <a:lnTo>
                      <a:pt x="284261" y="30183"/>
                    </a:lnTo>
                    <a:lnTo>
                      <a:pt x="262041" y="29545"/>
                    </a:lnTo>
                    <a:lnTo>
                      <a:pt x="222527" y="32402"/>
                    </a:lnTo>
                    <a:lnTo>
                      <a:pt x="172678" y="23739"/>
                    </a:lnTo>
                    <a:lnTo>
                      <a:pt x="169851" y="182"/>
                    </a:lnTo>
                    <a:lnTo>
                      <a:pt x="169790" y="0"/>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23"/>
              <p:cNvSpPr/>
              <p:nvPr/>
            </p:nvSpPr>
            <p:spPr>
              <a:xfrm>
                <a:off x="3441050" y="-416900"/>
                <a:ext cx="2911175" cy="1799450"/>
              </a:xfrm>
              <a:custGeom>
                <a:rect b="b" l="l" r="r" t="t"/>
                <a:pathLst>
                  <a:path extrusionOk="0" h="71978" w="116447">
                    <a:moveTo>
                      <a:pt x="305" y="153"/>
                    </a:moveTo>
                    <a:lnTo>
                      <a:pt x="115809" y="1156"/>
                    </a:lnTo>
                    <a:lnTo>
                      <a:pt x="85291" y="21308"/>
                    </a:lnTo>
                    <a:lnTo>
                      <a:pt x="53801" y="71674"/>
                    </a:lnTo>
                    <a:lnTo>
                      <a:pt x="305" y="153"/>
                    </a:lnTo>
                    <a:close/>
                    <a:moveTo>
                      <a:pt x="1" y="1"/>
                    </a:moveTo>
                    <a:lnTo>
                      <a:pt x="42950" y="57388"/>
                    </a:lnTo>
                    <a:lnTo>
                      <a:pt x="53832" y="71978"/>
                    </a:lnTo>
                    <a:lnTo>
                      <a:pt x="85504" y="21430"/>
                    </a:lnTo>
                    <a:lnTo>
                      <a:pt x="116234" y="1156"/>
                    </a:lnTo>
                    <a:lnTo>
                      <a:pt x="116447" y="1004"/>
                    </a:lnTo>
                    <a:lnTo>
                      <a:pt x="1"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23"/>
              <p:cNvSpPr/>
              <p:nvPr/>
            </p:nvSpPr>
            <p:spPr>
              <a:xfrm>
                <a:off x="7180500" y="503350"/>
                <a:ext cx="25" cy="25"/>
              </a:xfrm>
              <a:custGeom>
                <a:rect b="b" l="l" r="r" t="t"/>
                <a:pathLst>
                  <a:path extrusionOk="0" fill="none" h="1" w="1">
                    <a:moveTo>
                      <a:pt x="0" y="0"/>
                    </a:moveTo>
                    <a:close/>
                  </a:path>
                </a:pathLst>
              </a:custGeom>
              <a:gradFill>
                <a:gsLst>
                  <a:gs pos="0">
                    <a:schemeClr val="dk2"/>
                  </a:gs>
                  <a:gs pos="100000">
                    <a:schemeClr val="lt1"/>
                  </a:gs>
                </a:gsLst>
                <a:lin ang="5400700" scaled="0"/>
              </a:gradFill>
              <a:ln cap="flat" cmpd="sng" w="4550">
                <a:solidFill>
                  <a:srgbClr val="589C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23"/>
              <p:cNvSpPr/>
              <p:nvPr/>
            </p:nvSpPr>
            <p:spPr>
              <a:xfrm>
                <a:off x="-174575" y="3502975"/>
                <a:ext cx="49625" cy="35050"/>
              </a:xfrm>
              <a:custGeom>
                <a:rect b="b" l="l" r="r" t="t"/>
                <a:pathLst>
                  <a:path extrusionOk="0" h="1402" w="1985">
                    <a:moveTo>
                      <a:pt x="1012" y="0"/>
                    </a:moveTo>
                    <a:cubicBezTo>
                      <a:pt x="962" y="0"/>
                      <a:pt x="909" y="5"/>
                      <a:pt x="854" y="17"/>
                    </a:cubicBezTo>
                    <a:cubicBezTo>
                      <a:pt x="0" y="216"/>
                      <a:pt x="213" y="1402"/>
                      <a:pt x="992" y="1402"/>
                    </a:cubicBezTo>
                    <a:cubicBezTo>
                      <a:pt x="1045" y="1402"/>
                      <a:pt x="1100" y="1396"/>
                      <a:pt x="1158" y="1385"/>
                    </a:cubicBezTo>
                    <a:cubicBezTo>
                      <a:pt x="1985" y="1214"/>
                      <a:pt x="1769" y="0"/>
                      <a:pt x="101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23"/>
              <p:cNvSpPr/>
              <p:nvPr/>
            </p:nvSpPr>
            <p:spPr>
              <a:xfrm>
                <a:off x="-156275" y="3514650"/>
                <a:ext cx="12950" cy="11950"/>
              </a:xfrm>
              <a:custGeom>
                <a:rect b="b" l="l" r="r" t="t"/>
                <a:pathLst>
                  <a:path extrusionOk="0" h="478" w="518">
                    <a:moveTo>
                      <a:pt x="245" y="1"/>
                    </a:moveTo>
                    <a:cubicBezTo>
                      <a:pt x="226" y="1"/>
                      <a:pt x="205" y="2"/>
                      <a:pt x="183" y="6"/>
                    </a:cubicBezTo>
                    <a:cubicBezTo>
                      <a:pt x="31" y="66"/>
                      <a:pt x="1" y="158"/>
                      <a:pt x="31" y="279"/>
                    </a:cubicBezTo>
                    <a:cubicBezTo>
                      <a:pt x="81" y="379"/>
                      <a:pt x="110" y="478"/>
                      <a:pt x="218" y="478"/>
                    </a:cubicBezTo>
                    <a:cubicBezTo>
                      <a:pt x="243" y="478"/>
                      <a:pt x="271" y="473"/>
                      <a:pt x="305" y="462"/>
                    </a:cubicBezTo>
                    <a:cubicBezTo>
                      <a:pt x="396" y="431"/>
                      <a:pt x="426" y="401"/>
                      <a:pt x="457" y="401"/>
                    </a:cubicBezTo>
                    <a:cubicBezTo>
                      <a:pt x="517" y="340"/>
                      <a:pt x="517" y="279"/>
                      <a:pt x="457" y="218"/>
                    </a:cubicBezTo>
                    <a:cubicBezTo>
                      <a:pt x="429" y="110"/>
                      <a:pt x="402" y="1"/>
                      <a:pt x="24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23"/>
              <p:cNvSpPr/>
              <p:nvPr/>
            </p:nvSpPr>
            <p:spPr>
              <a:xfrm>
                <a:off x="70025" y="3046275"/>
                <a:ext cx="48950" cy="35050"/>
              </a:xfrm>
              <a:custGeom>
                <a:rect b="b" l="l" r="r" t="t"/>
                <a:pathLst>
                  <a:path extrusionOk="0" h="1402" w="1958">
                    <a:moveTo>
                      <a:pt x="985" y="0"/>
                    </a:moveTo>
                    <a:cubicBezTo>
                      <a:pt x="935" y="0"/>
                      <a:pt x="882" y="6"/>
                      <a:pt x="827" y="17"/>
                    </a:cubicBezTo>
                    <a:cubicBezTo>
                      <a:pt x="1" y="188"/>
                      <a:pt x="216" y="1401"/>
                      <a:pt x="973" y="1401"/>
                    </a:cubicBezTo>
                    <a:cubicBezTo>
                      <a:pt x="1024" y="1401"/>
                      <a:pt x="1076" y="1396"/>
                      <a:pt x="1131" y="1385"/>
                    </a:cubicBezTo>
                    <a:cubicBezTo>
                      <a:pt x="1958" y="1214"/>
                      <a:pt x="1742" y="0"/>
                      <a:pt x="98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23"/>
              <p:cNvSpPr/>
              <p:nvPr/>
            </p:nvSpPr>
            <p:spPr>
              <a:xfrm>
                <a:off x="89175" y="3057975"/>
                <a:ext cx="12175" cy="11650"/>
              </a:xfrm>
              <a:custGeom>
                <a:rect b="b" l="l" r="r" t="t"/>
                <a:pathLst>
                  <a:path extrusionOk="0" h="466" w="487">
                    <a:moveTo>
                      <a:pt x="229" y="0"/>
                    </a:moveTo>
                    <a:cubicBezTo>
                      <a:pt x="214" y="0"/>
                      <a:pt x="199" y="2"/>
                      <a:pt x="183" y="5"/>
                    </a:cubicBezTo>
                    <a:cubicBezTo>
                      <a:pt x="31" y="35"/>
                      <a:pt x="0" y="157"/>
                      <a:pt x="31" y="278"/>
                    </a:cubicBezTo>
                    <a:cubicBezTo>
                      <a:pt x="58" y="360"/>
                      <a:pt x="85" y="466"/>
                      <a:pt x="242" y="466"/>
                    </a:cubicBezTo>
                    <a:cubicBezTo>
                      <a:pt x="261" y="466"/>
                      <a:pt x="282" y="464"/>
                      <a:pt x="304" y="461"/>
                    </a:cubicBezTo>
                    <a:cubicBezTo>
                      <a:pt x="365" y="430"/>
                      <a:pt x="396" y="370"/>
                      <a:pt x="456" y="370"/>
                    </a:cubicBezTo>
                    <a:cubicBezTo>
                      <a:pt x="487" y="339"/>
                      <a:pt x="487" y="278"/>
                      <a:pt x="456" y="187"/>
                    </a:cubicBezTo>
                    <a:cubicBezTo>
                      <a:pt x="402" y="106"/>
                      <a:pt x="348" y="0"/>
                      <a:pt x="22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23"/>
              <p:cNvSpPr/>
              <p:nvPr/>
            </p:nvSpPr>
            <p:spPr>
              <a:xfrm>
                <a:off x="-422325" y="2539275"/>
                <a:ext cx="48750" cy="35200"/>
              </a:xfrm>
              <a:custGeom>
                <a:rect b="b" l="l" r="r" t="t"/>
                <a:pathLst>
                  <a:path extrusionOk="0" h="1408" w="1950">
                    <a:moveTo>
                      <a:pt x="1030" y="1"/>
                    </a:moveTo>
                    <a:cubicBezTo>
                      <a:pt x="975" y="1"/>
                      <a:pt x="916" y="8"/>
                      <a:pt x="855" y="23"/>
                    </a:cubicBezTo>
                    <a:cubicBezTo>
                      <a:pt x="0" y="194"/>
                      <a:pt x="214" y="1408"/>
                      <a:pt x="996" y="1408"/>
                    </a:cubicBezTo>
                    <a:cubicBezTo>
                      <a:pt x="1048" y="1408"/>
                      <a:pt x="1102" y="1402"/>
                      <a:pt x="1159" y="1391"/>
                    </a:cubicBezTo>
                    <a:cubicBezTo>
                      <a:pt x="1949" y="1193"/>
                      <a:pt x="1744" y="1"/>
                      <a:pt x="103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23"/>
              <p:cNvSpPr/>
              <p:nvPr/>
            </p:nvSpPr>
            <p:spPr>
              <a:xfrm>
                <a:off x="-404000" y="2550825"/>
                <a:ext cx="12175" cy="11950"/>
              </a:xfrm>
              <a:custGeom>
                <a:rect b="b" l="l" r="r" t="t"/>
                <a:pathLst>
                  <a:path extrusionOk="0" h="478" w="487">
                    <a:moveTo>
                      <a:pt x="283" y="1"/>
                    </a:moveTo>
                    <a:cubicBezTo>
                      <a:pt x="255" y="1"/>
                      <a:pt x="222" y="6"/>
                      <a:pt x="183" y="17"/>
                    </a:cubicBezTo>
                    <a:cubicBezTo>
                      <a:pt x="31" y="47"/>
                      <a:pt x="1" y="169"/>
                      <a:pt x="31" y="260"/>
                    </a:cubicBezTo>
                    <a:cubicBezTo>
                      <a:pt x="58" y="369"/>
                      <a:pt x="110" y="478"/>
                      <a:pt x="251" y="478"/>
                    </a:cubicBezTo>
                    <a:cubicBezTo>
                      <a:pt x="267" y="478"/>
                      <a:pt x="285" y="476"/>
                      <a:pt x="305" y="473"/>
                    </a:cubicBezTo>
                    <a:cubicBezTo>
                      <a:pt x="396" y="412"/>
                      <a:pt x="426" y="382"/>
                      <a:pt x="457" y="382"/>
                    </a:cubicBezTo>
                    <a:cubicBezTo>
                      <a:pt x="487" y="351"/>
                      <a:pt x="487" y="260"/>
                      <a:pt x="457" y="199"/>
                    </a:cubicBezTo>
                    <a:cubicBezTo>
                      <a:pt x="432" y="100"/>
                      <a:pt x="407" y="1"/>
                      <a:pt x="28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23"/>
              <p:cNvSpPr/>
              <p:nvPr/>
            </p:nvSpPr>
            <p:spPr>
              <a:xfrm>
                <a:off x="26000" y="2438350"/>
                <a:ext cx="48950" cy="35075"/>
              </a:xfrm>
              <a:custGeom>
                <a:rect b="b" l="l" r="r" t="t"/>
                <a:pathLst>
                  <a:path extrusionOk="0" h="1403" w="1958">
                    <a:moveTo>
                      <a:pt x="1008" y="1"/>
                    </a:moveTo>
                    <a:cubicBezTo>
                      <a:pt x="960" y="1"/>
                      <a:pt x="909" y="6"/>
                      <a:pt x="856" y="18"/>
                    </a:cubicBezTo>
                    <a:cubicBezTo>
                      <a:pt x="1" y="189"/>
                      <a:pt x="241" y="1402"/>
                      <a:pt x="1002" y="1402"/>
                    </a:cubicBezTo>
                    <a:cubicBezTo>
                      <a:pt x="1052" y="1402"/>
                      <a:pt x="1105" y="1397"/>
                      <a:pt x="1160" y="1385"/>
                    </a:cubicBezTo>
                    <a:cubicBezTo>
                      <a:pt x="1958" y="1214"/>
                      <a:pt x="1740"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23"/>
              <p:cNvSpPr/>
              <p:nvPr/>
            </p:nvSpPr>
            <p:spPr>
              <a:xfrm>
                <a:off x="44350" y="2450050"/>
                <a:ext cx="12175" cy="11700"/>
              </a:xfrm>
              <a:custGeom>
                <a:rect b="b" l="l" r="r" t="t"/>
                <a:pathLst>
                  <a:path extrusionOk="0" h="468" w="487">
                    <a:moveTo>
                      <a:pt x="246" y="1"/>
                    </a:moveTo>
                    <a:cubicBezTo>
                      <a:pt x="226" y="1"/>
                      <a:pt x="205" y="2"/>
                      <a:pt x="182" y="5"/>
                    </a:cubicBezTo>
                    <a:cubicBezTo>
                      <a:pt x="30" y="36"/>
                      <a:pt x="0" y="157"/>
                      <a:pt x="30" y="279"/>
                    </a:cubicBezTo>
                    <a:cubicBezTo>
                      <a:pt x="83" y="385"/>
                      <a:pt x="113" y="467"/>
                      <a:pt x="240" y="467"/>
                    </a:cubicBezTo>
                    <a:cubicBezTo>
                      <a:pt x="259" y="467"/>
                      <a:pt x="280" y="465"/>
                      <a:pt x="304" y="461"/>
                    </a:cubicBezTo>
                    <a:cubicBezTo>
                      <a:pt x="456" y="431"/>
                      <a:pt x="486" y="309"/>
                      <a:pt x="456" y="188"/>
                    </a:cubicBezTo>
                    <a:cubicBezTo>
                      <a:pt x="456" y="106"/>
                      <a:pt x="408" y="1"/>
                      <a:pt x="24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23"/>
              <p:cNvSpPr/>
              <p:nvPr/>
            </p:nvSpPr>
            <p:spPr>
              <a:xfrm>
                <a:off x="277475" y="3278025"/>
                <a:ext cx="48950" cy="35075"/>
              </a:xfrm>
              <a:custGeom>
                <a:rect b="b" l="l" r="r" t="t"/>
                <a:pathLst>
                  <a:path extrusionOk="0" h="1403" w="1958">
                    <a:moveTo>
                      <a:pt x="985" y="1"/>
                    </a:moveTo>
                    <a:cubicBezTo>
                      <a:pt x="935" y="1"/>
                      <a:pt x="882" y="6"/>
                      <a:pt x="827" y="18"/>
                    </a:cubicBezTo>
                    <a:cubicBezTo>
                      <a:pt x="1" y="189"/>
                      <a:pt x="216" y="1402"/>
                      <a:pt x="973" y="1402"/>
                    </a:cubicBezTo>
                    <a:cubicBezTo>
                      <a:pt x="1024" y="1402"/>
                      <a:pt x="1076" y="1397"/>
                      <a:pt x="1131" y="1385"/>
                    </a:cubicBezTo>
                    <a:cubicBezTo>
                      <a:pt x="1958" y="1214"/>
                      <a:pt x="1742" y="1"/>
                      <a:pt x="98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23"/>
              <p:cNvSpPr/>
              <p:nvPr/>
            </p:nvSpPr>
            <p:spPr>
              <a:xfrm>
                <a:off x="295875" y="3289725"/>
                <a:ext cx="12925" cy="11700"/>
              </a:xfrm>
              <a:custGeom>
                <a:rect b="b" l="l" r="r" t="t"/>
                <a:pathLst>
                  <a:path extrusionOk="0" h="468" w="517">
                    <a:moveTo>
                      <a:pt x="259" y="1"/>
                    </a:moveTo>
                    <a:cubicBezTo>
                      <a:pt x="244" y="1"/>
                      <a:pt x="229" y="2"/>
                      <a:pt x="213" y="6"/>
                    </a:cubicBezTo>
                    <a:cubicBezTo>
                      <a:pt x="30" y="36"/>
                      <a:pt x="0" y="158"/>
                      <a:pt x="30" y="279"/>
                    </a:cubicBezTo>
                    <a:cubicBezTo>
                      <a:pt x="83" y="385"/>
                      <a:pt x="113" y="467"/>
                      <a:pt x="240" y="467"/>
                    </a:cubicBezTo>
                    <a:cubicBezTo>
                      <a:pt x="259" y="467"/>
                      <a:pt x="280" y="466"/>
                      <a:pt x="304" y="462"/>
                    </a:cubicBezTo>
                    <a:cubicBezTo>
                      <a:pt x="395" y="431"/>
                      <a:pt x="426" y="401"/>
                      <a:pt x="456" y="401"/>
                    </a:cubicBezTo>
                    <a:cubicBezTo>
                      <a:pt x="517" y="340"/>
                      <a:pt x="517" y="279"/>
                      <a:pt x="456" y="188"/>
                    </a:cubicBezTo>
                    <a:cubicBezTo>
                      <a:pt x="429" y="107"/>
                      <a:pt x="377"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23"/>
              <p:cNvSpPr/>
              <p:nvPr/>
            </p:nvSpPr>
            <p:spPr>
              <a:xfrm>
                <a:off x="569475" y="2515100"/>
                <a:ext cx="48000" cy="35200"/>
              </a:xfrm>
              <a:custGeom>
                <a:rect b="b" l="l" r="r" t="t"/>
                <a:pathLst>
                  <a:path extrusionOk="0" h="1408" w="1920">
                    <a:moveTo>
                      <a:pt x="972" y="1"/>
                    </a:moveTo>
                    <a:cubicBezTo>
                      <a:pt x="923" y="1"/>
                      <a:pt x="872" y="6"/>
                      <a:pt x="819" y="17"/>
                    </a:cubicBezTo>
                    <a:cubicBezTo>
                      <a:pt x="1" y="215"/>
                      <a:pt x="204" y="1408"/>
                      <a:pt x="918" y="1408"/>
                    </a:cubicBezTo>
                    <a:cubicBezTo>
                      <a:pt x="973" y="1408"/>
                      <a:pt x="1032" y="1401"/>
                      <a:pt x="1093" y="1385"/>
                    </a:cubicBezTo>
                    <a:cubicBezTo>
                      <a:pt x="1919" y="1214"/>
                      <a:pt x="1704" y="1"/>
                      <a:pt x="97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23"/>
              <p:cNvSpPr/>
              <p:nvPr/>
            </p:nvSpPr>
            <p:spPr>
              <a:xfrm>
                <a:off x="587675" y="2526800"/>
                <a:ext cx="12175" cy="11950"/>
              </a:xfrm>
              <a:custGeom>
                <a:rect b="b" l="l" r="r" t="t"/>
                <a:pathLst>
                  <a:path extrusionOk="0" h="478" w="487">
                    <a:moveTo>
                      <a:pt x="229" y="1"/>
                    </a:moveTo>
                    <a:cubicBezTo>
                      <a:pt x="214" y="1"/>
                      <a:pt x="198" y="2"/>
                      <a:pt x="182" y="5"/>
                    </a:cubicBezTo>
                    <a:cubicBezTo>
                      <a:pt x="122" y="66"/>
                      <a:pt x="91" y="97"/>
                      <a:pt x="30" y="97"/>
                    </a:cubicBezTo>
                    <a:cubicBezTo>
                      <a:pt x="0" y="127"/>
                      <a:pt x="0" y="218"/>
                      <a:pt x="30" y="279"/>
                    </a:cubicBezTo>
                    <a:cubicBezTo>
                      <a:pt x="80" y="378"/>
                      <a:pt x="109" y="478"/>
                      <a:pt x="218" y="478"/>
                    </a:cubicBezTo>
                    <a:cubicBezTo>
                      <a:pt x="242" y="478"/>
                      <a:pt x="271" y="473"/>
                      <a:pt x="304" y="461"/>
                    </a:cubicBezTo>
                    <a:cubicBezTo>
                      <a:pt x="395" y="431"/>
                      <a:pt x="426" y="401"/>
                      <a:pt x="456" y="401"/>
                    </a:cubicBezTo>
                    <a:cubicBezTo>
                      <a:pt x="486" y="370"/>
                      <a:pt x="486" y="279"/>
                      <a:pt x="456" y="218"/>
                    </a:cubicBezTo>
                    <a:cubicBezTo>
                      <a:pt x="429" y="109"/>
                      <a:pt x="353" y="1"/>
                      <a:pt x="22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23"/>
              <p:cNvSpPr/>
              <p:nvPr/>
            </p:nvSpPr>
            <p:spPr>
              <a:xfrm>
                <a:off x="956225" y="2560700"/>
                <a:ext cx="48025" cy="35200"/>
              </a:xfrm>
              <a:custGeom>
                <a:rect b="b" l="l" r="r" t="t"/>
                <a:pathLst>
                  <a:path extrusionOk="0" h="1408" w="1921">
                    <a:moveTo>
                      <a:pt x="948" y="1"/>
                    </a:moveTo>
                    <a:cubicBezTo>
                      <a:pt x="898" y="1"/>
                      <a:pt x="845" y="6"/>
                      <a:pt x="790" y="17"/>
                    </a:cubicBezTo>
                    <a:cubicBezTo>
                      <a:pt x="0" y="215"/>
                      <a:pt x="205" y="1407"/>
                      <a:pt x="920" y="1407"/>
                    </a:cubicBezTo>
                    <a:cubicBezTo>
                      <a:pt x="975" y="1407"/>
                      <a:pt x="1033" y="1400"/>
                      <a:pt x="1094" y="1385"/>
                    </a:cubicBezTo>
                    <a:cubicBezTo>
                      <a:pt x="1921" y="1214"/>
                      <a:pt x="1705" y="1"/>
                      <a:pt x="94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23"/>
              <p:cNvSpPr/>
              <p:nvPr/>
            </p:nvSpPr>
            <p:spPr>
              <a:xfrm>
                <a:off x="974450" y="2572400"/>
                <a:ext cx="12175" cy="11950"/>
              </a:xfrm>
              <a:custGeom>
                <a:rect b="b" l="l" r="r" t="t"/>
                <a:pathLst>
                  <a:path extrusionOk="0" h="478" w="487">
                    <a:moveTo>
                      <a:pt x="236" y="0"/>
                    </a:moveTo>
                    <a:cubicBezTo>
                      <a:pt x="220" y="0"/>
                      <a:pt x="202" y="2"/>
                      <a:pt x="183" y="5"/>
                    </a:cubicBezTo>
                    <a:cubicBezTo>
                      <a:pt x="31" y="66"/>
                      <a:pt x="0" y="157"/>
                      <a:pt x="31" y="279"/>
                    </a:cubicBezTo>
                    <a:cubicBezTo>
                      <a:pt x="56" y="378"/>
                      <a:pt x="101" y="477"/>
                      <a:pt x="216" y="477"/>
                    </a:cubicBezTo>
                    <a:cubicBezTo>
                      <a:pt x="242" y="477"/>
                      <a:pt x="271" y="472"/>
                      <a:pt x="304" y="461"/>
                    </a:cubicBezTo>
                    <a:cubicBezTo>
                      <a:pt x="365" y="431"/>
                      <a:pt x="396" y="400"/>
                      <a:pt x="456" y="400"/>
                    </a:cubicBezTo>
                    <a:cubicBezTo>
                      <a:pt x="487" y="370"/>
                      <a:pt x="487" y="279"/>
                      <a:pt x="456" y="218"/>
                    </a:cubicBezTo>
                    <a:cubicBezTo>
                      <a:pt x="402" y="109"/>
                      <a:pt x="372" y="0"/>
                      <a:pt x="23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23"/>
              <p:cNvSpPr/>
              <p:nvPr/>
            </p:nvSpPr>
            <p:spPr>
              <a:xfrm>
                <a:off x="878575" y="2990050"/>
                <a:ext cx="48925" cy="35050"/>
              </a:xfrm>
              <a:custGeom>
                <a:rect b="b" l="l" r="r" t="t"/>
                <a:pathLst>
                  <a:path extrusionOk="0" h="1402" w="1957">
                    <a:moveTo>
                      <a:pt x="984" y="0"/>
                    </a:moveTo>
                    <a:cubicBezTo>
                      <a:pt x="934" y="0"/>
                      <a:pt x="881" y="5"/>
                      <a:pt x="826" y="17"/>
                    </a:cubicBezTo>
                    <a:cubicBezTo>
                      <a:pt x="1" y="216"/>
                      <a:pt x="215" y="1402"/>
                      <a:pt x="969" y="1402"/>
                    </a:cubicBezTo>
                    <a:cubicBezTo>
                      <a:pt x="1021" y="1402"/>
                      <a:pt x="1074" y="1396"/>
                      <a:pt x="1130" y="1385"/>
                    </a:cubicBezTo>
                    <a:cubicBezTo>
                      <a:pt x="1957" y="1214"/>
                      <a:pt x="1741" y="0"/>
                      <a:pt x="98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23"/>
              <p:cNvSpPr/>
              <p:nvPr/>
            </p:nvSpPr>
            <p:spPr>
              <a:xfrm>
                <a:off x="897700" y="3001725"/>
                <a:ext cx="12175" cy="11950"/>
              </a:xfrm>
              <a:custGeom>
                <a:rect b="b" l="l" r="r" t="t"/>
                <a:pathLst>
                  <a:path extrusionOk="0" h="478" w="487">
                    <a:moveTo>
                      <a:pt x="228" y="1"/>
                    </a:moveTo>
                    <a:cubicBezTo>
                      <a:pt x="214" y="1"/>
                      <a:pt x="199" y="2"/>
                      <a:pt x="183" y="6"/>
                    </a:cubicBezTo>
                    <a:cubicBezTo>
                      <a:pt x="92" y="66"/>
                      <a:pt x="61" y="97"/>
                      <a:pt x="31" y="97"/>
                    </a:cubicBezTo>
                    <a:cubicBezTo>
                      <a:pt x="0" y="127"/>
                      <a:pt x="0" y="218"/>
                      <a:pt x="31" y="279"/>
                    </a:cubicBezTo>
                    <a:cubicBezTo>
                      <a:pt x="56" y="378"/>
                      <a:pt x="81" y="478"/>
                      <a:pt x="205" y="478"/>
                    </a:cubicBezTo>
                    <a:cubicBezTo>
                      <a:pt x="232" y="478"/>
                      <a:pt x="265" y="473"/>
                      <a:pt x="304" y="462"/>
                    </a:cubicBezTo>
                    <a:cubicBezTo>
                      <a:pt x="365" y="431"/>
                      <a:pt x="396" y="401"/>
                      <a:pt x="456" y="401"/>
                    </a:cubicBezTo>
                    <a:cubicBezTo>
                      <a:pt x="487" y="340"/>
                      <a:pt x="487" y="279"/>
                      <a:pt x="456" y="218"/>
                    </a:cubicBezTo>
                    <a:cubicBezTo>
                      <a:pt x="402" y="110"/>
                      <a:pt x="348" y="1"/>
                      <a:pt x="22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23"/>
              <p:cNvSpPr/>
              <p:nvPr/>
            </p:nvSpPr>
            <p:spPr>
              <a:xfrm>
                <a:off x="1504975" y="2350200"/>
                <a:ext cx="49450" cy="35200"/>
              </a:xfrm>
              <a:custGeom>
                <a:rect b="b" l="l" r="r" t="t"/>
                <a:pathLst>
                  <a:path extrusionOk="0" h="1408" w="1978">
                    <a:moveTo>
                      <a:pt x="1004" y="1"/>
                    </a:moveTo>
                    <a:cubicBezTo>
                      <a:pt x="954" y="1"/>
                      <a:pt x="902" y="6"/>
                      <a:pt x="847" y="18"/>
                    </a:cubicBezTo>
                    <a:cubicBezTo>
                      <a:pt x="0" y="215"/>
                      <a:pt x="228" y="1408"/>
                      <a:pt x="970" y="1408"/>
                    </a:cubicBezTo>
                    <a:cubicBezTo>
                      <a:pt x="1027" y="1408"/>
                      <a:pt x="1087" y="1401"/>
                      <a:pt x="1151" y="1385"/>
                    </a:cubicBezTo>
                    <a:cubicBezTo>
                      <a:pt x="1977" y="1214"/>
                      <a:pt x="1761" y="1"/>
                      <a:pt x="100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23"/>
              <p:cNvSpPr/>
              <p:nvPr/>
            </p:nvSpPr>
            <p:spPr>
              <a:xfrm>
                <a:off x="1523100" y="2361925"/>
                <a:ext cx="12925" cy="11650"/>
              </a:xfrm>
              <a:custGeom>
                <a:rect b="b" l="l" r="r" t="t"/>
                <a:pathLst>
                  <a:path extrusionOk="0" h="466" w="517">
                    <a:moveTo>
                      <a:pt x="259" y="1"/>
                    </a:moveTo>
                    <a:cubicBezTo>
                      <a:pt x="245" y="1"/>
                      <a:pt x="229" y="2"/>
                      <a:pt x="213" y="5"/>
                    </a:cubicBezTo>
                    <a:cubicBezTo>
                      <a:pt x="122" y="35"/>
                      <a:pt x="91" y="65"/>
                      <a:pt x="61" y="65"/>
                    </a:cubicBezTo>
                    <a:cubicBezTo>
                      <a:pt x="0" y="96"/>
                      <a:pt x="0" y="187"/>
                      <a:pt x="61" y="278"/>
                    </a:cubicBezTo>
                    <a:cubicBezTo>
                      <a:pt x="88" y="360"/>
                      <a:pt x="115" y="465"/>
                      <a:pt x="251" y="465"/>
                    </a:cubicBezTo>
                    <a:cubicBezTo>
                      <a:pt x="267" y="465"/>
                      <a:pt x="285" y="464"/>
                      <a:pt x="304" y="461"/>
                    </a:cubicBezTo>
                    <a:cubicBezTo>
                      <a:pt x="395" y="430"/>
                      <a:pt x="426" y="369"/>
                      <a:pt x="456" y="369"/>
                    </a:cubicBezTo>
                    <a:cubicBezTo>
                      <a:pt x="517" y="339"/>
                      <a:pt x="517" y="278"/>
                      <a:pt x="456" y="187"/>
                    </a:cubicBezTo>
                    <a:cubicBezTo>
                      <a:pt x="456" y="132"/>
                      <a:pt x="406"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23"/>
              <p:cNvSpPr/>
              <p:nvPr/>
            </p:nvSpPr>
            <p:spPr>
              <a:xfrm>
                <a:off x="476200" y="1637425"/>
                <a:ext cx="48575" cy="35350"/>
              </a:xfrm>
              <a:custGeom>
                <a:rect b="b" l="l" r="r" t="t"/>
                <a:pathLst>
                  <a:path extrusionOk="0" h="1414" w="1943">
                    <a:moveTo>
                      <a:pt x="969" y="1"/>
                    </a:moveTo>
                    <a:cubicBezTo>
                      <a:pt x="919" y="1"/>
                      <a:pt x="866" y="6"/>
                      <a:pt x="812" y="18"/>
                    </a:cubicBezTo>
                    <a:cubicBezTo>
                      <a:pt x="0" y="213"/>
                      <a:pt x="193" y="1414"/>
                      <a:pt x="916" y="1414"/>
                    </a:cubicBezTo>
                    <a:cubicBezTo>
                      <a:pt x="979" y="1414"/>
                      <a:pt x="1045" y="1405"/>
                      <a:pt x="1115" y="1385"/>
                    </a:cubicBezTo>
                    <a:cubicBezTo>
                      <a:pt x="1942" y="1214"/>
                      <a:pt x="1726" y="1"/>
                      <a:pt x="9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1" name="Google Shape;3831;p23"/>
              <p:cNvSpPr/>
              <p:nvPr/>
            </p:nvSpPr>
            <p:spPr>
              <a:xfrm>
                <a:off x="494950" y="1649125"/>
                <a:ext cx="12200" cy="11950"/>
              </a:xfrm>
              <a:custGeom>
                <a:rect b="b" l="l" r="r" t="t"/>
                <a:pathLst>
                  <a:path extrusionOk="0" h="478" w="488">
                    <a:moveTo>
                      <a:pt x="228" y="1"/>
                    </a:moveTo>
                    <a:cubicBezTo>
                      <a:pt x="214" y="1"/>
                      <a:pt x="199" y="2"/>
                      <a:pt x="183" y="6"/>
                    </a:cubicBezTo>
                    <a:cubicBezTo>
                      <a:pt x="31" y="36"/>
                      <a:pt x="1" y="158"/>
                      <a:pt x="31" y="279"/>
                    </a:cubicBezTo>
                    <a:cubicBezTo>
                      <a:pt x="56" y="378"/>
                      <a:pt x="81" y="478"/>
                      <a:pt x="205" y="478"/>
                    </a:cubicBezTo>
                    <a:cubicBezTo>
                      <a:pt x="233" y="478"/>
                      <a:pt x="266" y="473"/>
                      <a:pt x="305" y="461"/>
                    </a:cubicBezTo>
                    <a:cubicBezTo>
                      <a:pt x="365" y="431"/>
                      <a:pt x="396" y="401"/>
                      <a:pt x="457" y="401"/>
                    </a:cubicBezTo>
                    <a:cubicBezTo>
                      <a:pt x="487" y="370"/>
                      <a:pt x="487" y="279"/>
                      <a:pt x="457" y="218"/>
                    </a:cubicBezTo>
                    <a:cubicBezTo>
                      <a:pt x="402" y="110"/>
                      <a:pt x="348" y="1"/>
                      <a:pt x="22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2" name="Google Shape;3832;p23"/>
              <p:cNvSpPr/>
              <p:nvPr/>
            </p:nvSpPr>
            <p:spPr>
              <a:xfrm>
                <a:off x="-173625" y="1998375"/>
                <a:ext cx="49450" cy="35200"/>
              </a:xfrm>
              <a:custGeom>
                <a:rect b="b" l="l" r="r" t="t"/>
                <a:pathLst>
                  <a:path extrusionOk="0" h="1408" w="1978">
                    <a:moveTo>
                      <a:pt x="1004" y="1"/>
                    </a:moveTo>
                    <a:cubicBezTo>
                      <a:pt x="954" y="1"/>
                      <a:pt x="901" y="6"/>
                      <a:pt x="847" y="18"/>
                    </a:cubicBezTo>
                    <a:cubicBezTo>
                      <a:pt x="0" y="215"/>
                      <a:pt x="228" y="1408"/>
                      <a:pt x="970" y="1408"/>
                    </a:cubicBezTo>
                    <a:cubicBezTo>
                      <a:pt x="1027" y="1408"/>
                      <a:pt x="1087" y="1401"/>
                      <a:pt x="1151" y="1385"/>
                    </a:cubicBezTo>
                    <a:cubicBezTo>
                      <a:pt x="1977" y="1214"/>
                      <a:pt x="1761" y="1"/>
                      <a:pt x="100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3" name="Google Shape;3833;p23"/>
              <p:cNvSpPr/>
              <p:nvPr/>
            </p:nvSpPr>
            <p:spPr>
              <a:xfrm>
                <a:off x="-155500" y="2010075"/>
                <a:ext cx="12925" cy="11700"/>
              </a:xfrm>
              <a:custGeom>
                <a:rect b="b" l="l" r="r" t="t"/>
                <a:pathLst>
                  <a:path extrusionOk="0" h="468" w="517">
                    <a:moveTo>
                      <a:pt x="267" y="1"/>
                    </a:moveTo>
                    <a:cubicBezTo>
                      <a:pt x="250" y="1"/>
                      <a:pt x="232" y="2"/>
                      <a:pt x="213" y="5"/>
                    </a:cubicBezTo>
                    <a:cubicBezTo>
                      <a:pt x="61" y="36"/>
                      <a:pt x="0" y="157"/>
                      <a:pt x="61" y="279"/>
                    </a:cubicBezTo>
                    <a:cubicBezTo>
                      <a:pt x="87" y="385"/>
                      <a:pt x="114" y="467"/>
                      <a:pt x="259" y="467"/>
                    </a:cubicBezTo>
                    <a:cubicBezTo>
                      <a:pt x="282" y="467"/>
                      <a:pt x="306" y="465"/>
                      <a:pt x="334" y="461"/>
                    </a:cubicBezTo>
                    <a:cubicBezTo>
                      <a:pt x="395" y="431"/>
                      <a:pt x="426" y="401"/>
                      <a:pt x="486" y="401"/>
                    </a:cubicBezTo>
                    <a:cubicBezTo>
                      <a:pt x="517" y="370"/>
                      <a:pt x="517" y="279"/>
                      <a:pt x="486" y="218"/>
                    </a:cubicBezTo>
                    <a:cubicBezTo>
                      <a:pt x="459" y="109"/>
                      <a:pt x="408" y="1"/>
                      <a:pt x="26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4" name="Google Shape;3834;p23"/>
              <p:cNvSpPr/>
              <p:nvPr/>
            </p:nvSpPr>
            <p:spPr>
              <a:xfrm>
                <a:off x="-519600" y="1723300"/>
                <a:ext cx="49675" cy="35050"/>
              </a:xfrm>
              <a:custGeom>
                <a:rect b="b" l="l" r="r" t="t"/>
                <a:pathLst>
                  <a:path extrusionOk="0" h="1402" w="1987">
                    <a:moveTo>
                      <a:pt x="1013" y="1"/>
                    </a:moveTo>
                    <a:cubicBezTo>
                      <a:pt x="963" y="1"/>
                      <a:pt x="910" y="6"/>
                      <a:pt x="856" y="17"/>
                    </a:cubicBezTo>
                    <a:cubicBezTo>
                      <a:pt x="0" y="188"/>
                      <a:pt x="215" y="1402"/>
                      <a:pt x="996" y="1402"/>
                    </a:cubicBezTo>
                    <a:cubicBezTo>
                      <a:pt x="1048" y="1402"/>
                      <a:pt x="1103" y="1396"/>
                      <a:pt x="1160" y="1385"/>
                    </a:cubicBezTo>
                    <a:cubicBezTo>
                      <a:pt x="1986" y="1214"/>
                      <a:pt x="1770" y="1"/>
                      <a:pt x="101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5" name="Google Shape;3835;p23"/>
              <p:cNvSpPr/>
              <p:nvPr/>
            </p:nvSpPr>
            <p:spPr>
              <a:xfrm>
                <a:off x="-501275" y="1734975"/>
                <a:ext cx="12950" cy="11675"/>
              </a:xfrm>
              <a:custGeom>
                <a:rect b="b" l="l" r="r" t="t"/>
                <a:pathLst>
                  <a:path extrusionOk="0" h="467" w="518">
                    <a:moveTo>
                      <a:pt x="278" y="0"/>
                    </a:moveTo>
                    <a:cubicBezTo>
                      <a:pt x="259" y="0"/>
                      <a:pt x="238" y="2"/>
                      <a:pt x="214" y="6"/>
                    </a:cubicBezTo>
                    <a:cubicBezTo>
                      <a:pt x="62" y="37"/>
                      <a:pt x="1" y="158"/>
                      <a:pt x="62" y="249"/>
                    </a:cubicBezTo>
                    <a:cubicBezTo>
                      <a:pt x="89" y="358"/>
                      <a:pt x="116" y="467"/>
                      <a:pt x="252" y="467"/>
                    </a:cubicBezTo>
                    <a:cubicBezTo>
                      <a:pt x="268" y="467"/>
                      <a:pt x="286" y="465"/>
                      <a:pt x="305" y="462"/>
                    </a:cubicBezTo>
                    <a:cubicBezTo>
                      <a:pt x="396" y="401"/>
                      <a:pt x="427" y="371"/>
                      <a:pt x="487" y="371"/>
                    </a:cubicBezTo>
                    <a:cubicBezTo>
                      <a:pt x="518" y="341"/>
                      <a:pt x="518" y="249"/>
                      <a:pt x="487" y="189"/>
                    </a:cubicBezTo>
                    <a:cubicBezTo>
                      <a:pt x="435" y="83"/>
                      <a:pt x="405" y="0"/>
                      <a:pt x="27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6" name="Google Shape;3836;p23"/>
              <p:cNvSpPr/>
              <p:nvPr/>
            </p:nvSpPr>
            <p:spPr>
              <a:xfrm>
                <a:off x="-759350" y="1347925"/>
                <a:ext cx="47825" cy="35350"/>
              </a:xfrm>
              <a:custGeom>
                <a:rect b="b" l="l" r="r" t="t"/>
                <a:pathLst>
                  <a:path extrusionOk="0" h="1414" w="1913">
                    <a:moveTo>
                      <a:pt x="963" y="0"/>
                    </a:moveTo>
                    <a:cubicBezTo>
                      <a:pt x="914" y="0"/>
                      <a:pt x="863" y="6"/>
                      <a:pt x="810" y="17"/>
                    </a:cubicBezTo>
                    <a:cubicBezTo>
                      <a:pt x="0" y="240"/>
                      <a:pt x="191" y="1414"/>
                      <a:pt x="911" y="1414"/>
                    </a:cubicBezTo>
                    <a:cubicBezTo>
                      <a:pt x="975" y="1414"/>
                      <a:pt x="1043" y="1404"/>
                      <a:pt x="1114" y="1385"/>
                    </a:cubicBezTo>
                    <a:cubicBezTo>
                      <a:pt x="1912" y="1214"/>
                      <a:pt x="1695" y="0"/>
                      <a:pt x="96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7" name="Google Shape;3837;p23"/>
              <p:cNvSpPr/>
              <p:nvPr/>
            </p:nvSpPr>
            <p:spPr>
              <a:xfrm>
                <a:off x="-741400" y="1359625"/>
                <a:ext cx="12200" cy="11675"/>
              </a:xfrm>
              <a:custGeom>
                <a:rect b="b" l="l" r="r" t="t"/>
                <a:pathLst>
                  <a:path extrusionOk="0" h="467" w="488">
                    <a:moveTo>
                      <a:pt x="230" y="0"/>
                    </a:moveTo>
                    <a:cubicBezTo>
                      <a:pt x="215" y="0"/>
                      <a:pt x="200" y="2"/>
                      <a:pt x="183" y="5"/>
                    </a:cubicBezTo>
                    <a:cubicBezTo>
                      <a:pt x="31" y="35"/>
                      <a:pt x="1" y="157"/>
                      <a:pt x="31" y="278"/>
                    </a:cubicBezTo>
                    <a:cubicBezTo>
                      <a:pt x="84" y="384"/>
                      <a:pt x="114" y="467"/>
                      <a:pt x="240" y="467"/>
                    </a:cubicBezTo>
                    <a:cubicBezTo>
                      <a:pt x="260" y="467"/>
                      <a:pt x="281" y="465"/>
                      <a:pt x="305" y="461"/>
                    </a:cubicBezTo>
                    <a:cubicBezTo>
                      <a:pt x="457" y="430"/>
                      <a:pt x="487" y="309"/>
                      <a:pt x="457" y="187"/>
                    </a:cubicBezTo>
                    <a:cubicBezTo>
                      <a:pt x="430" y="106"/>
                      <a:pt x="354" y="0"/>
                      <a:pt x="23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8" name="Google Shape;3838;p23"/>
              <p:cNvSpPr/>
              <p:nvPr/>
            </p:nvSpPr>
            <p:spPr>
              <a:xfrm>
                <a:off x="165500" y="930750"/>
                <a:ext cx="49225" cy="35350"/>
              </a:xfrm>
              <a:custGeom>
                <a:rect b="b" l="l" r="r" t="t"/>
                <a:pathLst>
                  <a:path extrusionOk="0" h="1414" w="1969">
                    <a:moveTo>
                      <a:pt x="996" y="0"/>
                    </a:moveTo>
                    <a:cubicBezTo>
                      <a:pt x="946" y="0"/>
                      <a:pt x="893" y="5"/>
                      <a:pt x="838" y="17"/>
                    </a:cubicBezTo>
                    <a:cubicBezTo>
                      <a:pt x="0" y="240"/>
                      <a:pt x="240" y="1413"/>
                      <a:pt x="945" y="1413"/>
                    </a:cubicBezTo>
                    <a:cubicBezTo>
                      <a:pt x="1007" y="1413"/>
                      <a:pt x="1073" y="1404"/>
                      <a:pt x="1142" y="1385"/>
                    </a:cubicBezTo>
                    <a:cubicBezTo>
                      <a:pt x="1969" y="1213"/>
                      <a:pt x="1753" y="0"/>
                      <a:pt x="99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9" name="Google Shape;3839;p23"/>
              <p:cNvSpPr/>
              <p:nvPr/>
            </p:nvSpPr>
            <p:spPr>
              <a:xfrm>
                <a:off x="184150" y="942425"/>
                <a:ext cx="12200" cy="11950"/>
              </a:xfrm>
              <a:custGeom>
                <a:rect b="b" l="l" r="r" t="t"/>
                <a:pathLst>
                  <a:path extrusionOk="0" h="478" w="488">
                    <a:moveTo>
                      <a:pt x="238" y="1"/>
                    </a:moveTo>
                    <a:cubicBezTo>
                      <a:pt x="221" y="1"/>
                      <a:pt x="203" y="2"/>
                      <a:pt x="183" y="6"/>
                    </a:cubicBezTo>
                    <a:cubicBezTo>
                      <a:pt x="31" y="66"/>
                      <a:pt x="1" y="158"/>
                      <a:pt x="31" y="279"/>
                    </a:cubicBezTo>
                    <a:cubicBezTo>
                      <a:pt x="56" y="378"/>
                      <a:pt x="81" y="478"/>
                      <a:pt x="205" y="478"/>
                    </a:cubicBezTo>
                    <a:cubicBezTo>
                      <a:pt x="233" y="478"/>
                      <a:pt x="266" y="473"/>
                      <a:pt x="305" y="462"/>
                    </a:cubicBezTo>
                    <a:cubicBezTo>
                      <a:pt x="366" y="431"/>
                      <a:pt x="396" y="401"/>
                      <a:pt x="457" y="401"/>
                    </a:cubicBezTo>
                    <a:cubicBezTo>
                      <a:pt x="487" y="370"/>
                      <a:pt x="487" y="279"/>
                      <a:pt x="457" y="218"/>
                    </a:cubicBezTo>
                    <a:cubicBezTo>
                      <a:pt x="457" y="110"/>
                      <a:pt x="384" y="1"/>
                      <a:pt x="23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0" name="Google Shape;3840;p23"/>
              <p:cNvSpPr/>
              <p:nvPr/>
            </p:nvSpPr>
            <p:spPr>
              <a:xfrm>
                <a:off x="100150" y="1385900"/>
                <a:ext cx="49225" cy="35375"/>
              </a:xfrm>
              <a:custGeom>
                <a:rect b="b" l="l" r="r" t="t"/>
                <a:pathLst>
                  <a:path extrusionOk="0" h="1415" w="1969">
                    <a:moveTo>
                      <a:pt x="996" y="1"/>
                    </a:moveTo>
                    <a:cubicBezTo>
                      <a:pt x="946" y="1"/>
                      <a:pt x="893" y="6"/>
                      <a:pt x="838" y="18"/>
                    </a:cubicBezTo>
                    <a:cubicBezTo>
                      <a:pt x="0" y="241"/>
                      <a:pt x="215" y="1414"/>
                      <a:pt x="939" y="1414"/>
                    </a:cubicBezTo>
                    <a:cubicBezTo>
                      <a:pt x="1003" y="1414"/>
                      <a:pt x="1071" y="1405"/>
                      <a:pt x="1142" y="1385"/>
                    </a:cubicBezTo>
                    <a:cubicBezTo>
                      <a:pt x="1969" y="1214"/>
                      <a:pt x="1753" y="1"/>
                      <a:pt x="99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1" name="Google Shape;3841;p23"/>
              <p:cNvSpPr/>
              <p:nvPr/>
            </p:nvSpPr>
            <p:spPr>
              <a:xfrm>
                <a:off x="118050" y="1397625"/>
                <a:ext cx="12950" cy="11675"/>
              </a:xfrm>
              <a:custGeom>
                <a:rect b="b" l="l" r="r" t="t"/>
                <a:pathLst>
                  <a:path extrusionOk="0" h="467" w="518">
                    <a:moveTo>
                      <a:pt x="259" y="1"/>
                    </a:moveTo>
                    <a:cubicBezTo>
                      <a:pt x="245" y="1"/>
                      <a:pt x="230" y="2"/>
                      <a:pt x="213" y="5"/>
                    </a:cubicBezTo>
                    <a:cubicBezTo>
                      <a:pt x="61" y="35"/>
                      <a:pt x="0" y="157"/>
                      <a:pt x="61" y="278"/>
                    </a:cubicBezTo>
                    <a:cubicBezTo>
                      <a:pt x="88" y="384"/>
                      <a:pt x="114" y="466"/>
                      <a:pt x="240" y="466"/>
                    </a:cubicBezTo>
                    <a:cubicBezTo>
                      <a:pt x="259" y="466"/>
                      <a:pt x="280" y="465"/>
                      <a:pt x="304" y="461"/>
                    </a:cubicBezTo>
                    <a:cubicBezTo>
                      <a:pt x="456" y="430"/>
                      <a:pt x="517" y="309"/>
                      <a:pt x="456" y="187"/>
                    </a:cubicBezTo>
                    <a:cubicBezTo>
                      <a:pt x="456" y="132"/>
                      <a:pt x="406"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2" name="Google Shape;3842;p23"/>
              <p:cNvSpPr/>
              <p:nvPr/>
            </p:nvSpPr>
            <p:spPr>
              <a:xfrm>
                <a:off x="683500" y="1892000"/>
                <a:ext cx="49475" cy="35175"/>
              </a:xfrm>
              <a:custGeom>
                <a:rect b="b" l="l" r="r" t="t"/>
                <a:pathLst>
                  <a:path extrusionOk="0" h="1407" w="1979">
                    <a:moveTo>
                      <a:pt x="1006" y="0"/>
                    </a:moveTo>
                    <a:cubicBezTo>
                      <a:pt x="955" y="0"/>
                      <a:pt x="903" y="6"/>
                      <a:pt x="848" y="17"/>
                    </a:cubicBezTo>
                    <a:cubicBezTo>
                      <a:pt x="0" y="187"/>
                      <a:pt x="230" y="1407"/>
                      <a:pt x="974" y="1407"/>
                    </a:cubicBezTo>
                    <a:cubicBezTo>
                      <a:pt x="1031" y="1407"/>
                      <a:pt x="1090" y="1400"/>
                      <a:pt x="1152" y="1385"/>
                    </a:cubicBezTo>
                    <a:cubicBezTo>
                      <a:pt x="1979" y="1214"/>
                      <a:pt x="1763" y="0"/>
                      <a:pt x="100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3" name="Google Shape;3843;p23"/>
              <p:cNvSpPr/>
              <p:nvPr/>
            </p:nvSpPr>
            <p:spPr>
              <a:xfrm>
                <a:off x="701650" y="1903700"/>
                <a:ext cx="12175" cy="11675"/>
              </a:xfrm>
              <a:custGeom>
                <a:rect b="b" l="l" r="r" t="t"/>
                <a:pathLst>
                  <a:path extrusionOk="0" h="467" w="487">
                    <a:moveTo>
                      <a:pt x="245" y="0"/>
                    </a:moveTo>
                    <a:cubicBezTo>
                      <a:pt x="226" y="0"/>
                      <a:pt x="205" y="2"/>
                      <a:pt x="183" y="5"/>
                    </a:cubicBezTo>
                    <a:cubicBezTo>
                      <a:pt x="31" y="66"/>
                      <a:pt x="0" y="157"/>
                      <a:pt x="31" y="279"/>
                    </a:cubicBezTo>
                    <a:cubicBezTo>
                      <a:pt x="84" y="384"/>
                      <a:pt x="113" y="467"/>
                      <a:pt x="240" y="467"/>
                    </a:cubicBezTo>
                    <a:cubicBezTo>
                      <a:pt x="259" y="467"/>
                      <a:pt x="280" y="465"/>
                      <a:pt x="304" y="461"/>
                    </a:cubicBezTo>
                    <a:cubicBezTo>
                      <a:pt x="396" y="431"/>
                      <a:pt x="426" y="400"/>
                      <a:pt x="456" y="400"/>
                    </a:cubicBezTo>
                    <a:cubicBezTo>
                      <a:pt x="487" y="370"/>
                      <a:pt x="487" y="279"/>
                      <a:pt x="456" y="218"/>
                    </a:cubicBezTo>
                    <a:cubicBezTo>
                      <a:pt x="456" y="109"/>
                      <a:pt x="408" y="0"/>
                      <a:pt x="24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4" name="Google Shape;3844;p23"/>
              <p:cNvSpPr/>
              <p:nvPr/>
            </p:nvSpPr>
            <p:spPr>
              <a:xfrm>
                <a:off x="910025" y="1227100"/>
                <a:ext cx="49450" cy="35200"/>
              </a:xfrm>
              <a:custGeom>
                <a:rect b="b" l="l" r="r" t="t"/>
                <a:pathLst>
                  <a:path extrusionOk="0" h="1408" w="1978">
                    <a:moveTo>
                      <a:pt x="1028" y="0"/>
                    </a:moveTo>
                    <a:cubicBezTo>
                      <a:pt x="979" y="0"/>
                      <a:pt x="928" y="6"/>
                      <a:pt x="875" y="17"/>
                    </a:cubicBezTo>
                    <a:cubicBezTo>
                      <a:pt x="1" y="214"/>
                      <a:pt x="226" y="1407"/>
                      <a:pt x="992" y="1407"/>
                    </a:cubicBezTo>
                    <a:cubicBezTo>
                      <a:pt x="1051" y="1407"/>
                      <a:pt x="1114" y="1400"/>
                      <a:pt x="1179" y="1385"/>
                    </a:cubicBezTo>
                    <a:cubicBezTo>
                      <a:pt x="1977" y="1214"/>
                      <a:pt x="1760" y="0"/>
                      <a:pt x="102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23"/>
              <p:cNvSpPr/>
              <p:nvPr/>
            </p:nvSpPr>
            <p:spPr>
              <a:xfrm>
                <a:off x="928850" y="1238800"/>
                <a:ext cx="12200" cy="11950"/>
              </a:xfrm>
              <a:custGeom>
                <a:rect b="b" l="l" r="r" t="t"/>
                <a:pathLst>
                  <a:path extrusionOk="0" h="478" w="488">
                    <a:moveTo>
                      <a:pt x="237" y="0"/>
                    </a:moveTo>
                    <a:cubicBezTo>
                      <a:pt x="220" y="0"/>
                      <a:pt x="202" y="2"/>
                      <a:pt x="183" y="5"/>
                    </a:cubicBezTo>
                    <a:cubicBezTo>
                      <a:pt x="31" y="66"/>
                      <a:pt x="1" y="157"/>
                      <a:pt x="31" y="278"/>
                    </a:cubicBezTo>
                    <a:cubicBezTo>
                      <a:pt x="56" y="378"/>
                      <a:pt x="101" y="477"/>
                      <a:pt x="216" y="477"/>
                    </a:cubicBezTo>
                    <a:cubicBezTo>
                      <a:pt x="242" y="477"/>
                      <a:pt x="271" y="472"/>
                      <a:pt x="305" y="461"/>
                    </a:cubicBezTo>
                    <a:cubicBezTo>
                      <a:pt x="365" y="430"/>
                      <a:pt x="426" y="400"/>
                      <a:pt x="457" y="400"/>
                    </a:cubicBezTo>
                    <a:cubicBezTo>
                      <a:pt x="487" y="370"/>
                      <a:pt x="487" y="278"/>
                      <a:pt x="457" y="218"/>
                    </a:cubicBezTo>
                    <a:cubicBezTo>
                      <a:pt x="429" y="109"/>
                      <a:pt x="378" y="0"/>
                      <a:pt x="23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6" name="Google Shape;3846;p23"/>
              <p:cNvSpPr/>
              <p:nvPr/>
            </p:nvSpPr>
            <p:spPr>
              <a:xfrm>
                <a:off x="557925" y="1051550"/>
                <a:ext cx="49675" cy="35075"/>
              </a:xfrm>
              <a:custGeom>
                <a:rect b="b" l="l" r="r" t="t"/>
                <a:pathLst>
                  <a:path extrusionOk="0" h="1403" w="1987">
                    <a:moveTo>
                      <a:pt x="1008" y="1"/>
                    </a:moveTo>
                    <a:cubicBezTo>
                      <a:pt x="960" y="1"/>
                      <a:pt x="909" y="6"/>
                      <a:pt x="856" y="18"/>
                    </a:cubicBezTo>
                    <a:cubicBezTo>
                      <a:pt x="1" y="189"/>
                      <a:pt x="215" y="1402"/>
                      <a:pt x="997" y="1402"/>
                    </a:cubicBezTo>
                    <a:cubicBezTo>
                      <a:pt x="1048" y="1402"/>
                      <a:pt x="1103" y="1397"/>
                      <a:pt x="1160" y="1385"/>
                    </a:cubicBezTo>
                    <a:cubicBezTo>
                      <a:pt x="1986" y="1214"/>
                      <a:pt x="1744"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7" name="Google Shape;3847;p23"/>
              <p:cNvSpPr/>
              <p:nvPr/>
            </p:nvSpPr>
            <p:spPr>
              <a:xfrm>
                <a:off x="576275" y="1063250"/>
                <a:ext cx="12175" cy="11700"/>
              </a:xfrm>
              <a:custGeom>
                <a:rect b="b" l="l" r="r" t="t"/>
                <a:pathLst>
                  <a:path extrusionOk="0" h="468" w="487">
                    <a:moveTo>
                      <a:pt x="245" y="1"/>
                    </a:moveTo>
                    <a:cubicBezTo>
                      <a:pt x="226" y="1"/>
                      <a:pt x="205" y="2"/>
                      <a:pt x="182" y="6"/>
                    </a:cubicBezTo>
                    <a:cubicBezTo>
                      <a:pt x="30" y="36"/>
                      <a:pt x="0" y="158"/>
                      <a:pt x="30" y="279"/>
                    </a:cubicBezTo>
                    <a:cubicBezTo>
                      <a:pt x="83" y="385"/>
                      <a:pt x="113" y="467"/>
                      <a:pt x="240" y="467"/>
                    </a:cubicBezTo>
                    <a:cubicBezTo>
                      <a:pt x="259" y="467"/>
                      <a:pt x="280" y="465"/>
                      <a:pt x="304" y="461"/>
                    </a:cubicBezTo>
                    <a:cubicBezTo>
                      <a:pt x="395" y="431"/>
                      <a:pt x="426" y="401"/>
                      <a:pt x="456" y="401"/>
                    </a:cubicBezTo>
                    <a:cubicBezTo>
                      <a:pt x="486" y="340"/>
                      <a:pt x="486" y="279"/>
                      <a:pt x="456" y="188"/>
                    </a:cubicBezTo>
                    <a:cubicBezTo>
                      <a:pt x="429" y="106"/>
                      <a:pt x="402" y="1"/>
                      <a:pt x="24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8" name="Google Shape;3848;p23"/>
              <p:cNvSpPr/>
              <p:nvPr/>
            </p:nvSpPr>
            <p:spPr>
              <a:xfrm>
                <a:off x="1153750" y="1635925"/>
                <a:ext cx="48075" cy="35175"/>
              </a:xfrm>
              <a:custGeom>
                <a:rect b="b" l="l" r="r" t="t"/>
                <a:pathLst>
                  <a:path extrusionOk="0" h="1407" w="1923">
                    <a:moveTo>
                      <a:pt x="950" y="0"/>
                    </a:moveTo>
                    <a:cubicBezTo>
                      <a:pt x="900" y="0"/>
                      <a:pt x="847" y="5"/>
                      <a:pt x="792" y="17"/>
                    </a:cubicBezTo>
                    <a:cubicBezTo>
                      <a:pt x="1" y="186"/>
                      <a:pt x="208" y="1407"/>
                      <a:pt x="925" y="1407"/>
                    </a:cubicBezTo>
                    <a:cubicBezTo>
                      <a:pt x="979" y="1407"/>
                      <a:pt x="1036" y="1400"/>
                      <a:pt x="1096" y="1385"/>
                    </a:cubicBezTo>
                    <a:cubicBezTo>
                      <a:pt x="1923" y="1214"/>
                      <a:pt x="1707" y="0"/>
                      <a:pt x="95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9" name="Google Shape;3849;p23"/>
              <p:cNvSpPr/>
              <p:nvPr/>
            </p:nvSpPr>
            <p:spPr>
              <a:xfrm>
                <a:off x="1172025" y="1647575"/>
                <a:ext cx="12175" cy="11700"/>
              </a:xfrm>
              <a:custGeom>
                <a:rect b="b" l="l" r="r" t="t"/>
                <a:pathLst>
                  <a:path extrusionOk="0" h="468" w="487">
                    <a:moveTo>
                      <a:pt x="239" y="1"/>
                    </a:moveTo>
                    <a:cubicBezTo>
                      <a:pt x="222" y="1"/>
                      <a:pt x="203" y="3"/>
                      <a:pt x="183" y="7"/>
                    </a:cubicBezTo>
                    <a:cubicBezTo>
                      <a:pt x="31" y="37"/>
                      <a:pt x="0" y="159"/>
                      <a:pt x="31" y="280"/>
                    </a:cubicBezTo>
                    <a:cubicBezTo>
                      <a:pt x="58" y="362"/>
                      <a:pt x="109" y="467"/>
                      <a:pt x="250" y="467"/>
                    </a:cubicBezTo>
                    <a:cubicBezTo>
                      <a:pt x="267" y="467"/>
                      <a:pt x="285" y="466"/>
                      <a:pt x="304" y="463"/>
                    </a:cubicBezTo>
                    <a:cubicBezTo>
                      <a:pt x="365" y="432"/>
                      <a:pt x="426" y="371"/>
                      <a:pt x="456" y="371"/>
                    </a:cubicBezTo>
                    <a:cubicBezTo>
                      <a:pt x="487" y="341"/>
                      <a:pt x="487" y="280"/>
                      <a:pt x="456" y="189"/>
                    </a:cubicBezTo>
                    <a:cubicBezTo>
                      <a:pt x="430" y="84"/>
                      <a:pt x="358" y="1"/>
                      <a:pt x="23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23"/>
              <p:cNvSpPr/>
              <p:nvPr/>
            </p:nvSpPr>
            <p:spPr>
              <a:xfrm>
                <a:off x="1476250" y="907950"/>
                <a:ext cx="48525" cy="35350"/>
              </a:xfrm>
              <a:custGeom>
                <a:rect b="b" l="l" r="r" t="t"/>
                <a:pathLst>
                  <a:path extrusionOk="0" h="1414" w="1941">
                    <a:moveTo>
                      <a:pt x="968" y="0"/>
                    </a:moveTo>
                    <a:cubicBezTo>
                      <a:pt x="918" y="0"/>
                      <a:pt x="865" y="6"/>
                      <a:pt x="810" y="17"/>
                    </a:cubicBezTo>
                    <a:cubicBezTo>
                      <a:pt x="0" y="240"/>
                      <a:pt x="217" y="1413"/>
                      <a:pt x="918" y="1413"/>
                    </a:cubicBezTo>
                    <a:cubicBezTo>
                      <a:pt x="980" y="1413"/>
                      <a:pt x="1045" y="1404"/>
                      <a:pt x="1114" y="1385"/>
                    </a:cubicBezTo>
                    <a:cubicBezTo>
                      <a:pt x="1941" y="1214"/>
                      <a:pt x="1725" y="0"/>
                      <a:pt x="96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1" name="Google Shape;3851;p23"/>
              <p:cNvSpPr/>
              <p:nvPr/>
            </p:nvSpPr>
            <p:spPr>
              <a:xfrm>
                <a:off x="1494975" y="919650"/>
                <a:ext cx="12175" cy="11925"/>
              </a:xfrm>
              <a:custGeom>
                <a:rect b="b" l="l" r="r" t="t"/>
                <a:pathLst>
                  <a:path extrusionOk="0" h="477" w="487">
                    <a:moveTo>
                      <a:pt x="222" y="1"/>
                    </a:moveTo>
                    <a:cubicBezTo>
                      <a:pt x="209" y="1"/>
                      <a:pt x="196" y="2"/>
                      <a:pt x="183" y="5"/>
                    </a:cubicBezTo>
                    <a:cubicBezTo>
                      <a:pt x="31" y="66"/>
                      <a:pt x="0" y="157"/>
                      <a:pt x="31" y="278"/>
                    </a:cubicBezTo>
                    <a:cubicBezTo>
                      <a:pt x="56" y="378"/>
                      <a:pt x="101" y="477"/>
                      <a:pt x="216" y="477"/>
                    </a:cubicBezTo>
                    <a:cubicBezTo>
                      <a:pt x="242" y="477"/>
                      <a:pt x="271" y="472"/>
                      <a:pt x="304" y="461"/>
                    </a:cubicBezTo>
                    <a:cubicBezTo>
                      <a:pt x="365" y="430"/>
                      <a:pt x="426" y="400"/>
                      <a:pt x="456" y="400"/>
                    </a:cubicBezTo>
                    <a:cubicBezTo>
                      <a:pt x="487" y="370"/>
                      <a:pt x="487" y="278"/>
                      <a:pt x="456" y="218"/>
                    </a:cubicBezTo>
                    <a:cubicBezTo>
                      <a:pt x="429" y="134"/>
                      <a:pt x="351" y="1"/>
                      <a:pt x="22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2" name="Google Shape;3852;p23"/>
              <p:cNvSpPr/>
              <p:nvPr/>
            </p:nvSpPr>
            <p:spPr>
              <a:xfrm>
                <a:off x="1090575" y="636650"/>
                <a:ext cx="48950" cy="35075"/>
              </a:xfrm>
              <a:custGeom>
                <a:rect b="b" l="l" r="r" t="t"/>
                <a:pathLst>
                  <a:path extrusionOk="0" h="1403" w="1958">
                    <a:moveTo>
                      <a:pt x="984" y="1"/>
                    </a:moveTo>
                    <a:cubicBezTo>
                      <a:pt x="934" y="1"/>
                      <a:pt x="882" y="6"/>
                      <a:pt x="827" y="18"/>
                    </a:cubicBezTo>
                    <a:cubicBezTo>
                      <a:pt x="0" y="189"/>
                      <a:pt x="216" y="1402"/>
                      <a:pt x="973" y="1402"/>
                    </a:cubicBezTo>
                    <a:cubicBezTo>
                      <a:pt x="1023" y="1402"/>
                      <a:pt x="1076" y="1397"/>
                      <a:pt x="1131" y="1385"/>
                    </a:cubicBezTo>
                    <a:cubicBezTo>
                      <a:pt x="1957" y="1214"/>
                      <a:pt x="1741" y="1"/>
                      <a:pt x="98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23"/>
              <p:cNvSpPr/>
              <p:nvPr/>
            </p:nvSpPr>
            <p:spPr>
              <a:xfrm>
                <a:off x="1108950" y="648325"/>
                <a:ext cx="12950" cy="11700"/>
              </a:xfrm>
              <a:custGeom>
                <a:rect b="b" l="l" r="r" t="t"/>
                <a:pathLst>
                  <a:path extrusionOk="0" h="468" w="518">
                    <a:moveTo>
                      <a:pt x="269" y="1"/>
                    </a:moveTo>
                    <a:cubicBezTo>
                      <a:pt x="252" y="1"/>
                      <a:pt x="233" y="3"/>
                      <a:pt x="213" y="7"/>
                    </a:cubicBezTo>
                    <a:cubicBezTo>
                      <a:pt x="61" y="37"/>
                      <a:pt x="0" y="159"/>
                      <a:pt x="61" y="250"/>
                    </a:cubicBezTo>
                    <a:cubicBezTo>
                      <a:pt x="88" y="358"/>
                      <a:pt x="116" y="467"/>
                      <a:pt x="252" y="467"/>
                    </a:cubicBezTo>
                    <a:cubicBezTo>
                      <a:pt x="268" y="467"/>
                      <a:pt x="285" y="466"/>
                      <a:pt x="304" y="462"/>
                    </a:cubicBezTo>
                    <a:cubicBezTo>
                      <a:pt x="396" y="402"/>
                      <a:pt x="426" y="371"/>
                      <a:pt x="456" y="371"/>
                    </a:cubicBezTo>
                    <a:cubicBezTo>
                      <a:pt x="517" y="341"/>
                      <a:pt x="517" y="250"/>
                      <a:pt x="456" y="189"/>
                    </a:cubicBezTo>
                    <a:cubicBezTo>
                      <a:pt x="430" y="83"/>
                      <a:pt x="381" y="1"/>
                      <a:pt x="2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4" name="Google Shape;3854;p23"/>
              <p:cNvSpPr/>
              <p:nvPr/>
            </p:nvSpPr>
            <p:spPr>
              <a:xfrm>
                <a:off x="1591325" y="1085750"/>
                <a:ext cx="48250" cy="35050"/>
              </a:xfrm>
              <a:custGeom>
                <a:rect b="b" l="l" r="r" t="t"/>
                <a:pathLst>
                  <a:path extrusionOk="0" h="1402" w="1930">
                    <a:moveTo>
                      <a:pt x="980" y="1"/>
                    </a:moveTo>
                    <a:cubicBezTo>
                      <a:pt x="931" y="1"/>
                      <a:pt x="880" y="6"/>
                      <a:pt x="827" y="17"/>
                    </a:cubicBezTo>
                    <a:cubicBezTo>
                      <a:pt x="1" y="188"/>
                      <a:pt x="217" y="1402"/>
                      <a:pt x="974" y="1402"/>
                    </a:cubicBezTo>
                    <a:cubicBezTo>
                      <a:pt x="1024" y="1402"/>
                      <a:pt x="1077" y="1397"/>
                      <a:pt x="1131" y="1385"/>
                    </a:cubicBezTo>
                    <a:cubicBezTo>
                      <a:pt x="1929" y="1214"/>
                      <a:pt x="1712" y="1"/>
                      <a:pt x="98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5" name="Google Shape;3855;p23"/>
              <p:cNvSpPr/>
              <p:nvPr/>
            </p:nvSpPr>
            <p:spPr>
              <a:xfrm>
                <a:off x="1609725" y="1097450"/>
                <a:ext cx="12175" cy="11700"/>
              </a:xfrm>
              <a:custGeom>
                <a:rect b="b" l="l" r="r" t="t"/>
                <a:pathLst>
                  <a:path extrusionOk="0" h="468" w="487">
                    <a:moveTo>
                      <a:pt x="229" y="1"/>
                    </a:moveTo>
                    <a:cubicBezTo>
                      <a:pt x="214" y="1"/>
                      <a:pt x="199" y="2"/>
                      <a:pt x="183" y="5"/>
                    </a:cubicBezTo>
                    <a:cubicBezTo>
                      <a:pt x="31" y="36"/>
                      <a:pt x="0" y="157"/>
                      <a:pt x="31" y="279"/>
                    </a:cubicBezTo>
                    <a:cubicBezTo>
                      <a:pt x="83" y="385"/>
                      <a:pt x="113" y="467"/>
                      <a:pt x="240" y="467"/>
                    </a:cubicBezTo>
                    <a:cubicBezTo>
                      <a:pt x="259" y="467"/>
                      <a:pt x="280" y="465"/>
                      <a:pt x="304" y="461"/>
                    </a:cubicBezTo>
                    <a:cubicBezTo>
                      <a:pt x="365" y="431"/>
                      <a:pt x="426" y="400"/>
                      <a:pt x="456" y="400"/>
                    </a:cubicBezTo>
                    <a:cubicBezTo>
                      <a:pt x="487" y="340"/>
                      <a:pt x="487" y="279"/>
                      <a:pt x="456" y="188"/>
                    </a:cubicBezTo>
                    <a:cubicBezTo>
                      <a:pt x="429" y="106"/>
                      <a:pt x="353" y="1"/>
                      <a:pt x="22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6" name="Google Shape;3856;p23"/>
              <p:cNvSpPr/>
              <p:nvPr/>
            </p:nvSpPr>
            <p:spPr>
              <a:xfrm>
                <a:off x="1606575" y="1644275"/>
                <a:ext cx="49675" cy="35050"/>
              </a:xfrm>
              <a:custGeom>
                <a:rect b="b" l="l" r="r" t="t"/>
                <a:pathLst>
                  <a:path extrusionOk="0" h="1402" w="1987">
                    <a:moveTo>
                      <a:pt x="1013" y="0"/>
                    </a:moveTo>
                    <a:cubicBezTo>
                      <a:pt x="963" y="0"/>
                      <a:pt x="911" y="6"/>
                      <a:pt x="856" y="17"/>
                    </a:cubicBezTo>
                    <a:cubicBezTo>
                      <a:pt x="1" y="188"/>
                      <a:pt x="241" y="1402"/>
                      <a:pt x="1002" y="1402"/>
                    </a:cubicBezTo>
                    <a:cubicBezTo>
                      <a:pt x="1052" y="1402"/>
                      <a:pt x="1105" y="1396"/>
                      <a:pt x="1160" y="1385"/>
                    </a:cubicBezTo>
                    <a:cubicBezTo>
                      <a:pt x="1986" y="1214"/>
                      <a:pt x="1770" y="0"/>
                      <a:pt x="101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7" name="Google Shape;3857;p23"/>
              <p:cNvSpPr/>
              <p:nvPr/>
            </p:nvSpPr>
            <p:spPr>
              <a:xfrm>
                <a:off x="1624925" y="1655975"/>
                <a:ext cx="12175" cy="11675"/>
              </a:xfrm>
              <a:custGeom>
                <a:rect b="b" l="l" r="r" t="t"/>
                <a:pathLst>
                  <a:path extrusionOk="0" h="467" w="487">
                    <a:moveTo>
                      <a:pt x="246" y="0"/>
                    </a:moveTo>
                    <a:cubicBezTo>
                      <a:pt x="226" y="0"/>
                      <a:pt x="205" y="2"/>
                      <a:pt x="183" y="5"/>
                    </a:cubicBezTo>
                    <a:cubicBezTo>
                      <a:pt x="31" y="35"/>
                      <a:pt x="0" y="157"/>
                      <a:pt x="31" y="279"/>
                    </a:cubicBezTo>
                    <a:cubicBezTo>
                      <a:pt x="57" y="384"/>
                      <a:pt x="106" y="467"/>
                      <a:pt x="238" y="467"/>
                    </a:cubicBezTo>
                    <a:cubicBezTo>
                      <a:pt x="258" y="467"/>
                      <a:pt x="280" y="465"/>
                      <a:pt x="304" y="461"/>
                    </a:cubicBezTo>
                    <a:cubicBezTo>
                      <a:pt x="365" y="431"/>
                      <a:pt x="426" y="400"/>
                      <a:pt x="456" y="400"/>
                    </a:cubicBezTo>
                    <a:cubicBezTo>
                      <a:pt x="486" y="339"/>
                      <a:pt x="486" y="279"/>
                      <a:pt x="456" y="187"/>
                    </a:cubicBezTo>
                    <a:cubicBezTo>
                      <a:pt x="456" y="106"/>
                      <a:pt x="408" y="0"/>
                      <a:pt x="24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8" name="Google Shape;3858;p23"/>
              <p:cNvSpPr/>
              <p:nvPr/>
            </p:nvSpPr>
            <p:spPr>
              <a:xfrm>
                <a:off x="1919025" y="1202625"/>
                <a:ext cx="48575" cy="35350"/>
              </a:xfrm>
              <a:custGeom>
                <a:rect b="b" l="l" r="r" t="t"/>
                <a:pathLst>
                  <a:path extrusionOk="0" h="1414" w="1943">
                    <a:moveTo>
                      <a:pt x="1001" y="1"/>
                    </a:moveTo>
                    <a:cubicBezTo>
                      <a:pt x="944" y="1"/>
                      <a:pt x="883" y="8"/>
                      <a:pt x="820" y="23"/>
                    </a:cubicBezTo>
                    <a:cubicBezTo>
                      <a:pt x="1" y="193"/>
                      <a:pt x="206" y="1413"/>
                      <a:pt x="947" y="1413"/>
                    </a:cubicBezTo>
                    <a:cubicBezTo>
                      <a:pt x="1003" y="1413"/>
                      <a:pt x="1062" y="1406"/>
                      <a:pt x="1124" y="1391"/>
                    </a:cubicBezTo>
                    <a:cubicBezTo>
                      <a:pt x="1942" y="1194"/>
                      <a:pt x="1739" y="1"/>
                      <a:pt x="100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9" name="Google Shape;3859;p23"/>
              <p:cNvSpPr/>
              <p:nvPr/>
            </p:nvSpPr>
            <p:spPr>
              <a:xfrm>
                <a:off x="1937225" y="1214450"/>
                <a:ext cx="12950" cy="11675"/>
              </a:xfrm>
              <a:custGeom>
                <a:rect b="b" l="l" r="r" t="t"/>
                <a:pathLst>
                  <a:path extrusionOk="0" h="467" w="518">
                    <a:moveTo>
                      <a:pt x="269" y="0"/>
                    </a:moveTo>
                    <a:cubicBezTo>
                      <a:pt x="252" y="0"/>
                      <a:pt x="234" y="2"/>
                      <a:pt x="214" y="6"/>
                    </a:cubicBezTo>
                    <a:cubicBezTo>
                      <a:pt x="62" y="37"/>
                      <a:pt x="1" y="158"/>
                      <a:pt x="62" y="280"/>
                    </a:cubicBezTo>
                    <a:cubicBezTo>
                      <a:pt x="89" y="361"/>
                      <a:pt x="116" y="467"/>
                      <a:pt x="251" y="467"/>
                    </a:cubicBezTo>
                    <a:cubicBezTo>
                      <a:pt x="268" y="467"/>
                      <a:pt x="285" y="465"/>
                      <a:pt x="305" y="462"/>
                    </a:cubicBezTo>
                    <a:cubicBezTo>
                      <a:pt x="396" y="432"/>
                      <a:pt x="426" y="371"/>
                      <a:pt x="457" y="371"/>
                    </a:cubicBezTo>
                    <a:cubicBezTo>
                      <a:pt x="518" y="341"/>
                      <a:pt x="518" y="280"/>
                      <a:pt x="457" y="189"/>
                    </a:cubicBezTo>
                    <a:cubicBezTo>
                      <a:pt x="430" y="83"/>
                      <a:pt x="381" y="0"/>
                      <a:pt x="26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0" name="Google Shape;3860;p23"/>
              <p:cNvSpPr/>
              <p:nvPr/>
            </p:nvSpPr>
            <p:spPr>
              <a:xfrm>
                <a:off x="2146050" y="1517225"/>
                <a:ext cx="48050" cy="35200"/>
              </a:xfrm>
              <a:custGeom>
                <a:rect b="b" l="l" r="r" t="t"/>
                <a:pathLst>
                  <a:path extrusionOk="0" h="1408" w="1922">
                    <a:moveTo>
                      <a:pt x="1002" y="1"/>
                    </a:moveTo>
                    <a:cubicBezTo>
                      <a:pt x="947" y="1"/>
                      <a:pt x="888" y="8"/>
                      <a:pt x="827" y="23"/>
                    </a:cubicBezTo>
                    <a:cubicBezTo>
                      <a:pt x="1" y="194"/>
                      <a:pt x="217" y="1408"/>
                      <a:pt x="974" y="1408"/>
                    </a:cubicBezTo>
                    <a:cubicBezTo>
                      <a:pt x="1024" y="1408"/>
                      <a:pt x="1076" y="1402"/>
                      <a:pt x="1131" y="1391"/>
                    </a:cubicBezTo>
                    <a:cubicBezTo>
                      <a:pt x="1921" y="1193"/>
                      <a:pt x="1716" y="1"/>
                      <a:pt x="100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1" name="Google Shape;3861;p23"/>
              <p:cNvSpPr/>
              <p:nvPr/>
            </p:nvSpPr>
            <p:spPr>
              <a:xfrm>
                <a:off x="2164450" y="1528775"/>
                <a:ext cx="12175" cy="11950"/>
              </a:xfrm>
              <a:custGeom>
                <a:rect b="b" l="l" r="r" t="t"/>
                <a:pathLst>
                  <a:path extrusionOk="0" h="478" w="487">
                    <a:moveTo>
                      <a:pt x="282" y="1"/>
                    </a:moveTo>
                    <a:cubicBezTo>
                      <a:pt x="254" y="1"/>
                      <a:pt x="222" y="6"/>
                      <a:pt x="182" y="17"/>
                    </a:cubicBezTo>
                    <a:cubicBezTo>
                      <a:pt x="31" y="47"/>
                      <a:pt x="0" y="169"/>
                      <a:pt x="31" y="260"/>
                    </a:cubicBezTo>
                    <a:cubicBezTo>
                      <a:pt x="85" y="369"/>
                      <a:pt x="115" y="478"/>
                      <a:pt x="251" y="478"/>
                    </a:cubicBezTo>
                    <a:cubicBezTo>
                      <a:pt x="267" y="478"/>
                      <a:pt x="285" y="476"/>
                      <a:pt x="304" y="473"/>
                    </a:cubicBezTo>
                    <a:cubicBezTo>
                      <a:pt x="395" y="412"/>
                      <a:pt x="426" y="382"/>
                      <a:pt x="456" y="382"/>
                    </a:cubicBezTo>
                    <a:cubicBezTo>
                      <a:pt x="486" y="351"/>
                      <a:pt x="486" y="260"/>
                      <a:pt x="456" y="199"/>
                    </a:cubicBezTo>
                    <a:cubicBezTo>
                      <a:pt x="431" y="100"/>
                      <a:pt x="406" y="1"/>
                      <a:pt x="28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2" name="Google Shape;3862;p23"/>
              <p:cNvSpPr/>
              <p:nvPr/>
            </p:nvSpPr>
            <p:spPr>
              <a:xfrm>
                <a:off x="1428925" y="78900"/>
                <a:ext cx="48750" cy="35200"/>
              </a:xfrm>
              <a:custGeom>
                <a:rect b="b" l="l" r="r" t="t"/>
                <a:pathLst>
                  <a:path extrusionOk="0" h="1408" w="1950">
                    <a:moveTo>
                      <a:pt x="976" y="1"/>
                    </a:moveTo>
                    <a:cubicBezTo>
                      <a:pt x="926" y="1"/>
                      <a:pt x="874" y="6"/>
                      <a:pt x="819" y="17"/>
                    </a:cubicBezTo>
                    <a:cubicBezTo>
                      <a:pt x="1" y="215"/>
                      <a:pt x="204" y="1407"/>
                      <a:pt x="942" y="1407"/>
                    </a:cubicBezTo>
                    <a:cubicBezTo>
                      <a:pt x="999" y="1407"/>
                      <a:pt x="1059" y="1400"/>
                      <a:pt x="1123" y="1385"/>
                    </a:cubicBezTo>
                    <a:cubicBezTo>
                      <a:pt x="1949" y="1214"/>
                      <a:pt x="1733" y="1"/>
                      <a:pt x="97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23"/>
              <p:cNvSpPr/>
              <p:nvPr/>
            </p:nvSpPr>
            <p:spPr>
              <a:xfrm>
                <a:off x="1447100" y="90600"/>
                <a:ext cx="12950" cy="11650"/>
              </a:xfrm>
              <a:custGeom>
                <a:rect b="b" l="l" r="r" t="t"/>
                <a:pathLst>
                  <a:path extrusionOk="0" h="466" w="518">
                    <a:moveTo>
                      <a:pt x="251" y="0"/>
                    </a:moveTo>
                    <a:cubicBezTo>
                      <a:pt x="239" y="0"/>
                      <a:pt x="226" y="2"/>
                      <a:pt x="213" y="5"/>
                    </a:cubicBezTo>
                    <a:cubicBezTo>
                      <a:pt x="61" y="36"/>
                      <a:pt x="1" y="157"/>
                      <a:pt x="61" y="279"/>
                    </a:cubicBezTo>
                    <a:cubicBezTo>
                      <a:pt x="89" y="360"/>
                      <a:pt x="116" y="466"/>
                      <a:pt x="251" y="466"/>
                    </a:cubicBezTo>
                    <a:cubicBezTo>
                      <a:pt x="267" y="466"/>
                      <a:pt x="285" y="464"/>
                      <a:pt x="305" y="461"/>
                    </a:cubicBezTo>
                    <a:cubicBezTo>
                      <a:pt x="457" y="431"/>
                      <a:pt x="517" y="309"/>
                      <a:pt x="457" y="188"/>
                    </a:cubicBezTo>
                    <a:cubicBezTo>
                      <a:pt x="429" y="106"/>
                      <a:pt x="354" y="0"/>
                      <a:pt x="25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4" name="Google Shape;3864;p23"/>
              <p:cNvSpPr/>
              <p:nvPr/>
            </p:nvSpPr>
            <p:spPr>
              <a:xfrm>
                <a:off x="467050" y="231650"/>
                <a:ext cx="47875" cy="35325"/>
              </a:xfrm>
              <a:custGeom>
                <a:rect b="b" l="l" r="r" t="t"/>
                <a:pathLst>
                  <a:path extrusionOk="0" h="1413" w="1915">
                    <a:moveTo>
                      <a:pt x="965" y="0"/>
                    </a:moveTo>
                    <a:cubicBezTo>
                      <a:pt x="917" y="0"/>
                      <a:pt x="866" y="5"/>
                      <a:pt x="813" y="17"/>
                    </a:cubicBezTo>
                    <a:cubicBezTo>
                      <a:pt x="0" y="185"/>
                      <a:pt x="195" y="1412"/>
                      <a:pt x="921" y="1412"/>
                    </a:cubicBezTo>
                    <a:cubicBezTo>
                      <a:pt x="983" y="1412"/>
                      <a:pt x="1048" y="1404"/>
                      <a:pt x="1117" y="1385"/>
                    </a:cubicBezTo>
                    <a:cubicBezTo>
                      <a:pt x="1915" y="1214"/>
                      <a:pt x="1697" y="0"/>
                      <a:pt x="96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23"/>
              <p:cNvSpPr/>
              <p:nvPr/>
            </p:nvSpPr>
            <p:spPr>
              <a:xfrm>
                <a:off x="485075" y="243325"/>
                <a:ext cx="12175" cy="11700"/>
              </a:xfrm>
              <a:custGeom>
                <a:rect b="b" l="l" r="r" t="t"/>
                <a:pathLst>
                  <a:path extrusionOk="0" h="468" w="487">
                    <a:moveTo>
                      <a:pt x="230" y="1"/>
                    </a:moveTo>
                    <a:cubicBezTo>
                      <a:pt x="215" y="1"/>
                      <a:pt x="199" y="2"/>
                      <a:pt x="183" y="6"/>
                    </a:cubicBezTo>
                    <a:cubicBezTo>
                      <a:pt x="31" y="67"/>
                      <a:pt x="1" y="158"/>
                      <a:pt x="31" y="279"/>
                    </a:cubicBezTo>
                    <a:cubicBezTo>
                      <a:pt x="84" y="385"/>
                      <a:pt x="114" y="468"/>
                      <a:pt x="240" y="468"/>
                    </a:cubicBezTo>
                    <a:cubicBezTo>
                      <a:pt x="259" y="468"/>
                      <a:pt x="281" y="466"/>
                      <a:pt x="305" y="462"/>
                    </a:cubicBezTo>
                    <a:cubicBezTo>
                      <a:pt x="396" y="431"/>
                      <a:pt x="426" y="401"/>
                      <a:pt x="457" y="401"/>
                    </a:cubicBezTo>
                    <a:cubicBezTo>
                      <a:pt x="487" y="340"/>
                      <a:pt x="487" y="279"/>
                      <a:pt x="457" y="188"/>
                    </a:cubicBezTo>
                    <a:cubicBezTo>
                      <a:pt x="429" y="107"/>
                      <a:pt x="354" y="1"/>
                      <a:pt x="23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23"/>
              <p:cNvSpPr/>
              <p:nvPr/>
            </p:nvSpPr>
            <p:spPr>
              <a:xfrm>
                <a:off x="851950" y="-266100"/>
                <a:ext cx="48950" cy="35075"/>
              </a:xfrm>
              <a:custGeom>
                <a:rect b="b" l="l" r="r" t="t"/>
                <a:pathLst>
                  <a:path extrusionOk="0" h="1403" w="1958">
                    <a:moveTo>
                      <a:pt x="985" y="1"/>
                    </a:moveTo>
                    <a:cubicBezTo>
                      <a:pt x="935" y="1"/>
                      <a:pt x="882" y="6"/>
                      <a:pt x="827" y="18"/>
                    </a:cubicBezTo>
                    <a:cubicBezTo>
                      <a:pt x="1" y="189"/>
                      <a:pt x="217" y="1402"/>
                      <a:pt x="974" y="1402"/>
                    </a:cubicBezTo>
                    <a:cubicBezTo>
                      <a:pt x="1024" y="1402"/>
                      <a:pt x="1077" y="1397"/>
                      <a:pt x="1131" y="1385"/>
                    </a:cubicBezTo>
                    <a:cubicBezTo>
                      <a:pt x="1958" y="1214"/>
                      <a:pt x="1742" y="1"/>
                      <a:pt x="98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7" name="Google Shape;3867;p23"/>
              <p:cNvSpPr/>
              <p:nvPr/>
            </p:nvSpPr>
            <p:spPr>
              <a:xfrm>
                <a:off x="870350" y="-254400"/>
                <a:ext cx="12925" cy="11700"/>
              </a:xfrm>
              <a:custGeom>
                <a:rect b="b" l="l" r="r" t="t"/>
                <a:pathLst>
                  <a:path extrusionOk="0" h="468" w="517">
                    <a:moveTo>
                      <a:pt x="266" y="1"/>
                    </a:moveTo>
                    <a:cubicBezTo>
                      <a:pt x="250" y="1"/>
                      <a:pt x="232" y="2"/>
                      <a:pt x="213" y="6"/>
                    </a:cubicBezTo>
                    <a:cubicBezTo>
                      <a:pt x="61" y="36"/>
                      <a:pt x="0" y="158"/>
                      <a:pt x="61" y="279"/>
                    </a:cubicBezTo>
                    <a:cubicBezTo>
                      <a:pt x="87" y="385"/>
                      <a:pt x="114" y="467"/>
                      <a:pt x="240" y="467"/>
                    </a:cubicBezTo>
                    <a:cubicBezTo>
                      <a:pt x="259" y="467"/>
                      <a:pt x="280" y="466"/>
                      <a:pt x="304" y="462"/>
                    </a:cubicBezTo>
                    <a:cubicBezTo>
                      <a:pt x="395" y="431"/>
                      <a:pt x="426" y="401"/>
                      <a:pt x="487" y="401"/>
                    </a:cubicBezTo>
                    <a:cubicBezTo>
                      <a:pt x="517" y="370"/>
                      <a:pt x="517" y="279"/>
                      <a:pt x="487" y="188"/>
                    </a:cubicBezTo>
                    <a:cubicBezTo>
                      <a:pt x="432" y="107"/>
                      <a:pt x="402" y="1"/>
                      <a:pt x="26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8" name="Google Shape;3868;p23"/>
              <p:cNvSpPr/>
              <p:nvPr/>
            </p:nvSpPr>
            <p:spPr>
              <a:xfrm>
                <a:off x="2071975" y="-744050"/>
                <a:ext cx="48575" cy="35325"/>
              </a:xfrm>
              <a:custGeom>
                <a:rect b="b" l="l" r="r" t="t"/>
                <a:pathLst>
                  <a:path extrusionOk="0" h="1413" w="1943">
                    <a:moveTo>
                      <a:pt x="969" y="0"/>
                    </a:moveTo>
                    <a:cubicBezTo>
                      <a:pt x="919" y="0"/>
                      <a:pt x="866" y="6"/>
                      <a:pt x="812" y="17"/>
                    </a:cubicBezTo>
                    <a:cubicBezTo>
                      <a:pt x="0" y="213"/>
                      <a:pt x="193" y="1413"/>
                      <a:pt x="916" y="1413"/>
                    </a:cubicBezTo>
                    <a:cubicBezTo>
                      <a:pt x="979" y="1413"/>
                      <a:pt x="1045" y="1404"/>
                      <a:pt x="1115" y="1385"/>
                    </a:cubicBezTo>
                    <a:cubicBezTo>
                      <a:pt x="1942" y="1214"/>
                      <a:pt x="1726" y="0"/>
                      <a:pt x="96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9" name="Google Shape;3869;p23"/>
              <p:cNvSpPr/>
              <p:nvPr/>
            </p:nvSpPr>
            <p:spPr>
              <a:xfrm>
                <a:off x="2090725" y="-732350"/>
                <a:ext cx="12200" cy="11925"/>
              </a:xfrm>
              <a:custGeom>
                <a:rect b="b" l="l" r="r" t="t"/>
                <a:pathLst>
                  <a:path extrusionOk="0" h="477" w="488">
                    <a:moveTo>
                      <a:pt x="228" y="0"/>
                    </a:moveTo>
                    <a:cubicBezTo>
                      <a:pt x="214" y="0"/>
                      <a:pt x="199" y="2"/>
                      <a:pt x="183" y="5"/>
                    </a:cubicBezTo>
                    <a:cubicBezTo>
                      <a:pt x="31" y="66"/>
                      <a:pt x="1" y="187"/>
                      <a:pt x="31" y="278"/>
                    </a:cubicBezTo>
                    <a:cubicBezTo>
                      <a:pt x="56" y="378"/>
                      <a:pt x="81" y="477"/>
                      <a:pt x="205" y="477"/>
                    </a:cubicBezTo>
                    <a:cubicBezTo>
                      <a:pt x="233" y="477"/>
                      <a:pt x="266" y="472"/>
                      <a:pt x="305" y="461"/>
                    </a:cubicBezTo>
                    <a:cubicBezTo>
                      <a:pt x="365" y="430"/>
                      <a:pt x="396" y="400"/>
                      <a:pt x="457" y="400"/>
                    </a:cubicBezTo>
                    <a:cubicBezTo>
                      <a:pt x="487" y="370"/>
                      <a:pt x="487" y="278"/>
                      <a:pt x="457" y="218"/>
                    </a:cubicBezTo>
                    <a:cubicBezTo>
                      <a:pt x="402" y="109"/>
                      <a:pt x="348" y="0"/>
                      <a:pt x="22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0" name="Google Shape;3870;p23"/>
              <p:cNvSpPr/>
              <p:nvPr/>
            </p:nvSpPr>
            <p:spPr>
              <a:xfrm>
                <a:off x="1808100" y="219475"/>
                <a:ext cx="48050" cy="35200"/>
              </a:xfrm>
              <a:custGeom>
                <a:rect b="b" l="l" r="r" t="t"/>
                <a:pathLst>
                  <a:path extrusionOk="0" h="1408" w="1922">
                    <a:moveTo>
                      <a:pt x="972" y="1"/>
                    </a:moveTo>
                    <a:cubicBezTo>
                      <a:pt x="923" y="1"/>
                      <a:pt x="872" y="6"/>
                      <a:pt x="819" y="17"/>
                    </a:cubicBezTo>
                    <a:cubicBezTo>
                      <a:pt x="1" y="215"/>
                      <a:pt x="204" y="1408"/>
                      <a:pt x="943" y="1408"/>
                    </a:cubicBezTo>
                    <a:cubicBezTo>
                      <a:pt x="1000" y="1408"/>
                      <a:pt x="1060" y="1401"/>
                      <a:pt x="1123" y="1385"/>
                    </a:cubicBezTo>
                    <a:cubicBezTo>
                      <a:pt x="1921" y="1214"/>
                      <a:pt x="1704" y="1"/>
                      <a:pt x="97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1" name="Google Shape;3871;p23"/>
              <p:cNvSpPr/>
              <p:nvPr/>
            </p:nvSpPr>
            <p:spPr>
              <a:xfrm>
                <a:off x="1826300" y="231150"/>
                <a:ext cx="12175" cy="11700"/>
              </a:xfrm>
              <a:custGeom>
                <a:rect b="b" l="l" r="r" t="t"/>
                <a:pathLst>
                  <a:path extrusionOk="0" h="468" w="487">
                    <a:moveTo>
                      <a:pt x="239" y="1"/>
                    </a:moveTo>
                    <a:cubicBezTo>
                      <a:pt x="221" y="1"/>
                      <a:pt x="202" y="2"/>
                      <a:pt x="182" y="6"/>
                    </a:cubicBezTo>
                    <a:cubicBezTo>
                      <a:pt x="30" y="37"/>
                      <a:pt x="0" y="158"/>
                      <a:pt x="30" y="280"/>
                    </a:cubicBezTo>
                    <a:cubicBezTo>
                      <a:pt x="58" y="361"/>
                      <a:pt x="109" y="467"/>
                      <a:pt x="250" y="467"/>
                    </a:cubicBezTo>
                    <a:cubicBezTo>
                      <a:pt x="266" y="467"/>
                      <a:pt x="284" y="466"/>
                      <a:pt x="304" y="462"/>
                    </a:cubicBezTo>
                    <a:cubicBezTo>
                      <a:pt x="365" y="432"/>
                      <a:pt x="426" y="371"/>
                      <a:pt x="456" y="371"/>
                    </a:cubicBezTo>
                    <a:cubicBezTo>
                      <a:pt x="486" y="341"/>
                      <a:pt x="486" y="280"/>
                      <a:pt x="456" y="189"/>
                    </a:cubicBezTo>
                    <a:cubicBezTo>
                      <a:pt x="430" y="83"/>
                      <a:pt x="357" y="1"/>
                      <a:pt x="23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2" name="Google Shape;3872;p23"/>
              <p:cNvSpPr/>
              <p:nvPr/>
            </p:nvSpPr>
            <p:spPr>
              <a:xfrm>
                <a:off x="2758575" y="-57875"/>
                <a:ext cx="49675" cy="35050"/>
              </a:xfrm>
              <a:custGeom>
                <a:rect b="b" l="l" r="r" t="t"/>
                <a:pathLst>
                  <a:path extrusionOk="0" h="1402" w="1987">
                    <a:moveTo>
                      <a:pt x="1013" y="0"/>
                    </a:moveTo>
                    <a:cubicBezTo>
                      <a:pt x="963" y="0"/>
                      <a:pt x="910" y="6"/>
                      <a:pt x="856" y="17"/>
                    </a:cubicBezTo>
                    <a:cubicBezTo>
                      <a:pt x="1" y="188"/>
                      <a:pt x="241" y="1402"/>
                      <a:pt x="1002" y="1402"/>
                    </a:cubicBezTo>
                    <a:cubicBezTo>
                      <a:pt x="1052" y="1402"/>
                      <a:pt x="1105" y="1396"/>
                      <a:pt x="1160" y="1385"/>
                    </a:cubicBezTo>
                    <a:cubicBezTo>
                      <a:pt x="1986" y="1214"/>
                      <a:pt x="1770" y="0"/>
                      <a:pt x="101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3" name="Google Shape;3873;p23"/>
              <p:cNvSpPr/>
              <p:nvPr/>
            </p:nvSpPr>
            <p:spPr>
              <a:xfrm>
                <a:off x="2776925" y="-46200"/>
                <a:ext cx="12925" cy="11675"/>
              </a:xfrm>
              <a:custGeom>
                <a:rect b="b" l="l" r="r" t="t"/>
                <a:pathLst>
                  <a:path extrusionOk="0" h="467" w="517">
                    <a:moveTo>
                      <a:pt x="279" y="0"/>
                    </a:moveTo>
                    <a:cubicBezTo>
                      <a:pt x="259" y="0"/>
                      <a:pt x="237" y="2"/>
                      <a:pt x="213" y="6"/>
                    </a:cubicBezTo>
                    <a:cubicBezTo>
                      <a:pt x="61" y="36"/>
                      <a:pt x="0" y="158"/>
                      <a:pt x="61" y="280"/>
                    </a:cubicBezTo>
                    <a:cubicBezTo>
                      <a:pt x="88" y="361"/>
                      <a:pt x="115" y="467"/>
                      <a:pt x="251" y="467"/>
                    </a:cubicBezTo>
                    <a:cubicBezTo>
                      <a:pt x="267" y="467"/>
                      <a:pt x="285" y="465"/>
                      <a:pt x="304" y="462"/>
                    </a:cubicBezTo>
                    <a:cubicBezTo>
                      <a:pt x="395" y="432"/>
                      <a:pt x="426" y="371"/>
                      <a:pt x="456" y="371"/>
                    </a:cubicBezTo>
                    <a:cubicBezTo>
                      <a:pt x="517" y="340"/>
                      <a:pt x="517" y="280"/>
                      <a:pt x="456" y="188"/>
                    </a:cubicBezTo>
                    <a:cubicBezTo>
                      <a:pt x="456" y="83"/>
                      <a:pt x="410" y="0"/>
                      <a:pt x="27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4" name="Google Shape;3874;p23"/>
              <p:cNvSpPr/>
              <p:nvPr/>
            </p:nvSpPr>
            <p:spPr>
              <a:xfrm>
                <a:off x="2682725" y="-655300"/>
                <a:ext cx="48550" cy="35325"/>
              </a:xfrm>
              <a:custGeom>
                <a:rect b="b" l="l" r="r" t="t"/>
                <a:pathLst>
                  <a:path extrusionOk="0" h="1413" w="1942">
                    <a:moveTo>
                      <a:pt x="1000" y="1"/>
                    </a:moveTo>
                    <a:cubicBezTo>
                      <a:pt x="943" y="1"/>
                      <a:pt x="883" y="8"/>
                      <a:pt x="820" y="23"/>
                    </a:cubicBezTo>
                    <a:cubicBezTo>
                      <a:pt x="0" y="193"/>
                      <a:pt x="205" y="1413"/>
                      <a:pt x="946" y="1413"/>
                    </a:cubicBezTo>
                    <a:cubicBezTo>
                      <a:pt x="1002" y="1413"/>
                      <a:pt x="1062" y="1406"/>
                      <a:pt x="1124" y="1391"/>
                    </a:cubicBezTo>
                    <a:cubicBezTo>
                      <a:pt x="1942" y="1193"/>
                      <a:pt x="1739" y="1"/>
                      <a:pt x="100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5" name="Google Shape;3875;p23"/>
              <p:cNvSpPr/>
              <p:nvPr/>
            </p:nvSpPr>
            <p:spPr>
              <a:xfrm>
                <a:off x="2700925" y="-643750"/>
                <a:ext cx="12950" cy="11950"/>
              </a:xfrm>
              <a:custGeom>
                <a:rect b="b" l="l" r="r" t="t"/>
                <a:pathLst>
                  <a:path extrusionOk="0" h="478" w="518">
                    <a:moveTo>
                      <a:pt x="288" y="1"/>
                    </a:moveTo>
                    <a:cubicBezTo>
                      <a:pt x="266" y="1"/>
                      <a:pt x="241" y="6"/>
                      <a:pt x="213" y="17"/>
                    </a:cubicBezTo>
                    <a:cubicBezTo>
                      <a:pt x="61" y="47"/>
                      <a:pt x="0" y="169"/>
                      <a:pt x="61" y="260"/>
                    </a:cubicBezTo>
                    <a:cubicBezTo>
                      <a:pt x="88" y="369"/>
                      <a:pt x="116" y="478"/>
                      <a:pt x="252" y="478"/>
                    </a:cubicBezTo>
                    <a:cubicBezTo>
                      <a:pt x="268" y="478"/>
                      <a:pt x="285" y="476"/>
                      <a:pt x="304" y="473"/>
                    </a:cubicBezTo>
                    <a:cubicBezTo>
                      <a:pt x="456" y="443"/>
                      <a:pt x="517" y="321"/>
                      <a:pt x="456" y="199"/>
                    </a:cubicBezTo>
                    <a:cubicBezTo>
                      <a:pt x="432" y="100"/>
                      <a:pt x="387" y="1"/>
                      <a:pt x="28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6" name="Google Shape;3876;p23"/>
              <p:cNvSpPr/>
              <p:nvPr/>
            </p:nvSpPr>
            <p:spPr>
              <a:xfrm>
                <a:off x="2669750" y="442750"/>
                <a:ext cx="47875" cy="35325"/>
              </a:xfrm>
              <a:custGeom>
                <a:rect b="b" l="l" r="r" t="t"/>
                <a:pathLst>
                  <a:path extrusionOk="0" h="1413" w="1915">
                    <a:moveTo>
                      <a:pt x="969" y="1"/>
                    </a:moveTo>
                    <a:cubicBezTo>
                      <a:pt x="913" y="1"/>
                      <a:pt x="854" y="8"/>
                      <a:pt x="792" y="23"/>
                    </a:cubicBezTo>
                    <a:cubicBezTo>
                      <a:pt x="0" y="192"/>
                      <a:pt x="207" y="1413"/>
                      <a:pt x="924" y="1413"/>
                    </a:cubicBezTo>
                    <a:cubicBezTo>
                      <a:pt x="978" y="1413"/>
                      <a:pt x="1036" y="1406"/>
                      <a:pt x="1095" y="1391"/>
                    </a:cubicBezTo>
                    <a:cubicBezTo>
                      <a:pt x="1915" y="1221"/>
                      <a:pt x="1710" y="1"/>
                      <a:pt x="9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7" name="Google Shape;3877;p23"/>
              <p:cNvSpPr/>
              <p:nvPr/>
            </p:nvSpPr>
            <p:spPr>
              <a:xfrm>
                <a:off x="2688000" y="454300"/>
                <a:ext cx="12200" cy="11950"/>
              </a:xfrm>
              <a:custGeom>
                <a:rect b="b" l="l" r="r" t="t"/>
                <a:pathLst>
                  <a:path extrusionOk="0" h="478" w="488">
                    <a:moveTo>
                      <a:pt x="261" y="1"/>
                    </a:moveTo>
                    <a:cubicBezTo>
                      <a:pt x="237" y="1"/>
                      <a:pt x="211" y="6"/>
                      <a:pt x="183" y="17"/>
                    </a:cubicBezTo>
                    <a:cubicBezTo>
                      <a:pt x="31" y="47"/>
                      <a:pt x="1" y="169"/>
                      <a:pt x="31" y="260"/>
                    </a:cubicBezTo>
                    <a:cubicBezTo>
                      <a:pt x="58" y="369"/>
                      <a:pt x="110" y="477"/>
                      <a:pt x="251" y="477"/>
                    </a:cubicBezTo>
                    <a:cubicBezTo>
                      <a:pt x="268" y="477"/>
                      <a:pt x="285" y="476"/>
                      <a:pt x="305" y="473"/>
                    </a:cubicBezTo>
                    <a:cubicBezTo>
                      <a:pt x="365" y="412"/>
                      <a:pt x="426" y="381"/>
                      <a:pt x="457" y="381"/>
                    </a:cubicBezTo>
                    <a:cubicBezTo>
                      <a:pt x="487" y="351"/>
                      <a:pt x="487" y="260"/>
                      <a:pt x="457" y="199"/>
                    </a:cubicBezTo>
                    <a:cubicBezTo>
                      <a:pt x="432" y="100"/>
                      <a:pt x="367" y="1"/>
                      <a:pt x="26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8" name="Google Shape;3878;p23"/>
              <p:cNvSpPr/>
              <p:nvPr/>
            </p:nvSpPr>
            <p:spPr>
              <a:xfrm>
                <a:off x="3316500" y="1027100"/>
                <a:ext cx="47825" cy="35350"/>
              </a:xfrm>
              <a:custGeom>
                <a:rect b="b" l="l" r="r" t="t"/>
                <a:pathLst>
                  <a:path extrusionOk="0" h="1414" w="1913">
                    <a:moveTo>
                      <a:pt x="993" y="1"/>
                    </a:moveTo>
                    <a:cubicBezTo>
                      <a:pt x="938" y="1"/>
                      <a:pt x="880" y="8"/>
                      <a:pt x="819" y="23"/>
                    </a:cubicBezTo>
                    <a:cubicBezTo>
                      <a:pt x="0" y="220"/>
                      <a:pt x="204" y="1413"/>
                      <a:pt x="942" y="1413"/>
                    </a:cubicBezTo>
                    <a:cubicBezTo>
                      <a:pt x="999" y="1413"/>
                      <a:pt x="1059" y="1406"/>
                      <a:pt x="1123" y="1391"/>
                    </a:cubicBezTo>
                    <a:cubicBezTo>
                      <a:pt x="1913" y="1193"/>
                      <a:pt x="1707" y="1"/>
                      <a:pt x="99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9" name="Google Shape;3879;p23"/>
              <p:cNvSpPr/>
              <p:nvPr/>
            </p:nvSpPr>
            <p:spPr>
              <a:xfrm>
                <a:off x="3334675" y="1038650"/>
                <a:ext cx="12175" cy="11950"/>
              </a:xfrm>
              <a:custGeom>
                <a:rect b="b" l="l" r="r" t="t"/>
                <a:pathLst>
                  <a:path extrusionOk="0" h="478" w="487">
                    <a:moveTo>
                      <a:pt x="283" y="1"/>
                    </a:moveTo>
                    <a:cubicBezTo>
                      <a:pt x="255" y="1"/>
                      <a:pt x="222" y="6"/>
                      <a:pt x="183" y="17"/>
                    </a:cubicBezTo>
                    <a:cubicBezTo>
                      <a:pt x="122" y="47"/>
                      <a:pt x="92" y="78"/>
                      <a:pt x="31" y="78"/>
                    </a:cubicBezTo>
                    <a:cubicBezTo>
                      <a:pt x="0" y="108"/>
                      <a:pt x="0" y="199"/>
                      <a:pt x="31" y="260"/>
                    </a:cubicBezTo>
                    <a:cubicBezTo>
                      <a:pt x="85" y="369"/>
                      <a:pt x="115" y="478"/>
                      <a:pt x="252" y="478"/>
                    </a:cubicBezTo>
                    <a:cubicBezTo>
                      <a:pt x="268" y="478"/>
                      <a:pt x="285" y="476"/>
                      <a:pt x="304" y="473"/>
                    </a:cubicBezTo>
                    <a:cubicBezTo>
                      <a:pt x="396" y="412"/>
                      <a:pt x="426" y="382"/>
                      <a:pt x="456" y="382"/>
                    </a:cubicBezTo>
                    <a:cubicBezTo>
                      <a:pt x="487" y="351"/>
                      <a:pt x="487" y="260"/>
                      <a:pt x="456" y="199"/>
                    </a:cubicBezTo>
                    <a:cubicBezTo>
                      <a:pt x="432" y="100"/>
                      <a:pt x="407" y="1"/>
                      <a:pt x="28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0" name="Google Shape;3880;p23"/>
              <p:cNvSpPr/>
              <p:nvPr/>
            </p:nvSpPr>
            <p:spPr>
              <a:xfrm>
                <a:off x="4005500" y="154125"/>
                <a:ext cx="48975" cy="35050"/>
              </a:xfrm>
              <a:custGeom>
                <a:rect b="b" l="l" r="r" t="t"/>
                <a:pathLst>
                  <a:path extrusionOk="0" h="1402" w="1959">
                    <a:moveTo>
                      <a:pt x="985" y="1"/>
                    </a:moveTo>
                    <a:cubicBezTo>
                      <a:pt x="935" y="1"/>
                      <a:pt x="882" y="6"/>
                      <a:pt x="828" y="17"/>
                    </a:cubicBezTo>
                    <a:cubicBezTo>
                      <a:pt x="1" y="188"/>
                      <a:pt x="217" y="1402"/>
                      <a:pt x="974" y="1402"/>
                    </a:cubicBezTo>
                    <a:cubicBezTo>
                      <a:pt x="1024" y="1402"/>
                      <a:pt x="1077" y="1397"/>
                      <a:pt x="1132" y="1385"/>
                    </a:cubicBezTo>
                    <a:cubicBezTo>
                      <a:pt x="1958" y="1214"/>
                      <a:pt x="1742" y="1"/>
                      <a:pt x="98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1" name="Google Shape;3881;p23"/>
              <p:cNvSpPr/>
              <p:nvPr/>
            </p:nvSpPr>
            <p:spPr>
              <a:xfrm>
                <a:off x="4024650" y="165550"/>
                <a:ext cx="12200" cy="11950"/>
              </a:xfrm>
              <a:custGeom>
                <a:rect b="b" l="l" r="r" t="t"/>
                <a:pathLst>
                  <a:path extrusionOk="0" h="478" w="488">
                    <a:moveTo>
                      <a:pt x="269" y="0"/>
                    </a:moveTo>
                    <a:cubicBezTo>
                      <a:pt x="245" y="0"/>
                      <a:pt x="217" y="5"/>
                      <a:pt x="183" y="16"/>
                    </a:cubicBezTo>
                    <a:cubicBezTo>
                      <a:pt x="31" y="47"/>
                      <a:pt x="1" y="168"/>
                      <a:pt x="31" y="260"/>
                    </a:cubicBezTo>
                    <a:cubicBezTo>
                      <a:pt x="58" y="368"/>
                      <a:pt x="86" y="477"/>
                      <a:pt x="243" y="477"/>
                    </a:cubicBezTo>
                    <a:cubicBezTo>
                      <a:pt x="262" y="477"/>
                      <a:pt x="282" y="476"/>
                      <a:pt x="305" y="472"/>
                    </a:cubicBezTo>
                    <a:cubicBezTo>
                      <a:pt x="366" y="412"/>
                      <a:pt x="396" y="381"/>
                      <a:pt x="457" y="381"/>
                    </a:cubicBezTo>
                    <a:cubicBezTo>
                      <a:pt x="487" y="351"/>
                      <a:pt x="487" y="260"/>
                      <a:pt x="457" y="199"/>
                    </a:cubicBezTo>
                    <a:cubicBezTo>
                      <a:pt x="407" y="99"/>
                      <a:pt x="378" y="0"/>
                      <a:pt x="26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2" name="Google Shape;3882;p23"/>
              <p:cNvSpPr/>
              <p:nvPr/>
            </p:nvSpPr>
            <p:spPr>
              <a:xfrm>
                <a:off x="3421950" y="-433275"/>
                <a:ext cx="48975" cy="35075"/>
              </a:xfrm>
              <a:custGeom>
                <a:rect b="b" l="l" r="r" t="t"/>
                <a:pathLst>
                  <a:path extrusionOk="0" h="1403" w="1959">
                    <a:moveTo>
                      <a:pt x="1008" y="1"/>
                    </a:moveTo>
                    <a:cubicBezTo>
                      <a:pt x="960" y="1"/>
                      <a:pt x="909" y="6"/>
                      <a:pt x="856" y="18"/>
                    </a:cubicBezTo>
                    <a:cubicBezTo>
                      <a:pt x="1" y="189"/>
                      <a:pt x="215" y="1402"/>
                      <a:pt x="997" y="1402"/>
                    </a:cubicBezTo>
                    <a:cubicBezTo>
                      <a:pt x="1049" y="1402"/>
                      <a:pt x="1103" y="1397"/>
                      <a:pt x="1160" y="1385"/>
                    </a:cubicBezTo>
                    <a:cubicBezTo>
                      <a:pt x="1958" y="1214"/>
                      <a:pt x="1741"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3" name="Google Shape;3883;p23"/>
              <p:cNvSpPr/>
              <p:nvPr/>
            </p:nvSpPr>
            <p:spPr>
              <a:xfrm>
                <a:off x="3440300" y="-421575"/>
                <a:ext cx="12175" cy="11700"/>
              </a:xfrm>
              <a:custGeom>
                <a:rect b="b" l="l" r="r" t="t"/>
                <a:pathLst>
                  <a:path extrusionOk="0" h="468" w="487">
                    <a:moveTo>
                      <a:pt x="237" y="1"/>
                    </a:moveTo>
                    <a:cubicBezTo>
                      <a:pt x="220" y="1"/>
                      <a:pt x="202" y="2"/>
                      <a:pt x="183" y="6"/>
                    </a:cubicBezTo>
                    <a:cubicBezTo>
                      <a:pt x="31" y="36"/>
                      <a:pt x="0" y="158"/>
                      <a:pt x="31" y="279"/>
                    </a:cubicBezTo>
                    <a:cubicBezTo>
                      <a:pt x="57" y="385"/>
                      <a:pt x="107" y="467"/>
                      <a:pt x="239" y="467"/>
                    </a:cubicBezTo>
                    <a:cubicBezTo>
                      <a:pt x="259" y="467"/>
                      <a:pt x="280" y="466"/>
                      <a:pt x="304" y="462"/>
                    </a:cubicBezTo>
                    <a:cubicBezTo>
                      <a:pt x="456" y="431"/>
                      <a:pt x="487" y="310"/>
                      <a:pt x="456" y="188"/>
                    </a:cubicBezTo>
                    <a:cubicBezTo>
                      <a:pt x="429" y="107"/>
                      <a:pt x="378" y="1"/>
                      <a:pt x="23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4" name="Google Shape;3884;p23"/>
              <p:cNvSpPr/>
              <p:nvPr/>
            </p:nvSpPr>
            <p:spPr>
              <a:xfrm>
                <a:off x="4144575" y="690625"/>
                <a:ext cx="48250" cy="35050"/>
              </a:xfrm>
              <a:custGeom>
                <a:rect b="b" l="l" r="r" t="t"/>
                <a:pathLst>
                  <a:path extrusionOk="0" h="1402" w="1930">
                    <a:moveTo>
                      <a:pt x="979" y="0"/>
                    </a:moveTo>
                    <a:cubicBezTo>
                      <a:pt x="931" y="0"/>
                      <a:pt x="880" y="5"/>
                      <a:pt x="827" y="17"/>
                    </a:cubicBezTo>
                    <a:cubicBezTo>
                      <a:pt x="0" y="188"/>
                      <a:pt x="216" y="1401"/>
                      <a:pt x="973" y="1401"/>
                    </a:cubicBezTo>
                    <a:cubicBezTo>
                      <a:pt x="1023" y="1401"/>
                      <a:pt x="1076" y="1396"/>
                      <a:pt x="1131" y="1385"/>
                    </a:cubicBezTo>
                    <a:cubicBezTo>
                      <a:pt x="1929" y="1213"/>
                      <a:pt x="1711" y="0"/>
                      <a:pt x="97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5" name="Google Shape;3885;p23"/>
              <p:cNvSpPr/>
              <p:nvPr/>
            </p:nvSpPr>
            <p:spPr>
              <a:xfrm>
                <a:off x="4162950" y="702300"/>
                <a:ext cx="12200" cy="11700"/>
              </a:xfrm>
              <a:custGeom>
                <a:rect b="b" l="l" r="r" t="t"/>
                <a:pathLst>
                  <a:path extrusionOk="0" h="468" w="488">
                    <a:moveTo>
                      <a:pt x="230" y="1"/>
                    </a:moveTo>
                    <a:cubicBezTo>
                      <a:pt x="215" y="1"/>
                      <a:pt x="199" y="2"/>
                      <a:pt x="183" y="6"/>
                    </a:cubicBezTo>
                    <a:cubicBezTo>
                      <a:pt x="31" y="36"/>
                      <a:pt x="1" y="158"/>
                      <a:pt x="31" y="279"/>
                    </a:cubicBezTo>
                    <a:cubicBezTo>
                      <a:pt x="84" y="385"/>
                      <a:pt x="114" y="467"/>
                      <a:pt x="240" y="467"/>
                    </a:cubicBezTo>
                    <a:cubicBezTo>
                      <a:pt x="259" y="467"/>
                      <a:pt x="281" y="466"/>
                      <a:pt x="305" y="462"/>
                    </a:cubicBezTo>
                    <a:cubicBezTo>
                      <a:pt x="396" y="431"/>
                      <a:pt x="426" y="401"/>
                      <a:pt x="457" y="401"/>
                    </a:cubicBezTo>
                    <a:cubicBezTo>
                      <a:pt x="487" y="340"/>
                      <a:pt x="487" y="279"/>
                      <a:pt x="457" y="188"/>
                    </a:cubicBezTo>
                    <a:cubicBezTo>
                      <a:pt x="430" y="107"/>
                      <a:pt x="354" y="1"/>
                      <a:pt x="23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6" name="Google Shape;3886;p23"/>
              <p:cNvSpPr/>
              <p:nvPr/>
            </p:nvSpPr>
            <p:spPr>
              <a:xfrm>
                <a:off x="4757800" y="1357650"/>
                <a:ext cx="48750" cy="35200"/>
              </a:xfrm>
              <a:custGeom>
                <a:rect b="b" l="l" r="r" t="t"/>
                <a:pathLst>
                  <a:path extrusionOk="0" h="1408" w="1950">
                    <a:moveTo>
                      <a:pt x="1008" y="1"/>
                    </a:moveTo>
                    <a:cubicBezTo>
                      <a:pt x="951" y="1"/>
                      <a:pt x="891" y="8"/>
                      <a:pt x="827" y="23"/>
                    </a:cubicBezTo>
                    <a:cubicBezTo>
                      <a:pt x="1" y="194"/>
                      <a:pt x="217" y="1408"/>
                      <a:pt x="974" y="1408"/>
                    </a:cubicBezTo>
                    <a:cubicBezTo>
                      <a:pt x="1024" y="1408"/>
                      <a:pt x="1076" y="1402"/>
                      <a:pt x="1131" y="1391"/>
                    </a:cubicBezTo>
                    <a:cubicBezTo>
                      <a:pt x="1950" y="1193"/>
                      <a:pt x="1746"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7" name="Google Shape;3887;p23"/>
              <p:cNvSpPr/>
              <p:nvPr/>
            </p:nvSpPr>
            <p:spPr>
              <a:xfrm>
                <a:off x="4776950" y="1369200"/>
                <a:ext cx="12175" cy="11950"/>
              </a:xfrm>
              <a:custGeom>
                <a:rect b="b" l="l" r="r" t="t"/>
                <a:pathLst>
                  <a:path extrusionOk="0" h="478" w="487">
                    <a:moveTo>
                      <a:pt x="258" y="1"/>
                    </a:moveTo>
                    <a:cubicBezTo>
                      <a:pt x="236" y="1"/>
                      <a:pt x="211" y="6"/>
                      <a:pt x="183" y="17"/>
                    </a:cubicBezTo>
                    <a:cubicBezTo>
                      <a:pt x="31" y="47"/>
                      <a:pt x="1" y="169"/>
                      <a:pt x="31" y="260"/>
                    </a:cubicBezTo>
                    <a:cubicBezTo>
                      <a:pt x="58" y="369"/>
                      <a:pt x="85" y="478"/>
                      <a:pt x="243" y="478"/>
                    </a:cubicBezTo>
                    <a:cubicBezTo>
                      <a:pt x="262" y="478"/>
                      <a:pt x="282" y="476"/>
                      <a:pt x="304" y="473"/>
                    </a:cubicBezTo>
                    <a:cubicBezTo>
                      <a:pt x="456" y="412"/>
                      <a:pt x="487" y="321"/>
                      <a:pt x="456" y="199"/>
                    </a:cubicBezTo>
                    <a:cubicBezTo>
                      <a:pt x="407" y="100"/>
                      <a:pt x="357" y="1"/>
                      <a:pt x="25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8" name="Google Shape;3888;p23"/>
              <p:cNvSpPr/>
              <p:nvPr/>
            </p:nvSpPr>
            <p:spPr>
              <a:xfrm>
                <a:off x="5551950" y="100800"/>
                <a:ext cx="49475" cy="35200"/>
              </a:xfrm>
              <a:custGeom>
                <a:rect b="b" l="l" r="r" t="t"/>
                <a:pathLst>
                  <a:path extrusionOk="0" h="1408" w="1979">
                    <a:moveTo>
                      <a:pt x="1033" y="1"/>
                    </a:moveTo>
                    <a:cubicBezTo>
                      <a:pt x="976" y="1"/>
                      <a:pt x="917" y="8"/>
                      <a:pt x="855" y="23"/>
                    </a:cubicBezTo>
                    <a:cubicBezTo>
                      <a:pt x="0" y="194"/>
                      <a:pt x="268" y="1407"/>
                      <a:pt x="1006" y="1407"/>
                    </a:cubicBezTo>
                    <a:cubicBezTo>
                      <a:pt x="1055" y="1407"/>
                      <a:pt x="1106" y="1402"/>
                      <a:pt x="1159" y="1391"/>
                    </a:cubicBezTo>
                    <a:cubicBezTo>
                      <a:pt x="1979" y="1221"/>
                      <a:pt x="1774" y="1"/>
                      <a:pt x="103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9" name="Google Shape;3889;p23"/>
              <p:cNvSpPr/>
              <p:nvPr/>
            </p:nvSpPr>
            <p:spPr>
              <a:xfrm>
                <a:off x="5571050" y="112600"/>
                <a:ext cx="12175" cy="11700"/>
              </a:xfrm>
              <a:custGeom>
                <a:rect b="b" l="l" r="r" t="t"/>
                <a:pathLst>
                  <a:path extrusionOk="0" h="468" w="487">
                    <a:moveTo>
                      <a:pt x="250" y="1"/>
                    </a:moveTo>
                    <a:cubicBezTo>
                      <a:pt x="229" y="1"/>
                      <a:pt x="206" y="3"/>
                      <a:pt x="182" y="7"/>
                    </a:cubicBezTo>
                    <a:cubicBezTo>
                      <a:pt x="30" y="37"/>
                      <a:pt x="0" y="159"/>
                      <a:pt x="30" y="250"/>
                    </a:cubicBezTo>
                    <a:cubicBezTo>
                      <a:pt x="58" y="359"/>
                      <a:pt x="85" y="467"/>
                      <a:pt x="243" y="467"/>
                    </a:cubicBezTo>
                    <a:cubicBezTo>
                      <a:pt x="261" y="467"/>
                      <a:pt x="282" y="466"/>
                      <a:pt x="304" y="463"/>
                    </a:cubicBezTo>
                    <a:cubicBezTo>
                      <a:pt x="365" y="402"/>
                      <a:pt x="395" y="371"/>
                      <a:pt x="456" y="371"/>
                    </a:cubicBezTo>
                    <a:cubicBezTo>
                      <a:pt x="486" y="341"/>
                      <a:pt x="486" y="250"/>
                      <a:pt x="456" y="189"/>
                    </a:cubicBezTo>
                    <a:cubicBezTo>
                      <a:pt x="456" y="83"/>
                      <a:pt x="387" y="1"/>
                      <a:pt x="25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0" name="Google Shape;3890;p23"/>
              <p:cNvSpPr/>
              <p:nvPr/>
            </p:nvSpPr>
            <p:spPr>
              <a:xfrm>
                <a:off x="4992125" y="81800"/>
                <a:ext cx="49250" cy="35350"/>
              </a:xfrm>
              <a:custGeom>
                <a:rect b="b" l="l" r="r" t="t"/>
                <a:pathLst>
                  <a:path extrusionOk="0" h="1414" w="1970">
                    <a:moveTo>
                      <a:pt x="1024" y="1"/>
                    </a:moveTo>
                    <a:cubicBezTo>
                      <a:pt x="968" y="1"/>
                      <a:pt x="909" y="8"/>
                      <a:pt x="847" y="23"/>
                    </a:cubicBezTo>
                    <a:cubicBezTo>
                      <a:pt x="0" y="220"/>
                      <a:pt x="228" y="1413"/>
                      <a:pt x="969" y="1413"/>
                    </a:cubicBezTo>
                    <a:cubicBezTo>
                      <a:pt x="1027" y="1413"/>
                      <a:pt x="1087" y="1406"/>
                      <a:pt x="1151" y="1391"/>
                    </a:cubicBezTo>
                    <a:cubicBezTo>
                      <a:pt x="1970" y="1221"/>
                      <a:pt x="1765" y="1"/>
                      <a:pt x="102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23"/>
              <p:cNvSpPr/>
              <p:nvPr/>
            </p:nvSpPr>
            <p:spPr>
              <a:xfrm>
                <a:off x="5010250" y="93600"/>
                <a:ext cx="12175" cy="11700"/>
              </a:xfrm>
              <a:custGeom>
                <a:rect b="b" l="l" r="r" t="t"/>
                <a:pathLst>
                  <a:path extrusionOk="0" h="468" w="487">
                    <a:moveTo>
                      <a:pt x="259" y="1"/>
                    </a:moveTo>
                    <a:cubicBezTo>
                      <a:pt x="236" y="1"/>
                      <a:pt x="210" y="3"/>
                      <a:pt x="182" y="7"/>
                    </a:cubicBezTo>
                    <a:cubicBezTo>
                      <a:pt x="30" y="37"/>
                      <a:pt x="0" y="159"/>
                      <a:pt x="30" y="250"/>
                    </a:cubicBezTo>
                    <a:cubicBezTo>
                      <a:pt x="85" y="359"/>
                      <a:pt x="115" y="467"/>
                      <a:pt x="251" y="467"/>
                    </a:cubicBezTo>
                    <a:cubicBezTo>
                      <a:pt x="267" y="467"/>
                      <a:pt x="285" y="466"/>
                      <a:pt x="304" y="463"/>
                    </a:cubicBezTo>
                    <a:cubicBezTo>
                      <a:pt x="395" y="402"/>
                      <a:pt x="426" y="372"/>
                      <a:pt x="456" y="372"/>
                    </a:cubicBezTo>
                    <a:cubicBezTo>
                      <a:pt x="486" y="341"/>
                      <a:pt x="486" y="250"/>
                      <a:pt x="456" y="189"/>
                    </a:cubicBezTo>
                    <a:cubicBezTo>
                      <a:pt x="456" y="84"/>
                      <a:pt x="410"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2" name="Google Shape;3892;p23"/>
              <p:cNvSpPr/>
              <p:nvPr/>
            </p:nvSpPr>
            <p:spPr>
              <a:xfrm>
                <a:off x="5708425" y="-594500"/>
                <a:ext cx="48750" cy="35200"/>
              </a:xfrm>
              <a:custGeom>
                <a:rect b="b" l="l" r="r" t="t"/>
                <a:pathLst>
                  <a:path extrusionOk="0" h="1408" w="1950">
                    <a:moveTo>
                      <a:pt x="1008" y="0"/>
                    </a:moveTo>
                    <a:cubicBezTo>
                      <a:pt x="951" y="0"/>
                      <a:pt x="891" y="8"/>
                      <a:pt x="827" y="23"/>
                    </a:cubicBezTo>
                    <a:cubicBezTo>
                      <a:pt x="1" y="194"/>
                      <a:pt x="243" y="1407"/>
                      <a:pt x="979" y="1407"/>
                    </a:cubicBezTo>
                    <a:cubicBezTo>
                      <a:pt x="1027" y="1407"/>
                      <a:pt x="1078" y="1402"/>
                      <a:pt x="1131" y="1391"/>
                    </a:cubicBezTo>
                    <a:cubicBezTo>
                      <a:pt x="1950" y="1193"/>
                      <a:pt x="1746" y="0"/>
                      <a:pt x="100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3" name="Google Shape;3893;p23"/>
              <p:cNvSpPr/>
              <p:nvPr/>
            </p:nvSpPr>
            <p:spPr>
              <a:xfrm>
                <a:off x="5727575" y="-582950"/>
                <a:ext cx="12175" cy="11950"/>
              </a:xfrm>
              <a:custGeom>
                <a:rect b="b" l="l" r="r" t="t"/>
                <a:pathLst>
                  <a:path extrusionOk="0" h="478" w="487">
                    <a:moveTo>
                      <a:pt x="260" y="1"/>
                    </a:moveTo>
                    <a:cubicBezTo>
                      <a:pt x="237" y="1"/>
                      <a:pt x="211" y="6"/>
                      <a:pt x="183" y="17"/>
                    </a:cubicBezTo>
                    <a:cubicBezTo>
                      <a:pt x="92" y="47"/>
                      <a:pt x="61" y="78"/>
                      <a:pt x="31" y="78"/>
                    </a:cubicBezTo>
                    <a:cubicBezTo>
                      <a:pt x="1" y="108"/>
                      <a:pt x="1" y="199"/>
                      <a:pt x="31" y="260"/>
                    </a:cubicBezTo>
                    <a:cubicBezTo>
                      <a:pt x="58" y="369"/>
                      <a:pt x="110" y="477"/>
                      <a:pt x="251" y="477"/>
                    </a:cubicBezTo>
                    <a:cubicBezTo>
                      <a:pt x="267" y="477"/>
                      <a:pt x="285" y="476"/>
                      <a:pt x="305" y="473"/>
                    </a:cubicBezTo>
                    <a:cubicBezTo>
                      <a:pt x="365" y="412"/>
                      <a:pt x="426" y="381"/>
                      <a:pt x="456" y="381"/>
                    </a:cubicBezTo>
                    <a:cubicBezTo>
                      <a:pt x="487" y="351"/>
                      <a:pt x="487" y="260"/>
                      <a:pt x="456" y="199"/>
                    </a:cubicBezTo>
                    <a:cubicBezTo>
                      <a:pt x="432" y="100"/>
                      <a:pt x="366" y="1"/>
                      <a:pt x="26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4" name="Google Shape;3894;p23"/>
              <p:cNvSpPr/>
              <p:nvPr/>
            </p:nvSpPr>
            <p:spPr>
              <a:xfrm>
                <a:off x="6318625" y="-407425"/>
                <a:ext cx="48950" cy="35050"/>
              </a:xfrm>
              <a:custGeom>
                <a:rect b="b" l="l" r="r" t="t"/>
                <a:pathLst>
                  <a:path extrusionOk="0" h="1402" w="1958">
                    <a:moveTo>
                      <a:pt x="980" y="0"/>
                    </a:moveTo>
                    <a:cubicBezTo>
                      <a:pt x="931" y="0"/>
                      <a:pt x="880" y="6"/>
                      <a:pt x="827" y="17"/>
                    </a:cubicBezTo>
                    <a:cubicBezTo>
                      <a:pt x="0" y="188"/>
                      <a:pt x="216" y="1402"/>
                      <a:pt x="973" y="1402"/>
                    </a:cubicBezTo>
                    <a:cubicBezTo>
                      <a:pt x="1024" y="1402"/>
                      <a:pt x="1076" y="1396"/>
                      <a:pt x="1131" y="1385"/>
                    </a:cubicBezTo>
                    <a:cubicBezTo>
                      <a:pt x="1958" y="1214"/>
                      <a:pt x="1715" y="0"/>
                      <a:pt x="98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5" name="Google Shape;3895;p23"/>
              <p:cNvSpPr/>
              <p:nvPr/>
            </p:nvSpPr>
            <p:spPr>
              <a:xfrm>
                <a:off x="6337000" y="-395750"/>
                <a:ext cx="12950" cy="11675"/>
              </a:xfrm>
              <a:custGeom>
                <a:rect b="b" l="l" r="r" t="t"/>
                <a:pathLst>
                  <a:path extrusionOk="0" h="467" w="518">
                    <a:moveTo>
                      <a:pt x="278" y="0"/>
                    </a:moveTo>
                    <a:cubicBezTo>
                      <a:pt x="259" y="0"/>
                      <a:pt x="238" y="2"/>
                      <a:pt x="214" y="6"/>
                    </a:cubicBezTo>
                    <a:cubicBezTo>
                      <a:pt x="122" y="36"/>
                      <a:pt x="92" y="67"/>
                      <a:pt x="62" y="67"/>
                    </a:cubicBezTo>
                    <a:cubicBezTo>
                      <a:pt x="1" y="128"/>
                      <a:pt x="1" y="188"/>
                      <a:pt x="62" y="280"/>
                    </a:cubicBezTo>
                    <a:cubicBezTo>
                      <a:pt x="89" y="361"/>
                      <a:pt x="116" y="467"/>
                      <a:pt x="251" y="467"/>
                    </a:cubicBezTo>
                    <a:cubicBezTo>
                      <a:pt x="268" y="467"/>
                      <a:pt x="285" y="465"/>
                      <a:pt x="305" y="462"/>
                    </a:cubicBezTo>
                    <a:cubicBezTo>
                      <a:pt x="396" y="432"/>
                      <a:pt x="426" y="371"/>
                      <a:pt x="457" y="371"/>
                    </a:cubicBezTo>
                    <a:cubicBezTo>
                      <a:pt x="518" y="340"/>
                      <a:pt x="518" y="280"/>
                      <a:pt x="457" y="188"/>
                    </a:cubicBezTo>
                    <a:cubicBezTo>
                      <a:pt x="430" y="83"/>
                      <a:pt x="404" y="0"/>
                      <a:pt x="27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6" name="Google Shape;3896;p23"/>
              <p:cNvSpPr/>
              <p:nvPr/>
            </p:nvSpPr>
            <p:spPr>
              <a:xfrm>
                <a:off x="6866150" y="-570050"/>
                <a:ext cx="48550" cy="35375"/>
              </a:xfrm>
              <a:custGeom>
                <a:rect b="b" l="l" r="r" t="t"/>
                <a:pathLst>
                  <a:path extrusionOk="0" h="1415" w="1942">
                    <a:moveTo>
                      <a:pt x="969" y="1"/>
                    </a:moveTo>
                    <a:cubicBezTo>
                      <a:pt x="919" y="1"/>
                      <a:pt x="866" y="6"/>
                      <a:pt x="811" y="17"/>
                    </a:cubicBezTo>
                    <a:cubicBezTo>
                      <a:pt x="1" y="241"/>
                      <a:pt x="192" y="1414"/>
                      <a:pt x="912" y="1414"/>
                    </a:cubicBezTo>
                    <a:cubicBezTo>
                      <a:pt x="976" y="1414"/>
                      <a:pt x="1044" y="1405"/>
                      <a:pt x="1115" y="1385"/>
                    </a:cubicBezTo>
                    <a:cubicBezTo>
                      <a:pt x="1942" y="1214"/>
                      <a:pt x="1726" y="1"/>
                      <a:pt x="9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7" name="Google Shape;3897;p23"/>
              <p:cNvSpPr/>
              <p:nvPr/>
            </p:nvSpPr>
            <p:spPr>
              <a:xfrm>
                <a:off x="6884125" y="-558350"/>
                <a:ext cx="12950" cy="11700"/>
              </a:xfrm>
              <a:custGeom>
                <a:rect b="b" l="l" r="r" t="t"/>
                <a:pathLst>
                  <a:path extrusionOk="0" h="468" w="518">
                    <a:moveTo>
                      <a:pt x="259" y="1"/>
                    </a:moveTo>
                    <a:cubicBezTo>
                      <a:pt x="245" y="1"/>
                      <a:pt x="230" y="2"/>
                      <a:pt x="214" y="5"/>
                    </a:cubicBezTo>
                    <a:cubicBezTo>
                      <a:pt x="122" y="36"/>
                      <a:pt x="92" y="97"/>
                      <a:pt x="62" y="97"/>
                    </a:cubicBezTo>
                    <a:cubicBezTo>
                      <a:pt x="1" y="127"/>
                      <a:pt x="1" y="188"/>
                      <a:pt x="62" y="279"/>
                    </a:cubicBezTo>
                    <a:cubicBezTo>
                      <a:pt x="88" y="385"/>
                      <a:pt x="114" y="467"/>
                      <a:pt x="240" y="467"/>
                    </a:cubicBezTo>
                    <a:cubicBezTo>
                      <a:pt x="259" y="467"/>
                      <a:pt x="281" y="465"/>
                      <a:pt x="305" y="461"/>
                    </a:cubicBezTo>
                    <a:cubicBezTo>
                      <a:pt x="396" y="431"/>
                      <a:pt x="426" y="401"/>
                      <a:pt x="457" y="401"/>
                    </a:cubicBezTo>
                    <a:cubicBezTo>
                      <a:pt x="518" y="340"/>
                      <a:pt x="518" y="279"/>
                      <a:pt x="457" y="188"/>
                    </a:cubicBezTo>
                    <a:cubicBezTo>
                      <a:pt x="430" y="106"/>
                      <a:pt x="378"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8" name="Google Shape;3898;p23"/>
              <p:cNvSpPr/>
              <p:nvPr/>
            </p:nvSpPr>
            <p:spPr>
              <a:xfrm>
                <a:off x="7434100" y="-171850"/>
                <a:ext cx="48250" cy="35050"/>
              </a:xfrm>
              <a:custGeom>
                <a:rect b="b" l="l" r="r" t="t"/>
                <a:pathLst>
                  <a:path extrusionOk="0" h="1402" w="1930">
                    <a:moveTo>
                      <a:pt x="956" y="0"/>
                    </a:moveTo>
                    <a:cubicBezTo>
                      <a:pt x="906" y="0"/>
                      <a:pt x="853" y="5"/>
                      <a:pt x="799" y="17"/>
                    </a:cubicBezTo>
                    <a:cubicBezTo>
                      <a:pt x="1" y="188"/>
                      <a:pt x="218" y="1401"/>
                      <a:pt x="950" y="1401"/>
                    </a:cubicBezTo>
                    <a:cubicBezTo>
                      <a:pt x="999" y="1401"/>
                      <a:pt x="1050" y="1396"/>
                      <a:pt x="1103" y="1385"/>
                    </a:cubicBezTo>
                    <a:cubicBezTo>
                      <a:pt x="1929" y="1214"/>
                      <a:pt x="1713" y="0"/>
                      <a:pt x="95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9" name="Google Shape;3899;p23"/>
              <p:cNvSpPr/>
              <p:nvPr/>
            </p:nvSpPr>
            <p:spPr>
              <a:xfrm>
                <a:off x="7452525" y="-160200"/>
                <a:ext cx="12200" cy="11700"/>
              </a:xfrm>
              <a:custGeom>
                <a:rect b="b" l="l" r="r" t="t"/>
                <a:pathLst>
                  <a:path extrusionOk="0" h="468" w="488">
                    <a:moveTo>
                      <a:pt x="249" y="1"/>
                    </a:moveTo>
                    <a:cubicBezTo>
                      <a:pt x="229" y="1"/>
                      <a:pt x="207" y="3"/>
                      <a:pt x="183" y="7"/>
                    </a:cubicBezTo>
                    <a:cubicBezTo>
                      <a:pt x="31" y="37"/>
                      <a:pt x="1" y="159"/>
                      <a:pt x="31" y="280"/>
                    </a:cubicBezTo>
                    <a:cubicBezTo>
                      <a:pt x="58" y="362"/>
                      <a:pt x="110" y="467"/>
                      <a:pt x="250" y="467"/>
                    </a:cubicBezTo>
                    <a:cubicBezTo>
                      <a:pt x="267" y="467"/>
                      <a:pt x="285" y="466"/>
                      <a:pt x="305" y="463"/>
                    </a:cubicBezTo>
                    <a:cubicBezTo>
                      <a:pt x="366" y="432"/>
                      <a:pt x="426" y="371"/>
                      <a:pt x="457" y="371"/>
                    </a:cubicBezTo>
                    <a:cubicBezTo>
                      <a:pt x="487" y="341"/>
                      <a:pt x="487" y="280"/>
                      <a:pt x="457" y="189"/>
                    </a:cubicBezTo>
                    <a:cubicBezTo>
                      <a:pt x="430" y="83"/>
                      <a:pt x="381" y="1"/>
                      <a:pt x="24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0" name="Google Shape;3900;p23"/>
              <p:cNvSpPr/>
              <p:nvPr/>
            </p:nvSpPr>
            <p:spPr>
              <a:xfrm>
                <a:off x="7147875" y="479975"/>
                <a:ext cx="48525" cy="34575"/>
              </a:xfrm>
              <a:custGeom>
                <a:rect b="b" l="l" r="r" t="t"/>
                <a:pathLst>
                  <a:path extrusionOk="0" h="1383" w="1941">
                    <a:moveTo>
                      <a:pt x="1000" y="1"/>
                    </a:moveTo>
                    <a:cubicBezTo>
                      <a:pt x="942" y="1"/>
                      <a:pt x="882" y="8"/>
                      <a:pt x="819" y="23"/>
                    </a:cubicBezTo>
                    <a:cubicBezTo>
                      <a:pt x="1" y="192"/>
                      <a:pt x="204" y="1383"/>
                      <a:pt x="942" y="1383"/>
                    </a:cubicBezTo>
                    <a:cubicBezTo>
                      <a:pt x="999" y="1383"/>
                      <a:pt x="1059" y="1376"/>
                      <a:pt x="1123" y="1361"/>
                    </a:cubicBezTo>
                    <a:cubicBezTo>
                      <a:pt x="1941" y="1191"/>
                      <a:pt x="1738" y="1"/>
                      <a:pt x="100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1" name="Google Shape;3901;p23"/>
              <p:cNvSpPr/>
              <p:nvPr/>
            </p:nvSpPr>
            <p:spPr>
              <a:xfrm>
                <a:off x="7166825" y="491525"/>
                <a:ext cx="12175" cy="11950"/>
              </a:xfrm>
              <a:custGeom>
                <a:rect b="b" l="l" r="r" t="t"/>
                <a:pathLst>
                  <a:path extrusionOk="0" h="478" w="487">
                    <a:moveTo>
                      <a:pt x="269" y="1"/>
                    </a:moveTo>
                    <a:cubicBezTo>
                      <a:pt x="244" y="1"/>
                      <a:pt x="216" y="6"/>
                      <a:pt x="182" y="17"/>
                    </a:cubicBezTo>
                    <a:cubicBezTo>
                      <a:pt x="30" y="47"/>
                      <a:pt x="0" y="169"/>
                      <a:pt x="30" y="260"/>
                    </a:cubicBezTo>
                    <a:cubicBezTo>
                      <a:pt x="58" y="369"/>
                      <a:pt x="85" y="478"/>
                      <a:pt x="242" y="478"/>
                    </a:cubicBezTo>
                    <a:cubicBezTo>
                      <a:pt x="261" y="478"/>
                      <a:pt x="282" y="476"/>
                      <a:pt x="304" y="473"/>
                    </a:cubicBezTo>
                    <a:cubicBezTo>
                      <a:pt x="365" y="412"/>
                      <a:pt x="395" y="382"/>
                      <a:pt x="456" y="382"/>
                    </a:cubicBezTo>
                    <a:cubicBezTo>
                      <a:pt x="486" y="351"/>
                      <a:pt x="486" y="260"/>
                      <a:pt x="456" y="199"/>
                    </a:cubicBezTo>
                    <a:cubicBezTo>
                      <a:pt x="406" y="100"/>
                      <a:pt x="377" y="1"/>
                      <a:pt x="2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2" name="Google Shape;3902;p23"/>
              <p:cNvSpPr/>
              <p:nvPr/>
            </p:nvSpPr>
            <p:spPr>
              <a:xfrm>
                <a:off x="41900" y="209600"/>
                <a:ext cx="48250" cy="35825"/>
              </a:xfrm>
              <a:custGeom>
                <a:rect b="b" l="l" r="r" t="t"/>
                <a:pathLst>
                  <a:path extrusionOk="0" h="1433" w="1930">
                    <a:moveTo>
                      <a:pt x="980" y="1"/>
                    </a:moveTo>
                    <a:cubicBezTo>
                      <a:pt x="931" y="1"/>
                      <a:pt x="881" y="6"/>
                      <a:pt x="828" y="17"/>
                    </a:cubicBezTo>
                    <a:cubicBezTo>
                      <a:pt x="1" y="217"/>
                      <a:pt x="217" y="1432"/>
                      <a:pt x="974" y="1432"/>
                    </a:cubicBezTo>
                    <a:cubicBezTo>
                      <a:pt x="1024" y="1432"/>
                      <a:pt x="1077" y="1427"/>
                      <a:pt x="1132" y="1416"/>
                    </a:cubicBezTo>
                    <a:cubicBezTo>
                      <a:pt x="1930" y="1216"/>
                      <a:pt x="1712" y="1"/>
                      <a:pt x="98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23"/>
              <p:cNvSpPr/>
              <p:nvPr/>
            </p:nvSpPr>
            <p:spPr>
              <a:xfrm>
                <a:off x="60300" y="221300"/>
                <a:ext cx="12950" cy="11950"/>
              </a:xfrm>
              <a:custGeom>
                <a:rect b="b" l="l" r="r" t="t"/>
                <a:pathLst>
                  <a:path extrusionOk="0" h="478" w="518">
                    <a:moveTo>
                      <a:pt x="244" y="1"/>
                    </a:moveTo>
                    <a:cubicBezTo>
                      <a:pt x="226" y="1"/>
                      <a:pt x="205" y="2"/>
                      <a:pt x="183" y="5"/>
                    </a:cubicBezTo>
                    <a:cubicBezTo>
                      <a:pt x="61" y="66"/>
                      <a:pt x="0" y="157"/>
                      <a:pt x="61" y="279"/>
                    </a:cubicBezTo>
                    <a:cubicBezTo>
                      <a:pt x="86" y="378"/>
                      <a:pt x="111" y="477"/>
                      <a:pt x="218" y="477"/>
                    </a:cubicBezTo>
                    <a:cubicBezTo>
                      <a:pt x="243" y="477"/>
                      <a:pt x="271" y="472"/>
                      <a:pt x="304" y="461"/>
                    </a:cubicBezTo>
                    <a:cubicBezTo>
                      <a:pt x="396" y="431"/>
                      <a:pt x="426" y="400"/>
                      <a:pt x="456" y="400"/>
                    </a:cubicBezTo>
                    <a:cubicBezTo>
                      <a:pt x="517" y="370"/>
                      <a:pt x="517" y="279"/>
                      <a:pt x="456" y="218"/>
                    </a:cubicBezTo>
                    <a:cubicBezTo>
                      <a:pt x="429" y="109"/>
                      <a:pt x="402" y="1"/>
                      <a:pt x="24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4" name="Google Shape;3904;p23"/>
              <p:cNvSpPr/>
              <p:nvPr/>
            </p:nvSpPr>
            <p:spPr>
              <a:xfrm>
                <a:off x="-1218000" y="-649825"/>
                <a:ext cx="48975" cy="35050"/>
              </a:xfrm>
              <a:custGeom>
                <a:rect b="b" l="l" r="r" t="t"/>
                <a:pathLst>
                  <a:path extrusionOk="0" h="1402" w="1959">
                    <a:moveTo>
                      <a:pt x="985" y="0"/>
                    </a:moveTo>
                    <a:cubicBezTo>
                      <a:pt x="935" y="0"/>
                      <a:pt x="882" y="6"/>
                      <a:pt x="828" y="17"/>
                    </a:cubicBezTo>
                    <a:cubicBezTo>
                      <a:pt x="1" y="188"/>
                      <a:pt x="217" y="1401"/>
                      <a:pt x="974" y="1401"/>
                    </a:cubicBezTo>
                    <a:cubicBezTo>
                      <a:pt x="1024" y="1401"/>
                      <a:pt x="1077" y="1396"/>
                      <a:pt x="1131" y="1385"/>
                    </a:cubicBezTo>
                    <a:cubicBezTo>
                      <a:pt x="1958" y="1214"/>
                      <a:pt x="1742" y="0"/>
                      <a:pt x="98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5" name="Google Shape;3905;p23"/>
              <p:cNvSpPr/>
              <p:nvPr/>
            </p:nvSpPr>
            <p:spPr>
              <a:xfrm>
                <a:off x="-1198850" y="-638125"/>
                <a:ext cx="12200" cy="11675"/>
              </a:xfrm>
              <a:custGeom>
                <a:rect b="b" l="l" r="r" t="t"/>
                <a:pathLst>
                  <a:path extrusionOk="0" h="467" w="488">
                    <a:moveTo>
                      <a:pt x="230" y="0"/>
                    </a:moveTo>
                    <a:cubicBezTo>
                      <a:pt x="215" y="0"/>
                      <a:pt x="199" y="2"/>
                      <a:pt x="183" y="5"/>
                    </a:cubicBezTo>
                    <a:cubicBezTo>
                      <a:pt x="31" y="35"/>
                      <a:pt x="1" y="157"/>
                      <a:pt x="31" y="278"/>
                    </a:cubicBezTo>
                    <a:cubicBezTo>
                      <a:pt x="58" y="384"/>
                      <a:pt x="84" y="467"/>
                      <a:pt x="230" y="467"/>
                    </a:cubicBezTo>
                    <a:cubicBezTo>
                      <a:pt x="252" y="467"/>
                      <a:pt x="277" y="465"/>
                      <a:pt x="305" y="461"/>
                    </a:cubicBezTo>
                    <a:cubicBezTo>
                      <a:pt x="365" y="430"/>
                      <a:pt x="396" y="400"/>
                      <a:pt x="457" y="400"/>
                    </a:cubicBezTo>
                    <a:cubicBezTo>
                      <a:pt x="487" y="339"/>
                      <a:pt x="487" y="278"/>
                      <a:pt x="457" y="187"/>
                    </a:cubicBezTo>
                    <a:cubicBezTo>
                      <a:pt x="430" y="106"/>
                      <a:pt x="354" y="0"/>
                      <a:pt x="23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6" name="Google Shape;3906;p23"/>
              <p:cNvSpPr/>
              <p:nvPr/>
            </p:nvSpPr>
            <p:spPr>
              <a:xfrm>
                <a:off x="-1554275" y="-296475"/>
                <a:ext cx="47850" cy="35350"/>
              </a:xfrm>
              <a:custGeom>
                <a:rect b="b" l="l" r="r" t="t"/>
                <a:pathLst>
                  <a:path extrusionOk="0" h="1414" w="1914">
                    <a:moveTo>
                      <a:pt x="941" y="0"/>
                    </a:moveTo>
                    <a:cubicBezTo>
                      <a:pt x="890" y="0"/>
                      <a:pt x="838" y="6"/>
                      <a:pt x="783" y="17"/>
                    </a:cubicBezTo>
                    <a:cubicBezTo>
                      <a:pt x="1" y="240"/>
                      <a:pt x="194" y="1414"/>
                      <a:pt x="891" y="1414"/>
                    </a:cubicBezTo>
                    <a:cubicBezTo>
                      <a:pt x="952" y="1414"/>
                      <a:pt x="1018" y="1404"/>
                      <a:pt x="1087" y="1385"/>
                    </a:cubicBezTo>
                    <a:cubicBezTo>
                      <a:pt x="1913" y="1214"/>
                      <a:pt x="1698" y="0"/>
                      <a:pt x="94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7" name="Google Shape;3907;p23"/>
              <p:cNvSpPr/>
              <p:nvPr/>
            </p:nvSpPr>
            <p:spPr>
              <a:xfrm>
                <a:off x="-1536225" y="-284775"/>
                <a:ext cx="12175" cy="11675"/>
              </a:xfrm>
              <a:custGeom>
                <a:rect b="b" l="l" r="r" t="t"/>
                <a:pathLst>
                  <a:path extrusionOk="0" h="467" w="487">
                    <a:moveTo>
                      <a:pt x="222" y="1"/>
                    </a:moveTo>
                    <a:cubicBezTo>
                      <a:pt x="209" y="1"/>
                      <a:pt x="196" y="2"/>
                      <a:pt x="182" y="5"/>
                    </a:cubicBezTo>
                    <a:cubicBezTo>
                      <a:pt x="30" y="35"/>
                      <a:pt x="0" y="157"/>
                      <a:pt x="30" y="278"/>
                    </a:cubicBezTo>
                    <a:cubicBezTo>
                      <a:pt x="57" y="384"/>
                      <a:pt x="106" y="467"/>
                      <a:pt x="238" y="467"/>
                    </a:cubicBezTo>
                    <a:cubicBezTo>
                      <a:pt x="258" y="467"/>
                      <a:pt x="280" y="465"/>
                      <a:pt x="304" y="461"/>
                    </a:cubicBezTo>
                    <a:cubicBezTo>
                      <a:pt x="365" y="430"/>
                      <a:pt x="426" y="400"/>
                      <a:pt x="456" y="400"/>
                    </a:cubicBezTo>
                    <a:cubicBezTo>
                      <a:pt x="486" y="370"/>
                      <a:pt x="486" y="278"/>
                      <a:pt x="456" y="187"/>
                    </a:cubicBezTo>
                    <a:cubicBezTo>
                      <a:pt x="428" y="132"/>
                      <a:pt x="350" y="1"/>
                      <a:pt x="22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8" name="Google Shape;3908;p23"/>
              <p:cNvSpPr/>
              <p:nvPr/>
            </p:nvSpPr>
            <p:spPr>
              <a:xfrm>
                <a:off x="-1211675" y="337275"/>
                <a:ext cx="49475" cy="35175"/>
              </a:xfrm>
              <a:custGeom>
                <a:rect b="b" l="l" r="r" t="t"/>
                <a:pathLst>
                  <a:path extrusionOk="0" h="1407" w="1979">
                    <a:moveTo>
                      <a:pt x="1006" y="0"/>
                    </a:moveTo>
                    <a:cubicBezTo>
                      <a:pt x="956" y="0"/>
                      <a:pt x="903" y="5"/>
                      <a:pt x="848" y="17"/>
                    </a:cubicBezTo>
                    <a:cubicBezTo>
                      <a:pt x="0" y="186"/>
                      <a:pt x="230" y="1407"/>
                      <a:pt x="974" y="1407"/>
                    </a:cubicBezTo>
                    <a:cubicBezTo>
                      <a:pt x="1031" y="1407"/>
                      <a:pt x="1090" y="1400"/>
                      <a:pt x="1152" y="1385"/>
                    </a:cubicBezTo>
                    <a:cubicBezTo>
                      <a:pt x="1979" y="1214"/>
                      <a:pt x="1763" y="0"/>
                      <a:pt x="100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9" name="Google Shape;3909;p23"/>
              <p:cNvSpPr/>
              <p:nvPr/>
            </p:nvSpPr>
            <p:spPr>
              <a:xfrm>
                <a:off x="-1193525" y="348925"/>
                <a:ext cx="12175" cy="11700"/>
              </a:xfrm>
              <a:custGeom>
                <a:rect b="b" l="l" r="r" t="t"/>
                <a:pathLst>
                  <a:path extrusionOk="0" h="468" w="487">
                    <a:moveTo>
                      <a:pt x="279" y="1"/>
                    </a:moveTo>
                    <a:cubicBezTo>
                      <a:pt x="259" y="1"/>
                      <a:pt x="237" y="3"/>
                      <a:pt x="213" y="7"/>
                    </a:cubicBezTo>
                    <a:cubicBezTo>
                      <a:pt x="31" y="37"/>
                      <a:pt x="0" y="159"/>
                      <a:pt x="31" y="280"/>
                    </a:cubicBezTo>
                    <a:cubicBezTo>
                      <a:pt x="85" y="362"/>
                      <a:pt x="115" y="467"/>
                      <a:pt x="251" y="467"/>
                    </a:cubicBezTo>
                    <a:cubicBezTo>
                      <a:pt x="267" y="467"/>
                      <a:pt x="285" y="466"/>
                      <a:pt x="304" y="463"/>
                    </a:cubicBezTo>
                    <a:cubicBezTo>
                      <a:pt x="396" y="432"/>
                      <a:pt x="426" y="371"/>
                      <a:pt x="456" y="371"/>
                    </a:cubicBezTo>
                    <a:cubicBezTo>
                      <a:pt x="487" y="341"/>
                      <a:pt x="487" y="280"/>
                      <a:pt x="456" y="189"/>
                    </a:cubicBezTo>
                    <a:cubicBezTo>
                      <a:pt x="456" y="83"/>
                      <a:pt x="411" y="1"/>
                      <a:pt x="27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0" name="Google Shape;3910;p23"/>
              <p:cNvSpPr/>
              <p:nvPr/>
            </p:nvSpPr>
            <p:spPr>
              <a:xfrm>
                <a:off x="1698650" y="2695050"/>
                <a:ext cx="48575" cy="35350"/>
              </a:xfrm>
              <a:custGeom>
                <a:rect b="b" l="l" r="r" t="t"/>
                <a:pathLst>
                  <a:path extrusionOk="0" h="1414" w="1943">
                    <a:moveTo>
                      <a:pt x="1001" y="1"/>
                    </a:moveTo>
                    <a:cubicBezTo>
                      <a:pt x="944" y="1"/>
                      <a:pt x="883" y="8"/>
                      <a:pt x="820" y="23"/>
                    </a:cubicBezTo>
                    <a:cubicBezTo>
                      <a:pt x="1" y="193"/>
                      <a:pt x="206" y="1413"/>
                      <a:pt x="947" y="1413"/>
                    </a:cubicBezTo>
                    <a:cubicBezTo>
                      <a:pt x="1003" y="1413"/>
                      <a:pt x="1062" y="1406"/>
                      <a:pt x="1124" y="1391"/>
                    </a:cubicBezTo>
                    <a:cubicBezTo>
                      <a:pt x="1942" y="1194"/>
                      <a:pt x="1739" y="1"/>
                      <a:pt x="100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1" name="Google Shape;3911;p23"/>
              <p:cNvSpPr/>
              <p:nvPr/>
            </p:nvSpPr>
            <p:spPr>
              <a:xfrm>
                <a:off x="1716875" y="2706625"/>
                <a:ext cx="12175" cy="11925"/>
              </a:xfrm>
              <a:custGeom>
                <a:rect b="b" l="l" r="r" t="t"/>
                <a:pathLst>
                  <a:path extrusionOk="0" h="477" w="487">
                    <a:moveTo>
                      <a:pt x="282" y="0"/>
                    </a:moveTo>
                    <a:cubicBezTo>
                      <a:pt x="254" y="0"/>
                      <a:pt x="221" y="5"/>
                      <a:pt x="182" y="16"/>
                    </a:cubicBezTo>
                    <a:cubicBezTo>
                      <a:pt x="30" y="47"/>
                      <a:pt x="0" y="168"/>
                      <a:pt x="30" y="259"/>
                    </a:cubicBezTo>
                    <a:cubicBezTo>
                      <a:pt x="85" y="368"/>
                      <a:pt x="115" y="477"/>
                      <a:pt x="251" y="477"/>
                    </a:cubicBezTo>
                    <a:cubicBezTo>
                      <a:pt x="267" y="477"/>
                      <a:pt x="285" y="475"/>
                      <a:pt x="304" y="472"/>
                    </a:cubicBezTo>
                    <a:cubicBezTo>
                      <a:pt x="395" y="411"/>
                      <a:pt x="426" y="381"/>
                      <a:pt x="456" y="381"/>
                    </a:cubicBezTo>
                    <a:cubicBezTo>
                      <a:pt x="486" y="351"/>
                      <a:pt x="486" y="259"/>
                      <a:pt x="456" y="199"/>
                    </a:cubicBezTo>
                    <a:cubicBezTo>
                      <a:pt x="431" y="99"/>
                      <a:pt x="406" y="0"/>
                      <a:pt x="28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2" name="Google Shape;3912;p23"/>
              <p:cNvSpPr/>
              <p:nvPr/>
            </p:nvSpPr>
            <p:spPr>
              <a:xfrm>
                <a:off x="1167350" y="3494600"/>
                <a:ext cx="49675" cy="35050"/>
              </a:xfrm>
              <a:custGeom>
                <a:rect b="b" l="l" r="r" t="t"/>
                <a:pathLst>
                  <a:path extrusionOk="0" h="1402" w="1987">
                    <a:moveTo>
                      <a:pt x="1014" y="1"/>
                    </a:moveTo>
                    <a:cubicBezTo>
                      <a:pt x="964" y="1"/>
                      <a:pt x="911" y="6"/>
                      <a:pt x="856" y="17"/>
                    </a:cubicBezTo>
                    <a:cubicBezTo>
                      <a:pt x="1" y="188"/>
                      <a:pt x="268" y="1402"/>
                      <a:pt x="1007" y="1402"/>
                    </a:cubicBezTo>
                    <a:cubicBezTo>
                      <a:pt x="1056" y="1402"/>
                      <a:pt x="1107" y="1397"/>
                      <a:pt x="1160" y="1385"/>
                    </a:cubicBezTo>
                    <a:cubicBezTo>
                      <a:pt x="1987" y="1214"/>
                      <a:pt x="1771" y="1"/>
                      <a:pt x="101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3" name="Google Shape;3913;p23"/>
              <p:cNvSpPr/>
              <p:nvPr/>
            </p:nvSpPr>
            <p:spPr>
              <a:xfrm>
                <a:off x="1186450" y="3506300"/>
                <a:ext cx="12200" cy="11700"/>
              </a:xfrm>
              <a:custGeom>
                <a:rect b="b" l="l" r="r" t="t"/>
                <a:pathLst>
                  <a:path extrusionOk="0" h="468" w="488">
                    <a:moveTo>
                      <a:pt x="237" y="1"/>
                    </a:moveTo>
                    <a:cubicBezTo>
                      <a:pt x="220" y="1"/>
                      <a:pt x="203" y="2"/>
                      <a:pt x="183" y="5"/>
                    </a:cubicBezTo>
                    <a:cubicBezTo>
                      <a:pt x="92" y="36"/>
                      <a:pt x="62" y="97"/>
                      <a:pt x="31" y="97"/>
                    </a:cubicBezTo>
                    <a:cubicBezTo>
                      <a:pt x="1" y="127"/>
                      <a:pt x="1" y="188"/>
                      <a:pt x="31" y="279"/>
                    </a:cubicBezTo>
                    <a:cubicBezTo>
                      <a:pt x="58" y="384"/>
                      <a:pt x="84" y="467"/>
                      <a:pt x="230" y="467"/>
                    </a:cubicBezTo>
                    <a:cubicBezTo>
                      <a:pt x="252" y="467"/>
                      <a:pt x="277" y="465"/>
                      <a:pt x="305" y="461"/>
                    </a:cubicBezTo>
                    <a:cubicBezTo>
                      <a:pt x="366" y="431"/>
                      <a:pt x="396" y="400"/>
                      <a:pt x="457" y="400"/>
                    </a:cubicBezTo>
                    <a:cubicBezTo>
                      <a:pt x="487" y="340"/>
                      <a:pt x="487" y="279"/>
                      <a:pt x="457" y="188"/>
                    </a:cubicBezTo>
                    <a:cubicBezTo>
                      <a:pt x="402" y="106"/>
                      <a:pt x="372" y="1"/>
                      <a:pt x="23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4" name="Google Shape;3914;p23"/>
              <p:cNvSpPr/>
              <p:nvPr/>
            </p:nvSpPr>
            <p:spPr>
              <a:xfrm>
                <a:off x="1245300" y="4110125"/>
                <a:ext cx="48525" cy="35350"/>
              </a:xfrm>
              <a:custGeom>
                <a:rect b="b" l="l" r="r" t="t"/>
                <a:pathLst>
                  <a:path extrusionOk="0" h="1414" w="1941">
                    <a:moveTo>
                      <a:pt x="991" y="0"/>
                    </a:moveTo>
                    <a:cubicBezTo>
                      <a:pt x="942" y="0"/>
                      <a:pt x="891" y="5"/>
                      <a:pt x="838" y="17"/>
                    </a:cubicBezTo>
                    <a:cubicBezTo>
                      <a:pt x="0" y="240"/>
                      <a:pt x="215" y="1413"/>
                      <a:pt x="939" y="1413"/>
                    </a:cubicBezTo>
                    <a:cubicBezTo>
                      <a:pt x="1003" y="1413"/>
                      <a:pt x="1071" y="1404"/>
                      <a:pt x="1142" y="1385"/>
                    </a:cubicBezTo>
                    <a:cubicBezTo>
                      <a:pt x="1940" y="1214"/>
                      <a:pt x="1723" y="0"/>
                      <a:pt x="99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5" name="Google Shape;3915;p23"/>
              <p:cNvSpPr/>
              <p:nvPr/>
            </p:nvSpPr>
            <p:spPr>
              <a:xfrm>
                <a:off x="1263200" y="4121800"/>
                <a:ext cx="12200" cy="11700"/>
              </a:xfrm>
              <a:custGeom>
                <a:rect b="b" l="l" r="r" t="t"/>
                <a:pathLst>
                  <a:path extrusionOk="0" h="468" w="488">
                    <a:moveTo>
                      <a:pt x="238" y="1"/>
                    </a:moveTo>
                    <a:cubicBezTo>
                      <a:pt x="221" y="1"/>
                      <a:pt x="203" y="2"/>
                      <a:pt x="183" y="6"/>
                    </a:cubicBezTo>
                    <a:cubicBezTo>
                      <a:pt x="31" y="36"/>
                      <a:pt x="1" y="158"/>
                      <a:pt x="31" y="279"/>
                    </a:cubicBezTo>
                    <a:cubicBezTo>
                      <a:pt x="58" y="385"/>
                      <a:pt x="107" y="468"/>
                      <a:pt x="239" y="468"/>
                    </a:cubicBezTo>
                    <a:cubicBezTo>
                      <a:pt x="259" y="468"/>
                      <a:pt x="281" y="466"/>
                      <a:pt x="305" y="462"/>
                    </a:cubicBezTo>
                    <a:cubicBezTo>
                      <a:pt x="366" y="431"/>
                      <a:pt x="426" y="401"/>
                      <a:pt x="457" y="401"/>
                    </a:cubicBezTo>
                    <a:cubicBezTo>
                      <a:pt x="487" y="340"/>
                      <a:pt x="487" y="279"/>
                      <a:pt x="457" y="188"/>
                    </a:cubicBezTo>
                    <a:cubicBezTo>
                      <a:pt x="430" y="107"/>
                      <a:pt x="378" y="1"/>
                      <a:pt x="23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6" name="Google Shape;3916;p23"/>
              <p:cNvSpPr/>
              <p:nvPr/>
            </p:nvSpPr>
            <p:spPr>
              <a:xfrm>
                <a:off x="416500" y="4683825"/>
                <a:ext cx="48225" cy="35050"/>
              </a:xfrm>
              <a:custGeom>
                <a:rect b="b" l="l" r="r" t="t"/>
                <a:pathLst>
                  <a:path extrusionOk="0" h="1402" w="1929">
                    <a:moveTo>
                      <a:pt x="956" y="1"/>
                    </a:moveTo>
                    <a:cubicBezTo>
                      <a:pt x="906" y="1"/>
                      <a:pt x="853" y="6"/>
                      <a:pt x="798" y="17"/>
                    </a:cubicBezTo>
                    <a:cubicBezTo>
                      <a:pt x="0" y="188"/>
                      <a:pt x="191" y="1402"/>
                      <a:pt x="945" y="1402"/>
                    </a:cubicBezTo>
                    <a:cubicBezTo>
                      <a:pt x="995" y="1402"/>
                      <a:pt x="1047" y="1397"/>
                      <a:pt x="1102" y="1385"/>
                    </a:cubicBezTo>
                    <a:cubicBezTo>
                      <a:pt x="1929" y="1214"/>
                      <a:pt x="1713" y="1"/>
                      <a:pt x="95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7" name="Google Shape;3917;p23"/>
              <p:cNvSpPr/>
              <p:nvPr/>
            </p:nvSpPr>
            <p:spPr>
              <a:xfrm>
                <a:off x="434925" y="4695525"/>
                <a:ext cx="12175" cy="11700"/>
              </a:xfrm>
              <a:custGeom>
                <a:rect b="b" l="l" r="r" t="t"/>
                <a:pathLst>
                  <a:path extrusionOk="0" h="468" w="487">
                    <a:moveTo>
                      <a:pt x="229" y="1"/>
                    </a:moveTo>
                    <a:cubicBezTo>
                      <a:pt x="215" y="1"/>
                      <a:pt x="199" y="2"/>
                      <a:pt x="183" y="5"/>
                    </a:cubicBezTo>
                    <a:cubicBezTo>
                      <a:pt x="31" y="36"/>
                      <a:pt x="0" y="157"/>
                      <a:pt x="31" y="279"/>
                    </a:cubicBezTo>
                    <a:cubicBezTo>
                      <a:pt x="57" y="385"/>
                      <a:pt x="107" y="467"/>
                      <a:pt x="239" y="467"/>
                    </a:cubicBezTo>
                    <a:cubicBezTo>
                      <a:pt x="259" y="467"/>
                      <a:pt x="280" y="465"/>
                      <a:pt x="304" y="461"/>
                    </a:cubicBezTo>
                    <a:cubicBezTo>
                      <a:pt x="365" y="431"/>
                      <a:pt x="426" y="401"/>
                      <a:pt x="456" y="401"/>
                    </a:cubicBezTo>
                    <a:cubicBezTo>
                      <a:pt x="487" y="340"/>
                      <a:pt x="487" y="279"/>
                      <a:pt x="456" y="188"/>
                    </a:cubicBezTo>
                    <a:cubicBezTo>
                      <a:pt x="429" y="106"/>
                      <a:pt x="354" y="1"/>
                      <a:pt x="22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8" name="Google Shape;3918;p23"/>
              <p:cNvSpPr/>
              <p:nvPr/>
            </p:nvSpPr>
            <p:spPr>
              <a:xfrm>
                <a:off x="472425" y="3696725"/>
                <a:ext cx="48550" cy="35375"/>
              </a:xfrm>
              <a:custGeom>
                <a:rect b="b" l="l" r="r" t="t"/>
                <a:pathLst>
                  <a:path extrusionOk="0" h="1415" w="1942">
                    <a:moveTo>
                      <a:pt x="968" y="1"/>
                    </a:moveTo>
                    <a:cubicBezTo>
                      <a:pt x="918" y="1"/>
                      <a:pt x="865" y="6"/>
                      <a:pt x="811" y="18"/>
                    </a:cubicBezTo>
                    <a:cubicBezTo>
                      <a:pt x="1" y="241"/>
                      <a:pt x="192" y="1414"/>
                      <a:pt x="912" y="1414"/>
                    </a:cubicBezTo>
                    <a:cubicBezTo>
                      <a:pt x="975" y="1414"/>
                      <a:pt x="1043" y="1405"/>
                      <a:pt x="1115" y="1385"/>
                    </a:cubicBezTo>
                    <a:cubicBezTo>
                      <a:pt x="1941" y="1214"/>
                      <a:pt x="1725" y="1"/>
                      <a:pt x="96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9" name="Google Shape;3919;p23"/>
              <p:cNvSpPr/>
              <p:nvPr/>
            </p:nvSpPr>
            <p:spPr>
              <a:xfrm>
                <a:off x="491150" y="3709675"/>
                <a:ext cx="12200" cy="11925"/>
              </a:xfrm>
              <a:custGeom>
                <a:rect b="b" l="l" r="r" t="t"/>
                <a:pathLst>
                  <a:path extrusionOk="0" h="477" w="488">
                    <a:moveTo>
                      <a:pt x="258" y="0"/>
                    </a:moveTo>
                    <a:cubicBezTo>
                      <a:pt x="236" y="0"/>
                      <a:pt x="211" y="5"/>
                      <a:pt x="183" y="16"/>
                    </a:cubicBezTo>
                    <a:cubicBezTo>
                      <a:pt x="31" y="47"/>
                      <a:pt x="1" y="168"/>
                      <a:pt x="31" y="260"/>
                    </a:cubicBezTo>
                    <a:cubicBezTo>
                      <a:pt x="58" y="368"/>
                      <a:pt x="86" y="477"/>
                      <a:pt x="243" y="477"/>
                    </a:cubicBezTo>
                    <a:cubicBezTo>
                      <a:pt x="262" y="477"/>
                      <a:pt x="282" y="475"/>
                      <a:pt x="305" y="472"/>
                    </a:cubicBezTo>
                    <a:cubicBezTo>
                      <a:pt x="457" y="411"/>
                      <a:pt x="487" y="320"/>
                      <a:pt x="457" y="199"/>
                    </a:cubicBezTo>
                    <a:cubicBezTo>
                      <a:pt x="407" y="99"/>
                      <a:pt x="357" y="0"/>
                      <a:pt x="25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0" name="Google Shape;3920;p23"/>
              <p:cNvSpPr/>
              <p:nvPr/>
            </p:nvSpPr>
            <p:spPr>
              <a:xfrm>
                <a:off x="2548800" y="1391850"/>
                <a:ext cx="48025" cy="35200"/>
              </a:xfrm>
              <a:custGeom>
                <a:rect b="b" l="l" r="r" t="t"/>
                <a:pathLst>
                  <a:path extrusionOk="0" h="1408" w="1921">
                    <a:moveTo>
                      <a:pt x="1002" y="0"/>
                    </a:moveTo>
                    <a:cubicBezTo>
                      <a:pt x="946" y="0"/>
                      <a:pt x="888" y="8"/>
                      <a:pt x="827" y="23"/>
                    </a:cubicBezTo>
                    <a:cubicBezTo>
                      <a:pt x="0" y="194"/>
                      <a:pt x="216" y="1407"/>
                      <a:pt x="973" y="1407"/>
                    </a:cubicBezTo>
                    <a:cubicBezTo>
                      <a:pt x="1023" y="1407"/>
                      <a:pt x="1076" y="1402"/>
                      <a:pt x="1131" y="1391"/>
                    </a:cubicBezTo>
                    <a:cubicBezTo>
                      <a:pt x="1921" y="1193"/>
                      <a:pt x="1716" y="0"/>
                      <a:pt x="100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1" name="Google Shape;3921;p23"/>
              <p:cNvSpPr/>
              <p:nvPr/>
            </p:nvSpPr>
            <p:spPr>
              <a:xfrm>
                <a:off x="2567175" y="1403400"/>
                <a:ext cx="12200" cy="11950"/>
              </a:xfrm>
              <a:custGeom>
                <a:rect b="b" l="l" r="r" t="t"/>
                <a:pathLst>
                  <a:path extrusionOk="0" h="478" w="488">
                    <a:moveTo>
                      <a:pt x="261" y="1"/>
                    </a:moveTo>
                    <a:cubicBezTo>
                      <a:pt x="237" y="1"/>
                      <a:pt x="211" y="6"/>
                      <a:pt x="183" y="17"/>
                    </a:cubicBezTo>
                    <a:cubicBezTo>
                      <a:pt x="31" y="47"/>
                      <a:pt x="1" y="169"/>
                      <a:pt x="31" y="260"/>
                    </a:cubicBezTo>
                    <a:cubicBezTo>
                      <a:pt x="58" y="369"/>
                      <a:pt x="110" y="477"/>
                      <a:pt x="251" y="477"/>
                    </a:cubicBezTo>
                    <a:cubicBezTo>
                      <a:pt x="268" y="477"/>
                      <a:pt x="286" y="476"/>
                      <a:pt x="305" y="473"/>
                    </a:cubicBezTo>
                    <a:cubicBezTo>
                      <a:pt x="457" y="412"/>
                      <a:pt x="487" y="321"/>
                      <a:pt x="457" y="199"/>
                    </a:cubicBezTo>
                    <a:cubicBezTo>
                      <a:pt x="432" y="100"/>
                      <a:pt x="367" y="1"/>
                      <a:pt x="26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2" name="Google Shape;3922;p23"/>
              <p:cNvSpPr/>
              <p:nvPr/>
            </p:nvSpPr>
            <p:spPr>
              <a:xfrm>
                <a:off x="-546600" y="-75350"/>
                <a:ext cx="47825" cy="35350"/>
              </a:xfrm>
              <a:custGeom>
                <a:rect b="b" l="l" r="r" t="t"/>
                <a:pathLst>
                  <a:path extrusionOk="0" h="1414" w="1913">
                    <a:moveTo>
                      <a:pt x="963" y="0"/>
                    </a:moveTo>
                    <a:cubicBezTo>
                      <a:pt x="915" y="0"/>
                      <a:pt x="864" y="6"/>
                      <a:pt x="811" y="17"/>
                    </a:cubicBezTo>
                    <a:cubicBezTo>
                      <a:pt x="1" y="240"/>
                      <a:pt x="192" y="1414"/>
                      <a:pt x="912" y="1414"/>
                    </a:cubicBezTo>
                    <a:cubicBezTo>
                      <a:pt x="976" y="1414"/>
                      <a:pt x="1043" y="1404"/>
                      <a:pt x="1115" y="1385"/>
                    </a:cubicBezTo>
                    <a:cubicBezTo>
                      <a:pt x="1913" y="1214"/>
                      <a:pt x="1695" y="0"/>
                      <a:pt x="96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3" name="Google Shape;3923;p23"/>
              <p:cNvSpPr/>
              <p:nvPr/>
            </p:nvSpPr>
            <p:spPr>
              <a:xfrm>
                <a:off x="-528625" y="-63650"/>
                <a:ext cx="12200" cy="11950"/>
              </a:xfrm>
              <a:custGeom>
                <a:rect b="b" l="l" r="r" t="t"/>
                <a:pathLst>
                  <a:path extrusionOk="0" h="478" w="488">
                    <a:moveTo>
                      <a:pt x="229" y="0"/>
                    </a:moveTo>
                    <a:cubicBezTo>
                      <a:pt x="215" y="0"/>
                      <a:pt x="199" y="2"/>
                      <a:pt x="183" y="5"/>
                    </a:cubicBezTo>
                    <a:cubicBezTo>
                      <a:pt x="31" y="66"/>
                      <a:pt x="1" y="157"/>
                      <a:pt x="31" y="278"/>
                    </a:cubicBezTo>
                    <a:cubicBezTo>
                      <a:pt x="81" y="378"/>
                      <a:pt x="110" y="477"/>
                      <a:pt x="219" y="477"/>
                    </a:cubicBezTo>
                    <a:cubicBezTo>
                      <a:pt x="243" y="477"/>
                      <a:pt x="271" y="472"/>
                      <a:pt x="305" y="461"/>
                    </a:cubicBezTo>
                    <a:cubicBezTo>
                      <a:pt x="396" y="430"/>
                      <a:pt x="426" y="400"/>
                      <a:pt x="457" y="400"/>
                    </a:cubicBezTo>
                    <a:cubicBezTo>
                      <a:pt x="487" y="370"/>
                      <a:pt x="487" y="278"/>
                      <a:pt x="457" y="218"/>
                    </a:cubicBezTo>
                    <a:cubicBezTo>
                      <a:pt x="429" y="109"/>
                      <a:pt x="354" y="0"/>
                      <a:pt x="22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24" name="Google Shape;3924;p23"/>
          <p:cNvSpPr txBox="1"/>
          <p:nvPr>
            <p:ph idx="1" type="subTitle"/>
          </p:nvPr>
        </p:nvSpPr>
        <p:spPr>
          <a:xfrm>
            <a:off x="713263" y="2232375"/>
            <a:ext cx="1924800" cy="504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925" name="Google Shape;3925;p23"/>
          <p:cNvSpPr txBox="1"/>
          <p:nvPr>
            <p:ph idx="2" type="subTitle"/>
          </p:nvPr>
        </p:nvSpPr>
        <p:spPr>
          <a:xfrm>
            <a:off x="717000" y="2702925"/>
            <a:ext cx="1924800" cy="58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1600"/>
              </a:spcBef>
              <a:spcAft>
                <a:spcPts val="0"/>
              </a:spcAft>
              <a:buSzPts val="1600"/>
              <a:buNone/>
              <a:defRPr sz="1600"/>
            </a:lvl3pPr>
            <a:lvl4pPr lvl="3" rtl="0">
              <a:lnSpc>
                <a:spcPct val="100000"/>
              </a:lnSpc>
              <a:spcBef>
                <a:spcPts val="1600"/>
              </a:spcBef>
              <a:spcAft>
                <a:spcPts val="0"/>
              </a:spcAft>
              <a:buSzPts val="1600"/>
              <a:buNone/>
              <a:defRPr sz="1600"/>
            </a:lvl4pPr>
            <a:lvl5pPr lvl="4" rtl="0">
              <a:lnSpc>
                <a:spcPct val="100000"/>
              </a:lnSpc>
              <a:spcBef>
                <a:spcPts val="1600"/>
              </a:spcBef>
              <a:spcAft>
                <a:spcPts val="0"/>
              </a:spcAft>
              <a:buSzPts val="1600"/>
              <a:buNone/>
              <a:defRPr sz="1600"/>
            </a:lvl5pPr>
            <a:lvl6pPr lvl="5" rtl="0">
              <a:lnSpc>
                <a:spcPct val="100000"/>
              </a:lnSpc>
              <a:spcBef>
                <a:spcPts val="1600"/>
              </a:spcBef>
              <a:spcAft>
                <a:spcPts val="0"/>
              </a:spcAft>
              <a:buSzPts val="1600"/>
              <a:buNone/>
              <a:defRPr sz="1600"/>
            </a:lvl6pPr>
            <a:lvl7pPr lvl="6" rtl="0">
              <a:lnSpc>
                <a:spcPct val="100000"/>
              </a:lnSpc>
              <a:spcBef>
                <a:spcPts val="1600"/>
              </a:spcBef>
              <a:spcAft>
                <a:spcPts val="0"/>
              </a:spcAft>
              <a:buSzPts val="1600"/>
              <a:buNone/>
              <a:defRPr sz="1600"/>
            </a:lvl7pPr>
            <a:lvl8pPr lvl="7" rtl="0">
              <a:lnSpc>
                <a:spcPct val="100000"/>
              </a:lnSpc>
              <a:spcBef>
                <a:spcPts val="1600"/>
              </a:spcBef>
              <a:spcAft>
                <a:spcPts val="0"/>
              </a:spcAft>
              <a:buSzPts val="1600"/>
              <a:buNone/>
              <a:defRPr sz="1600"/>
            </a:lvl8pPr>
            <a:lvl9pPr lvl="8" rtl="0">
              <a:lnSpc>
                <a:spcPct val="100000"/>
              </a:lnSpc>
              <a:spcBef>
                <a:spcPts val="1600"/>
              </a:spcBef>
              <a:spcAft>
                <a:spcPts val="1600"/>
              </a:spcAft>
              <a:buSzPts val="1600"/>
              <a:buNone/>
              <a:defRPr sz="1600"/>
            </a:lvl9pPr>
          </a:lstStyle>
          <a:p/>
        </p:txBody>
      </p:sp>
      <p:sp>
        <p:nvSpPr>
          <p:cNvPr id="3926" name="Google Shape;3926;p23"/>
          <p:cNvSpPr txBox="1"/>
          <p:nvPr>
            <p:ph idx="3" type="subTitle"/>
          </p:nvPr>
        </p:nvSpPr>
        <p:spPr>
          <a:xfrm>
            <a:off x="2641655" y="2232375"/>
            <a:ext cx="1924800" cy="504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927" name="Google Shape;3927;p23"/>
          <p:cNvSpPr txBox="1"/>
          <p:nvPr>
            <p:ph idx="4" type="subTitle"/>
          </p:nvPr>
        </p:nvSpPr>
        <p:spPr>
          <a:xfrm>
            <a:off x="2645395" y="2702925"/>
            <a:ext cx="1924800" cy="58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1600"/>
              </a:spcBef>
              <a:spcAft>
                <a:spcPts val="0"/>
              </a:spcAft>
              <a:buSzPts val="1600"/>
              <a:buNone/>
              <a:defRPr sz="1600"/>
            </a:lvl3pPr>
            <a:lvl4pPr lvl="3" rtl="0">
              <a:lnSpc>
                <a:spcPct val="100000"/>
              </a:lnSpc>
              <a:spcBef>
                <a:spcPts val="1600"/>
              </a:spcBef>
              <a:spcAft>
                <a:spcPts val="0"/>
              </a:spcAft>
              <a:buSzPts val="1600"/>
              <a:buNone/>
              <a:defRPr sz="1600"/>
            </a:lvl4pPr>
            <a:lvl5pPr lvl="4" rtl="0">
              <a:lnSpc>
                <a:spcPct val="100000"/>
              </a:lnSpc>
              <a:spcBef>
                <a:spcPts val="1600"/>
              </a:spcBef>
              <a:spcAft>
                <a:spcPts val="0"/>
              </a:spcAft>
              <a:buSzPts val="1600"/>
              <a:buNone/>
              <a:defRPr sz="1600"/>
            </a:lvl5pPr>
            <a:lvl6pPr lvl="5" rtl="0">
              <a:lnSpc>
                <a:spcPct val="100000"/>
              </a:lnSpc>
              <a:spcBef>
                <a:spcPts val="1600"/>
              </a:spcBef>
              <a:spcAft>
                <a:spcPts val="0"/>
              </a:spcAft>
              <a:buSzPts val="1600"/>
              <a:buNone/>
              <a:defRPr sz="1600"/>
            </a:lvl6pPr>
            <a:lvl7pPr lvl="6" rtl="0">
              <a:lnSpc>
                <a:spcPct val="100000"/>
              </a:lnSpc>
              <a:spcBef>
                <a:spcPts val="1600"/>
              </a:spcBef>
              <a:spcAft>
                <a:spcPts val="0"/>
              </a:spcAft>
              <a:buSzPts val="1600"/>
              <a:buNone/>
              <a:defRPr sz="1600"/>
            </a:lvl7pPr>
            <a:lvl8pPr lvl="7" rtl="0">
              <a:lnSpc>
                <a:spcPct val="100000"/>
              </a:lnSpc>
              <a:spcBef>
                <a:spcPts val="1600"/>
              </a:spcBef>
              <a:spcAft>
                <a:spcPts val="0"/>
              </a:spcAft>
              <a:buSzPts val="1600"/>
              <a:buNone/>
              <a:defRPr sz="1600"/>
            </a:lvl8pPr>
            <a:lvl9pPr lvl="8" rtl="0">
              <a:lnSpc>
                <a:spcPct val="100000"/>
              </a:lnSpc>
              <a:spcBef>
                <a:spcPts val="1600"/>
              </a:spcBef>
              <a:spcAft>
                <a:spcPts val="1600"/>
              </a:spcAft>
              <a:buSzPts val="1600"/>
              <a:buNone/>
              <a:defRPr sz="1600"/>
            </a:lvl9pPr>
          </a:lstStyle>
          <a:p/>
        </p:txBody>
      </p:sp>
      <p:sp>
        <p:nvSpPr>
          <p:cNvPr id="3928" name="Google Shape;3928;p23"/>
          <p:cNvSpPr txBox="1"/>
          <p:nvPr>
            <p:ph idx="5" type="subTitle"/>
          </p:nvPr>
        </p:nvSpPr>
        <p:spPr>
          <a:xfrm>
            <a:off x="4573795" y="2232375"/>
            <a:ext cx="1924800" cy="504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929" name="Google Shape;3929;p23"/>
          <p:cNvSpPr txBox="1"/>
          <p:nvPr>
            <p:ph idx="6" type="subTitle"/>
          </p:nvPr>
        </p:nvSpPr>
        <p:spPr>
          <a:xfrm>
            <a:off x="4577536" y="2702925"/>
            <a:ext cx="1924800" cy="58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1600"/>
              </a:spcBef>
              <a:spcAft>
                <a:spcPts val="0"/>
              </a:spcAft>
              <a:buSzPts val="1600"/>
              <a:buNone/>
              <a:defRPr sz="1600"/>
            </a:lvl3pPr>
            <a:lvl4pPr lvl="3" rtl="0">
              <a:lnSpc>
                <a:spcPct val="100000"/>
              </a:lnSpc>
              <a:spcBef>
                <a:spcPts val="1600"/>
              </a:spcBef>
              <a:spcAft>
                <a:spcPts val="0"/>
              </a:spcAft>
              <a:buSzPts val="1600"/>
              <a:buNone/>
              <a:defRPr sz="1600"/>
            </a:lvl4pPr>
            <a:lvl5pPr lvl="4" rtl="0">
              <a:lnSpc>
                <a:spcPct val="100000"/>
              </a:lnSpc>
              <a:spcBef>
                <a:spcPts val="1600"/>
              </a:spcBef>
              <a:spcAft>
                <a:spcPts val="0"/>
              </a:spcAft>
              <a:buSzPts val="1600"/>
              <a:buNone/>
              <a:defRPr sz="1600"/>
            </a:lvl5pPr>
            <a:lvl6pPr lvl="5" rtl="0">
              <a:lnSpc>
                <a:spcPct val="100000"/>
              </a:lnSpc>
              <a:spcBef>
                <a:spcPts val="1600"/>
              </a:spcBef>
              <a:spcAft>
                <a:spcPts val="0"/>
              </a:spcAft>
              <a:buSzPts val="1600"/>
              <a:buNone/>
              <a:defRPr sz="1600"/>
            </a:lvl6pPr>
            <a:lvl7pPr lvl="6" rtl="0">
              <a:lnSpc>
                <a:spcPct val="100000"/>
              </a:lnSpc>
              <a:spcBef>
                <a:spcPts val="1600"/>
              </a:spcBef>
              <a:spcAft>
                <a:spcPts val="0"/>
              </a:spcAft>
              <a:buSzPts val="1600"/>
              <a:buNone/>
              <a:defRPr sz="1600"/>
            </a:lvl7pPr>
            <a:lvl8pPr lvl="7" rtl="0">
              <a:lnSpc>
                <a:spcPct val="100000"/>
              </a:lnSpc>
              <a:spcBef>
                <a:spcPts val="1600"/>
              </a:spcBef>
              <a:spcAft>
                <a:spcPts val="0"/>
              </a:spcAft>
              <a:buSzPts val="1600"/>
              <a:buNone/>
              <a:defRPr sz="1600"/>
            </a:lvl8pPr>
            <a:lvl9pPr lvl="8" rtl="0">
              <a:lnSpc>
                <a:spcPct val="100000"/>
              </a:lnSpc>
              <a:spcBef>
                <a:spcPts val="1600"/>
              </a:spcBef>
              <a:spcAft>
                <a:spcPts val="1600"/>
              </a:spcAft>
              <a:buSzPts val="1600"/>
              <a:buNone/>
              <a:defRPr sz="1600"/>
            </a:lvl9pPr>
          </a:lstStyle>
          <a:p/>
        </p:txBody>
      </p:sp>
      <p:sp>
        <p:nvSpPr>
          <p:cNvPr id="3930" name="Google Shape;3930;p23"/>
          <p:cNvSpPr txBox="1"/>
          <p:nvPr>
            <p:ph idx="7" type="subTitle"/>
          </p:nvPr>
        </p:nvSpPr>
        <p:spPr>
          <a:xfrm>
            <a:off x="6502282" y="2232375"/>
            <a:ext cx="1924800" cy="504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931" name="Google Shape;3931;p23"/>
          <p:cNvSpPr txBox="1"/>
          <p:nvPr>
            <p:ph idx="8" type="subTitle"/>
          </p:nvPr>
        </p:nvSpPr>
        <p:spPr>
          <a:xfrm>
            <a:off x="6506025" y="2702925"/>
            <a:ext cx="1924800" cy="58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1600"/>
              </a:spcBef>
              <a:spcAft>
                <a:spcPts val="0"/>
              </a:spcAft>
              <a:buSzPts val="1600"/>
              <a:buNone/>
              <a:defRPr sz="1600"/>
            </a:lvl3pPr>
            <a:lvl4pPr lvl="3" rtl="0">
              <a:lnSpc>
                <a:spcPct val="100000"/>
              </a:lnSpc>
              <a:spcBef>
                <a:spcPts val="1600"/>
              </a:spcBef>
              <a:spcAft>
                <a:spcPts val="0"/>
              </a:spcAft>
              <a:buSzPts val="1600"/>
              <a:buNone/>
              <a:defRPr sz="1600"/>
            </a:lvl4pPr>
            <a:lvl5pPr lvl="4" rtl="0">
              <a:lnSpc>
                <a:spcPct val="100000"/>
              </a:lnSpc>
              <a:spcBef>
                <a:spcPts val="1600"/>
              </a:spcBef>
              <a:spcAft>
                <a:spcPts val="0"/>
              </a:spcAft>
              <a:buSzPts val="1600"/>
              <a:buNone/>
              <a:defRPr sz="1600"/>
            </a:lvl5pPr>
            <a:lvl6pPr lvl="5" rtl="0">
              <a:lnSpc>
                <a:spcPct val="100000"/>
              </a:lnSpc>
              <a:spcBef>
                <a:spcPts val="1600"/>
              </a:spcBef>
              <a:spcAft>
                <a:spcPts val="0"/>
              </a:spcAft>
              <a:buSzPts val="1600"/>
              <a:buNone/>
              <a:defRPr sz="1600"/>
            </a:lvl6pPr>
            <a:lvl7pPr lvl="6" rtl="0">
              <a:lnSpc>
                <a:spcPct val="100000"/>
              </a:lnSpc>
              <a:spcBef>
                <a:spcPts val="1600"/>
              </a:spcBef>
              <a:spcAft>
                <a:spcPts val="0"/>
              </a:spcAft>
              <a:buSzPts val="1600"/>
              <a:buNone/>
              <a:defRPr sz="1600"/>
            </a:lvl7pPr>
            <a:lvl8pPr lvl="7" rtl="0">
              <a:lnSpc>
                <a:spcPct val="100000"/>
              </a:lnSpc>
              <a:spcBef>
                <a:spcPts val="1600"/>
              </a:spcBef>
              <a:spcAft>
                <a:spcPts val="0"/>
              </a:spcAft>
              <a:buSzPts val="1600"/>
              <a:buNone/>
              <a:defRPr sz="1600"/>
            </a:lvl8pPr>
            <a:lvl9pPr lvl="8" rtl="0">
              <a:lnSpc>
                <a:spcPct val="100000"/>
              </a:lnSpc>
              <a:spcBef>
                <a:spcPts val="1600"/>
              </a:spcBef>
              <a:spcAft>
                <a:spcPts val="1600"/>
              </a:spcAft>
              <a:buSzPts val="1600"/>
              <a:buNone/>
              <a:defRPr sz="1600"/>
            </a:lvl9pPr>
          </a:lstStyle>
          <a:p/>
        </p:txBody>
      </p:sp>
      <p:sp>
        <p:nvSpPr>
          <p:cNvPr id="3932" name="Google Shape;3932;p23"/>
          <p:cNvSpPr txBox="1"/>
          <p:nvPr>
            <p:ph type="title"/>
          </p:nvPr>
        </p:nvSpPr>
        <p:spPr>
          <a:xfrm>
            <a:off x="722750" y="539500"/>
            <a:ext cx="7717500" cy="582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2">
    <p:spTree>
      <p:nvGrpSpPr>
        <p:cNvPr id="3933" name="Shape 3933"/>
        <p:cNvGrpSpPr/>
        <p:nvPr/>
      </p:nvGrpSpPr>
      <p:grpSpPr>
        <a:xfrm>
          <a:off x="0" y="0"/>
          <a:ext cx="0" cy="0"/>
          <a:chOff x="0" y="0"/>
          <a:chExt cx="0" cy="0"/>
        </a:xfrm>
      </p:grpSpPr>
      <p:sp>
        <p:nvSpPr>
          <p:cNvPr id="3934" name="Google Shape;3934;p24"/>
          <p:cNvSpPr txBox="1"/>
          <p:nvPr>
            <p:ph idx="1" type="subTitle"/>
          </p:nvPr>
        </p:nvSpPr>
        <p:spPr>
          <a:xfrm>
            <a:off x="715353" y="1302150"/>
            <a:ext cx="2266500" cy="504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935" name="Google Shape;3935;p24"/>
          <p:cNvSpPr txBox="1"/>
          <p:nvPr>
            <p:ph idx="2" type="subTitle"/>
          </p:nvPr>
        </p:nvSpPr>
        <p:spPr>
          <a:xfrm>
            <a:off x="3438750" y="1302150"/>
            <a:ext cx="2266500" cy="504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936" name="Google Shape;3936;p24"/>
          <p:cNvSpPr txBox="1"/>
          <p:nvPr>
            <p:ph idx="3" type="subTitle"/>
          </p:nvPr>
        </p:nvSpPr>
        <p:spPr>
          <a:xfrm>
            <a:off x="715353" y="3231325"/>
            <a:ext cx="2266500" cy="504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937" name="Google Shape;3937;p24"/>
          <p:cNvSpPr txBox="1"/>
          <p:nvPr>
            <p:ph idx="4" type="subTitle"/>
          </p:nvPr>
        </p:nvSpPr>
        <p:spPr>
          <a:xfrm>
            <a:off x="3438750" y="3231325"/>
            <a:ext cx="2266500" cy="504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938" name="Google Shape;3938;p24"/>
          <p:cNvSpPr txBox="1"/>
          <p:nvPr>
            <p:ph idx="5" type="subTitle"/>
          </p:nvPr>
        </p:nvSpPr>
        <p:spPr>
          <a:xfrm>
            <a:off x="715353" y="1796525"/>
            <a:ext cx="2266500" cy="50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939" name="Google Shape;3939;p24"/>
          <p:cNvSpPr txBox="1"/>
          <p:nvPr>
            <p:ph idx="6" type="subTitle"/>
          </p:nvPr>
        </p:nvSpPr>
        <p:spPr>
          <a:xfrm>
            <a:off x="3438750" y="1796525"/>
            <a:ext cx="2266500" cy="50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940" name="Google Shape;3940;p24"/>
          <p:cNvSpPr txBox="1"/>
          <p:nvPr>
            <p:ph idx="7" type="subTitle"/>
          </p:nvPr>
        </p:nvSpPr>
        <p:spPr>
          <a:xfrm>
            <a:off x="715353" y="3725700"/>
            <a:ext cx="2266500" cy="50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941" name="Google Shape;3941;p24"/>
          <p:cNvSpPr txBox="1"/>
          <p:nvPr>
            <p:ph idx="8" type="subTitle"/>
          </p:nvPr>
        </p:nvSpPr>
        <p:spPr>
          <a:xfrm>
            <a:off x="3438750" y="3725700"/>
            <a:ext cx="2266500" cy="50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942" name="Google Shape;3942;p24"/>
          <p:cNvSpPr txBox="1"/>
          <p:nvPr>
            <p:ph idx="9" type="subTitle"/>
          </p:nvPr>
        </p:nvSpPr>
        <p:spPr>
          <a:xfrm>
            <a:off x="6164062" y="1302150"/>
            <a:ext cx="2266500" cy="504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943" name="Google Shape;3943;p24"/>
          <p:cNvSpPr txBox="1"/>
          <p:nvPr>
            <p:ph idx="13" type="subTitle"/>
          </p:nvPr>
        </p:nvSpPr>
        <p:spPr>
          <a:xfrm>
            <a:off x="6164062" y="3231325"/>
            <a:ext cx="2266500" cy="504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944" name="Google Shape;3944;p24"/>
          <p:cNvSpPr txBox="1"/>
          <p:nvPr>
            <p:ph idx="14" type="subTitle"/>
          </p:nvPr>
        </p:nvSpPr>
        <p:spPr>
          <a:xfrm>
            <a:off x="6164062" y="1796525"/>
            <a:ext cx="2266500" cy="50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945" name="Google Shape;3945;p24"/>
          <p:cNvSpPr txBox="1"/>
          <p:nvPr>
            <p:ph idx="15" type="subTitle"/>
          </p:nvPr>
        </p:nvSpPr>
        <p:spPr>
          <a:xfrm>
            <a:off x="6164062" y="3725700"/>
            <a:ext cx="2266500" cy="50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946" name="Google Shape;3946;p24"/>
          <p:cNvSpPr txBox="1"/>
          <p:nvPr>
            <p:ph type="title"/>
          </p:nvPr>
        </p:nvSpPr>
        <p:spPr>
          <a:xfrm>
            <a:off x="722750" y="539500"/>
            <a:ext cx="7717500" cy="582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grpSp>
        <p:nvGrpSpPr>
          <p:cNvPr id="3947" name="Google Shape;3947;p24"/>
          <p:cNvGrpSpPr/>
          <p:nvPr/>
        </p:nvGrpSpPr>
        <p:grpSpPr>
          <a:xfrm flipH="1" rot="10800000">
            <a:off x="-3603912" y="1246225"/>
            <a:ext cx="9036625" cy="5462925"/>
            <a:chOff x="-1554275" y="-744050"/>
            <a:chExt cx="9036625" cy="5462925"/>
          </a:xfrm>
        </p:grpSpPr>
        <p:sp>
          <p:nvSpPr>
            <p:cNvPr id="3948" name="Google Shape;3948;p24"/>
            <p:cNvSpPr/>
            <p:nvPr/>
          </p:nvSpPr>
          <p:spPr>
            <a:xfrm>
              <a:off x="6024600" y="678450"/>
              <a:ext cx="48900" cy="35050"/>
            </a:xfrm>
            <a:custGeom>
              <a:rect b="b" l="l" r="r" t="t"/>
              <a:pathLst>
                <a:path extrusionOk="0" h="1402" w="1956">
                  <a:moveTo>
                    <a:pt x="1008" y="1"/>
                  </a:moveTo>
                  <a:cubicBezTo>
                    <a:pt x="959" y="1"/>
                    <a:pt x="908" y="6"/>
                    <a:pt x="855" y="17"/>
                  </a:cubicBezTo>
                  <a:cubicBezTo>
                    <a:pt x="0" y="188"/>
                    <a:pt x="188" y="1402"/>
                    <a:pt x="966" y="1402"/>
                  </a:cubicBezTo>
                  <a:cubicBezTo>
                    <a:pt x="1018" y="1402"/>
                    <a:pt x="1072" y="1397"/>
                    <a:pt x="1129" y="1385"/>
                  </a:cubicBezTo>
                  <a:cubicBezTo>
                    <a:pt x="1956" y="1214"/>
                    <a:pt x="1740"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9" name="Google Shape;3949;p24"/>
            <p:cNvSpPr/>
            <p:nvPr/>
          </p:nvSpPr>
          <p:spPr>
            <a:xfrm>
              <a:off x="6042925" y="690125"/>
              <a:ext cx="12200" cy="11700"/>
            </a:xfrm>
            <a:custGeom>
              <a:rect b="b" l="l" r="r" t="t"/>
              <a:pathLst>
                <a:path extrusionOk="0" h="468" w="488">
                  <a:moveTo>
                    <a:pt x="249" y="0"/>
                  </a:moveTo>
                  <a:cubicBezTo>
                    <a:pt x="229" y="0"/>
                    <a:pt x="207" y="2"/>
                    <a:pt x="183" y="6"/>
                  </a:cubicBezTo>
                  <a:cubicBezTo>
                    <a:pt x="31" y="37"/>
                    <a:pt x="1" y="158"/>
                    <a:pt x="31" y="280"/>
                  </a:cubicBezTo>
                  <a:cubicBezTo>
                    <a:pt x="58" y="361"/>
                    <a:pt x="110" y="467"/>
                    <a:pt x="250" y="467"/>
                  </a:cubicBezTo>
                  <a:cubicBezTo>
                    <a:pt x="267" y="467"/>
                    <a:pt x="285" y="466"/>
                    <a:pt x="305" y="462"/>
                  </a:cubicBezTo>
                  <a:cubicBezTo>
                    <a:pt x="457" y="432"/>
                    <a:pt x="487" y="310"/>
                    <a:pt x="457" y="189"/>
                  </a:cubicBezTo>
                  <a:cubicBezTo>
                    <a:pt x="430" y="83"/>
                    <a:pt x="381" y="0"/>
                    <a:pt x="24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50" name="Google Shape;3950;p24"/>
            <p:cNvGrpSpPr/>
            <p:nvPr/>
          </p:nvGrpSpPr>
          <p:grpSpPr>
            <a:xfrm>
              <a:off x="-1554275" y="-744050"/>
              <a:ext cx="9036625" cy="5462925"/>
              <a:chOff x="-1554275" y="-744050"/>
              <a:chExt cx="9036625" cy="5462925"/>
            </a:xfrm>
          </p:grpSpPr>
          <p:sp>
            <p:nvSpPr>
              <p:cNvPr id="3951" name="Google Shape;3951;p24"/>
              <p:cNvSpPr/>
              <p:nvPr/>
            </p:nvSpPr>
            <p:spPr>
              <a:xfrm>
                <a:off x="-1533200" y="-730725"/>
                <a:ext cx="8995625" cy="5441600"/>
              </a:xfrm>
              <a:custGeom>
                <a:rect b="b" l="l" r="r" t="t"/>
                <a:pathLst>
                  <a:path extrusionOk="0" h="217664" w="359825">
                    <a:moveTo>
                      <a:pt x="110975" y="46962"/>
                    </a:moveTo>
                    <a:lnTo>
                      <a:pt x="121158" y="66233"/>
                    </a:lnTo>
                    <a:lnTo>
                      <a:pt x="105899" y="55321"/>
                    </a:lnTo>
                    <a:lnTo>
                      <a:pt x="110975" y="46962"/>
                    </a:lnTo>
                    <a:close/>
                    <a:moveTo>
                      <a:pt x="96385" y="19393"/>
                    </a:moveTo>
                    <a:lnTo>
                      <a:pt x="110915" y="46779"/>
                    </a:lnTo>
                    <a:lnTo>
                      <a:pt x="105686" y="55290"/>
                    </a:lnTo>
                    <a:lnTo>
                      <a:pt x="105656" y="55351"/>
                    </a:lnTo>
                    <a:lnTo>
                      <a:pt x="121644" y="66780"/>
                    </a:lnTo>
                    <a:lnTo>
                      <a:pt x="111097" y="46810"/>
                    </a:lnTo>
                    <a:lnTo>
                      <a:pt x="119365" y="33162"/>
                    </a:lnTo>
                    <a:lnTo>
                      <a:pt x="134471" y="38937"/>
                    </a:lnTo>
                    <a:lnTo>
                      <a:pt x="125626" y="73588"/>
                    </a:lnTo>
                    <a:lnTo>
                      <a:pt x="125596" y="73679"/>
                    </a:lnTo>
                    <a:lnTo>
                      <a:pt x="139000" y="78148"/>
                    </a:lnTo>
                    <a:lnTo>
                      <a:pt x="131523" y="82373"/>
                    </a:lnTo>
                    <a:lnTo>
                      <a:pt x="98817" y="78908"/>
                    </a:lnTo>
                    <a:lnTo>
                      <a:pt x="98847" y="79029"/>
                    </a:lnTo>
                    <a:lnTo>
                      <a:pt x="98847" y="79029"/>
                    </a:lnTo>
                    <a:lnTo>
                      <a:pt x="84713" y="72038"/>
                    </a:lnTo>
                    <a:lnTo>
                      <a:pt x="81218" y="66415"/>
                    </a:lnTo>
                    <a:lnTo>
                      <a:pt x="81036" y="39120"/>
                    </a:lnTo>
                    <a:lnTo>
                      <a:pt x="96385" y="19393"/>
                    </a:lnTo>
                    <a:close/>
                    <a:moveTo>
                      <a:pt x="68877" y="67448"/>
                    </a:moveTo>
                    <a:lnTo>
                      <a:pt x="66263" y="85686"/>
                    </a:lnTo>
                    <a:lnTo>
                      <a:pt x="53679" y="84956"/>
                    </a:lnTo>
                    <a:lnTo>
                      <a:pt x="68877" y="67448"/>
                    </a:lnTo>
                    <a:close/>
                    <a:moveTo>
                      <a:pt x="169062" y="47874"/>
                    </a:moveTo>
                    <a:lnTo>
                      <a:pt x="164198" y="85747"/>
                    </a:lnTo>
                    <a:lnTo>
                      <a:pt x="138058" y="83011"/>
                    </a:lnTo>
                    <a:lnTo>
                      <a:pt x="169062" y="47874"/>
                    </a:lnTo>
                    <a:close/>
                    <a:moveTo>
                      <a:pt x="81188" y="66749"/>
                    </a:moveTo>
                    <a:lnTo>
                      <a:pt x="84561" y="72160"/>
                    </a:lnTo>
                    <a:lnTo>
                      <a:pt x="84561" y="72190"/>
                    </a:lnTo>
                    <a:lnTo>
                      <a:pt x="98635" y="79151"/>
                    </a:lnTo>
                    <a:lnTo>
                      <a:pt x="81370" y="95412"/>
                    </a:lnTo>
                    <a:lnTo>
                      <a:pt x="81188" y="66749"/>
                    </a:lnTo>
                    <a:close/>
                    <a:moveTo>
                      <a:pt x="131584" y="82525"/>
                    </a:moveTo>
                    <a:lnTo>
                      <a:pt x="137724" y="83163"/>
                    </a:lnTo>
                    <a:lnTo>
                      <a:pt x="126234" y="96172"/>
                    </a:lnTo>
                    <a:lnTo>
                      <a:pt x="148058" y="90883"/>
                    </a:lnTo>
                    <a:lnTo>
                      <a:pt x="140642" y="110610"/>
                    </a:lnTo>
                    <a:lnTo>
                      <a:pt x="122708" y="123711"/>
                    </a:lnTo>
                    <a:lnTo>
                      <a:pt x="108665" y="95473"/>
                    </a:lnTo>
                    <a:lnTo>
                      <a:pt x="131584" y="82525"/>
                    </a:lnTo>
                    <a:close/>
                    <a:moveTo>
                      <a:pt x="13587" y="4195"/>
                    </a:moveTo>
                    <a:lnTo>
                      <a:pt x="63619" y="38451"/>
                    </a:lnTo>
                    <a:lnTo>
                      <a:pt x="81005" y="66476"/>
                    </a:lnTo>
                    <a:lnTo>
                      <a:pt x="81188" y="95807"/>
                    </a:lnTo>
                    <a:lnTo>
                      <a:pt x="98817" y="79211"/>
                    </a:lnTo>
                    <a:lnTo>
                      <a:pt x="100519" y="132343"/>
                    </a:lnTo>
                    <a:lnTo>
                      <a:pt x="89850" y="105716"/>
                    </a:lnTo>
                    <a:lnTo>
                      <a:pt x="89820" y="105656"/>
                    </a:lnTo>
                    <a:lnTo>
                      <a:pt x="60032" y="109364"/>
                    </a:lnTo>
                    <a:lnTo>
                      <a:pt x="41582" y="98847"/>
                    </a:lnTo>
                    <a:lnTo>
                      <a:pt x="53527" y="85169"/>
                    </a:lnTo>
                    <a:lnTo>
                      <a:pt x="66415" y="85898"/>
                    </a:lnTo>
                    <a:lnTo>
                      <a:pt x="69151" y="66901"/>
                    </a:lnTo>
                    <a:lnTo>
                      <a:pt x="53467" y="84956"/>
                    </a:lnTo>
                    <a:lnTo>
                      <a:pt x="31977" y="83740"/>
                    </a:lnTo>
                    <a:lnTo>
                      <a:pt x="40488" y="26961"/>
                    </a:lnTo>
                    <a:lnTo>
                      <a:pt x="40518" y="26779"/>
                    </a:lnTo>
                    <a:lnTo>
                      <a:pt x="13739" y="43375"/>
                    </a:lnTo>
                    <a:lnTo>
                      <a:pt x="183" y="18208"/>
                    </a:lnTo>
                    <a:lnTo>
                      <a:pt x="13587" y="4195"/>
                    </a:lnTo>
                    <a:close/>
                    <a:moveTo>
                      <a:pt x="89698" y="105838"/>
                    </a:moveTo>
                    <a:lnTo>
                      <a:pt x="100367" y="132373"/>
                    </a:lnTo>
                    <a:lnTo>
                      <a:pt x="60275" y="109485"/>
                    </a:lnTo>
                    <a:lnTo>
                      <a:pt x="89698" y="105838"/>
                    </a:lnTo>
                    <a:close/>
                    <a:moveTo>
                      <a:pt x="98999" y="79090"/>
                    </a:moveTo>
                    <a:lnTo>
                      <a:pt x="131280" y="82494"/>
                    </a:lnTo>
                    <a:lnTo>
                      <a:pt x="108513" y="95412"/>
                    </a:lnTo>
                    <a:lnTo>
                      <a:pt x="108422" y="95443"/>
                    </a:lnTo>
                    <a:lnTo>
                      <a:pt x="122556" y="123771"/>
                    </a:lnTo>
                    <a:lnTo>
                      <a:pt x="122586" y="123832"/>
                    </a:lnTo>
                    <a:lnTo>
                      <a:pt x="122404" y="123923"/>
                    </a:lnTo>
                    <a:lnTo>
                      <a:pt x="100702" y="132434"/>
                    </a:lnTo>
                    <a:lnTo>
                      <a:pt x="98999" y="79090"/>
                    </a:lnTo>
                    <a:close/>
                    <a:moveTo>
                      <a:pt x="140520" y="110884"/>
                    </a:moveTo>
                    <a:lnTo>
                      <a:pt x="130459" y="137814"/>
                    </a:lnTo>
                    <a:lnTo>
                      <a:pt x="122799" y="123863"/>
                    </a:lnTo>
                    <a:lnTo>
                      <a:pt x="140520" y="110884"/>
                    </a:lnTo>
                    <a:close/>
                    <a:moveTo>
                      <a:pt x="63315" y="127540"/>
                    </a:moveTo>
                    <a:lnTo>
                      <a:pt x="84987" y="130519"/>
                    </a:lnTo>
                    <a:lnTo>
                      <a:pt x="97449" y="149516"/>
                    </a:lnTo>
                    <a:lnTo>
                      <a:pt x="75048" y="160398"/>
                    </a:lnTo>
                    <a:lnTo>
                      <a:pt x="63315" y="127540"/>
                    </a:lnTo>
                    <a:close/>
                    <a:moveTo>
                      <a:pt x="65047" y="151857"/>
                    </a:moveTo>
                    <a:lnTo>
                      <a:pt x="73467" y="161280"/>
                    </a:lnTo>
                    <a:lnTo>
                      <a:pt x="73528" y="161310"/>
                    </a:lnTo>
                    <a:lnTo>
                      <a:pt x="74926" y="160641"/>
                    </a:lnTo>
                    <a:lnTo>
                      <a:pt x="78178" y="169821"/>
                    </a:lnTo>
                    <a:lnTo>
                      <a:pt x="75139" y="169881"/>
                    </a:lnTo>
                    <a:lnTo>
                      <a:pt x="63497" y="154744"/>
                    </a:lnTo>
                    <a:lnTo>
                      <a:pt x="65047" y="151857"/>
                    </a:lnTo>
                    <a:close/>
                    <a:moveTo>
                      <a:pt x="63406" y="154896"/>
                    </a:moveTo>
                    <a:lnTo>
                      <a:pt x="74956" y="169821"/>
                    </a:lnTo>
                    <a:lnTo>
                      <a:pt x="55351" y="170033"/>
                    </a:lnTo>
                    <a:lnTo>
                      <a:pt x="63406" y="154896"/>
                    </a:lnTo>
                    <a:close/>
                    <a:moveTo>
                      <a:pt x="78270" y="170033"/>
                    </a:moveTo>
                    <a:lnTo>
                      <a:pt x="80823" y="177207"/>
                    </a:lnTo>
                    <a:lnTo>
                      <a:pt x="75291" y="170064"/>
                    </a:lnTo>
                    <a:lnTo>
                      <a:pt x="78270" y="170033"/>
                    </a:lnTo>
                    <a:close/>
                    <a:moveTo>
                      <a:pt x="109030" y="169760"/>
                    </a:moveTo>
                    <a:lnTo>
                      <a:pt x="112130" y="194380"/>
                    </a:lnTo>
                    <a:lnTo>
                      <a:pt x="81340" y="177724"/>
                    </a:lnTo>
                    <a:lnTo>
                      <a:pt x="81218" y="177663"/>
                    </a:lnTo>
                    <a:lnTo>
                      <a:pt x="81188" y="177724"/>
                    </a:lnTo>
                    <a:lnTo>
                      <a:pt x="78452" y="170033"/>
                    </a:lnTo>
                    <a:lnTo>
                      <a:pt x="109030" y="169760"/>
                    </a:lnTo>
                    <a:close/>
                    <a:moveTo>
                      <a:pt x="144958" y="1"/>
                    </a:moveTo>
                    <a:lnTo>
                      <a:pt x="172618" y="27509"/>
                    </a:lnTo>
                    <a:lnTo>
                      <a:pt x="194867" y="71035"/>
                    </a:lnTo>
                    <a:lnTo>
                      <a:pt x="140915" y="110458"/>
                    </a:lnTo>
                    <a:lnTo>
                      <a:pt x="148332" y="90640"/>
                    </a:lnTo>
                    <a:lnTo>
                      <a:pt x="126751" y="95899"/>
                    </a:lnTo>
                    <a:lnTo>
                      <a:pt x="137906" y="83193"/>
                    </a:lnTo>
                    <a:lnTo>
                      <a:pt x="164289" y="85990"/>
                    </a:lnTo>
                    <a:lnTo>
                      <a:pt x="164350" y="85990"/>
                    </a:lnTo>
                    <a:lnTo>
                      <a:pt x="169305" y="47327"/>
                    </a:lnTo>
                    <a:lnTo>
                      <a:pt x="137845" y="83011"/>
                    </a:lnTo>
                    <a:lnTo>
                      <a:pt x="131796" y="82373"/>
                    </a:lnTo>
                    <a:lnTo>
                      <a:pt x="139426" y="78087"/>
                    </a:lnTo>
                    <a:lnTo>
                      <a:pt x="125808" y="73527"/>
                    </a:lnTo>
                    <a:lnTo>
                      <a:pt x="134654" y="38907"/>
                    </a:lnTo>
                    <a:lnTo>
                      <a:pt x="134684" y="38816"/>
                    </a:lnTo>
                    <a:lnTo>
                      <a:pt x="119456" y="32949"/>
                    </a:lnTo>
                    <a:lnTo>
                      <a:pt x="119365" y="32889"/>
                    </a:lnTo>
                    <a:lnTo>
                      <a:pt x="111006" y="46567"/>
                    </a:lnTo>
                    <a:lnTo>
                      <a:pt x="96507" y="19180"/>
                    </a:lnTo>
                    <a:lnTo>
                      <a:pt x="96416" y="19059"/>
                    </a:lnTo>
                    <a:lnTo>
                      <a:pt x="80884" y="39029"/>
                    </a:lnTo>
                    <a:lnTo>
                      <a:pt x="80884" y="39059"/>
                    </a:lnTo>
                    <a:lnTo>
                      <a:pt x="81066" y="66111"/>
                    </a:lnTo>
                    <a:lnTo>
                      <a:pt x="63832" y="38299"/>
                    </a:lnTo>
                    <a:lnTo>
                      <a:pt x="13679" y="3982"/>
                    </a:lnTo>
                    <a:lnTo>
                      <a:pt x="13587" y="3952"/>
                    </a:lnTo>
                    <a:lnTo>
                      <a:pt x="1" y="18116"/>
                    </a:lnTo>
                    <a:lnTo>
                      <a:pt x="13679" y="43497"/>
                    </a:lnTo>
                    <a:lnTo>
                      <a:pt x="13709" y="43588"/>
                    </a:lnTo>
                    <a:lnTo>
                      <a:pt x="40336" y="27053"/>
                    </a:lnTo>
                    <a:lnTo>
                      <a:pt x="31825" y="83801"/>
                    </a:lnTo>
                    <a:lnTo>
                      <a:pt x="53345" y="85078"/>
                    </a:lnTo>
                    <a:lnTo>
                      <a:pt x="41369" y="98847"/>
                    </a:lnTo>
                    <a:lnTo>
                      <a:pt x="59789" y="109394"/>
                    </a:lnTo>
                    <a:lnTo>
                      <a:pt x="55321" y="109941"/>
                    </a:lnTo>
                    <a:lnTo>
                      <a:pt x="45138" y="131127"/>
                    </a:lnTo>
                    <a:lnTo>
                      <a:pt x="45077" y="131158"/>
                    </a:lnTo>
                    <a:lnTo>
                      <a:pt x="63284" y="154744"/>
                    </a:lnTo>
                    <a:lnTo>
                      <a:pt x="55108" y="170094"/>
                    </a:lnTo>
                    <a:lnTo>
                      <a:pt x="55047" y="170216"/>
                    </a:lnTo>
                    <a:lnTo>
                      <a:pt x="55412" y="170216"/>
                    </a:lnTo>
                    <a:lnTo>
                      <a:pt x="75017" y="170064"/>
                    </a:lnTo>
                    <a:lnTo>
                      <a:pt x="81157" y="177967"/>
                    </a:lnTo>
                    <a:lnTo>
                      <a:pt x="78725" y="217025"/>
                    </a:lnTo>
                    <a:lnTo>
                      <a:pt x="55412" y="170216"/>
                    </a:lnTo>
                    <a:lnTo>
                      <a:pt x="55260" y="170277"/>
                    </a:lnTo>
                    <a:lnTo>
                      <a:pt x="78877" y="217663"/>
                    </a:lnTo>
                    <a:lnTo>
                      <a:pt x="81431" y="178240"/>
                    </a:lnTo>
                    <a:lnTo>
                      <a:pt x="81431" y="177997"/>
                    </a:lnTo>
                    <a:lnTo>
                      <a:pt x="112222" y="194654"/>
                    </a:lnTo>
                    <a:lnTo>
                      <a:pt x="112374" y="194715"/>
                    </a:lnTo>
                    <a:lnTo>
                      <a:pt x="109243" y="169669"/>
                    </a:lnTo>
                    <a:lnTo>
                      <a:pt x="109243" y="169608"/>
                    </a:lnTo>
                    <a:lnTo>
                      <a:pt x="78452" y="169881"/>
                    </a:lnTo>
                    <a:lnTo>
                      <a:pt x="75139" y="160611"/>
                    </a:lnTo>
                    <a:lnTo>
                      <a:pt x="97753" y="149577"/>
                    </a:lnTo>
                    <a:lnTo>
                      <a:pt x="85139" y="130398"/>
                    </a:lnTo>
                    <a:lnTo>
                      <a:pt x="85109" y="130367"/>
                    </a:lnTo>
                    <a:lnTo>
                      <a:pt x="63224" y="127388"/>
                    </a:lnTo>
                    <a:lnTo>
                      <a:pt x="63072" y="127358"/>
                    </a:lnTo>
                    <a:lnTo>
                      <a:pt x="74865" y="160489"/>
                    </a:lnTo>
                    <a:lnTo>
                      <a:pt x="73558" y="161128"/>
                    </a:lnTo>
                    <a:lnTo>
                      <a:pt x="64987" y="151553"/>
                    </a:lnTo>
                    <a:lnTo>
                      <a:pt x="63406" y="154593"/>
                    </a:lnTo>
                    <a:lnTo>
                      <a:pt x="45321" y="131158"/>
                    </a:lnTo>
                    <a:lnTo>
                      <a:pt x="55412" y="110093"/>
                    </a:lnTo>
                    <a:lnTo>
                      <a:pt x="60032" y="109546"/>
                    </a:lnTo>
                    <a:lnTo>
                      <a:pt x="100519" y="132647"/>
                    </a:lnTo>
                    <a:lnTo>
                      <a:pt x="100550" y="132677"/>
                    </a:lnTo>
                    <a:lnTo>
                      <a:pt x="100702" y="132738"/>
                    </a:lnTo>
                    <a:lnTo>
                      <a:pt x="100671" y="132647"/>
                    </a:lnTo>
                    <a:lnTo>
                      <a:pt x="122495" y="124075"/>
                    </a:lnTo>
                    <a:lnTo>
                      <a:pt x="122678" y="123984"/>
                    </a:lnTo>
                    <a:lnTo>
                      <a:pt x="130429" y="138057"/>
                    </a:lnTo>
                    <a:lnTo>
                      <a:pt x="130520" y="138209"/>
                    </a:lnTo>
                    <a:lnTo>
                      <a:pt x="140794" y="110701"/>
                    </a:lnTo>
                    <a:lnTo>
                      <a:pt x="195019" y="71096"/>
                    </a:lnTo>
                    <a:lnTo>
                      <a:pt x="195111" y="71035"/>
                    </a:lnTo>
                    <a:lnTo>
                      <a:pt x="172770" y="27417"/>
                    </a:lnTo>
                    <a:lnTo>
                      <a:pt x="145474" y="244"/>
                    </a:lnTo>
                    <a:lnTo>
                      <a:pt x="169791" y="3952"/>
                    </a:lnTo>
                    <a:lnTo>
                      <a:pt x="199092" y="12706"/>
                    </a:lnTo>
                    <a:lnTo>
                      <a:pt x="222497" y="36111"/>
                    </a:lnTo>
                    <a:lnTo>
                      <a:pt x="228181" y="57631"/>
                    </a:lnTo>
                    <a:lnTo>
                      <a:pt x="228212" y="57752"/>
                    </a:lnTo>
                    <a:lnTo>
                      <a:pt x="261951" y="33436"/>
                    </a:lnTo>
                    <a:lnTo>
                      <a:pt x="252528" y="84227"/>
                    </a:lnTo>
                    <a:lnTo>
                      <a:pt x="252498" y="84409"/>
                    </a:lnTo>
                    <a:lnTo>
                      <a:pt x="303411" y="57144"/>
                    </a:lnTo>
                    <a:lnTo>
                      <a:pt x="303502" y="57083"/>
                    </a:lnTo>
                    <a:lnTo>
                      <a:pt x="284413" y="33831"/>
                    </a:lnTo>
                    <a:lnTo>
                      <a:pt x="290675" y="6262"/>
                    </a:lnTo>
                    <a:lnTo>
                      <a:pt x="315052" y="13679"/>
                    </a:lnTo>
                    <a:lnTo>
                      <a:pt x="348305" y="49241"/>
                    </a:lnTo>
                    <a:lnTo>
                      <a:pt x="348366" y="49363"/>
                    </a:lnTo>
                    <a:lnTo>
                      <a:pt x="359795" y="22980"/>
                    </a:lnTo>
                    <a:lnTo>
                      <a:pt x="359825" y="22888"/>
                    </a:lnTo>
                    <a:lnTo>
                      <a:pt x="336846" y="6870"/>
                    </a:lnTo>
                    <a:lnTo>
                      <a:pt x="336755" y="7022"/>
                    </a:lnTo>
                    <a:lnTo>
                      <a:pt x="359612" y="22980"/>
                    </a:lnTo>
                    <a:lnTo>
                      <a:pt x="348335" y="48998"/>
                    </a:lnTo>
                    <a:lnTo>
                      <a:pt x="315174" y="13527"/>
                    </a:lnTo>
                    <a:lnTo>
                      <a:pt x="290614" y="6110"/>
                    </a:lnTo>
                    <a:lnTo>
                      <a:pt x="290553" y="6080"/>
                    </a:lnTo>
                    <a:lnTo>
                      <a:pt x="284231" y="33892"/>
                    </a:lnTo>
                    <a:lnTo>
                      <a:pt x="284231" y="33922"/>
                    </a:lnTo>
                    <a:lnTo>
                      <a:pt x="303228" y="57053"/>
                    </a:lnTo>
                    <a:lnTo>
                      <a:pt x="252741" y="84105"/>
                    </a:lnTo>
                    <a:lnTo>
                      <a:pt x="262224" y="33101"/>
                    </a:lnTo>
                    <a:lnTo>
                      <a:pt x="228333" y="57509"/>
                    </a:lnTo>
                    <a:lnTo>
                      <a:pt x="222649" y="36141"/>
                    </a:lnTo>
                    <a:lnTo>
                      <a:pt x="222649" y="36080"/>
                    </a:lnTo>
                    <a:lnTo>
                      <a:pt x="199153" y="12554"/>
                    </a:lnTo>
                    <a:lnTo>
                      <a:pt x="169791" y="3739"/>
                    </a:lnTo>
                    <a:lnTo>
                      <a:pt x="144958"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2" name="Google Shape;3952;p24"/>
              <p:cNvSpPr/>
              <p:nvPr/>
            </p:nvSpPr>
            <p:spPr>
              <a:xfrm>
                <a:off x="592225" y="1896225"/>
                <a:ext cx="389850" cy="1123900"/>
              </a:xfrm>
              <a:custGeom>
                <a:rect b="b" l="l" r="r" t="t"/>
                <a:pathLst>
                  <a:path extrusionOk="0" h="44956" w="15594">
                    <a:moveTo>
                      <a:pt x="4529" y="973"/>
                    </a:moveTo>
                    <a:lnTo>
                      <a:pt x="9210" y="26505"/>
                    </a:lnTo>
                    <a:lnTo>
                      <a:pt x="183" y="25532"/>
                    </a:lnTo>
                    <a:lnTo>
                      <a:pt x="4529" y="973"/>
                    </a:lnTo>
                    <a:close/>
                    <a:moveTo>
                      <a:pt x="9423" y="26718"/>
                    </a:moveTo>
                    <a:lnTo>
                      <a:pt x="15411" y="27326"/>
                    </a:lnTo>
                    <a:lnTo>
                      <a:pt x="12584" y="43922"/>
                    </a:lnTo>
                    <a:lnTo>
                      <a:pt x="9423" y="26718"/>
                    </a:lnTo>
                    <a:close/>
                    <a:moveTo>
                      <a:pt x="4560" y="0"/>
                    </a:moveTo>
                    <a:lnTo>
                      <a:pt x="0" y="25624"/>
                    </a:lnTo>
                    <a:lnTo>
                      <a:pt x="0" y="25684"/>
                    </a:lnTo>
                    <a:lnTo>
                      <a:pt x="9241" y="26687"/>
                    </a:lnTo>
                    <a:lnTo>
                      <a:pt x="12584" y="44955"/>
                    </a:lnTo>
                    <a:lnTo>
                      <a:pt x="15593" y="27174"/>
                    </a:lnTo>
                    <a:lnTo>
                      <a:pt x="9393" y="26535"/>
                    </a:lnTo>
                    <a:lnTo>
                      <a:pt x="4560" y="0"/>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3" name="Google Shape;3953;p24"/>
              <p:cNvSpPr/>
              <p:nvPr/>
            </p:nvSpPr>
            <p:spPr>
              <a:xfrm>
                <a:off x="2694850" y="-419175"/>
                <a:ext cx="752325" cy="1469650"/>
              </a:xfrm>
              <a:custGeom>
                <a:rect b="b" l="l" r="r" t="t"/>
                <a:pathLst>
                  <a:path extrusionOk="0" h="58786" w="30093">
                    <a:moveTo>
                      <a:pt x="29879" y="335"/>
                    </a:moveTo>
                    <a:lnTo>
                      <a:pt x="25776" y="58391"/>
                    </a:lnTo>
                    <a:lnTo>
                      <a:pt x="183" y="35138"/>
                    </a:lnTo>
                    <a:lnTo>
                      <a:pt x="3496" y="15199"/>
                    </a:lnTo>
                    <a:lnTo>
                      <a:pt x="29879" y="335"/>
                    </a:lnTo>
                    <a:close/>
                    <a:moveTo>
                      <a:pt x="30092" y="1"/>
                    </a:moveTo>
                    <a:lnTo>
                      <a:pt x="3374" y="15047"/>
                    </a:lnTo>
                    <a:lnTo>
                      <a:pt x="3344" y="15077"/>
                    </a:lnTo>
                    <a:lnTo>
                      <a:pt x="0" y="35138"/>
                    </a:lnTo>
                    <a:lnTo>
                      <a:pt x="0" y="35168"/>
                    </a:lnTo>
                    <a:lnTo>
                      <a:pt x="25776" y="58664"/>
                    </a:lnTo>
                    <a:lnTo>
                      <a:pt x="25928" y="58786"/>
                    </a:lnTo>
                    <a:lnTo>
                      <a:pt x="30092"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4" name="Google Shape;3954;p24"/>
              <p:cNvSpPr/>
              <p:nvPr/>
            </p:nvSpPr>
            <p:spPr>
              <a:xfrm>
                <a:off x="-738350" y="-736050"/>
                <a:ext cx="4917300" cy="4249325"/>
              </a:xfrm>
              <a:custGeom>
                <a:rect b="b" l="l" r="r" t="t"/>
                <a:pathLst>
                  <a:path extrusionOk="0" h="169973" w="196692">
                    <a:moveTo>
                      <a:pt x="113498" y="305"/>
                    </a:moveTo>
                    <a:lnTo>
                      <a:pt x="102677" y="38846"/>
                    </a:lnTo>
                    <a:lnTo>
                      <a:pt x="92221" y="60549"/>
                    </a:lnTo>
                    <a:lnTo>
                      <a:pt x="87631" y="33193"/>
                    </a:lnTo>
                    <a:lnTo>
                      <a:pt x="65108" y="19576"/>
                    </a:lnTo>
                    <a:lnTo>
                      <a:pt x="113498" y="305"/>
                    </a:lnTo>
                    <a:close/>
                    <a:moveTo>
                      <a:pt x="140733" y="27904"/>
                    </a:moveTo>
                    <a:lnTo>
                      <a:pt x="196326" y="57874"/>
                    </a:lnTo>
                    <a:lnTo>
                      <a:pt x="163195" y="71187"/>
                    </a:lnTo>
                    <a:lnTo>
                      <a:pt x="124015" y="72464"/>
                    </a:lnTo>
                    <a:lnTo>
                      <a:pt x="102920" y="39150"/>
                    </a:lnTo>
                    <a:lnTo>
                      <a:pt x="140733" y="27904"/>
                    </a:lnTo>
                    <a:close/>
                    <a:moveTo>
                      <a:pt x="102708" y="39150"/>
                    </a:moveTo>
                    <a:lnTo>
                      <a:pt x="123802" y="72433"/>
                    </a:lnTo>
                    <a:lnTo>
                      <a:pt x="94379" y="73437"/>
                    </a:lnTo>
                    <a:lnTo>
                      <a:pt x="92282" y="60853"/>
                    </a:lnTo>
                    <a:lnTo>
                      <a:pt x="102708" y="39150"/>
                    </a:lnTo>
                    <a:close/>
                    <a:moveTo>
                      <a:pt x="37387" y="67540"/>
                    </a:moveTo>
                    <a:lnTo>
                      <a:pt x="52646" y="72130"/>
                    </a:lnTo>
                    <a:lnTo>
                      <a:pt x="42585" y="79607"/>
                    </a:lnTo>
                    <a:lnTo>
                      <a:pt x="37387" y="67540"/>
                    </a:lnTo>
                    <a:close/>
                    <a:moveTo>
                      <a:pt x="73832" y="55716"/>
                    </a:moveTo>
                    <a:lnTo>
                      <a:pt x="67023" y="79212"/>
                    </a:lnTo>
                    <a:lnTo>
                      <a:pt x="67023" y="79242"/>
                    </a:lnTo>
                    <a:lnTo>
                      <a:pt x="44348" y="83680"/>
                    </a:lnTo>
                    <a:lnTo>
                      <a:pt x="42676" y="79820"/>
                    </a:lnTo>
                    <a:lnTo>
                      <a:pt x="53071" y="72099"/>
                    </a:lnTo>
                    <a:lnTo>
                      <a:pt x="37539" y="67388"/>
                    </a:lnTo>
                    <a:lnTo>
                      <a:pt x="37539" y="67388"/>
                    </a:lnTo>
                    <a:lnTo>
                      <a:pt x="73832" y="55716"/>
                    </a:lnTo>
                    <a:close/>
                    <a:moveTo>
                      <a:pt x="42524" y="79911"/>
                    </a:moveTo>
                    <a:lnTo>
                      <a:pt x="44196" y="83710"/>
                    </a:lnTo>
                    <a:lnTo>
                      <a:pt x="35016" y="85504"/>
                    </a:lnTo>
                    <a:lnTo>
                      <a:pt x="42524" y="79911"/>
                    </a:lnTo>
                    <a:close/>
                    <a:moveTo>
                      <a:pt x="162800" y="71339"/>
                    </a:moveTo>
                    <a:lnTo>
                      <a:pt x="132495" y="85808"/>
                    </a:lnTo>
                    <a:lnTo>
                      <a:pt x="124137" y="72616"/>
                    </a:lnTo>
                    <a:lnTo>
                      <a:pt x="162800" y="71339"/>
                    </a:lnTo>
                    <a:close/>
                    <a:moveTo>
                      <a:pt x="48907" y="39637"/>
                    </a:moveTo>
                    <a:lnTo>
                      <a:pt x="37144" y="67266"/>
                    </a:lnTo>
                    <a:lnTo>
                      <a:pt x="37053" y="67236"/>
                    </a:lnTo>
                    <a:lnTo>
                      <a:pt x="37114" y="67388"/>
                    </a:lnTo>
                    <a:lnTo>
                      <a:pt x="37053" y="67540"/>
                    </a:lnTo>
                    <a:lnTo>
                      <a:pt x="37053" y="67540"/>
                    </a:lnTo>
                    <a:lnTo>
                      <a:pt x="37144" y="67509"/>
                    </a:lnTo>
                    <a:lnTo>
                      <a:pt x="42494" y="79728"/>
                    </a:lnTo>
                    <a:lnTo>
                      <a:pt x="34256" y="85808"/>
                    </a:lnTo>
                    <a:lnTo>
                      <a:pt x="44226" y="83862"/>
                    </a:lnTo>
                    <a:lnTo>
                      <a:pt x="49333" y="95625"/>
                    </a:lnTo>
                    <a:lnTo>
                      <a:pt x="9910" y="98878"/>
                    </a:lnTo>
                    <a:lnTo>
                      <a:pt x="213" y="84014"/>
                    </a:lnTo>
                    <a:lnTo>
                      <a:pt x="48907" y="39637"/>
                    </a:lnTo>
                    <a:close/>
                    <a:moveTo>
                      <a:pt x="113772" y="1"/>
                    </a:moveTo>
                    <a:lnTo>
                      <a:pt x="64895" y="19454"/>
                    </a:lnTo>
                    <a:lnTo>
                      <a:pt x="64743" y="19545"/>
                    </a:lnTo>
                    <a:lnTo>
                      <a:pt x="87510" y="33345"/>
                    </a:lnTo>
                    <a:lnTo>
                      <a:pt x="92100" y="60853"/>
                    </a:lnTo>
                    <a:lnTo>
                      <a:pt x="89364" y="66476"/>
                    </a:lnTo>
                    <a:lnTo>
                      <a:pt x="67236" y="78999"/>
                    </a:lnTo>
                    <a:lnTo>
                      <a:pt x="74075" y="55412"/>
                    </a:lnTo>
                    <a:lnTo>
                      <a:pt x="37387" y="67236"/>
                    </a:lnTo>
                    <a:lnTo>
                      <a:pt x="37387" y="67236"/>
                    </a:lnTo>
                    <a:lnTo>
                      <a:pt x="49394" y="38998"/>
                    </a:lnTo>
                    <a:lnTo>
                      <a:pt x="49394" y="38998"/>
                    </a:lnTo>
                    <a:lnTo>
                      <a:pt x="31" y="83953"/>
                    </a:lnTo>
                    <a:lnTo>
                      <a:pt x="1" y="83984"/>
                    </a:lnTo>
                    <a:lnTo>
                      <a:pt x="9758" y="99030"/>
                    </a:lnTo>
                    <a:lnTo>
                      <a:pt x="9788" y="99060"/>
                    </a:lnTo>
                    <a:lnTo>
                      <a:pt x="49424" y="95777"/>
                    </a:lnTo>
                    <a:lnTo>
                      <a:pt x="49546" y="95777"/>
                    </a:lnTo>
                    <a:lnTo>
                      <a:pt x="44409" y="83832"/>
                    </a:lnTo>
                    <a:lnTo>
                      <a:pt x="66962" y="79424"/>
                    </a:lnTo>
                    <a:lnTo>
                      <a:pt x="76719" y="95716"/>
                    </a:lnTo>
                    <a:lnTo>
                      <a:pt x="76750" y="95747"/>
                    </a:lnTo>
                    <a:lnTo>
                      <a:pt x="94592" y="96324"/>
                    </a:lnTo>
                    <a:lnTo>
                      <a:pt x="68725" y="132738"/>
                    </a:lnTo>
                    <a:lnTo>
                      <a:pt x="68664" y="132860"/>
                    </a:lnTo>
                    <a:lnTo>
                      <a:pt x="98452" y="137754"/>
                    </a:lnTo>
                    <a:lnTo>
                      <a:pt x="77297" y="169791"/>
                    </a:lnTo>
                    <a:lnTo>
                      <a:pt x="41886" y="161371"/>
                    </a:lnTo>
                    <a:lnTo>
                      <a:pt x="53588" y="130580"/>
                    </a:lnTo>
                    <a:lnTo>
                      <a:pt x="53588" y="130580"/>
                    </a:lnTo>
                    <a:lnTo>
                      <a:pt x="33193" y="152343"/>
                    </a:lnTo>
                    <a:lnTo>
                      <a:pt x="33193" y="152343"/>
                    </a:lnTo>
                    <a:lnTo>
                      <a:pt x="33314" y="152465"/>
                    </a:lnTo>
                    <a:lnTo>
                      <a:pt x="33314" y="152465"/>
                    </a:lnTo>
                    <a:lnTo>
                      <a:pt x="53071" y="131340"/>
                    </a:lnTo>
                    <a:lnTo>
                      <a:pt x="53071" y="131340"/>
                    </a:lnTo>
                    <a:lnTo>
                      <a:pt x="41673" y="161432"/>
                    </a:lnTo>
                    <a:lnTo>
                      <a:pt x="41643" y="161493"/>
                    </a:lnTo>
                    <a:lnTo>
                      <a:pt x="77236" y="169973"/>
                    </a:lnTo>
                    <a:lnTo>
                      <a:pt x="77327" y="169973"/>
                    </a:lnTo>
                    <a:lnTo>
                      <a:pt x="98635" y="137754"/>
                    </a:lnTo>
                    <a:lnTo>
                      <a:pt x="98726" y="137632"/>
                    </a:lnTo>
                    <a:lnTo>
                      <a:pt x="68938" y="132738"/>
                    </a:lnTo>
                    <a:lnTo>
                      <a:pt x="94805" y="96294"/>
                    </a:lnTo>
                    <a:lnTo>
                      <a:pt x="94866" y="96142"/>
                    </a:lnTo>
                    <a:lnTo>
                      <a:pt x="76780" y="95534"/>
                    </a:lnTo>
                    <a:lnTo>
                      <a:pt x="67114" y="79303"/>
                    </a:lnTo>
                    <a:lnTo>
                      <a:pt x="89485" y="66537"/>
                    </a:lnTo>
                    <a:lnTo>
                      <a:pt x="89516" y="66537"/>
                    </a:lnTo>
                    <a:lnTo>
                      <a:pt x="92130" y="61066"/>
                    </a:lnTo>
                    <a:lnTo>
                      <a:pt x="94227" y="73497"/>
                    </a:lnTo>
                    <a:lnTo>
                      <a:pt x="94227" y="73558"/>
                    </a:lnTo>
                    <a:lnTo>
                      <a:pt x="123893" y="72585"/>
                    </a:lnTo>
                    <a:lnTo>
                      <a:pt x="132374" y="85990"/>
                    </a:lnTo>
                    <a:lnTo>
                      <a:pt x="163195" y="71278"/>
                    </a:lnTo>
                    <a:lnTo>
                      <a:pt x="196509" y="57904"/>
                    </a:lnTo>
                    <a:lnTo>
                      <a:pt x="196691" y="57844"/>
                    </a:lnTo>
                    <a:lnTo>
                      <a:pt x="140824" y="27722"/>
                    </a:lnTo>
                    <a:lnTo>
                      <a:pt x="140763" y="27722"/>
                    </a:lnTo>
                    <a:lnTo>
                      <a:pt x="102829" y="38998"/>
                    </a:lnTo>
                    <a:lnTo>
                      <a:pt x="102860" y="38907"/>
                    </a:lnTo>
                    <a:lnTo>
                      <a:pt x="113711" y="214"/>
                    </a:lnTo>
                    <a:lnTo>
                      <a:pt x="113772"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5" name="Google Shape;3955;p24"/>
              <p:cNvSpPr/>
              <p:nvPr/>
            </p:nvSpPr>
            <p:spPr>
              <a:xfrm>
                <a:off x="-1196575" y="-631175"/>
                <a:ext cx="3773650" cy="4345075"/>
              </a:xfrm>
              <a:custGeom>
                <a:rect b="b" l="l" r="r" t="t"/>
                <a:pathLst>
                  <a:path extrusionOk="0" h="173803" w="150946">
                    <a:moveTo>
                      <a:pt x="214" y="213"/>
                    </a:moveTo>
                    <a:lnTo>
                      <a:pt x="82677" y="15320"/>
                    </a:lnTo>
                    <a:lnTo>
                      <a:pt x="50671" y="34195"/>
                    </a:lnTo>
                    <a:lnTo>
                      <a:pt x="50671" y="34195"/>
                    </a:lnTo>
                    <a:lnTo>
                      <a:pt x="26780" y="22797"/>
                    </a:lnTo>
                    <a:lnTo>
                      <a:pt x="52737" y="81430"/>
                    </a:lnTo>
                    <a:lnTo>
                      <a:pt x="52737" y="81430"/>
                    </a:lnTo>
                    <a:lnTo>
                      <a:pt x="43619" y="101947"/>
                    </a:lnTo>
                    <a:lnTo>
                      <a:pt x="18755" y="79971"/>
                    </a:lnTo>
                    <a:lnTo>
                      <a:pt x="18816" y="79971"/>
                    </a:lnTo>
                    <a:lnTo>
                      <a:pt x="426" y="39849"/>
                    </a:lnTo>
                    <a:lnTo>
                      <a:pt x="214" y="213"/>
                    </a:lnTo>
                    <a:close/>
                    <a:moveTo>
                      <a:pt x="52889" y="81461"/>
                    </a:moveTo>
                    <a:lnTo>
                      <a:pt x="71400" y="126416"/>
                    </a:lnTo>
                    <a:lnTo>
                      <a:pt x="43740" y="102008"/>
                    </a:lnTo>
                    <a:lnTo>
                      <a:pt x="52889" y="81461"/>
                    </a:lnTo>
                    <a:close/>
                    <a:moveTo>
                      <a:pt x="18603" y="80062"/>
                    </a:moveTo>
                    <a:lnTo>
                      <a:pt x="43528" y="102008"/>
                    </a:lnTo>
                    <a:lnTo>
                      <a:pt x="43528" y="102008"/>
                    </a:lnTo>
                    <a:lnTo>
                      <a:pt x="41765" y="106020"/>
                    </a:lnTo>
                    <a:lnTo>
                      <a:pt x="49941" y="123406"/>
                    </a:lnTo>
                    <a:lnTo>
                      <a:pt x="31886" y="127479"/>
                    </a:lnTo>
                    <a:lnTo>
                      <a:pt x="31825" y="127145"/>
                    </a:lnTo>
                    <a:lnTo>
                      <a:pt x="18603" y="80062"/>
                    </a:lnTo>
                    <a:close/>
                    <a:moveTo>
                      <a:pt x="32008" y="127966"/>
                    </a:moveTo>
                    <a:lnTo>
                      <a:pt x="51917" y="147905"/>
                    </a:lnTo>
                    <a:lnTo>
                      <a:pt x="51947" y="147936"/>
                    </a:lnTo>
                    <a:lnTo>
                      <a:pt x="84106" y="145656"/>
                    </a:lnTo>
                    <a:lnTo>
                      <a:pt x="95535" y="165656"/>
                    </a:lnTo>
                    <a:lnTo>
                      <a:pt x="67662" y="173650"/>
                    </a:lnTo>
                    <a:lnTo>
                      <a:pt x="41734" y="166386"/>
                    </a:lnTo>
                    <a:lnTo>
                      <a:pt x="32008" y="127966"/>
                    </a:lnTo>
                    <a:close/>
                    <a:moveTo>
                      <a:pt x="1" y="0"/>
                    </a:moveTo>
                    <a:lnTo>
                      <a:pt x="214" y="39849"/>
                    </a:lnTo>
                    <a:lnTo>
                      <a:pt x="18482" y="79758"/>
                    </a:lnTo>
                    <a:lnTo>
                      <a:pt x="18482" y="79758"/>
                    </a:lnTo>
                    <a:lnTo>
                      <a:pt x="18238" y="79576"/>
                    </a:lnTo>
                    <a:lnTo>
                      <a:pt x="31612" y="127236"/>
                    </a:lnTo>
                    <a:lnTo>
                      <a:pt x="31704" y="127571"/>
                    </a:lnTo>
                    <a:lnTo>
                      <a:pt x="31612" y="127571"/>
                    </a:lnTo>
                    <a:lnTo>
                      <a:pt x="31734" y="127692"/>
                    </a:lnTo>
                    <a:lnTo>
                      <a:pt x="41552" y="166447"/>
                    </a:lnTo>
                    <a:lnTo>
                      <a:pt x="41552" y="166507"/>
                    </a:lnTo>
                    <a:lnTo>
                      <a:pt x="67601" y="173802"/>
                    </a:lnTo>
                    <a:lnTo>
                      <a:pt x="95656" y="165747"/>
                    </a:lnTo>
                    <a:lnTo>
                      <a:pt x="95778" y="165687"/>
                    </a:lnTo>
                    <a:lnTo>
                      <a:pt x="84197" y="145474"/>
                    </a:lnTo>
                    <a:lnTo>
                      <a:pt x="84167" y="145443"/>
                    </a:lnTo>
                    <a:lnTo>
                      <a:pt x="52038" y="147723"/>
                    </a:lnTo>
                    <a:lnTo>
                      <a:pt x="32008" y="127662"/>
                    </a:lnTo>
                    <a:lnTo>
                      <a:pt x="50063" y="123589"/>
                    </a:lnTo>
                    <a:lnTo>
                      <a:pt x="50154" y="123558"/>
                    </a:lnTo>
                    <a:lnTo>
                      <a:pt x="41947" y="106051"/>
                    </a:lnTo>
                    <a:lnTo>
                      <a:pt x="43680" y="102221"/>
                    </a:lnTo>
                    <a:lnTo>
                      <a:pt x="71613" y="126780"/>
                    </a:lnTo>
                    <a:lnTo>
                      <a:pt x="71856" y="127054"/>
                    </a:lnTo>
                    <a:lnTo>
                      <a:pt x="53163" y="81704"/>
                    </a:lnTo>
                    <a:lnTo>
                      <a:pt x="53163" y="81704"/>
                    </a:lnTo>
                    <a:lnTo>
                      <a:pt x="67692" y="91582"/>
                    </a:lnTo>
                    <a:lnTo>
                      <a:pt x="76233" y="101522"/>
                    </a:lnTo>
                    <a:lnTo>
                      <a:pt x="117116" y="134197"/>
                    </a:lnTo>
                    <a:lnTo>
                      <a:pt x="113134" y="92038"/>
                    </a:lnTo>
                    <a:lnTo>
                      <a:pt x="106325" y="29332"/>
                    </a:lnTo>
                    <a:lnTo>
                      <a:pt x="150581" y="81704"/>
                    </a:lnTo>
                    <a:lnTo>
                      <a:pt x="135140" y="86476"/>
                    </a:lnTo>
                    <a:lnTo>
                      <a:pt x="135171" y="86628"/>
                    </a:lnTo>
                    <a:lnTo>
                      <a:pt x="150946" y="81795"/>
                    </a:lnTo>
                    <a:lnTo>
                      <a:pt x="106082" y="28785"/>
                    </a:lnTo>
                    <a:lnTo>
                      <a:pt x="112982" y="92069"/>
                    </a:lnTo>
                    <a:lnTo>
                      <a:pt x="116933" y="133832"/>
                    </a:lnTo>
                    <a:lnTo>
                      <a:pt x="76385" y="101400"/>
                    </a:lnTo>
                    <a:lnTo>
                      <a:pt x="67875" y="91430"/>
                    </a:lnTo>
                    <a:lnTo>
                      <a:pt x="52920" y="81278"/>
                    </a:lnTo>
                    <a:lnTo>
                      <a:pt x="27144" y="23131"/>
                    </a:lnTo>
                    <a:lnTo>
                      <a:pt x="50671" y="34347"/>
                    </a:lnTo>
                    <a:lnTo>
                      <a:pt x="50701" y="34378"/>
                    </a:lnTo>
                    <a:lnTo>
                      <a:pt x="83012" y="15350"/>
                    </a:lnTo>
                    <a:lnTo>
                      <a:pt x="83194" y="15229"/>
                    </a:lnTo>
                    <a:lnTo>
                      <a:pt x="122" y="31"/>
                    </a:lnTo>
                    <a:lnTo>
                      <a:pt x="1" y="0"/>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6" name="Google Shape;3956;p24"/>
              <p:cNvSpPr/>
              <p:nvPr/>
            </p:nvSpPr>
            <p:spPr>
              <a:xfrm>
                <a:off x="2697125" y="-581025"/>
                <a:ext cx="3357225" cy="1294875"/>
              </a:xfrm>
              <a:custGeom>
                <a:rect b="b" l="l" r="r" t="t"/>
                <a:pathLst>
                  <a:path extrusionOk="0" h="51795" w="134289">
                    <a:moveTo>
                      <a:pt x="121492" y="1"/>
                    </a:moveTo>
                    <a:lnTo>
                      <a:pt x="92859" y="27174"/>
                    </a:lnTo>
                    <a:lnTo>
                      <a:pt x="29940" y="6566"/>
                    </a:lnTo>
                    <a:lnTo>
                      <a:pt x="29697" y="6505"/>
                    </a:lnTo>
                    <a:lnTo>
                      <a:pt x="29697" y="6505"/>
                    </a:lnTo>
                    <a:lnTo>
                      <a:pt x="58907" y="51521"/>
                    </a:lnTo>
                    <a:lnTo>
                      <a:pt x="0" y="41521"/>
                    </a:lnTo>
                    <a:lnTo>
                      <a:pt x="0" y="41734"/>
                    </a:lnTo>
                    <a:lnTo>
                      <a:pt x="59059" y="51764"/>
                    </a:lnTo>
                    <a:lnTo>
                      <a:pt x="59272" y="51795"/>
                    </a:lnTo>
                    <a:lnTo>
                      <a:pt x="30092" y="6809"/>
                    </a:lnTo>
                    <a:lnTo>
                      <a:pt x="92859" y="27357"/>
                    </a:lnTo>
                    <a:lnTo>
                      <a:pt x="92920" y="27357"/>
                    </a:lnTo>
                    <a:lnTo>
                      <a:pt x="121371" y="335"/>
                    </a:lnTo>
                    <a:lnTo>
                      <a:pt x="134046" y="51004"/>
                    </a:lnTo>
                    <a:lnTo>
                      <a:pt x="53041" y="30092"/>
                    </a:lnTo>
                    <a:lnTo>
                      <a:pt x="53011" y="30244"/>
                    </a:lnTo>
                    <a:lnTo>
                      <a:pt x="134289" y="51217"/>
                    </a:lnTo>
                    <a:lnTo>
                      <a:pt x="121523" y="153"/>
                    </a:lnTo>
                    <a:lnTo>
                      <a:pt x="121492"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7" name="Google Shape;3957;p24"/>
              <p:cNvSpPr/>
              <p:nvPr/>
            </p:nvSpPr>
            <p:spPr>
              <a:xfrm>
                <a:off x="6048250" y="-555950"/>
                <a:ext cx="1418750" cy="1255375"/>
              </a:xfrm>
              <a:custGeom>
                <a:rect b="b" l="l" r="r" t="t"/>
                <a:pathLst>
                  <a:path extrusionOk="0" h="50215" w="56750">
                    <a:moveTo>
                      <a:pt x="33770" y="213"/>
                    </a:moveTo>
                    <a:lnTo>
                      <a:pt x="36810" y="11764"/>
                    </a:lnTo>
                    <a:lnTo>
                      <a:pt x="12189" y="6596"/>
                    </a:lnTo>
                    <a:lnTo>
                      <a:pt x="33770" y="213"/>
                    </a:lnTo>
                    <a:close/>
                    <a:moveTo>
                      <a:pt x="37053" y="12007"/>
                    </a:moveTo>
                    <a:lnTo>
                      <a:pt x="56233" y="15989"/>
                    </a:lnTo>
                    <a:lnTo>
                      <a:pt x="40640" y="25472"/>
                    </a:lnTo>
                    <a:lnTo>
                      <a:pt x="37053" y="12007"/>
                    </a:lnTo>
                    <a:close/>
                    <a:moveTo>
                      <a:pt x="11916" y="6718"/>
                    </a:moveTo>
                    <a:lnTo>
                      <a:pt x="36871" y="11976"/>
                    </a:lnTo>
                    <a:lnTo>
                      <a:pt x="40488" y="25563"/>
                    </a:lnTo>
                    <a:lnTo>
                      <a:pt x="274" y="49910"/>
                    </a:lnTo>
                    <a:lnTo>
                      <a:pt x="11916" y="6718"/>
                    </a:lnTo>
                    <a:close/>
                    <a:moveTo>
                      <a:pt x="40518" y="25715"/>
                    </a:moveTo>
                    <a:lnTo>
                      <a:pt x="44834" y="42129"/>
                    </a:lnTo>
                    <a:lnTo>
                      <a:pt x="578" y="49910"/>
                    </a:lnTo>
                    <a:lnTo>
                      <a:pt x="40518" y="25715"/>
                    </a:lnTo>
                    <a:close/>
                    <a:moveTo>
                      <a:pt x="33861" y="1"/>
                    </a:moveTo>
                    <a:lnTo>
                      <a:pt x="11490" y="6627"/>
                    </a:lnTo>
                    <a:lnTo>
                      <a:pt x="11764" y="6688"/>
                    </a:lnTo>
                    <a:lnTo>
                      <a:pt x="1" y="50214"/>
                    </a:lnTo>
                    <a:lnTo>
                      <a:pt x="45047" y="42311"/>
                    </a:lnTo>
                    <a:lnTo>
                      <a:pt x="45108" y="42311"/>
                    </a:lnTo>
                    <a:lnTo>
                      <a:pt x="40700" y="25685"/>
                    </a:lnTo>
                    <a:lnTo>
                      <a:pt x="56749" y="15958"/>
                    </a:lnTo>
                    <a:lnTo>
                      <a:pt x="37023" y="11794"/>
                    </a:lnTo>
                    <a:lnTo>
                      <a:pt x="33892" y="61"/>
                    </a:lnTo>
                    <a:lnTo>
                      <a:pt x="33861"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8" name="Google Shape;3958;p24"/>
              <p:cNvSpPr/>
              <p:nvPr/>
            </p:nvSpPr>
            <p:spPr>
              <a:xfrm>
                <a:off x="-1532425" y="-639525"/>
                <a:ext cx="8705350" cy="2009150"/>
              </a:xfrm>
              <a:custGeom>
                <a:rect b="b" l="l" r="r" t="t"/>
                <a:pathLst>
                  <a:path extrusionOk="0" h="80366" w="348214">
                    <a:moveTo>
                      <a:pt x="56202" y="45715"/>
                    </a:moveTo>
                    <a:lnTo>
                      <a:pt x="68846" y="63496"/>
                    </a:lnTo>
                    <a:lnTo>
                      <a:pt x="32098" y="79940"/>
                    </a:lnTo>
                    <a:lnTo>
                      <a:pt x="56202" y="45715"/>
                    </a:lnTo>
                    <a:close/>
                    <a:moveTo>
                      <a:pt x="169790" y="0"/>
                    </a:moveTo>
                    <a:lnTo>
                      <a:pt x="134349" y="35289"/>
                    </a:lnTo>
                    <a:lnTo>
                      <a:pt x="169000" y="44013"/>
                    </a:lnTo>
                    <a:lnTo>
                      <a:pt x="139182" y="74348"/>
                    </a:lnTo>
                    <a:lnTo>
                      <a:pt x="121583" y="62645"/>
                    </a:lnTo>
                    <a:lnTo>
                      <a:pt x="84956" y="68117"/>
                    </a:lnTo>
                    <a:lnTo>
                      <a:pt x="105899" y="51673"/>
                    </a:lnTo>
                    <a:lnTo>
                      <a:pt x="81035" y="35593"/>
                    </a:lnTo>
                    <a:lnTo>
                      <a:pt x="81005" y="35593"/>
                    </a:lnTo>
                    <a:lnTo>
                      <a:pt x="63861" y="34529"/>
                    </a:lnTo>
                    <a:lnTo>
                      <a:pt x="63831" y="34529"/>
                    </a:lnTo>
                    <a:lnTo>
                      <a:pt x="56202" y="45411"/>
                    </a:lnTo>
                    <a:lnTo>
                      <a:pt x="40426" y="23192"/>
                    </a:lnTo>
                    <a:lnTo>
                      <a:pt x="30" y="14468"/>
                    </a:lnTo>
                    <a:lnTo>
                      <a:pt x="0" y="14651"/>
                    </a:lnTo>
                    <a:lnTo>
                      <a:pt x="40335" y="23405"/>
                    </a:lnTo>
                    <a:lnTo>
                      <a:pt x="56110" y="45533"/>
                    </a:lnTo>
                    <a:lnTo>
                      <a:pt x="31794" y="80092"/>
                    </a:lnTo>
                    <a:lnTo>
                      <a:pt x="31612" y="80366"/>
                    </a:lnTo>
                    <a:lnTo>
                      <a:pt x="68998" y="63588"/>
                    </a:lnTo>
                    <a:lnTo>
                      <a:pt x="69120" y="63557"/>
                    </a:lnTo>
                    <a:lnTo>
                      <a:pt x="56293" y="45563"/>
                    </a:lnTo>
                    <a:lnTo>
                      <a:pt x="63953" y="34742"/>
                    </a:lnTo>
                    <a:lnTo>
                      <a:pt x="80974" y="35776"/>
                    </a:lnTo>
                    <a:lnTo>
                      <a:pt x="105564" y="51703"/>
                    </a:lnTo>
                    <a:lnTo>
                      <a:pt x="84318" y="68390"/>
                    </a:lnTo>
                    <a:lnTo>
                      <a:pt x="84318" y="68390"/>
                    </a:lnTo>
                    <a:lnTo>
                      <a:pt x="121552" y="62797"/>
                    </a:lnTo>
                    <a:lnTo>
                      <a:pt x="139212" y="74530"/>
                    </a:lnTo>
                    <a:lnTo>
                      <a:pt x="169334" y="43922"/>
                    </a:lnTo>
                    <a:lnTo>
                      <a:pt x="134683" y="35168"/>
                    </a:lnTo>
                    <a:lnTo>
                      <a:pt x="169699" y="365"/>
                    </a:lnTo>
                    <a:lnTo>
                      <a:pt x="172526" y="23800"/>
                    </a:lnTo>
                    <a:lnTo>
                      <a:pt x="172526" y="23891"/>
                    </a:lnTo>
                    <a:lnTo>
                      <a:pt x="222588" y="32554"/>
                    </a:lnTo>
                    <a:lnTo>
                      <a:pt x="262102" y="29697"/>
                    </a:lnTo>
                    <a:lnTo>
                      <a:pt x="284321" y="30335"/>
                    </a:lnTo>
                    <a:lnTo>
                      <a:pt x="348183" y="45624"/>
                    </a:lnTo>
                    <a:lnTo>
                      <a:pt x="348213" y="45441"/>
                    </a:lnTo>
                    <a:lnTo>
                      <a:pt x="284261" y="30183"/>
                    </a:lnTo>
                    <a:lnTo>
                      <a:pt x="262041" y="29545"/>
                    </a:lnTo>
                    <a:lnTo>
                      <a:pt x="222527" y="32402"/>
                    </a:lnTo>
                    <a:lnTo>
                      <a:pt x="172678" y="23739"/>
                    </a:lnTo>
                    <a:lnTo>
                      <a:pt x="169851" y="182"/>
                    </a:lnTo>
                    <a:lnTo>
                      <a:pt x="169790" y="0"/>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9" name="Google Shape;3959;p24"/>
              <p:cNvSpPr/>
              <p:nvPr/>
            </p:nvSpPr>
            <p:spPr>
              <a:xfrm>
                <a:off x="3441050" y="-416900"/>
                <a:ext cx="2911175" cy="1799450"/>
              </a:xfrm>
              <a:custGeom>
                <a:rect b="b" l="l" r="r" t="t"/>
                <a:pathLst>
                  <a:path extrusionOk="0" h="71978" w="116447">
                    <a:moveTo>
                      <a:pt x="305" y="153"/>
                    </a:moveTo>
                    <a:lnTo>
                      <a:pt x="115809" y="1156"/>
                    </a:lnTo>
                    <a:lnTo>
                      <a:pt x="85291" y="21308"/>
                    </a:lnTo>
                    <a:lnTo>
                      <a:pt x="53801" y="71674"/>
                    </a:lnTo>
                    <a:lnTo>
                      <a:pt x="305" y="153"/>
                    </a:lnTo>
                    <a:close/>
                    <a:moveTo>
                      <a:pt x="1" y="1"/>
                    </a:moveTo>
                    <a:lnTo>
                      <a:pt x="42950" y="57388"/>
                    </a:lnTo>
                    <a:lnTo>
                      <a:pt x="53832" y="71978"/>
                    </a:lnTo>
                    <a:lnTo>
                      <a:pt x="85504" y="21430"/>
                    </a:lnTo>
                    <a:lnTo>
                      <a:pt x="116234" y="1156"/>
                    </a:lnTo>
                    <a:lnTo>
                      <a:pt x="116447" y="1004"/>
                    </a:lnTo>
                    <a:lnTo>
                      <a:pt x="1"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0" name="Google Shape;3960;p24"/>
              <p:cNvSpPr/>
              <p:nvPr/>
            </p:nvSpPr>
            <p:spPr>
              <a:xfrm>
                <a:off x="7180500" y="503350"/>
                <a:ext cx="25" cy="25"/>
              </a:xfrm>
              <a:custGeom>
                <a:rect b="b" l="l" r="r" t="t"/>
                <a:pathLst>
                  <a:path extrusionOk="0" fill="none" h="1" w="1">
                    <a:moveTo>
                      <a:pt x="0" y="0"/>
                    </a:moveTo>
                    <a:close/>
                  </a:path>
                </a:pathLst>
              </a:custGeom>
              <a:gradFill>
                <a:gsLst>
                  <a:gs pos="0">
                    <a:schemeClr val="dk2"/>
                  </a:gs>
                  <a:gs pos="100000">
                    <a:schemeClr val="lt1"/>
                  </a:gs>
                </a:gsLst>
                <a:lin ang="5400700" scaled="0"/>
              </a:gradFill>
              <a:ln cap="flat" cmpd="sng" w="4550">
                <a:solidFill>
                  <a:srgbClr val="589C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24"/>
              <p:cNvSpPr/>
              <p:nvPr/>
            </p:nvSpPr>
            <p:spPr>
              <a:xfrm>
                <a:off x="-174575" y="3502975"/>
                <a:ext cx="49625" cy="35050"/>
              </a:xfrm>
              <a:custGeom>
                <a:rect b="b" l="l" r="r" t="t"/>
                <a:pathLst>
                  <a:path extrusionOk="0" h="1402" w="1985">
                    <a:moveTo>
                      <a:pt x="1012" y="0"/>
                    </a:moveTo>
                    <a:cubicBezTo>
                      <a:pt x="962" y="0"/>
                      <a:pt x="909" y="5"/>
                      <a:pt x="854" y="17"/>
                    </a:cubicBezTo>
                    <a:cubicBezTo>
                      <a:pt x="0" y="216"/>
                      <a:pt x="213" y="1402"/>
                      <a:pt x="992" y="1402"/>
                    </a:cubicBezTo>
                    <a:cubicBezTo>
                      <a:pt x="1045" y="1402"/>
                      <a:pt x="1100" y="1396"/>
                      <a:pt x="1158" y="1385"/>
                    </a:cubicBezTo>
                    <a:cubicBezTo>
                      <a:pt x="1985" y="1214"/>
                      <a:pt x="1769" y="0"/>
                      <a:pt x="101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2" name="Google Shape;3962;p24"/>
              <p:cNvSpPr/>
              <p:nvPr/>
            </p:nvSpPr>
            <p:spPr>
              <a:xfrm>
                <a:off x="-156275" y="3514650"/>
                <a:ext cx="12950" cy="11950"/>
              </a:xfrm>
              <a:custGeom>
                <a:rect b="b" l="l" r="r" t="t"/>
                <a:pathLst>
                  <a:path extrusionOk="0" h="478" w="518">
                    <a:moveTo>
                      <a:pt x="245" y="1"/>
                    </a:moveTo>
                    <a:cubicBezTo>
                      <a:pt x="226" y="1"/>
                      <a:pt x="205" y="2"/>
                      <a:pt x="183" y="6"/>
                    </a:cubicBezTo>
                    <a:cubicBezTo>
                      <a:pt x="31" y="66"/>
                      <a:pt x="1" y="158"/>
                      <a:pt x="31" y="279"/>
                    </a:cubicBezTo>
                    <a:cubicBezTo>
                      <a:pt x="81" y="379"/>
                      <a:pt x="110" y="478"/>
                      <a:pt x="218" y="478"/>
                    </a:cubicBezTo>
                    <a:cubicBezTo>
                      <a:pt x="243" y="478"/>
                      <a:pt x="271" y="473"/>
                      <a:pt x="305" y="462"/>
                    </a:cubicBezTo>
                    <a:cubicBezTo>
                      <a:pt x="396" y="431"/>
                      <a:pt x="426" y="401"/>
                      <a:pt x="457" y="401"/>
                    </a:cubicBezTo>
                    <a:cubicBezTo>
                      <a:pt x="517" y="340"/>
                      <a:pt x="517" y="279"/>
                      <a:pt x="457" y="218"/>
                    </a:cubicBezTo>
                    <a:cubicBezTo>
                      <a:pt x="429" y="110"/>
                      <a:pt x="402" y="1"/>
                      <a:pt x="24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3" name="Google Shape;3963;p24"/>
              <p:cNvSpPr/>
              <p:nvPr/>
            </p:nvSpPr>
            <p:spPr>
              <a:xfrm>
                <a:off x="70025" y="3046275"/>
                <a:ext cx="48950" cy="35050"/>
              </a:xfrm>
              <a:custGeom>
                <a:rect b="b" l="l" r="r" t="t"/>
                <a:pathLst>
                  <a:path extrusionOk="0" h="1402" w="1958">
                    <a:moveTo>
                      <a:pt x="985" y="0"/>
                    </a:moveTo>
                    <a:cubicBezTo>
                      <a:pt x="935" y="0"/>
                      <a:pt x="882" y="6"/>
                      <a:pt x="827" y="17"/>
                    </a:cubicBezTo>
                    <a:cubicBezTo>
                      <a:pt x="1" y="188"/>
                      <a:pt x="216" y="1401"/>
                      <a:pt x="973" y="1401"/>
                    </a:cubicBezTo>
                    <a:cubicBezTo>
                      <a:pt x="1024" y="1401"/>
                      <a:pt x="1076" y="1396"/>
                      <a:pt x="1131" y="1385"/>
                    </a:cubicBezTo>
                    <a:cubicBezTo>
                      <a:pt x="1958" y="1214"/>
                      <a:pt x="1742" y="0"/>
                      <a:pt x="98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4" name="Google Shape;3964;p24"/>
              <p:cNvSpPr/>
              <p:nvPr/>
            </p:nvSpPr>
            <p:spPr>
              <a:xfrm>
                <a:off x="89175" y="3057975"/>
                <a:ext cx="12175" cy="11650"/>
              </a:xfrm>
              <a:custGeom>
                <a:rect b="b" l="l" r="r" t="t"/>
                <a:pathLst>
                  <a:path extrusionOk="0" h="466" w="487">
                    <a:moveTo>
                      <a:pt x="229" y="0"/>
                    </a:moveTo>
                    <a:cubicBezTo>
                      <a:pt x="214" y="0"/>
                      <a:pt x="199" y="2"/>
                      <a:pt x="183" y="5"/>
                    </a:cubicBezTo>
                    <a:cubicBezTo>
                      <a:pt x="31" y="35"/>
                      <a:pt x="0" y="157"/>
                      <a:pt x="31" y="278"/>
                    </a:cubicBezTo>
                    <a:cubicBezTo>
                      <a:pt x="58" y="360"/>
                      <a:pt x="85" y="466"/>
                      <a:pt x="242" y="466"/>
                    </a:cubicBezTo>
                    <a:cubicBezTo>
                      <a:pt x="261" y="466"/>
                      <a:pt x="282" y="464"/>
                      <a:pt x="304" y="461"/>
                    </a:cubicBezTo>
                    <a:cubicBezTo>
                      <a:pt x="365" y="430"/>
                      <a:pt x="396" y="370"/>
                      <a:pt x="456" y="370"/>
                    </a:cubicBezTo>
                    <a:cubicBezTo>
                      <a:pt x="487" y="339"/>
                      <a:pt x="487" y="278"/>
                      <a:pt x="456" y="187"/>
                    </a:cubicBezTo>
                    <a:cubicBezTo>
                      <a:pt x="402" y="106"/>
                      <a:pt x="348" y="0"/>
                      <a:pt x="22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5" name="Google Shape;3965;p24"/>
              <p:cNvSpPr/>
              <p:nvPr/>
            </p:nvSpPr>
            <p:spPr>
              <a:xfrm>
                <a:off x="-422325" y="2539275"/>
                <a:ext cx="48750" cy="35200"/>
              </a:xfrm>
              <a:custGeom>
                <a:rect b="b" l="l" r="r" t="t"/>
                <a:pathLst>
                  <a:path extrusionOk="0" h="1408" w="1950">
                    <a:moveTo>
                      <a:pt x="1030" y="1"/>
                    </a:moveTo>
                    <a:cubicBezTo>
                      <a:pt x="975" y="1"/>
                      <a:pt x="916" y="8"/>
                      <a:pt x="855" y="23"/>
                    </a:cubicBezTo>
                    <a:cubicBezTo>
                      <a:pt x="0" y="194"/>
                      <a:pt x="214" y="1408"/>
                      <a:pt x="996" y="1408"/>
                    </a:cubicBezTo>
                    <a:cubicBezTo>
                      <a:pt x="1048" y="1408"/>
                      <a:pt x="1102" y="1402"/>
                      <a:pt x="1159" y="1391"/>
                    </a:cubicBezTo>
                    <a:cubicBezTo>
                      <a:pt x="1949" y="1193"/>
                      <a:pt x="1744" y="1"/>
                      <a:pt x="103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p24"/>
              <p:cNvSpPr/>
              <p:nvPr/>
            </p:nvSpPr>
            <p:spPr>
              <a:xfrm>
                <a:off x="-404000" y="2550825"/>
                <a:ext cx="12175" cy="11950"/>
              </a:xfrm>
              <a:custGeom>
                <a:rect b="b" l="l" r="r" t="t"/>
                <a:pathLst>
                  <a:path extrusionOk="0" h="478" w="487">
                    <a:moveTo>
                      <a:pt x="283" y="1"/>
                    </a:moveTo>
                    <a:cubicBezTo>
                      <a:pt x="255" y="1"/>
                      <a:pt x="222" y="6"/>
                      <a:pt x="183" y="17"/>
                    </a:cubicBezTo>
                    <a:cubicBezTo>
                      <a:pt x="31" y="47"/>
                      <a:pt x="1" y="169"/>
                      <a:pt x="31" y="260"/>
                    </a:cubicBezTo>
                    <a:cubicBezTo>
                      <a:pt x="58" y="369"/>
                      <a:pt x="110" y="478"/>
                      <a:pt x="251" y="478"/>
                    </a:cubicBezTo>
                    <a:cubicBezTo>
                      <a:pt x="267" y="478"/>
                      <a:pt x="285" y="476"/>
                      <a:pt x="305" y="473"/>
                    </a:cubicBezTo>
                    <a:cubicBezTo>
                      <a:pt x="396" y="412"/>
                      <a:pt x="426" y="382"/>
                      <a:pt x="457" y="382"/>
                    </a:cubicBezTo>
                    <a:cubicBezTo>
                      <a:pt x="487" y="351"/>
                      <a:pt x="487" y="260"/>
                      <a:pt x="457" y="199"/>
                    </a:cubicBezTo>
                    <a:cubicBezTo>
                      <a:pt x="432" y="100"/>
                      <a:pt x="407" y="1"/>
                      <a:pt x="28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7" name="Google Shape;3967;p24"/>
              <p:cNvSpPr/>
              <p:nvPr/>
            </p:nvSpPr>
            <p:spPr>
              <a:xfrm>
                <a:off x="26000" y="2438350"/>
                <a:ext cx="48950" cy="35075"/>
              </a:xfrm>
              <a:custGeom>
                <a:rect b="b" l="l" r="r" t="t"/>
                <a:pathLst>
                  <a:path extrusionOk="0" h="1403" w="1958">
                    <a:moveTo>
                      <a:pt x="1008" y="1"/>
                    </a:moveTo>
                    <a:cubicBezTo>
                      <a:pt x="960" y="1"/>
                      <a:pt x="909" y="6"/>
                      <a:pt x="856" y="18"/>
                    </a:cubicBezTo>
                    <a:cubicBezTo>
                      <a:pt x="1" y="189"/>
                      <a:pt x="241" y="1402"/>
                      <a:pt x="1002" y="1402"/>
                    </a:cubicBezTo>
                    <a:cubicBezTo>
                      <a:pt x="1052" y="1402"/>
                      <a:pt x="1105" y="1397"/>
                      <a:pt x="1160" y="1385"/>
                    </a:cubicBezTo>
                    <a:cubicBezTo>
                      <a:pt x="1958" y="1214"/>
                      <a:pt x="1740"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8" name="Google Shape;3968;p24"/>
              <p:cNvSpPr/>
              <p:nvPr/>
            </p:nvSpPr>
            <p:spPr>
              <a:xfrm>
                <a:off x="44350" y="2450050"/>
                <a:ext cx="12175" cy="11700"/>
              </a:xfrm>
              <a:custGeom>
                <a:rect b="b" l="l" r="r" t="t"/>
                <a:pathLst>
                  <a:path extrusionOk="0" h="468" w="487">
                    <a:moveTo>
                      <a:pt x="246" y="1"/>
                    </a:moveTo>
                    <a:cubicBezTo>
                      <a:pt x="226" y="1"/>
                      <a:pt x="205" y="2"/>
                      <a:pt x="182" y="5"/>
                    </a:cubicBezTo>
                    <a:cubicBezTo>
                      <a:pt x="30" y="36"/>
                      <a:pt x="0" y="157"/>
                      <a:pt x="30" y="279"/>
                    </a:cubicBezTo>
                    <a:cubicBezTo>
                      <a:pt x="83" y="385"/>
                      <a:pt x="113" y="467"/>
                      <a:pt x="240" y="467"/>
                    </a:cubicBezTo>
                    <a:cubicBezTo>
                      <a:pt x="259" y="467"/>
                      <a:pt x="280" y="465"/>
                      <a:pt x="304" y="461"/>
                    </a:cubicBezTo>
                    <a:cubicBezTo>
                      <a:pt x="456" y="431"/>
                      <a:pt x="486" y="309"/>
                      <a:pt x="456" y="188"/>
                    </a:cubicBezTo>
                    <a:cubicBezTo>
                      <a:pt x="456" y="106"/>
                      <a:pt x="408" y="1"/>
                      <a:pt x="24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9" name="Google Shape;3969;p24"/>
              <p:cNvSpPr/>
              <p:nvPr/>
            </p:nvSpPr>
            <p:spPr>
              <a:xfrm>
                <a:off x="277475" y="3278025"/>
                <a:ext cx="48950" cy="35075"/>
              </a:xfrm>
              <a:custGeom>
                <a:rect b="b" l="l" r="r" t="t"/>
                <a:pathLst>
                  <a:path extrusionOk="0" h="1403" w="1958">
                    <a:moveTo>
                      <a:pt x="985" y="1"/>
                    </a:moveTo>
                    <a:cubicBezTo>
                      <a:pt x="935" y="1"/>
                      <a:pt x="882" y="6"/>
                      <a:pt x="827" y="18"/>
                    </a:cubicBezTo>
                    <a:cubicBezTo>
                      <a:pt x="1" y="189"/>
                      <a:pt x="216" y="1402"/>
                      <a:pt x="973" y="1402"/>
                    </a:cubicBezTo>
                    <a:cubicBezTo>
                      <a:pt x="1024" y="1402"/>
                      <a:pt x="1076" y="1397"/>
                      <a:pt x="1131" y="1385"/>
                    </a:cubicBezTo>
                    <a:cubicBezTo>
                      <a:pt x="1958" y="1214"/>
                      <a:pt x="1742" y="1"/>
                      <a:pt x="98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0" name="Google Shape;3970;p24"/>
              <p:cNvSpPr/>
              <p:nvPr/>
            </p:nvSpPr>
            <p:spPr>
              <a:xfrm>
                <a:off x="295875" y="3289725"/>
                <a:ext cx="12925" cy="11700"/>
              </a:xfrm>
              <a:custGeom>
                <a:rect b="b" l="l" r="r" t="t"/>
                <a:pathLst>
                  <a:path extrusionOk="0" h="468" w="517">
                    <a:moveTo>
                      <a:pt x="259" y="1"/>
                    </a:moveTo>
                    <a:cubicBezTo>
                      <a:pt x="244" y="1"/>
                      <a:pt x="229" y="2"/>
                      <a:pt x="213" y="6"/>
                    </a:cubicBezTo>
                    <a:cubicBezTo>
                      <a:pt x="30" y="36"/>
                      <a:pt x="0" y="158"/>
                      <a:pt x="30" y="279"/>
                    </a:cubicBezTo>
                    <a:cubicBezTo>
                      <a:pt x="83" y="385"/>
                      <a:pt x="113" y="467"/>
                      <a:pt x="240" y="467"/>
                    </a:cubicBezTo>
                    <a:cubicBezTo>
                      <a:pt x="259" y="467"/>
                      <a:pt x="280" y="466"/>
                      <a:pt x="304" y="462"/>
                    </a:cubicBezTo>
                    <a:cubicBezTo>
                      <a:pt x="395" y="431"/>
                      <a:pt x="426" y="401"/>
                      <a:pt x="456" y="401"/>
                    </a:cubicBezTo>
                    <a:cubicBezTo>
                      <a:pt x="517" y="340"/>
                      <a:pt x="517" y="279"/>
                      <a:pt x="456" y="188"/>
                    </a:cubicBezTo>
                    <a:cubicBezTo>
                      <a:pt x="429" y="107"/>
                      <a:pt x="377"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1" name="Google Shape;3971;p24"/>
              <p:cNvSpPr/>
              <p:nvPr/>
            </p:nvSpPr>
            <p:spPr>
              <a:xfrm>
                <a:off x="569475" y="2515100"/>
                <a:ext cx="48000" cy="35200"/>
              </a:xfrm>
              <a:custGeom>
                <a:rect b="b" l="l" r="r" t="t"/>
                <a:pathLst>
                  <a:path extrusionOk="0" h="1408" w="1920">
                    <a:moveTo>
                      <a:pt x="972" y="1"/>
                    </a:moveTo>
                    <a:cubicBezTo>
                      <a:pt x="923" y="1"/>
                      <a:pt x="872" y="6"/>
                      <a:pt x="819" y="17"/>
                    </a:cubicBezTo>
                    <a:cubicBezTo>
                      <a:pt x="1" y="215"/>
                      <a:pt x="204" y="1408"/>
                      <a:pt x="918" y="1408"/>
                    </a:cubicBezTo>
                    <a:cubicBezTo>
                      <a:pt x="973" y="1408"/>
                      <a:pt x="1032" y="1401"/>
                      <a:pt x="1093" y="1385"/>
                    </a:cubicBezTo>
                    <a:cubicBezTo>
                      <a:pt x="1919" y="1214"/>
                      <a:pt x="1704" y="1"/>
                      <a:pt x="97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2" name="Google Shape;3972;p24"/>
              <p:cNvSpPr/>
              <p:nvPr/>
            </p:nvSpPr>
            <p:spPr>
              <a:xfrm>
                <a:off x="587675" y="2526800"/>
                <a:ext cx="12175" cy="11950"/>
              </a:xfrm>
              <a:custGeom>
                <a:rect b="b" l="l" r="r" t="t"/>
                <a:pathLst>
                  <a:path extrusionOk="0" h="478" w="487">
                    <a:moveTo>
                      <a:pt x="229" y="1"/>
                    </a:moveTo>
                    <a:cubicBezTo>
                      <a:pt x="214" y="1"/>
                      <a:pt x="198" y="2"/>
                      <a:pt x="182" y="5"/>
                    </a:cubicBezTo>
                    <a:cubicBezTo>
                      <a:pt x="122" y="66"/>
                      <a:pt x="91" y="97"/>
                      <a:pt x="30" y="97"/>
                    </a:cubicBezTo>
                    <a:cubicBezTo>
                      <a:pt x="0" y="127"/>
                      <a:pt x="0" y="218"/>
                      <a:pt x="30" y="279"/>
                    </a:cubicBezTo>
                    <a:cubicBezTo>
                      <a:pt x="80" y="378"/>
                      <a:pt x="109" y="478"/>
                      <a:pt x="218" y="478"/>
                    </a:cubicBezTo>
                    <a:cubicBezTo>
                      <a:pt x="242" y="478"/>
                      <a:pt x="271" y="473"/>
                      <a:pt x="304" y="461"/>
                    </a:cubicBezTo>
                    <a:cubicBezTo>
                      <a:pt x="395" y="431"/>
                      <a:pt x="426" y="401"/>
                      <a:pt x="456" y="401"/>
                    </a:cubicBezTo>
                    <a:cubicBezTo>
                      <a:pt x="486" y="370"/>
                      <a:pt x="486" y="279"/>
                      <a:pt x="456" y="218"/>
                    </a:cubicBezTo>
                    <a:cubicBezTo>
                      <a:pt x="429" y="109"/>
                      <a:pt x="353" y="1"/>
                      <a:pt x="22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3" name="Google Shape;3973;p24"/>
              <p:cNvSpPr/>
              <p:nvPr/>
            </p:nvSpPr>
            <p:spPr>
              <a:xfrm>
                <a:off x="956225" y="2560700"/>
                <a:ext cx="48025" cy="35200"/>
              </a:xfrm>
              <a:custGeom>
                <a:rect b="b" l="l" r="r" t="t"/>
                <a:pathLst>
                  <a:path extrusionOk="0" h="1408" w="1921">
                    <a:moveTo>
                      <a:pt x="948" y="1"/>
                    </a:moveTo>
                    <a:cubicBezTo>
                      <a:pt x="898" y="1"/>
                      <a:pt x="845" y="6"/>
                      <a:pt x="790" y="17"/>
                    </a:cubicBezTo>
                    <a:cubicBezTo>
                      <a:pt x="0" y="215"/>
                      <a:pt x="205" y="1407"/>
                      <a:pt x="920" y="1407"/>
                    </a:cubicBezTo>
                    <a:cubicBezTo>
                      <a:pt x="975" y="1407"/>
                      <a:pt x="1033" y="1400"/>
                      <a:pt x="1094" y="1385"/>
                    </a:cubicBezTo>
                    <a:cubicBezTo>
                      <a:pt x="1921" y="1214"/>
                      <a:pt x="1705" y="1"/>
                      <a:pt x="94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4" name="Google Shape;3974;p24"/>
              <p:cNvSpPr/>
              <p:nvPr/>
            </p:nvSpPr>
            <p:spPr>
              <a:xfrm>
                <a:off x="974450" y="2572400"/>
                <a:ext cx="12175" cy="11950"/>
              </a:xfrm>
              <a:custGeom>
                <a:rect b="b" l="l" r="r" t="t"/>
                <a:pathLst>
                  <a:path extrusionOk="0" h="478" w="487">
                    <a:moveTo>
                      <a:pt x="236" y="0"/>
                    </a:moveTo>
                    <a:cubicBezTo>
                      <a:pt x="220" y="0"/>
                      <a:pt x="202" y="2"/>
                      <a:pt x="183" y="5"/>
                    </a:cubicBezTo>
                    <a:cubicBezTo>
                      <a:pt x="31" y="66"/>
                      <a:pt x="0" y="157"/>
                      <a:pt x="31" y="279"/>
                    </a:cubicBezTo>
                    <a:cubicBezTo>
                      <a:pt x="56" y="378"/>
                      <a:pt x="101" y="477"/>
                      <a:pt x="216" y="477"/>
                    </a:cubicBezTo>
                    <a:cubicBezTo>
                      <a:pt x="242" y="477"/>
                      <a:pt x="271" y="472"/>
                      <a:pt x="304" y="461"/>
                    </a:cubicBezTo>
                    <a:cubicBezTo>
                      <a:pt x="365" y="431"/>
                      <a:pt x="396" y="400"/>
                      <a:pt x="456" y="400"/>
                    </a:cubicBezTo>
                    <a:cubicBezTo>
                      <a:pt x="487" y="370"/>
                      <a:pt x="487" y="279"/>
                      <a:pt x="456" y="218"/>
                    </a:cubicBezTo>
                    <a:cubicBezTo>
                      <a:pt x="402" y="109"/>
                      <a:pt x="372" y="0"/>
                      <a:pt x="23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5" name="Google Shape;3975;p24"/>
              <p:cNvSpPr/>
              <p:nvPr/>
            </p:nvSpPr>
            <p:spPr>
              <a:xfrm>
                <a:off x="878575" y="2990050"/>
                <a:ext cx="48925" cy="35050"/>
              </a:xfrm>
              <a:custGeom>
                <a:rect b="b" l="l" r="r" t="t"/>
                <a:pathLst>
                  <a:path extrusionOk="0" h="1402" w="1957">
                    <a:moveTo>
                      <a:pt x="984" y="0"/>
                    </a:moveTo>
                    <a:cubicBezTo>
                      <a:pt x="934" y="0"/>
                      <a:pt x="881" y="5"/>
                      <a:pt x="826" y="17"/>
                    </a:cubicBezTo>
                    <a:cubicBezTo>
                      <a:pt x="1" y="216"/>
                      <a:pt x="215" y="1402"/>
                      <a:pt x="969" y="1402"/>
                    </a:cubicBezTo>
                    <a:cubicBezTo>
                      <a:pt x="1021" y="1402"/>
                      <a:pt x="1074" y="1396"/>
                      <a:pt x="1130" y="1385"/>
                    </a:cubicBezTo>
                    <a:cubicBezTo>
                      <a:pt x="1957" y="1214"/>
                      <a:pt x="1741" y="0"/>
                      <a:pt x="98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6" name="Google Shape;3976;p24"/>
              <p:cNvSpPr/>
              <p:nvPr/>
            </p:nvSpPr>
            <p:spPr>
              <a:xfrm>
                <a:off x="897700" y="3001725"/>
                <a:ext cx="12175" cy="11950"/>
              </a:xfrm>
              <a:custGeom>
                <a:rect b="b" l="l" r="r" t="t"/>
                <a:pathLst>
                  <a:path extrusionOk="0" h="478" w="487">
                    <a:moveTo>
                      <a:pt x="228" y="1"/>
                    </a:moveTo>
                    <a:cubicBezTo>
                      <a:pt x="214" y="1"/>
                      <a:pt x="199" y="2"/>
                      <a:pt x="183" y="6"/>
                    </a:cubicBezTo>
                    <a:cubicBezTo>
                      <a:pt x="92" y="66"/>
                      <a:pt x="61" y="97"/>
                      <a:pt x="31" y="97"/>
                    </a:cubicBezTo>
                    <a:cubicBezTo>
                      <a:pt x="0" y="127"/>
                      <a:pt x="0" y="218"/>
                      <a:pt x="31" y="279"/>
                    </a:cubicBezTo>
                    <a:cubicBezTo>
                      <a:pt x="56" y="378"/>
                      <a:pt x="81" y="478"/>
                      <a:pt x="205" y="478"/>
                    </a:cubicBezTo>
                    <a:cubicBezTo>
                      <a:pt x="232" y="478"/>
                      <a:pt x="265" y="473"/>
                      <a:pt x="304" y="462"/>
                    </a:cubicBezTo>
                    <a:cubicBezTo>
                      <a:pt x="365" y="431"/>
                      <a:pt x="396" y="401"/>
                      <a:pt x="456" y="401"/>
                    </a:cubicBezTo>
                    <a:cubicBezTo>
                      <a:pt x="487" y="340"/>
                      <a:pt x="487" y="279"/>
                      <a:pt x="456" y="218"/>
                    </a:cubicBezTo>
                    <a:cubicBezTo>
                      <a:pt x="402" y="110"/>
                      <a:pt x="348" y="1"/>
                      <a:pt x="22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7" name="Google Shape;3977;p24"/>
              <p:cNvSpPr/>
              <p:nvPr/>
            </p:nvSpPr>
            <p:spPr>
              <a:xfrm>
                <a:off x="1504975" y="2350200"/>
                <a:ext cx="49450" cy="35200"/>
              </a:xfrm>
              <a:custGeom>
                <a:rect b="b" l="l" r="r" t="t"/>
                <a:pathLst>
                  <a:path extrusionOk="0" h="1408" w="1978">
                    <a:moveTo>
                      <a:pt x="1004" y="1"/>
                    </a:moveTo>
                    <a:cubicBezTo>
                      <a:pt x="954" y="1"/>
                      <a:pt x="902" y="6"/>
                      <a:pt x="847" y="18"/>
                    </a:cubicBezTo>
                    <a:cubicBezTo>
                      <a:pt x="0" y="215"/>
                      <a:pt x="228" y="1408"/>
                      <a:pt x="970" y="1408"/>
                    </a:cubicBezTo>
                    <a:cubicBezTo>
                      <a:pt x="1027" y="1408"/>
                      <a:pt x="1087" y="1401"/>
                      <a:pt x="1151" y="1385"/>
                    </a:cubicBezTo>
                    <a:cubicBezTo>
                      <a:pt x="1977" y="1214"/>
                      <a:pt x="1761" y="1"/>
                      <a:pt x="100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8" name="Google Shape;3978;p24"/>
              <p:cNvSpPr/>
              <p:nvPr/>
            </p:nvSpPr>
            <p:spPr>
              <a:xfrm>
                <a:off x="1523100" y="2361925"/>
                <a:ext cx="12925" cy="11650"/>
              </a:xfrm>
              <a:custGeom>
                <a:rect b="b" l="l" r="r" t="t"/>
                <a:pathLst>
                  <a:path extrusionOk="0" h="466" w="517">
                    <a:moveTo>
                      <a:pt x="259" y="1"/>
                    </a:moveTo>
                    <a:cubicBezTo>
                      <a:pt x="245" y="1"/>
                      <a:pt x="229" y="2"/>
                      <a:pt x="213" y="5"/>
                    </a:cubicBezTo>
                    <a:cubicBezTo>
                      <a:pt x="122" y="35"/>
                      <a:pt x="91" y="65"/>
                      <a:pt x="61" y="65"/>
                    </a:cubicBezTo>
                    <a:cubicBezTo>
                      <a:pt x="0" y="96"/>
                      <a:pt x="0" y="187"/>
                      <a:pt x="61" y="278"/>
                    </a:cubicBezTo>
                    <a:cubicBezTo>
                      <a:pt x="88" y="360"/>
                      <a:pt x="115" y="465"/>
                      <a:pt x="251" y="465"/>
                    </a:cubicBezTo>
                    <a:cubicBezTo>
                      <a:pt x="267" y="465"/>
                      <a:pt x="285" y="464"/>
                      <a:pt x="304" y="461"/>
                    </a:cubicBezTo>
                    <a:cubicBezTo>
                      <a:pt x="395" y="430"/>
                      <a:pt x="426" y="369"/>
                      <a:pt x="456" y="369"/>
                    </a:cubicBezTo>
                    <a:cubicBezTo>
                      <a:pt x="517" y="339"/>
                      <a:pt x="517" y="278"/>
                      <a:pt x="456" y="187"/>
                    </a:cubicBezTo>
                    <a:cubicBezTo>
                      <a:pt x="456" y="132"/>
                      <a:pt x="406"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9" name="Google Shape;3979;p24"/>
              <p:cNvSpPr/>
              <p:nvPr/>
            </p:nvSpPr>
            <p:spPr>
              <a:xfrm>
                <a:off x="476200" y="1637425"/>
                <a:ext cx="48575" cy="35350"/>
              </a:xfrm>
              <a:custGeom>
                <a:rect b="b" l="l" r="r" t="t"/>
                <a:pathLst>
                  <a:path extrusionOk="0" h="1414" w="1943">
                    <a:moveTo>
                      <a:pt x="969" y="1"/>
                    </a:moveTo>
                    <a:cubicBezTo>
                      <a:pt x="919" y="1"/>
                      <a:pt x="866" y="6"/>
                      <a:pt x="812" y="18"/>
                    </a:cubicBezTo>
                    <a:cubicBezTo>
                      <a:pt x="0" y="213"/>
                      <a:pt x="193" y="1414"/>
                      <a:pt x="916" y="1414"/>
                    </a:cubicBezTo>
                    <a:cubicBezTo>
                      <a:pt x="979" y="1414"/>
                      <a:pt x="1045" y="1405"/>
                      <a:pt x="1115" y="1385"/>
                    </a:cubicBezTo>
                    <a:cubicBezTo>
                      <a:pt x="1942" y="1214"/>
                      <a:pt x="1726" y="1"/>
                      <a:pt x="9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0" name="Google Shape;3980;p24"/>
              <p:cNvSpPr/>
              <p:nvPr/>
            </p:nvSpPr>
            <p:spPr>
              <a:xfrm>
                <a:off x="494950" y="1649125"/>
                <a:ext cx="12200" cy="11950"/>
              </a:xfrm>
              <a:custGeom>
                <a:rect b="b" l="l" r="r" t="t"/>
                <a:pathLst>
                  <a:path extrusionOk="0" h="478" w="488">
                    <a:moveTo>
                      <a:pt x="228" y="1"/>
                    </a:moveTo>
                    <a:cubicBezTo>
                      <a:pt x="214" y="1"/>
                      <a:pt x="199" y="2"/>
                      <a:pt x="183" y="6"/>
                    </a:cubicBezTo>
                    <a:cubicBezTo>
                      <a:pt x="31" y="36"/>
                      <a:pt x="1" y="158"/>
                      <a:pt x="31" y="279"/>
                    </a:cubicBezTo>
                    <a:cubicBezTo>
                      <a:pt x="56" y="378"/>
                      <a:pt x="81" y="478"/>
                      <a:pt x="205" y="478"/>
                    </a:cubicBezTo>
                    <a:cubicBezTo>
                      <a:pt x="233" y="478"/>
                      <a:pt x="266" y="473"/>
                      <a:pt x="305" y="461"/>
                    </a:cubicBezTo>
                    <a:cubicBezTo>
                      <a:pt x="365" y="431"/>
                      <a:pt x="396" y="401"/>
                      <a:pt x="457" y="401"/>
                    </a:cubicBezTo>
                    <a:cubicBezTo>
                      <a:pt x="487" y="370"/>
                      <a:pt x="487" y="279"/>
                      <a:pt x="457" y="218"/>
                    </a:cubicBezTo>
                    <a:cubicBezTo>
                      <a:pt x="402" y="110"/>
                      <a:pt x="348" y="1"/>
                      <a:pt x="22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1" name="Google Shape;3981;p24"/>
              <p:cNvSpPr/>
              <p:nvPr/>
            </p:nvSpPr>
            <p:spPr>
              <a:xfrm>
                <a:off x="-173625" y="1998375"/>
                <a:ext cx="49450" cy="35200"/>
              </a:xfrm>
              <a:custGeom>
                <a:rect b="b" l="l" r="r" t="t"/>
                <a:pathLst>
                  <a:path extrusionOk="0" h="1408" w="1978">
                    <a:moveTo>
                      <a:pt x="1004" y="1"/>
                    </a:moveTo>
                    <a:cubicBezTo>
                      <a:pt x="954" y="1"/>
                      <a:pt x="901" y="6"/>
                      <a:pt x="847" y="18"/>
                    </a:cubicBezTo>
                    <a:cubicBezTo>
                      <a:pt x="0" y="215"/>
                      <a:pt x="228" y="1408"/>
                      <a:pt x="970" y="1408"/>
                    </a:cubicBezTo>
                    <a:cubicBezTo>
                      <a:pt x="1027" y="1408"/>
                      <a:pt x="1087" y="1401"/>
                      <a:pt x="1151" y="1385"/>
                    </a:cubicBezTo>
                    <a:cubicBezTo>
                      <a:pt x="1977" y="1214"/>
                      <a:pt x="1761" y="1"/>
                      <a:pt x="100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2" name="Google Shape;3982;p24"/>
              <p:cNvSpPr/>
              <p:nvPr/>
            </p:nvSpPr>
            <p:spPr>
              <a:xfrm>
                <a:off x="-155500" y="2010075"/>
                <a:ext cx="12925" cy="11700"/>
              </a:xfrm>
              <a:custGeom>
                <a:rect b="b" l="l" r="r" t="t"/>
                <a:pathLst>
                  <a:path extrusionOk="0" h="468" w="517">
                    <a:moveTo>
                      <a:pt x="267" y="1"/>
                    </a:moveTo>
                    <a:cubicBezTo>
                      <a:pt x="250" y="1"/>
                      <a:pt x="232" y="2"/>
                      <a:pt x="213" y="5"/>
                    </a:cubicBezTo>
                    <a:cubicBezTo>
                      <a:pt x="61" y="36"/>
                      <a:pt x="0" y="157"/>
                      <a:pt x="61" y="279"/>
                    </a:cubicBezTo>
                    <a:cubicBezTo>
                      <a:pt x="87" y="385"/>
                      <a:pt x="114" y="467"/>
                      <a:pt x="259" y="467"/>
                    </a:cubicBezTo>
                    <a:cubicBezTo>
                      <a:pt x="282" y="467"/>
                      <a:pt x="306" y="465"/>
                      <a:pt x="334" y="461"/>
                    </a:cubicBezTo>
                    <a:cubicBezTo>
                      <a:pt x="395" y="431"/>
                      <a:pt x="426" y="401"/>
                      <a:pt x="486" y="401"/>
                    </a:cubicBezTo>
                    <a:cubicBezTo>
                      <a:pt x="517" y="370"/>
                      <a:pt x="517" y="279"/>
                      <a:pt x="486" y="218"/>
                    </a:cubicBezTo>
                    <a:cubicBezTo>
                      <a:pt x="459" y="109"/>
                      <a:pt x="408" y="1"/>
                      <a:pt x="26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3" name="Google Shape;3983;p24"/>
              <p:cNvSpPr/>
              <p:nvPr/>
            </p:nvSpPr>
            <p:spPr>
              <a:xfrm>
                <a:off x="-519600" y="1723300"/>
                <a:ext cx="49675" cy="35050"/>
              </a:xfrm>
              <a:custGeom>
                <a:rect b="b" l="l" r="r" t="t"/>
                <a:pathLst>
                  <a:path extrusionOk="0" h="1402" w="1987">
                    <a:moveTo>
                      <a:pt x="1013" y="1"/>
                    </a:moveTo>
                    <a:cubicBezTo>
                      <a:pt x="963" y="1"/>
                      <a:pt x="910" y="6"/>
                      <a:pt x="856" y="17"/>
                    </a:cubicBezTo>
                    <a:cubicBezTo>
                      <a:pt x="0" y="188"/>
                      <a:pt x="215" y="1402"/>
                      <a:pt x="996" y="1402"/>
                    </a:cubicBezTo>
                    <a:cubicBezTo>
                      <a:pt x="1048" y="1402"/>
                      <a:pt x="1103" y="1396"/>
                      <a:pt x="1160" y="1385"/>
                    </a:cubicBezTo>
                    <a:cubicBezTo>
                      <a:pt x="1986" y="1214"/>
                      <a:pt x="1770" y="1"/>
                      <a:pt x="101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4" name="Google Shape;3984;p24"/>
              <p:cNvSpPr/>
              <p:nvPr/>
            </p:nvSpPr>
            <p:spPr>
              <a:xfrm>
                <a:off x="-501275" y="1734975"/>
                <a:ext cx="12950" cy="11675"/>
              </a:xfrm>
              <a:custGeom>
                <a:rect b="b" l="l" r="r" t="t"/>
                <a:pathLst>
                  <a:path extrusionOk="0" h="467" w="518">
                    <a:moveTo>
                      <a:pt x="278" y="0"/>
                    </a:moveTo>
                    <a:cubicBezTo>
                      <a:pt x="259" y="0"/>
                      <a:pt x="238" y="2"/>
                      <a:pt x="214" y="6"/>
                    </a:cubicBezTo>
                    <a:cubicBezTo>
                      <a:pt x="62" y="37"/>
                      <a:pt x="1" y="158"/>
                      <a:pt x="62" y="249"/>
                    </a:cubicBezTo>
                    <a:cubicBezTo>
                      <a:pt x="89" y="358"/>
                      <a:pt x="116" y="467"/>
                      <a:pt x="252" y="467"/>
                    </a:cubicBezTo>
                    <a:cubicBezTo>
                      <a:pt x="268" y="467"/>
                      <a:pt x="286" y="465"/>
                      <a:pt x="305" y="462"/>
                    </a:cubicBezTo>
                    <a:cubicBezTo>
                      <a:pt x="396" y="401"/>
                      <a:pt x="427" y="371"/>
                      <a:pt x="487" y="371"/>
                    </a:cubicBezTo>
                    <a:cubicBezTo>
                      <a:pt x="518" y="341"/>
                      <a:pt x="518" y="249"/>
                      <a:pt x="487" y="189"/>
                    </a:cubicBezTo>
                    <a:cubicBezTo>
                      <a:pt x="435" y="83"/>
                      <a:pt x="405" y="0"/>
                      <a:pt x="27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5" name="Google Shape;3985;p24"/>
              <p:cNvSpPr/>
              <p:nvPr/>
            </p:nvSpPr>
            <p:spPr>
              <a:xfrm>
                <a:off x="-759350" y="1347925"/>
                <a:ext cx="47825" cy="35350"/>
              </a:xfrm>
              <a:custGeom>
                <a:rect b="b" l="l" r="r" t="t"/>
                <a:pathLst>
                  <a:path extrusionOk="0" h="1414" w="1913">
                    <a:moveTo>
                      <a:pt x="963" y="0"/>
                    </a:moveTo>
                    <a:cubicBezTo>
                      <a:pt x="914" y="0"/>
                      <a:pt x="863" y="6"/>
                      <a:pt x="810" y="17"/>
                    </a:cubicBezTo>
                    <a:cubicBezTo>
                      <a:pt x="0" y="240"/>
                      <a:pt x="191" y="1414"/>
                      <a:pt x="911" y="1414"/>
                    </a:cubicBezTo>
                    <a:cubicBezTo>
                      <a:pt x="975" y="1414"/>
                      <a:pt x="1043" y="1404"/>
                      <a:pt x="1114" y="1385"/>
                    </a:cubicBezTo>
                    <a:cubicBezTo>
                      <a:pt x="1912" y="1214"/>
                      <a:pt x="1695" y="0"/>
                      <a:pt x="96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6" name="Google Shape;3986;p24"/>
              <p:cNvSpPr/>
              <p:nvPr/>
            </p:nvSpPr>
            <p:spPr>
              <a:xfrm>
                <a:off x="-741400" y="1359625"/>
                <a:ext cx="12200" cy="11675"/>
              </a:xfrm>
              <a:custGeom>
                <a:rect b="b" l="l" r="r" t="t"/>
                <a:pathLst>
                  <a:path extrusionOk="0" h="467" w="488">
                    <a:moveTo>
                      <a:pt x="230" y="0"/>
                    </a:moveTo>
                    <a:cubicBezTo>
                      <a:pt x="215" y="0"/>
                      <a:pt x="200" y="2"/>
                      <a:pt x="183" y="5"/>
                    </a:cubicBezTo>
                    <a:cubicBezTo>
                      <a:pt x="31" y="35"/>
                      <a:pt x="1" y="157"/>
                      <a:pt x="31" y="278"/>
                    </a:cubicBezTo>
                    <a:cubicBezTo>
                      <a:pt x="84" y="384"/>
                      <a:pt x="114" y="467"/>
                      <a:pt x="240" y="467"/>
                    </a:cubicBezTo>
                    <a:cubicBezTo>
                      <a:pt x="260" y="467"/>
                      <a:pt x="281" y="465"/>
                      <a:pt x="305" y="461"/>
                    </a:cubicBezTo>
                    <a:cubicBezTo>
                      <a:pt x="457" y="430"/>
                      <a:pt x="487" y="309"/>
                      <a:pt x="457" y="187"/>
                    </a:cubicBezTo>
                    <a:cubicBezTo>
                      <a:pt x="430" y="106"/>
                      <a:pt x="354" y="0"/>
                      <a:pt x="23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7" name="Google Shape;3987;p24"/>
              <p:cNvSpPr/>
              <p:nvPr/>
            </p:nvSpPr>
            <p:spPr>
              <a:xfrm>
                <a:off x="165500" y="930750"/>
                <a:ext cx="49225" cy="35350"/>
              </a:xfrm>
              <a:custGeom>
                <a:rect b="b" l="l" r="r" t="t"/>
                <a:pathLst>
                  <a:path extrusionOk="0" h="1414" w="1969">
                    <a:moveTo>
                      <a:pt x="996" y="0"/>
                    </a:moveTo>
                    <a:cubicBezTo>
                      <a:pt x="946" y="0"/>
                      <a:pt x="893" y="5"/>
                      <a:pt x="838" y="17"/>
                    </a:cubicBezTo>
                    <a:cubicBezTo>
                      <a:pt x="0" y="240"/>
                      <a:pt x="240" y="1413"/>
                      <a:pt x="945" y="1413"/>
                    </a:cubicBezTo>
                    <a:cubicBezTo>
                      <a:pt x="1007" y="1413"/>
                      <a:pt x="1073" y="1404"/>
                      <a:pt x="1142" y="1385"/>
                    </a:cubicBezTo>
                    <a:cubicBezTo>
                      <a:pt x="1969" y="1213"/>
                      <a:pt x="1753" y="0"/>
                      <a:pt x="99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8" name="Google Shape;3988;p24"/>
              <p:cNvSpPr/>
              <p:nvPr/>
            </p:nvSpPr>
            <p:spPr>
              <a:xfrm>
                <a:off x="184150" y="942425"/>
                <a:ext cx="12200" cy="11950"/>
              </a:xfrm>
              <a:custGeom>
                <a:rect b="b" l="l" r="r" t="t"/>
                <a:pathLst>
                  <a:path extrusionOk="0" h="478" w="488">
                    <a:moveTo>
                      <a:pt x="238" y="1"/>
                    </a:moveTo>
                    <a:cubicBezTo>
                      <a:pt x="221" y="1"/>
                      <a:pt x="203" y="2"/>
                      <a:pt x="183" y="6"/>
                    </a:cubicBezTo>
                    <a:cubicBezTo>
                      <a:pt x="31" y="66"/>
                      <a:pt x="1" y="158"/>
                      <a:pt x="31" y="279"/>
                    </a:cubicBezTo>
                    <a:cubicBezTo>
                      <a:pt x="56" y="378"/>
                      <a:pt x="81" y="478"/>
                      <a:pt x="205" y="478"/>
                    </a:cubicBezTo>
                    <a:cubicBezTo>
                      <a:pt x="233" y="478"/>
                      <a:pt x="266" y="473"/>
                      <a:pt x="305" y="462"/>
                    </a:cubicBezTo>
                    <a:cubicBezTo>
                      <a:pt x="366" y="431"/>
                      <a:pt x="396" y="401"/>
                      <a:pt x="457" y="401"/>
                    </a:cubicBezTo>
                    <a:cubicBezTo>
                      <a:pt x="487" y="370"/>
                      <a:pt x="487" y="279"/>
                      <a:pt x="457" y="218"/>
                    </a:cubicBezTo>
                    <a:cubicBezTo>
                      <a:pt x="457" y="110"/>
                      <a:pt x="384" y="1"/>
                      <a:pt x="23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9" name="Google Shape;3989;p24"/>
              <p:cNvSpPr/>
              <p:nvPr/>
            </p:nvSpPr>
            <p:spPr>
              <a:xfrm>
                <a:off x="100150" y="1385900"/>
                <a:ext cx="49225" cy="35375"/>
              </a:xfrm>
              <a:custGeom>
                <a:rect b="b" l="l" r="r" t="t"/>
                <a:pathLst>
                  <a:path extrusionOk="0" h="1415" w="1969">
                    <a:moveTo>
                      <a:pt x="996" y="1"/>
                    </a:moveTo>
                    <a:cubicBezTo>
                      <a:pt x="946" y="1"/>
                      <a:pt x="893" y="6"/>
                      <a:pt x="838" y="18"/>
                    </a:cubicBezTo>
                    <a:cubicBezTo>
                      <a:pt x="0" y="241"/>
                      <a:pt x="215" y="1414"/>
                      <a:pt x="939" y="1414"/>
                    </a:cubicBezTo>
                    <a:cubicBezTo>
                      <a:pt x="1003" y="1414"/>
                      <a:pt x="1071" y="1405"/>
                      <a:pt x="1142" y="1385"/>
                    </a:cubicBezTo>
                    <a:cubicBezTo>
                      <a:pt x="1969" y="1214"/>
                      <a:pt x="1753" y="1"/>
                      <a:pt x="99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0" name="Google Shape;3990;p24"/>
              <p:cNvSpPr/>
              <p:nvPr/>
            </p:nvSpPr>
            <p:spPr>
              <a:xfrm>
                <a:off x="118050" y="1397625"/>
                <a:ext cx="12950" cy="11675"/>
              </a:xfrm>
              <a:custGeom>
                <a:rect b="b" l="l" r="r" t="t"/>
                <a:pathLst>
                  <a:path extrusionOk="0" h="467" w="518">
                    <a:moveTo>
                      <a:pt x="259" y="1"/>
                    </a:moveTo>
                    <a:cubicBezTo>
                      <a:pt x="245" y="1"/>
                      <a:pt x="230" y="2"/>
                      <a:pt x="213" y="5"/>
                    </a:cubicBezTo>
                    <a:cubicBezTo>
                      <a:pt x="61" y="35"/>
                      <a:pt x="0" y="157"/>
                      <a:pt x="61" y="278"/>
                    </a:cubicBezTo>
                    <a:cubicBezTo>
                      <a:pt x="88" y="384"/>
                      <a:pt x="114" y="466"/>
                      <a:pt x="240" y="466"/>
                    </a:cubicBezTo>
                    <a:cubicBezTo>
                      <a:pt x="259" y="466"/>
                      <a:pt x="280" y="465"/>
                      <a:pt x="304" y="461"/>
                    </a:cubicBezTo>
                    <a:cubicBezTo>
                      <a:pt x="456" y="430"/>
                      <a:pt x="517" y="309"/>
                      <a:pt x="456" y="187"/>
                    </a:cubicBezTo>
                    <a:cubicBezTo>
                      <a:pt x="456" y="132"/>
                      <a:pt x="406"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1" name="Google Shape;3991;p24"/>
              <p:cNvSpPr/>
              <p:nvPr/>
            </p:nvSpPr>
            <p:spPr>
              <a:xfrm>
                <a:off x="683500" y="1892000"/>
                <a:ext cx="49475" cy="35175"/>
              </a:xfrm>
              <a:custGeom>
                <a:rect b="b" l="l" r="r" t="t"/>
                <a:pathLst>
                  <a:path extrusionOk="0" h="1407" w="1979">
                    <a:moveTo>
                      <a:pt x="1006" y="0"/>
                    </a:moveTo>
                    <a:cubicBezTo>
                      <a:pt x="955" y="0"/>
                      <a:pt x="903" y="6"/>
                      <a:pt x="848" y="17"/>
                    </a:cubicBezTo>
                    <a:cubicBezTo>
                      <a:pt x="0" y="187"/>
                      <a:pt x="230" y="1407"/>
                      <a:pt x="974" y="1407"/>
                    </a:cubicBezTo>
                    <a:cubicBezTo>
                      <a:pt x="1031" y="1407"/>
                      <a:pt x="1090" y="1400"/>
                      <a:pt x="1152" y="1385"/>
                    </a:cubicBezTo>
                    <a:cubicBezTo>
                      <a:pt x="1979" y="1214"/>
                      <a:pt x="1763" y="0"/>
                      <a:pt x="100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2" name="Google Shape;3992;p24"/>
              <p:cNvSpPr/>
              <p:nvPr/>
            </p:nvSpPr>
            <p:spPr>
              <a:xfrm>
                <a:off x="701650" y="1903700"/>
                <a:ext cx="12175" cy="11675"/>
              </a:xfrm>
              <a:custGeom>
                <a:rect b="b" l="l" r="r" t="t"/>
                <a:pathLst>
                  <a:path extrusionOk="0" h="467" w="487">
                    <a:moveTo>
                      <a:pt x="245" y="0"/>
                    </a:moveTo>
                    <a:cubicBezTo>
                      <a:pt x="226" y="0"/>
                      <a:pt x="205" y="2"/>
                      <a:pt x="183" y="5"/>
                    </a:cubicBezTo>
                    <a:cubicBezTo>
                      <a:pt x="31" y="66"/>
                      <a:pt x="0" y="157"/>
                      <a:pt x="31" y="279"/>
                    </a:cubicBezTo>
                    <a:cubicBezTo>
                      <a:pt x="84" y="384"/>
                      <a:pt x="113" y="467"/>
                      <a:pt x="240" y="467"/>
                    </a:cubicBezTo>
                    <a:cubicBezTo>
                      <a:pt x="259" y="467"/>
                      <a:pt x="280" y="465"/>
                      <a:pt x="304" y="461"/>
                    </a:cubicBezTo>
                    <a:cubicBezTo>
                      <a:pt x="396" y="431"/>
                      <a:pt x="426" y="400"/>
                      <a:pt x="456" y="400"/>
                    </a:cubicBezTo>
                    <a:cubicBezTo>
                      <a:pt x="487" y="370"/>
                      <a:pt x="487" y="279"/>
                      <a:pt x="456" y="218"/>
                    </a:cubicBezTo>
                    <a:cubicBezTo>
                      <a:pt x="456" y="109"/>
                      <a:pt x="408" y="0"/>
                      <a:pt x="24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3" name="Google Shape;3993;p24"/>
              <p:cNvSpPr/>
              <p:nvPr/>
            </p:nvSpPr>
            <p:spPr>
              <a:xfrm>
                <a:off x="910025" y="1227100"/>
                <a:ext cx="49450" cy="35200"/>
              </a:xfrm>
              <a:custGeom>
                <a:rect b="b" l="l" r="r" t="t"/>
                <a:pathLst>
                  <a:path extrusionOk="0" h="1408" w="1978">
                    <a:moveTo>
                      <a:pt x="1028" y="0"/>
                    </a:moveTo>
                    <a:cubicBezTo>
                      <a:pt x="979" y="0"/>
                      <a:pt x="928" y="6"/>
                      <a:pt x="875" y="17"/>
                    </a:cubicBezTo>
                    <a:cubicBezTo>
                      <a:pt x="1" y="214"/>
                      <a:pt x="226" y="1407"/>
                      <a:pt x="992" y="1407"/>
                    </a:cubicBezTo>
                    <a:cubicBezTo>
                      <a:pt x="1051" y="1407"/>
                      <a:pt x="1114" y="1400"/>
                      <a:pt x="1179" y="1385"/>
                    </a:cubicBezTo>
                    <a:cubicBezTo>
                      <a:pt x="1977" y="1214"/>
                      <a:pt x="1760" y="0"/>
                      <a:pt x="102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4" name="Google Shape;3994;p24"/>
              <p:cNvSpPr/>
              <p:nvPr/>
            </p:nvSpPr>
            <p:spPr>
              <a:xfrm>
                <a:off x="928850" y="1238800"/>
                <a:ext cx="12200" cy="11950"/>
              </a:xfrm>
              <a:custGeom>
                <a:rect b="b" l="l" r="r" t="t"/>
                <a:pathLst>
                  <a:path extrusionOk="0" h="478" w="488">
                    <a:moveTo>
                      <a:pt x="237" y="0"/>
                    </a:moveTo>
                    <a:cubicBezTo>
                      <a:pt x="220" y="0"/>
                      <a:pt x="202" y="2"/>
                      <a:pt x="183" y="5"/>
                    </a:cubicBezTo>
                    <a:cubicBezTo>
                      <a:pt x="31" y="66"/>
                      <a:pt x="1" y="157"/>
                      <a:pt x="31" y="278"/>
                    </a:cubicBezTo>
                    <a:cubicBezTo>
                      <a:pt x="56" y="378"/>
                      <a:pt x="101" y="477"/>
                      <a:pt x="216" y="477"/>
                    </a:cubicBezTo>
                    <a:cubicBezTo>
                      <a:pt x="242" y="477"/>
                      <a:pt x="271" y="472"/>
                      <a:pt x="305" y="461"/>
                    </a:cubicBezTo>
                    <a:cubicBezTo>
                      <a:pt x="365" y="430"/>
                      <a:pt x="426" y="400"/>
                      <a:pt x="457" y="400"/>
                    </a:cubicBezTo>
                    <a:cubicBezTo>
                      <a:pt x="487" y="370"/>
                      <a:pt x="487" y="278"/>
                      <a:pt x="457" y="218"/>
                    </a:cubicBezTo>
                    <a:cubicBezTo>
                      <a:pt x="429" y="109"/>
                      <a:pt x="378" y="0"/>
                      <a:pt x="23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5" name="Google Shape;3995;p24"/>
              <p:cNvSpPr/>
              <p:nvPr/>
            </p:nvSpPr>
            <p:spPr>
              <a:xfrm>
                <a:off x="557925" y="1051550"/>
                <a:ext cx="49675" cy="35075"/>
              </a:xfrm>
              <a:custGeom>
                <a:rect b="b" l="l" r="r" t="t"/>
                <a:pathLst>
                  <a:path extrusionOk="0" h="1403" w="1987">
                    <a:moveTo>
                      <a:pt x="1008" y="1"/>
                    </a:moveTo>
                    <a:cubicBezTo>
                      <a:pt x="960" y="1"/>
                      <a:pt x="909" y="6"/>
                      <a:pt x="856" y="18"/>
                    </a:cubicBezTo>
                    <a:cubicBezTo>
                      <a:pt x="1" y="189"/>
                      <a:pt x="215" y="1402"/>
                      <a:pt x="997" y="1402"/>
                    </a:cubicBezTo>
                    <a:cubicBezTo>
                      <a:pt x="1048" y="1402"/>
                      <a:pt x="1103" y="1397"/>
                      <a:pt x="1160" y="1385"/>
                    </a:cubicBezTo>
                    <a:cubicBezTo>
                      <a:pt x="1986" y="1214"/>
                      <a:pt x="1744"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6" name="Google Shape;3996;p24"/>
              <p:cNvSpPr/>
              <p:nvPr/>
            </p:nvSpPr>
            <p:spPr>
              <a:xfrm>
                <a:off x="576275" y="1063250"/>
                <a:ext cx="12175" cy="11700"/>
              </a:xfrm>
              <a:custGeom>
                <a:rect b="b" l="l" r="r" t="t"/>
                <a:pathLst>
                  <a:path extrusionOk="0" h="468" w="487">
                    <a:moveTo>
                      <a:pt x="245" y="1"/>
                    </a:moveTo>
                    <a:cubicBezTo>
                      <a:pt x="226" y="1"/>
                      <a:pt x="205" y="2"/>
                      <a:pt x="182" y="6"/>
                    </a:cubicBezTo>
                    <a:cubicBezTo>
                      <a:pt x="30" y="36"/>
                      <a:pt x="0" y="158"/>
                      <a:pt x="30" y="279"/>
                    </a:cubicBezTo>
                    <a:cubicBezTo>
                      <a:pt x="83" y="385"/>
                      <a:pt x="113" y="467"/>
                      <a:pt x="240" y="467"/>
                    </a:cubicBezTo>
                    <a:cubicBezTo>
                      <a:pt x="259" y="467"/>
                      <a:pt x="280" y="465"/>
                      <a:pt x="304" y="461"/>
                    </a:cubicBezTo>
                    <a:cubicBezTo>
                      <a:pt x="395" y="431"/>
                      <a:pt x="426" y="401"/>
                      <a:pt x="456" y="401"/>
                    </a:cubicBezTo>
                    <a:cubicBezTo>
                      <a:pt x="486" y="340"/>
                      <a:pt x="486" y="279"/>
                      <a:pt x="456" y="188"/>
                    </a:cubicBezTo>
                    <a:cubicBezTo>
                      <a:pt x="429" y="106"/>
                      <a:pt x="402" y="1"/>
                      <a:pt x="24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7" name="Google Shape;3997;p24"/>
              <p:cNvSpPr/>
              <p:nvPr/>
            </p:nvSpPr>
            <p:spPr>
              <a:xfrm>
                <a:off x="1153750" y="1635925"/>
                <a:ext cx="48075" cy="35175"/>
              </a:xfrm>
              <a:custGeom>
                <a:rect b="b" l="l" r="r" t="t"/>
                <a:pathLst>
                  <a:path extrusionOk="0" h="1407" w="1923">
                    <a:moveTo>
                      <a:pt x="950" y="0"/>
                    </a:moveTo>
                    <a:cubicBezTo>
                      <a:pt x="900" y="0"/>
                      <a:pt x="847" y="5"/>
                      <a:pt x="792" y="17"/>
                    </a:cubicBezTo>
                    <a:cubicBezTo>
                      <a:pt x="1" y="186"/>
                      <a:pt x="208" y="1407"/>
                      <a:pt x="925" y="1407"/>
                    </a:cubicBezTo>
                    <a:cubicBezTo>
                      <a:pt x="979" y="1407"/>
                      <a:pt x="1036" y="1400"/>
                      <a:pt x="1096" y="1385"/>
                    </a:cubicBezTo>
                    <a:cubicBezTo>
                      <a:pt x="1923" y="1214"/>
                      <a:pt x="1707" y="0"/>
                      <a:pt x="95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8" name="Google Shape;3998;p24"/>
              <p:cNvSpPr/>
              <p:nvPr/>
            </p:nvSpPr>
            <p:spPr>
              <a:xfrm>
                <a:off x="1172025" y="1647575"/>
                <a:ext cx="12175" cy="11700"/>
              </a:xfrm>
              <a:custGeom>
                <a:rect b="b" l="l" r="r" t="t"/>
                <a:pathLst>
                  <a:path extrusionOk="0" h="468" w="487">
                    <a:moveTo>
                      <a:pt x="239" y="1"/>
                    </a:moveTo>
                    <a:cubicBezTo>
                      <a:pt x="222" y="1"/>
                      <a:pt x="203" y="3"/>
                      <a:pt x="183" y="7"/>
                    </a:cubicBezTo>
                    <a:cubicBezTo>
                      <a:pt x="31" y="37"/>
                      <a:pt x="0" y="159"/>
                      <a:pt x="31" y="280"/>
                    </a:cubicBezTo>
                    <a:cubicBezTo>
                      <a:pt x="58" y="362"/>
                      <a:pt x="109" y="467"/>
                      <a:pt x="250" y="467"/>
                    </a:cubicBezTo>
                    <a:cubicBezTo>
                      <a:pt x="267" y="467"/>
                      <a:pt x="285" y="466"/>
                      <a:pt x="304" y="463"/>
                    </a:cubicBezTo>
                    <a:cubicBezTo>
                      <a:pt x="365" y="432"/>
                      <a:pt x="426" y="371"/>
                      <a:pt x="456" y="371"/>
                    </a:cubicBezTo>
                    <a:cubicBezTo>
                      <a:pt x="487" y="341"/>
                      <a:pt x="487" y="280"/>
                      <a:pt x="456" y="189"/>
                    </a:cubicBezTo>
                    <a:cubicBezTo>
                      <a:pt x="430" y="84"/>
                      <a:pt x="358" y="1"/>
                      <a:pt x="23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9" name="Google Shape;3999;p24"/>
              <p:cNvSpPr/>
              <p:nvPr/>
            </p:nvSpPr>
            <p:spPr>
              <a:xfrm>
                <a:off x="1476250" y="907950"/>
                <a:ext cx="48525" cy="35350"/>
              </a:xfrm>
              <a:custGeom>
                <a:rect b="b" l="l" r="r" t="t"/>
                <a:pathLst>
                  <a:path extrusionOk="0" h="1414" w="1941">
                    <a:moveTo>
                      <a:pt x="968" y="0"/>
                    </a:moveTo>
                    <a:cubicBezTo>
                      <a:pt x="918" y="0"/>
                      <a:pt x="865" y="6"/>
                      <a:pt x="810" y="17"/>
                    </a:cubicBezTo>
                    <a:cubicBezTo>
                      <a:pt x="0" y="240"/>
                      <a:pt x="217" y="1413"/>
                      <a:pt x="918" y="1413"/>
                    </a:cubicBezTo>
                    <a:cubicBezTo>
                      <a:pt x="980" y="1413"/>
                      <a:pt x="1045" y="1404"/>
                      <a:pt x="1114" y="1385"/>
                    </a:cubicBezTo>
                    <a:cubicBezTo>
                      <a:pt x="1941" y="1214"/>
                      <a:pt x="1725" y="0"/>
                      <a:pt x="96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0" name="Google Shape;4000;p24"/>
              <p:cNvSpPr/>
              <p:nvPr/>
            </p:nvSpPr>
            <p:spPr>
              <a:xfrm>
                <a:off x="1494975" y="919650"/>
                <a:ext cx="12175" cy="11925"/>
              </a:xfrm>
              <a:custGeom>
                <a:rect b="b" l="l" r="r" t="t"/>
                <a:pathLst>
                  <a:path extrusionOk="0" h="477" w="487">
                    <a:moveTo>
                      <a:pt x="222" y="1"/>
                    </a:moveTo>
                    <a:cubicBezTo>
                      <a:pt x="209" y="1"/>
                      <a:pt x="196" y="2"/>
                      <a:pt x="183" y="5"/>
                    </a:cubicBezTo>
                    <a:cubicBezTo>
                      <a:pt x="31" y="66"/>
                      <a:pt x="0" y="157"/>
                      <a:pt x="31" y="278"/>
                    </a:cubicBezTo>
                    <a:cubicBezTo>
                      <a:pt x="56" y="378"/>
                      <a:pt x="101" y="477"/>
                      <a:pt x="216" y="477"/>
                    </a:cubicBezTo>
                    <a:cubicBezTo>
                      <a:pt x="242" y="477"/>
                      <a:pt x="271" y="472"/>
                      <a:pt x="304" y="461"/>
                    </a:cubicBezTo>
                    <a:cubicBezTo>
                      <a:pt x="365" y="430"/>
                      <a:pt x="426" y="400"/>
                      <a:pt x="456" y="400"/>
                    </a:cubicBezTo>
                    <a:cubicBezTo>
                      <a:pt x="487" y="370"/>
                      <a:pt x="487" y="278"/>
                      <a:pt x="456" y="218"/>
                    </a:cubicBezTo>
                    <a:cubicBezTo>
                      <a:pt x="429" y="134"/>
                      <a:pt x="351" y="1"/>
                      <a:pt x="22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1" name="Google Shape;4001;p24"/>
              <p:cNvSpPr/>
              <p:nvPr/>
            </p:nvSpPr>
            <p:spPr>
              <a:xfrm>
                <a:off x="1090575" y="636650"/>
                <a:ext cx="48950" cy="35075"/>
              </a:xfrm>
              <a:custGeom>
                <a:rect b="b" l="l" r="r" t="t"/>
                <a:pathLst>
                  <a:path extrusionOk="0" h="1403" w="1958">
                    <a:moveTo>
                      <a:pt x="984" y="1"/>
                    </a:moveTo>
                    <a:cubicBezTo>
                      <a:pt x="934" y="1"/>
                      <a:pt x="882" y="6"/>
                      <a:pt x="827" y="18"/>
                    </a:cubicBezTo>
                    <a:cubicBezTo>
                      <a:pt x="0" y="189"/>
                      <a:pt x="216" y="1402"/>
                      <a:pt x="973" y="1402"/>
                    </a:cubicBezTo>
                    <a:cubicBezTo>
                      <a:pt x="1023" y="1402"/>
                      <a:pt x="1076" y="1397"/>
                      <a:pt x="1131" y="1385"/>
                    </a:cubicBezTo>
                    <a:cubicBezTo>
                      <a:pt x="1957" y="1214"/>
                      <a:pt x="1741" y="1"/>
                      <a:pt x="98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2" name="Google Shape;4002;p24"/>
              <p:cNvSpPr/>
              <p:nvPr/>
            </p:nvSpPr>
            <p:spPr>
              <a:xfrm>
                <a:off x="1108950" y="648325"/>
                <a:ext cx="12950" cy="11700"/>
              </a:xfrm>
              <a:custGeom>
                <a:rect b="b" l="l" r="r" t="t"/>
                <a:pathLst>
                  <a:path extrusionOk="0" h="468" w="518">
                    <a:moveTo>
                      <a:pt x="269" y="1"/>
                    </a:moveTo>
                    <a:cubicBezTo>
                      <a:pt x="252" y="1"/>
                      <a:pt x="233" y="3"/>
                      <a:pt x="213" y="7"/>
                    </a:cubicBezTo>
                    <a:cubicBezTo>
                      <a:pt x="61" y="37"/>
                      <a:pt x="0" y="159"/>
                      <a:pt x="61" y="250"/>
                    </a:cubicBezTo>
                    <a:cubicBezTo>
                      <a:pt x="88" y="358"/>
                      <a:pt x="116" y="467"/>
                      <a:pt x="252" y="467"/>
                    </a:cubicBezTo>
                    <a:cubicBezTo>
                      <a:pt x="268" y="467"/>
                      <a:pt x="285" y="466"/>
                      <a:pt x="304" y="462"/>
                    </a:cubicBezTo>
                    <a:cubicBezTo>
                      <a:pt x="396" y="402"/>
                      <a:pt x="426" y="371"/>
                      <a:pt x="456" y="371"/>
                    </a:cubicBezTo>
                    <a:cubicBezTo>
                      <a:pt x="517" y="341"/>
                      <a:pt x="517" y="250"/>
                      <a:pt x="456" y="189"/>
                    </a:cubicBezTo>
                    <a:cubicBezTo>
                      <a:pt x="430" y="83"/>
                      <a:pt x="381" y="1"/>
                      <a:pt x="2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3" name="Google Shape;4003;p24"/>
              <p:cNvSpPr/>
              <p:nvPr/>
            </p:nvSpPr>
            <p:spPr>
              <a:xfrm>
                <a:off x="1591325" y="1085750"/>
                <a:ext cx="48250" cy="35050"/>
              </a:xfrm>
              <a:custGeom>
                <a:rect b="b" l="l" r="r" t="t"/>
                <a:pathLst>
                  <a:path extrusionOk="0" h="1402" w="1930">
                    <a:moveTo>
                      <a:pt x="980" y="1"/>
                    </a:moveTo>
                    <a:cubicBezTo>
                      <a:pt x="931" y="1"/>
                      <a:pt x="880" y="6"/>
                      <a:pt x="827" y="17"/>
                    </a:cubicBezTo>
                    <a:cubicBezTo>
                      <a:pt x="1" y="188"/>
                      <a:pt x="217" y="1402"/>
                      <a:pt x="974" y="1402"/>
                    </a:cubicBezTo>
                    <a:cubicBezTo>
                      <a:pt x="1024" y="1402"/>
                      <a:pt x="1077" y="1397"/>
                      <a:pt x="1131" y="1385"/>
                    </a:cubicBezTo>
                    <a:cubicBezTo>
                      <a:pt x="1929" y="1214"/>
                      <a:pt x="1712" y="1"/>
                      <a:pt x="98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4" name="Google Shape;4004;p24"/>
              <p:cNvSpPr/>
              <p:nvPr/>
            </p:nvSpPr>
            <p:spPr>
              <a:xfrm>
                <a:off x="1609725" y="1097450"/>
                <a:ext cx="12175" cy="11700"/>
              </a:xfrm>
              <a:custGeom>
                <a:rect b="b" l="l" r="r" t="t"/>
                <a:pathLst>
                  <a:path extrusionOk="0" h="468" w="487">
                    <a:moveTo>
                      <a:pt x="229" y="1"/>
                    </a:moveTo>
                    <a:cubicBezTo>
                      <a:pt x="214" y="1"/>
                      <a:pt x="199" y="2"/>
                      <a:pt x="183" y="5"/>
                    </a:cubicBezTo>
                    <a:cubicBezTo>
                      <a:pt x="31" y="36"/>
                      <a:pt x="0" y="157"/>
                      <a:pt x="31" y="279"/>
                    </a:cubicBezTo>
                    <a:cubicBezTo>
                      <a:pt x="83" y="385"/>
                      <a:pt x="113" y="467"/>
                      <a:pt x="240" y="467"/>
                    </a:cubicBezTo>
                    <a:cubicBezTo>
                      <a:pt x="259" y="467"/>
                      <a:pt x="280" y="465"/>
                      <a:pt x="304" y="461"/>
                    </a:cubicBezTo>
                    <a:cubicBezTo>
                      <a:pt x="365" y="431"/>
                      <a:pt x="426" y="400"/>
                      <a:pt x="456" y="400"/>
                    </a:cubicBezTo>
                    <a:cubicBezTo>
                      <a:pt x="487" y="340"/>
                      <a:pt x="487" y="279"/>
                      <a:pt x="456" y="188"/>
                    </a:cubicBezTo>
                    <a:cubicBezTo>
                      <a:pt x="429" y="106"/>
                      <a:pt x="353" y="1"/>
                      <a:pt x="22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5" name="Google Shape;4005;p24"/>
              <p:cNvSpPr/>
              <p:nvPr/>
            </p:nvSpPr>
            <p:spPr>
              <a:xfrm>
                <a:off x="1606575" y="1644275"/>
                <a:ext cx="49675" cy="35050"/>
              </a:xfrm>
              <a:custGeom>
                <a:rect b="b" l="l" r="r" t="t"/>
                <a:pathLst>
                  <a:path extrusionOk="0" h="1402" w="1987">
                    <a:moveTo>
                      <a:pt x="1013" y="0"/>
                    </a:moveTo>
                    <a:cubicBezTo>
                      <a:pt x="963" y="0"/>
                      <a:pt x="911" y="6"/>
                      <a:pt x="856" y="17"/>
                    </a:cubicBezTo>
                    <a:cubicBezTo>
                      <a:pt x="1" y="188"/>
                      <a:pt x="241" y="1402"/>
                      <a:pt x="1002" y="1402"/>
                    </a:cubicBezTo>
                    <a:cubicBezTo>
                      <a:pt x="1052" y="1402"/>
                      <a:pt x="1105" y="1396"/>
                      <a:pt x="1160" y="1385"/>
                    </a:cubicBezTo>
                    <a:cubicBezTo>
                      <a:pt x="1986" y="1214"/>
                      <a:pt x="1770" y="0"/>
                      <a:pt x="101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6" name="Google Shape;4006;p24"/>
              <p:cNvSpPr/>
              <p:nvPr/>
            </p:nvSpPr>
            <p:spPr>
              <a:xfrm>
                <a:off x="1624925" y="1655975"/>
                <a:ext cx="12175" cy="11675"/>
              </a:xfrm>
              <a:custGeom>
                <a:rect b="b" l="l" r="r" t="t"/>
                <a:pathLst>
                  <a:path extrusionOk="0" h="467" w="487">
                    <a:moveTo>
                      <a:pt x="246" y="0"/>
                    </a:moveTo>
                    <a:cubicBezTo>
                      <a:pt x="226" y="0"/>
                      <a:pt x="205" y="2"/>
                      <a:pt x="183" y="5"/>
                    </a:cubicBezTo>
                    <a:cubicBezTo>
                      <a:pt x="31" y="35"/>
                      <a:pt x="0" y="157"/>
                      <a:pt x="31" y="279"/>
                    </a:cubicBezTo>
                    <a:cubicBezTo>
                      <a:pt x="57" y="384"/>
                      <a:pt x="106" y="467"/>
                      <a:pt x="238" y="467"/>
                    </a:cubicBezTo>
                    <a:cubicBezTo>
                      <a:pt x="258" y="467"/>
                      <a:pt x="280" y="465"/>
                      <a:pt x="304" y="461"/>
                    </a:cubicBezTo>
                    <a:cubicBezTo>
                      <a:pt x="365" y="431"/>
                      <a:pt x="426" y="400"/>
                      <a:pt x="456" y="400"/>
                    </a:cubicBezTo>
                    <a:cubicBezTo>
                      <a:pt x="486" y="339"/>
                      <a:pt x="486" y="279"/>
                      <a:pt x="456" y="187"/>
                    </a:cubicBezTo>
                    <a:cubicBezTo>
                      <a:pt x="456" y="106"/>
                      <a:pt x="408" y="0"/>
                      <a:pt x="24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7" name="Google Shape;4007;p24"/>
              <p:cNvSpPr/>
              <p:nvPr/>
            </p:nvSpPr>
            <p:spPr>
              <a:xfrm>
                <a:off x="1919025" y="1202625"/>
                <a:ext cx="48575" cy="35350"/>
              </a:xfrm>
              <a:custGeom>
                <a:rect b="b" l="l" r="r" t="t"/>
                <a:pathLst>
                  <a:path extrusionOk="0" h="1414" w="1943">
                    <a:moveTo>
                      <a:pt x="1001" y="1"/>
                    </a:moveTo>
                    <a:cubicBezTo>
                      <a:pt x="944" y="1"/>
                      <a:pt x="883" y="8"/>
                      <a:pt x="820" y="23"/>
                    </a:cubicBezTo>
                    <a:cubicBezTo>
                      <a:pt x="1" y="193"/>
                      <a:pt x="206" y="1413"/>
                      <a:pt x="947" y="1413"/>
                    </a:cubicBezTo>
                    <a:cubicBezTo>
                      <a:pt x="1003" y="1413"/>
                      <a:pt x="1062" y="1406"/>
                      <a:pt x="1124" y="1391"/>
                    </a:cubicBezTo>
                    <a:cubicBezTo>
                      <a:pt x="1942" y="1194"/>
                      <a:pt x="1739" y="1"/>
                      <a:pt x="100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8" name="Google Shape;4008;p24"/>
              <p:cNvSpPr/>
              <p:nvPr/>
            </p:nvSpPr>
            <p:spPr>
              <a:xfrm>
                <a:off x="1937225" y="1214450"/>
                <a:ext cx="12950" cy="11675"/>
              </a:xfrm>
              <a:custGeom>
                <a:rect b="b" l="l" r="r" t="t"/>
                <a:pathLst>
                  <a:path extrusionOk="0" h="467" w="518">
                    <a:moveTo>
                      <a:pt x="269" y="0"/>
                    </a:moveTo>
                    <a:cubicBezTo>
                      <a:pt x="252" y="0"/>
                      <a:pt x="234" y="2"/>
                      <a:pt x="214" y="6"/>
                    </a:cubicBezTo>
                    <a:cubicBezTo>
                      <a:pt x="62" y="37"/>
                      <a:pt x="1" y="158"/>
                      <a:pt x="62" y="280"/>
                    </a:cubicBezTo>
                    <a:cubicBezTo>
                      <a:pt x="89" y="361"/>
                      <a:pt x="116" y="467"/>
                      <a:pt x="251" y="467"/>
                    </a:cubicBezTo>
                    <a:cubicBezTo>
                      <a:pt x="268" y="467"/>
                      <a:pt x="285" y="465"/>
                      <a:pt x="305" y="462"/>
                    </a:cubicBezTo>
                    <a:cubicBezTo>
                      <a:pt x="396" y="432"/>
                      <a:pt x="426" y="371"/>
                      <a:pt x="457" y="371"/>
                    </a:cubicBezTo>
                    <a:cubicBezTo>
                      <a:pt x="518" y="341"/>
                      <a:pt x="518" y="280"/>
                      <a:pt x="457" y="189"/>
                    </a:cubicBezTo>
                    <a:cubicBezTo>
                      <a:pt x="430" y="83"/>
                      <a:pt x="381" y="0"/>
                      <a:pt x="26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9" name="Google Shape;4009;p24"/>
              <p:cNvSpPr/>
              <p:nvPr/>
            </p:nvSpPr>
            <p:spPr>
              <a:xfrm>
                <a:off x="2146050" y="1517225"/>
                <a:ext cx="48050" cy="35200"/>
              </a:xfrm>
              <a:custGeom>
                <a:rect b="b" l="l" r="r" t="t"/>
                <a:pathLst>
                  <a:path extrusionOk="0" h="1408" w="1922">
                    <a:moveTo>
                      <a:pt x="1002" y="1"/>
                    </a:moveTo>
                    <a:cubicBezTo>
                      <a:pt x="947" y="1"/>
                      <a:pt x="888" y="8"/>
                      <a:pt x="827" y="23"/>
                    </a:cubicBezTo>
                    <a:cubicBezTo>
                      <a:pt x="1" y="194"/>
                      <a:pt x="217" y="1408"/>
                      <a:pt x="974" y="1408"/>
                    </a:cubicBezTo>
                    <a:cubicBezTo>
                      <a:pt x="1024" y="1408"/>
                      <a:pt x="1076" y="1402"/>
                      <a:pt x="1131" y="1391"/>
                    </a:cubicBezTo>
                    <a:cubicBezTo>
                      <a:pt x="1921" y="1193"/>
                      <a:pt x="1716" y="1"/>
                      <a:pt x="100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0" name="Google Shape;4010;p24"/>
              <p:cNvSpPr/>
              <p:nvPr/>
            </p:nvSpPr>
            <p:spPr>
              <a:xfrm>
                <a:off x="2164450" y="1528775"/>
                <a:ext cx="12175" cy="11950"/>
              </a:xfrm>
              <a:custGeom>
                <a:rect b="b" l="l" r="r" t="t"/>
                <a:pathLst>
                  <a:path extrusionOk="0" h="478" w="487">
                    <a:moveTo>
                      <a:pt x="282" y="1"/>
                    </a:moveTo>
                    <a:cubicBezTo>
                      <a:pt x="254" y="1"/>
                      <a:pt x="222" y="6"/>
                      <a:pt x="182" y="17"/>
                    </a:cubicBezTo>
                    <a:cubicBezTo>
                      <a:pt x="31" y="47"/>
                      <a:pt x="0" y="169"/>
                      <a:pt x="31" y="260"/>
                    </a:cubicBezTo>
                    <a:cubicBezTo>
                      <a:pt x="85" y="369"/>
                      <a:pt x="115" y="478"/>
                      <a:pt x="251" y="478"/>
                    </a:cubicBezTo>
                    <a:cubicBezTo>
                      <a:pt x="267" y="478"/>
                      <a:pt x="285" y="476"/>
                      <a:pt x="304" y="473"/>
                    </a:cubicBezTo>
                    <a:cubicBezTo>
                      <a:pt x="395" y="412"/>
                      <a:pt x="426" y="382"/>
                      <a:pt x="456" y="382"/>
                    </a:cubicBezTo>
                    <a:cubicBezTo>
                      <a:pt x="486" y="351"/>
                      <a:pt x="486" y="260"/>
                      <a:pt x="456" y="199"/>
                    </a:cubicBezTo>
                    <a:cubicBezTo>
                      <a:pt x="431" y="100"/>
                      <a:pt x="406" y="1"/>
                      <a:pt x="28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1" name="Google Shape;4011;p24"/>
              <p:cNvSpPr/>
              <p:nvPr/>
            </p:nvSpPr>
            <p:spPr>
              <a:xfrm>
                <a:off x="1428925" y="78900"/>
                <a:ext cx="48750" cy="35200"/>
              </a:xfrm>
              <a:custGeom>
                <a:rect b="b" l="l" r="r" t="t"/>
                <a:pathLst>
                  <a:path extrusionOk="0" h="1408" w="1950">
                    <a:moveTo>
                      <a:pt x="976" y="1"/>
                    </a:moveTo>
                    <a:cubicBezTo>
                      <a:pt x="926" y="1"/>
                      <a:pt x="874" y="6"/>
                      <a:pt x="819" y="17"/>
                    </a:cubicBezTo>
                    <a:cubicBezTo>
                      <a:pt x="1" y="215"/>
                      <a:pt x="204" y="1407"/>
                      <a:pt x="942" y="1407"/>
                    </a:cubicBezTo>
                    <a:cubicBezTo>
                      <a:pt x="999" y="1407"/>
                      <a:pt x="1059" y="1400"/>
                      <a:pt x="1123" y="1385"/>
                    </a:cubicBezTo>
                    <a:cubicBezTo>
                      <a:pt x="1949" y="1214"/>
                      <a:pt x="1733" y="1"/>
                      <a:pt x="97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2" name="Google Shape;4012;p24"/>
              <p:cNvSpPr/>
              <p:nvPr/>
            </p:nvSpPr>
            <p:spPr>
              <a:xfrm>
                <a:off x="1447100" y="90600"/>
                <a:ext cx="12950" cy="11650"/>
              </a:xfrm>
              <a:custGeom>
                <a:rect b="b" l="l" r="r" t="t"/>
                <a:pathLst>
                  <a:path extrusionOk="0" h="466" w="518">
                    <a:moveTo>
                      <a:pt x="251" y="0"/>
                    </a:moveTo>
                    <a:cubicBezTo>
                      <a:pt x="239" y="0"/>
                      <a:pt x="226" y="2"/>
                      <a:pt x="213" y="5"/>
                    </a:cubicBezTo>
                    <a:cubicBezTo>
                      <a:pt x="61" y="36"/>
                      <a:pt x="1" y="157"/>
                      <a:pt x="61" y="279"/>
                    </a:cubicBezTo>
                    <a:cubicBezTo>
                      <a:pt x="89" y="360"/>
                      <a:pt x="116" y="466"/>
                      <a:pt x="251" y="466"/>
                    </a:cubicBezTo>
                    <a:cubicBezTo>
                      <a:pt x="267" y="466"/>
                      <a:pt x="285" y="464"/>
                      <a:pt x="305" y="461"/>
                    </a:cubicBezTo>
                    <a:cubicBezTo>
                      <a:pt x="457" y="431"/>
                      <a:pt x="517" y="309"/>
                      <a:pt x="457" y="188"/>
                    </a:cubicBezTo>
                    <a:cubicBezTo>
                      <a:pt x="429" y="106"/>
                      <a:pt x="354" y="0"/>
                      <a:pt x="25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3" name="Google Shape;4013;p24"/>
              <p:cNvSpPr/>
              <p:nvPr/>
            </p:nvSpPr>
            <p:spPr>
              <a:xfrm>
                <a:off x="467050" y="231650"/>
                <a:ext cx="47875" cy="35325"/>
              </a:xfrm>
              <a:custGeom>
                <a:rect b="b" l="l" r="r" t="t"/>
                <a:pathLst>
                  <a:path extrusionOk="0" h="1413" w="1915">
                    <a:moveTo>
                      <a:pt x="965" y="0"/>
                    </a:moveTo>
                    <a:cubicBezTo>
                      <a:pt x="917" y="0"/>
                      <a:pt x="866" y="5"/>
                      <a:pt x="813" y="17"/>
                    </a:cubicBezTo>
                    <a:cubicBezTo>
                      <a:pt x="0" y="185"/>
                      <a:pt x="195" y="1412"/>
                      <a:pt x="921" y="1412"/>
                    </a:cubicBezTo>
                    <a:cubicBezTo>
                      <a:pt x="983" y="1412"/>
                      <a:pt x="1048" y="1404"/>
                      <a:pt x="1117" y="1385"/>
                    </a:cubicBezTo>
                    <a:cubicBezTo>
                      <a:pt x="1915" y="1214"/>
                      <a:pt x="1697" y="0"/>
                      <a:pt x="96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4" name="Google Shape;4014;p24"/>
              <p:cNvSpPr/>
              <p:nvPr/>
            </p:nvSpPr>
            <p:spPr>
              <a:xfrm>
                <a:off x="485075" y="243325"/>
                <a:ext cx="12175" cy="11700"/>
              </a:xfrm>
              <a:custGeom>
                <a:rect b="b" l="l" r="r" t="t"/>
                <a:pathLst>
                  <a:path extrusionOk="0" h="468" w="487">
                    <a:moveTo>
                      <a:pt x="230" y="1"/>
                    </a:moveTo>
                    <a:cubicBezTo>
                      <a:pt x="215" y="1"/>
                      <a:pt x="199" y="2"/>
                      <a:pt x="183" y="6"/>
                    </a:cubicBezTo>
                    <a:cubicBezTo>
                      <a:pt x="31" y="67"/>
                      <a:pt x="1" y="158"/>
                      <a:pt x="31" y="279"/>
                    </a:cubicBezTo>
                    <a:cubicBezTo>
                      <a:pt x="84" y="385"/>
                      <a:pt x="114" y="468"/>
                      <a:pt x="240" y="468"/>
                    </a:cubicBezTo>
                    <a:cubicBezTo>
                      <a:pt x="259" y="468"/>
                      <a:pt x="281" y="466"/>
                      <a:pt x="305" y="462"/>
                    </a:cubicBezTo>
                    <a:cubicBezTo>
                      <a:pt x="396" y="431"/>
                      <a:pt x="426" y="401"/>
                      <a:pt x="457" y="401"/>
                    </a:cubicBezTo>
                    <a:cubicBezTo>
                      <a:pt x="487" y="340"/>
                      <a:pt x="487" y="279"/>
                      <a:pt x="457" y="188"/>
                    </a:cubicBezTo>
                    <a:cubicBezTo>
                      <a:pt x="429" y="107"/>
                      <a:pt x="354" y="1"/>
                      <a:pt x="23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5" name="Google Shape;4015;p24"/>
              <p:cNvSpPr/>
              <p:nvPr/>
            </p:nvSpPr>
            <p:spPr>
              <a:xfrm>
                <a:off x="851950" y="-266100"/>
                <a:ext cx="48950" cy="35075"/>
              </a:xfrm>
              <a:custGeom>
                <a:rect b="b" l="l" r="r" t="t"/>
                <a:pathLst>
                  <a:path extrusionOk="0" h="1403" w="1958">
                    <a:moveTo>
                      <a:pt x="985" y="1"/>
                    </a:moveTo>
                    <a:cubicBezTo>
                      <a:pt x="935" y="1"/>
                      <a:pt x="882" y="6"/>
                      <a:pt x="827" y="18"/>
                    </a:cubicBezTo>
                    <a:cubicBezTo>
                      <a:pt x="1" y="189"/>
                      <a:pt x="217" y="1402"/>
                      <a:pt x="974" y="1402"/>
                    </a:cubicBezTo>
                    <a:cubicBezTo>
                      <a:pt x="1024" y="1402"/>
                      <a:pt x="1077" y="1397"/>
                      <a:pt x="1131" y="1385"/>
                    </a:cubicBezTo>
                    <a:cubicBezTo>
                      <a:pt x="1958" y="1214"/>
                      <a:pt x="1742" y="1"/>
                      <a:pt x="98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6" name="Google Shape;4016;p24"/>
              <p:cNvSpPr/>
              <p:nvPr/>
            </p:nvSpPr>
            <p:spPr>
              <a:xfrm>
                <a:off x="870350" y="-254400"/>
                <a:ext cx="12925" cy="11700"/>
              </a:xfrm>
              <a:custGeom>
                <a:rect b="b" l="l" r="r" t="t"/>
                <a:pathLst>
                  <a:path extrusionOk="0" h="468" w="517">
                    <a:moveTo>
                      <a:pt x="266" y="1"/>
                    </a:moveTo>
                    <a:cubicBezTo>
                      <a:pt x="250" y="1"/>
                      <a:pt x="232" y="2"/>
                      <a:pt x="213" y="6"/>
                    </a:cubicBezTo>
                    <a:cubicBezTo>
                      <a:pt x="61" y="36"/>
                      <a:pt x="0" y="158"/>
                      <a:pt x="61" y="279"/>
                    </a:cubicBezTo>
                    <a:cubicBezTo>
                      <a:pt x="87" y="385"/>
                      <a:pt x="114" y="467"/>
                      <a:pt x="240" y="467"/>
                    </a:cubicBezTo>
                    <a:cubicBezTo>
                      <a:pt x="259" y="467"/>
                      <a:pt x="280" y="466"/>
                      <a:pt x="304" y="462"/>
                    </a:cubicBezTo>
                    <a:cubicBezTo>
                      <a:pt x="395" y="431"/>
                      <a:pt x="426" y="401"/>
                      <a:pt x="487" y="401"/>
                    </a:cubicBezTo>
                    <a:cubicBezTo>
                      <a:pt x="517" y="370"/>
                      <a:pt x="517" y="279"/>
                      <a:pt x="487" y="188"/>
                    </a:cubicBezTo>
                    <a:cubicBezTo>
                      <a:pt x="432" y="107"/>
                      <a:pt x="402" y="1"/>
                      <a:pt x="26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7" name="Google Shape;4017;p24"/>
              <p:cNvSpPr/>
              <p:nvPr/>
            </p:nvSpPr>
            <p:spPr>
              <a:xfrm>
                <a:off x="2071975" y="-744050"/>
                <a:ext cx="48575" cy="35325"/>
              </a:xfrm>
              <a:custGeom>
                <a:rect b="b" l="l" r="r" t="t"/>
                <a:pathLst>
                  <a:path extrusionOk="0" h="1413" w="1943">
                    <a:moveTo>
                      <a:pt x="969" y="0"/>
                    </a:moveTo>
                    <a:cubicBezTo>
                      <a:pt x="919" y="0"/>
                      <a:pt x="866" y="6"/>
                      <a:pt x="812" y="17"/>
                    </a:cubicBezTo>
                    <a:cubicBezTo>
                      <a:pt x="0" y="213"/>
                      <a:pt x="193" y="1413"/>
                      <a:pt x="916" y="1413"/>
                    </a:cubicBezTo>
                    <a:cubicBezTo>
                      <a:pt x="979" y="1413"/>
                      <a:pt x="1045" y="1404"/>
                      <a:pt x="1115" y="1385"/>
                    </a:cubicBezTo>
                    <a:cubicBezTo>
                      <a:pt x="1942" y="1214"/>
                      <a:pt x="1726" y="0"/>
                      <a:pt x="96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8" name="Google Shape;4018;p24"/>
              <p:cNvSpPr/>
              <p:nvPr/>
            </p:nvSpPr>
            <p:spPr>
              <a:xfrm>
                <a:off x="2090725" y="-732350"/>
                <a:ext cx="12200" cy="11925"/>
              </a:xfrm>
              <a:custGeom>
                <a:rect b="b" l="l" r="r" t="t"/>
                <a:pathLst>
                  <a:path extrusionOk="0" h="477" w="488">
                    <a:moveTo>
                      <a:pt x="228" y="0"/>
                    </a:moveTo>
                    <a:cubicBezTo>
                      <a:pt x="214" y="0"/>
                      <a:pt x="199" y="2"/>
                      <a:pt x="183" y="5"/>
                    </a:cubicBezTo>
                    <a:cubicBezTo>
                      <a:pt x="31" y="66"/>
                      <a:pt x="1" y="187"/>
                      <a:pt x="31" y="278"/>
                    </a:cubicBezTo>
                    <a:cubicBezTo>
                      <a:pt x="56" y="378"/>
                      <a:pt x="81" y="477"/>
                      <a:pt x="205" y="477"/>
                    </a:cubicBezTo>
                    <a:cubicBezTo>
                      <a:pt x="233" y="477"/>
                      <a:pt x="266" y="472"/>
                      <a:pt x="305" y="461"/>
                    </a:cubicBezTo>
                    <a:cubicBezTo>
                      <a:pt x="365" y="430"/>
                      <a:pt x="396" y="400"/>
                      <a:pt x="457" y="400"/>
                    </a:cubicBezTo>
                    <a:cubicBezTo>
                      <a:pt x="487" y="370"/>
                      <a:pt x="487" y="278"/>
                      <a:pt x="457" y="218"/>
                    </a:cubicBezTo>
                    <a:cubicBezTo>
                      <a:pt x="402" y="109"/>
                      <a:pt x="348" y="0"/>
                      <a:pt x="22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9" name="Google Shape;4019;p24"/>
              <p:cNvSpPr/>
              <p:nvPr/>
            </p:nvSpPr>
            <p:spPr>
              <a:xfrm>
                <a:off x="1808100" y="219475"/>
                <a:ext cx="48050" cy="35200"/>
              </a:xfrm>
              <a:custGeom>
                <a:rect b="b" l="l" r="r" t="t"/>
                <a:pathLst>
                  <a:path extrusionOk="0" h="1408" w="1922">
                    <a:moveTo>
                      <a:pt x="972" y="1"/>
                    </a:moveTo>
                    <a:cubicBezTo>
                      <a:pt x="923" y="1"/>
                      <a:pt x="872" y="6"/>
                      <a:pt x="819" y="17"/>
                    </a:cubicBezTo>
                    <a:cubicBezTo>
                      <a:pt x="1" y="215"/>
                      <a:pt x="204" y="1408"/>
                      <a:pt x="943" y="1408"/>
                    </a:cubicBezTo>
                    <a:cubicBezTo>
                      <a:pt x="1000" y="1408"/>
                      <a:pt x="1060" y="1401"/>
                      <a:pt x="1123" y="1385"/>
                    </a:cubicBezTo>
                    <a:cubicBezTo>
                      <a:pt x="1921" y="1214"/>
                      <a:pt x="1704" y="1"/>
                      <a:pt x="97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0" name="Google Shape;4020;p24"/>
              <p:cNvSpPr/>
              <p:nvPr/>
            </p:nvSpPr>
            <p:spPr>
              <a:xfrm>
                <a:off x="1826300" y="231150"/>
                <a:ext cx="12175" cy="11700"/>
              </a:xfrm>
              <a:custGeom>
                <a:rect b="b" l="l" r="r" t="t"/>
                <a:pathLst>
                  <a:path extrusionOk="0" h="468" w="487">
                    <a:moveTo>
                      <a:pt x="239" y="1"/>
                    </a:moveTo>
                    <a:cubicBezTo>
                      <a:pt x="221" y="1"/>
                      <a:pt x="202" y="2"/>
                      <a:pt x="182" y="6"/>
                    </a:cubicBezTo>
                    <a:cubicBezTo>
                      <a:pt x="30" y="37"/>
                      <a:pt x="0" y="158"/>
                      <a:pt x="30" y="280"/>
                    </a:cubicBezTo>
                    <a:cubicBezTo>
                      <a:pt x="58" y="361"/>
                      <a:pt x="109" y="467"/>
                      <a:pt x="250" y="467"/>
                    </a:cubicBezTo>
                    <a:cubicBezTo>
                      <a:pt x="266" y="467"/>
                      <a:pt x="284" y="466"/>
                      <a:pt x="304" y="462"/>
                    </a:cubicBezTo>
                    <a:cubicBezTo>
                      <a:pt x="365" y="432"/>
                      <a:pt x="426" y="371"/>
                      <a:pt x="456" y="371"/>
                    </a:cubicBezTo>
                    <a:cubicBezTo>
                      <a:pt x="486" y="341"/>
                      <a:pt x="486" y="280"/>
                      <a:pt x="456" y="189"/>
                    </a:cubicBezTo>
                    <a:cubicBezTo>
                      <a:pt x="430" y="83"/>
                      <a:pt x="357" y="1"/>
                      <a:pt x="23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1" name="Google Shape;4021;p24"/>
              <p:cNvSpPr/>
              <p:nvPr/>
            </p:nvSpPr>
            <p:spPr>
              <a:xfrm>
                <a:off x="2758575" y="-57875"/>
                <a:ext cx="49675" cy="35050"/>
              </a:xfrm>
              <a:custGeom>
                <a:rect b="b" l="l" r="r" t="t"/>
                <a:pathLst>
                  <a:path extrusionOk="0" h="1402" w="1987">
                    <a:moveTo>
                      <a:pt x="1013" y="0"/>
                    </a:moveTo>
                    <a:cubicBezTo>
                      <a:pt x="963" y="0"/>
                      <a:pt x="910" y="6"/>
                      <a:pt x="856" y="17"/>
                    </a:cubicBezTo>
                    <a:cubicBezTo>
                      <a:pt x="1" y="188"/>
                      <a:pt x="241" y="1402"/>
                      <a:pt x="1002" y="1402"/>
                    </a:cubicBezTo>
                    <a:cubicBezTo>
                      <a:pt x="1052" y="1402"/>
                      <a:pt x="1105" y="1396"/>
                      <a:pt x="1160" y="1385"/>
                    </a:cubicBezTo>
                    <a:cubicBezTo>
                      <a:pt x="1986" y="1214"/>
                      <a:pt x="1770" y="0"/>
                      <a:pt x="101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2" name="Google Shape;4022;p24"/>
              <p:cNvSpPr/>
              <p:nvPr/>
            </p:nvSpPr>
            <p:spPr>
              <a:xfrm>
                <a:off x="2776925" y="-46200"/>
                <a:ext cx="12925" cy="11675"/>
              </a:xfrm>
              <a:custGeom>
                <a:rect b="b" l="l" r="r" t="t"/>
                <a:pathLst>
                  <a:path extrusionOk="0" h="467" w="517">
                    <a:moveTo>
                      <a:pt x="279" y="0"/>
                    </a:moveTo>
                    <a:cubicBezTo>
                      <a:pt x="259" y="0"/>
                      <a:pt x="237" y="2"/>
                      <a:pt x="213" y="6"/>
                    </a:cubicBezTo>
                    <a:cubicBezTo>
                      <a:pt x="61" y="36"/>
                      <a:pt x="0" y="158"/>
                      <a:pt x="61" y="280"/>
                    </a:cubicBezTo>
                    <a:cubicBezTo>
                      <a:pt x="88" y="361"/>
                      <a:pt x="115" y="467"/>
                      <a:pt x="251" y="467"/>
                    </a:cubicBezTo>
                    <a:cubicBezTo>
                      <a:pt x="267" y="467"/>
                      <a:pt x="285" y="465"/>
                      <a:pt x="304" y="462"/>
                    </a:cubicBezTo>
                    <a:cubicBezTo>
                      <a:pt x="395" y="432"/>
                      <a:pt x="426" y="371"/>
                      <a:pt x="456" y="371"/>
                    </a:cubicBezTo>
                    <a:cubicBezTo>
                      <a:pt x="517" y="340"/>
                      <a:pt x="517" y="280"/>
                      <a:pt x="456" y="188"/>
                    </a:cubicBezTo>
                    <a:cubicBezTo>
                      <a:pt x="456" y="83"/>
                      <a:pt x="410" y="0"/>
                      <a:pt x="27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3" name="Google Shape;4023;p24"/>
              <p:cNvSpPr/>
              <p:nvPr/>
            </p:nvSpPr>
            <p:spPr>
              <a:xfrm>
                <a:off x="2682725" y="-655300"/>
                <a:ext cx="48550" cy="35325"/>
              </a:xfrm>
              <a:custGeom>
                <a:rect b="b" l="l" r="r" t="t"/>
                <a:pathLst>
                  <a:path extrusionOk="0" h="1413" w="1942">
                    <a:moveTo>
                      <a:pt x="1000" y="1"/>
                    </a:moveTo>
                    <a:cubicBezTo>
                      <a:pt x="943" y="1"/>
                      <a:pt x="883" y="8"/>
                      <a:pt x="820" y="23"/>
                    </a:cubicBezTo>
                    <a:cubicBezTo>
                      <a:pt x="0" y="193"/>
                      <a:pt x="205" y="1413"/>
                      <a:pt x="946" y="1413"/>
                    </a:cubicBezTo>
                    <a:cubicBezTo>
                      <a:pt x="1002" y="1413"/>
                      <a:pt x="1062" y="1406"/>
                      <a:pt x="1124" y="1391"/>
                    </a:cubicBezTo>
                    <a:cubicBezTo>
                      <a:pt x="1942" y="1193"/>
                      <a:pt x="1739" y="1"/>
                      <a:pt x="100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4" name="Google Shape;4024;p24"/>
              <p:cNvSpPr/>
              <p:nvPr/>
            </p:nvSpPr>
            <p:spPr>
              <a:xfrm>
                <a:off x="2700925" y="-643750"/>
                <a:ext cx="12950" cy="11950"/>
              </a:xfrm>
              <a:custGeom>
                <a:rect b="b" l="l" r="r" t="t"/>
                <a:pathLst>
                  <a:path extrusionOk="0" h="478" w="518">
                    <a:moveTo>
                      <a:pt x="288" y="1"/>
                    </a:moveTo>
                    <a:cubicBezTo>
                      <a:pt x="266" y="1"/>
                      <a:pt x="241" y="6"/>
                      <a:pt x="213" y="17"/>
                    </a:cubicBezTo>
                    <a:cubicBezTo>
                      <a:pt x="61" y="47"/>
                      <a:pt x="0" y="169"/>
                      <a:pt x="61" y="260"/>
                    </a:cubicBezTo>
                    <a:cubicBezTo>
                      <a:pt x="88" y="369"/>
                      <a:pt x="116" y="478"/>
                      <a:pt x="252" y="478"/>
                    </a:cubicBezTo>
                    <a:cubicBezTo>
                      <a:pt x="268" y="478"/>
                      <a:pt x="285" y="476"/>
                      <a:pt x="304" y="473"/>
                    </a:cubicBezTo>
                    <a:cubicBezTo>
                      <a:pt x="456" y="443"/>
                      <a:pt x="517" y="321"/>
                      <a:pt x="456" y="199"/>
                    </a:cubicBezTo>
                    <a:cubicBezTo>
                      <a:pt x="432" y="100"/>
                      <a:pt x="387" y="1"/>
                      <a:pt x="28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5" name="Google Shape;4025;p24"/>
              <p:cNvSpPr/>
              <p:nvPr/>
            </p:nvSpPr>
            <p:spPr>
              <a:xfrm>
                <a:off x="2669750" y="442750"/>
                <a:ext cx="47875" cy="35325"/>
              </a:xfrm>
              <a:custGeom>
                <a:rect b="b" l="l" r="r" t="t"/>
                <a:pathLst>
                  <a:path extrusionOk="0" h="1413" w="1915">
                    <a:moveTo>
                      <a:pt x="969" y="1"/>
                    </a:moveTo>
                    <a:cubicBezTo>
                      <a:pt x="913" y="1"/>
                      <a:pt x="854" y="8"/>
                      <a:pt x="792" y="23"/>
                    </a:cubicBezTo>
                    <a:cubicBezTo>
                      <a:pt x="0" y="192"/>
                      <a:pt x="207" y="1413"/>
                      <a:pt x="924" y="1413"/>
                    </a:cubicBezTo>
                    <a:cubicBezTo>
                      <a:pt x="978" y="1413"/>
                      <a:pt x="1036" y="1406"/>
                      <a:pt x="1095" y="1391"/>
                    </a:cubicBezTo>
                    <a:cubicBezTo>
                      <a:pt x="1915" y="1221"/>
                      <a:pt x="1710" y="1"/>
                      <a:pt x="9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6" name="Google Shape;4026;p24"/>
              <p:cNvSpPr/>
              <p:nvPr/>
            </p:nvSpPr>
            <p:spPr>
              <a:xfrm>
                <a:off x="2688000" y="454300"/>
                <a:ext cx="12200" cy="11950"/>
              </a:xfrm>
              <a:custGeom>
                <a:rect b="b" l="l" r="r" t="t"/>
                <a:pathLst>
                  <a:path extrusionOk="0" h="478" w="488">
                    <a:moveTo>
                      <a:pt x="261" y="1"/>
                    </a:moveTo>
                    <a:cubicBezTo>
                      <a:pt x="237" y="1"/>
                      <a:pt x="211" y="6"/>
                      <a:pt x="183" y="17"/>
                    </a:cubicBezTo>
                    <a:cubicBezTo>
                      <a:pt x="31" y="47"/>
                      <a:pt x="1" y="169"/>
                      <a:pt x="31" y="260"/>
                    </a:cubicBezTo>
                    <a:cubicBezTo>
                      <a:pt x="58" y="369"/>
                      <a:pt x="110" y="477"/>
                      <a:pt x="251" y="477"/>
                    </a:cubicBezTo>
                    <a:cubicBezTo>
                      <a:pt x="268" y="477"/>
                      <a:pt x="285" y="476"/>
                      <a:pt x="305" y="473"/>
                    </a:cubicBezTo>
                    <a:cubicBezTo>
                      <a:pt x="365" y="412"/>
                      <a:pt x="426" y="381"/>
                      <a:pt x="457" y="381"/>
                    </a:cubicBezTo>
                    <a:cubicBezTo>
                      <a:pt x="487" y="351"/>
                      <a:pt x="487" y="260"/>
                      <a:pt x="457" y="199"/>
                    </a:cubicBezTo>
                    <a:cubicBezTo>
                      <a:pt x="432" y="100"/>
                      <a:pt x="367" y="1"/>
                      <a:pt x="26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7" name="Google Shape;4027;p24"/>
              <p:cNvSpPr/>
              <p:nvPr/>
            </p:nvSpPr>
            <p:spPr>
              <a:xfrm>
                <a:off x="3316500" y="1027100"/>
                <a:ext cx="47825" cy="35350"/>
              </a:xfrm>
              <a:custGeom>
                <a:rect b="b" l="l" r="r" t="t"/>
                <a:pathLst>
                  <a:path extrusionOk="0" h="1414" w="1913">
                    <a:moveTo>
                      <a:pt x="993" y="1"/>
                    </a:moveTo>
                    <a:cubicBezTo>
                      <a:pt x="938" y="1"/>
                      <a:pt x="880" y="8"/>
                      <a:pt x="819" y="23"/>
                    </a:cubicBezTo>
                    <a:cubicBezTo>
                      <a:pt x="0" y="220"/>
                      <a:pt x="204" y="1413"/>
                      <a:pt x="942" y="1413"/>
                    </a:cubicBezTo>
                    <a:cubicBezTo>
                      <a:pt x="999" y="1413"/>
                      <a:pt x="1059" y="1406"/>
                      <a:pt x="1123" y="1391"/>
                    </a:cubicBezTo>
                    <a:cubicBezTo>
                      <a:pt x="1913" y="1193"/>
                      <a:pt x="1707" y="1"/>
                      <a:pt x="99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8" name="Google Shape;4028;p24"/>
              <p:cNvSpPr/>
              <p:nvPr/>
            </p:nvSpPr>
            <p:spPr>
              <a:xfrm>
                <a:off x="3334675" y="1038650"/>
                <a:ext cx="12175" cy="11950"/>
              </a:xfrm>
              <a:custGeom>
                <a:rect b="b" l="l" r="r" t="t"/>
                <a:pathLst>
                  <a:path extrusionOk="0" h="478" w="487">
                    <a:moveTo>
                      <a:pt x="283" y="1"/>
                    </a:moveTo>
                    <a:cubicBezTo>
                      <a:pt x="255" y="1"/>
                      <a:pt x="222" y="6"/>
                      <a:pt x="183" y="17"/>
                    </a:cubicBezTo>
                    <a:cubicBezTo>
                      <a:pt x="122" y="47"/>
                      <a:pt x="92" y="78"/>
                      <a:pt x="31" y="78"/>
                    </a:cubicBezTo>
                    <a:cubicBezTo>
                      <a:pt x="0" y="108"/>
                      <a:pt x="0" y="199"/>
                      <a:pt x="31" y="260"/>
                    </a:cubicBezTo>
                    <a:cubicBezTo>
                      <a:pt x="85" y="369"/>
                      <a:pt x="115" y="478"/>
                      <a:pt x="252" y="478"/>
                    </a:cubicBezTo>
                    <a:cubicBezTo>
                      <a:pt x="268" y="478"/>
                      <a:pt x="285" y="476"/>
                      <a:pt x="304" y="473"/>
                    </a:cubicBezTo>
                    <a:cubicBezTo>
                      <a:pt x="396" y="412"/>
                      <a:pt x="426" y="382"/>
                      <a:pt x="456" y="382"/>
                    </a:cubicBezTo>
                    <a:cubicBezTo>
                      <a:pt x="487" y="351"/>
                      <a:pt x="487" y="260"/>
                      <a:pt x="456" y="199"/>
                    </a:cubicBezTo>
                    <a:cubicBezTo>
                      <a:pt x="432" y="100"/>
                      <a:pt x="407" y="1"/>
                      <a:pt x="28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9" name="Google Shape;4029;p24"/>
              <p:cNvSpPr/>
              <p:nvPr/>
            </p:nvSpPr>
            <p:spPr>
              <a:xfrm>
                <a:off x="4005500" y="154125"/>
                <a:ext cx="48975" cy="35050"/>
              </a:xfrm>
              <a:custGeom>
                <a:rect b="b" l="l" r="r" t="t"/>
                <a:pathLst>
                  <a:path extrusionOk="0" h="1402" w="1959">
                    <a:moveTo>
                      <a:pt x="985" y="1"/>
                    </a:moveTo>
                    <a:cubicBezTo>
                      <a:pt x="935" y="1"/>
                      <a:pt x="882" y="6"/>
                      <a:pt x="828" y="17"/>
                    </a:cubicBezTo>
                    <a:cubicBezTo>
                      <a:pt x="1" y="188"/>
                      <a:pt x="217" y="1402"/>
                      <a:pt x="974" y="1402"/>
                    </a:cubicBezTo>
                    <a:cubicBezTo>
                      <a:pt x="1024" y="1402"/>
                      <a:pt x="1077" y="1397"/>
                      <a:pt x="1132" y="1385"/>
                    </a:cubicBezTo>
                    <a:cubicBezTo>
                      <a:pt x="1958" y="1214"/>
                      <a:pt x="1742" y="1"/>
                      <a:pt x="98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0" name="Google Shape;4030;p24"/>
              <p:cNvSpPr/>
              <p:nvPr/>
            </p:nvSpPr>
            <p:spPr>
              <a:xfrm>
                <a:off x="4024650" y="165550"/>
                <a:ext cx="12200" cy="11950"/>
              </a:xfrm>
              <a:custGeom>
                <a:rect b="b" l="l" r="r" t="t"/>
                <a:pathLst>
                  <a:path extrusionOk="0" h="478" w="488">
                    <a:moveTo>
                      <a:pt x="269" y="0"/>
                    </a:moveTo>
                    <a:cubicBezTo>
                      <a:pt x="245" y="0"/>
                      <a:pt x="217" y="5"/>
                      <a:pt x="183" y="16"/>
                    </a:cubicBezTo>
                    <a:cubicBezTo>
                      <a:pt x="31" y="47"/>
                      <a:pt x="1" y="168"/>
                      <a:pt x="31" y="260"/>
                    </a:cubicBezTo>
                    <a:cubicBezTo>
                      <a:pt x="58" y="368"/>
                      <a:pt x="86" y="477"/>
                      <a:pt x="243" y="477"/>
                    </a:cubicBezTo>
                    <a:cubicBezTo>
                      <a:pt x="262" y="477"/>
                      <a:pt x="282" y="476"/>
                      <a:pt x="305" y="472"/>
                    </a:cubicBezTo>
                    <a:cubicBezTo>
                      <a:pt x="366" y="412"/>
                      <a:pt x="396" y="381"/>
                      <a:pt x="457" y="381"/>
                    </a:cubicBezTo>
                    <a:cubicBezTo>
                      <a:pt x="487" y="351"/>
                      <a:pt x="487" y="260"/>
                      <a:pt x="457" y="199"/>
                    </a:cubicBezTo>
                    <a:cubicBezTo>
                      <a:pt x="407" y="99"/>
                      <a:pt x="378" y="0"/>
                      <a:pt x="26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1" name="Google Shape;4031;p24"/>
              <p:cNvSpPr/>
              <p:nvPr/>
            </p:nvSpPr>
            <p:spPr>
              <a:xfrm>
                <a:off x="3421950" y="-433275"/>
                <a:ext cx="48975" cy="35075"/>
              </a:xfrm>
              <a:custGeom>
                <a:rect b="b" l="l" r="r" t="t"/>
                <a:pathLst>
                  <a:path extrusionOk="0" h="1403" w="1959">
                    <a:moveTo>
                      <a:pt x="1008" y="1"/>
                    </a:moveTo>
                    <a:cubicBezTo>
                      <a:pt x="960" y="1"/>
                      <a:pt x="909" y="6"/>
                      <a:pt x="856" y="18"/>
                    </a:cubicBezTo>
                    <a:cubicBezTo>
                      <a:pt x="1" y="189"/>
                      <a:pt x="215" y="1402"/>
                      <a:pt x="997" y="1402"/>
                    </a:cubicBezTo>
                    <a:cubicBezTo>
                      <a:pt x="1049" y="1402"/>
                      <a:pt x="1103" y="1397"/>
                      <a:pt x="1160" y="1385"/>
                    </a:cubicBezTo>
                    <a:cubicBezTo>
                      <a:pt x="1958" y="1214"/>
                      <a:pt x="1741"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2" name="Google Shape;4032;p24"/>
              <p:cNvSpPr/>
              <p:nvPr/>
            </p:nvSpPr>
            <p:spPr>
              <a:xfrm>
                <a:off x="3440300" y="-421575"/>
                <a:ext cx="12175" cy="11700"/>
              </a:xfrm>
              <a:custGeom>
                <a:rect b="b" l="l" r="r" t="t"/>
                <a:pathLst>
                  <a:path extrusionOk="0" h="468" w="487">
                    <a:moveTo>
                      <a:pt x="237" y="1"/>
                    </a:moveTo>
                    <a:cubicBezTo>
                      <a:pt x="220" y="1"/>
                      <a:pt x="202" y="2"/>
                      <a:pt x="183" y="6"/>
                    </a:cubicBezTo>
                    <a:cubicBezTo>
                      <a:pt x="31" y="36"/>
                      <a:pt x="0" y="158"/>
                      <a:pt x="31" y="279"/>
                    </a:cubicBezTo>
                    <a:cubicBezTo>
                      <a:pt x="57" y="385"/>
                      <a:pt x="107" y="467"/>
                      <a:pt x="239" y="467"/>
                    </a:cubicBezTo>
                    <a:cubicBezTo>
                      <a:pt x="259" y="467"/>
                      <a:pt x="280" y="466"/>
                      <a:pt x="304" y="462"/>
                    </a:cubicBezTo>
                    <a:cubicBezTo>
                      <a:pt x="456" y="431"/>
                      <a:pt x="487" y="310"/>
                      <a:pt x="456" y="188"/>
                    </a:cubicBezTo>
                    <a:cubicBezTo>
                      <a:pt x="429" y="107"/>
                      <a:pt x="378" y="1"/>
                      <a:pt x="23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3" name="Google Shape;4033;p24"/>
              <p:cNvSpPr/>
              <p:nvPr/>
            </p:nvSpPr>
            <p:spPr>
              <a:xfrm>
                <a:off x="4144575" y="690625"/>
                <a:ext cx="48250" cy="35050"/>
              </a:xfrm>
              <a:custGeom>
                <a:rect b="b" l="l" r="r" t="t"/>
                <a:pathLst>
                  <a:path extrusionOk="0" h="1402" w="1930">
                    <a:moveTo>
                      <a:pt x="979" y="0"/>
                    </a:moveTo>
                    <a:cubicBezTo>
                      <a:pt x="931" y="0"/>
                      <a:pt x="880" y="5"/>
                      <a:pt x="827" y="17"/>
                    </a:cubicBezTo>
                    <a:cubicBezTo>
                      <a:pt x="0" y="188"/>
                      <a:pt x="216" y="1401"/>
                      <a:pt x="973" y="1401"/>
                    </a:cubicBezTo>
                    <a:cubicBezTo>
                      <a:pt x="1023" y="1401"/>
                      <a:pt x="1076" y="1396"/>
                      <a:pt x="1131" y="1385"/>
                    </a:cubicBezTo>
                    <a:cubicBezTo>
                      <a:pt x="1929" y="1213"/>
                      <a:pt x="1711" y="0"/>
                      <a:pt x="97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4" name="Google Shape;4034;p24"/>
              <p:cNvSpPr/>
              <p:nvPr/>
            </p:nvSpPr>
            <p:spPr>
              <a:xfrm>
                <a:off x="4162950" y="702300"/>
                <a:ext cx="12200" cy="11700"/>
              </a:xfrm>
              <a:custGeom>
                <a:rect b="b" l="l" r="r" t="t"/>
                <a:pathLst>
                  <a:path extrusionOk="0" h="468" w="488">
                    <a:moveTo>
                      <a:pt x="230" y="1"/>
                    </a:moveTo>
                    <a:cubicBezTo>
                      <a:pt x="215" y="1"/>
                      <a:pt x="199" y="2"/>
                      <a:pt x="183" y="6"/>
                    </a:cubicBezTo>
                    <a:cubicBezTo>
                      <a:pt x="31" y="36"/>
                      <a:pt x="1" y="158"/>
                      <a:pt x="31" y="279"/>
                    </a:cubicBezTo>
                    <a:cubicBezTo>
                      <a:pt x="84" y="385"/>
                      <a:pt x="114" y="467"/>
                      <a:pt x="240" y="467"/>
                    </a:cubicBezTo>
                    <a:cubicBezTo>
                      <a:pt x="259" y="467"/>
                      <a:pt x="281" y="466"/>
                      <a:pt x="305" y="462"/>
                    </a:cubicBezTo>
                    <a:cubicBezTo>
                      <a:pt x="396" y="431"/>
                      <a:pt x="426" y="401"/>
                      <a:pt x="457" y="401"/>
                    </a:cubicBezTo>
                    <a:cubicBezTo>
                      <a:pt x="487" y="340"/>
                      <a:pt x="487" y="279"/>
                      <a:pt x="457" y="188"/>
                    </a:cubicBezTo>
                    <a:cubicBezTo>
                      <a:pt x="430" y="107"/>
                      <a:pt x="354" y="1"/>
                      <a:pt x="23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5" name="Google Shape;4035;p24"/>
              <p:cNvSpPr/>
              <p:nvPr/>
            </p:nvSpPr>
            <p:spPr>
              <a:xfrm>
                <a:off x="4757800" y="1357650"/>
                <a:ext cx="48750" cy="35200"/>
              </a:xfrm>
              <a:custGeom>
                <a:rect b="b" l="l" r="r" t="t"/>
                <a:pathLst>
                  <a:path extrusionOk="0" h="1408" w="1950">
                    <a:moveTo>
                      <a:pt x="1008" y="1"/>
                    </a:moveTo>
                    <a:cubicBezTo>
                      <a:pt x="951" y="1"/>
                      <a:pt x="891" y="8"/>
                      <a:pt x="827" y="23"/>
                    </a:cubicBezTo>
                    <a:cubicBezTo>
                      <a:pt x="1" y="194"/>
                      <a:pt x="217" y="1408"/>
                      <a:pt x="974" y="1408"/>
                    </a:cubicBezTo>
                    <a:cubicBezTo>
                      <a:pt x="1024" y="1408"/>
                      <a:pt x="1076" y="1402"/>
                      <a:pt x="1131" y="1391"/>
                    </a:cubicBezTo>
                    <a:cubicBezTo>
                      <a:pt x="1950" y="1193"/>
                      <a:pt x="1746"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6" name="Google Shape;4036;p24"/>
              <p:cNvSpPr/>
              <p:nvPr/>
            </p:nvSpPr>
            <p:spPr>
              <a:xfrm>
                <a:off x="4776950" y="1369200"/>
                <a:ext cx="12175" cy="11950"/>
              </a:xfrm>
              <a:custGeom>
                <a:rect b="b" l="l" r="r" t="t"/>
                <a:pathLst>
                  <a:path extrusionOk="0" h="478" w="487">
                    <a:moveTo>
                      <a:pt x="258" y="1"/>
                    </a:moveTo>
                    <a:cubicBezTo>
                      <a:pt x="236" y="1"/>
                      <a:pt x="211" y="6"/>
                      <a:pt x="183" y="17"/>
                    </a:cubicBezTo>
                    <a:cubicBezTo>
                      <a:pt x="31" y="47"/>
                      <a:pt x="1" y="169"/>
                      <a:pt x="31" y="260"/>
                    </a:cubicBezTo>
                    <a:cubicBezTo>
                      <a:pt x="58" y="369"/>
                      <a:pt x="85" y="478"/>
                      <a:pt x="243" y="478"/>
                    </a:cubicBezTo>
                    <a:cubicBezTo>
                      <a:pt x="262" y="478"/>
                      <a:pt x="282" y="476"/>
                      <a:pt x="304" y="473"/>
                    </a:cubicBezTo>
                    <a:cubicBezTo>
                      <a:pt x="456" y="412"/>
                      <a:pt x="487" y="321"/>
                      <a:pt x="456" y="199"/>
                    </a:cubicBezTo>
                    <a:cubicBezTo>
                      <a:pt x="407" y="100"/>
                      <a:pt x="357" y="1"/>
                      <a:pt x="25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7" name="Google Shape;4037;p24"/>
              <p:cNvSpPr/>
              <p:nvPr/>
            </p:nvSpPr>
            <p:spPr>
              <a:xfrm>
                <a:off x="5551950" y="100800"/>
                <a:ext cx="49475" cy="35200"/>
              </a:xfrm>
              <a:custGeom>
                <a:rect b="b" l="l" r="r" t="t"/>
                <a:pathLst>
                  <a:path extrusionOk="0" h="1408" w="1979">
                    <a:moveTo>
                      <a:pt x="1033" y="1"/>
                    </a:moveTo>
                    <a:cubicBezTo>
                      <a:pt x="976" y="1"/>
                      <a:pt x="917" y="8"/>
                      <a:pt x="855" y="23"/>
                    </a:cubicBezTo>
                    <a:cubicBezTo>
                      <a:pt x="0" y="194"/>
                      <a:pt x="268" y="1407"/>
                      <a:pt x="1006" y="1407"/>
                    </a:cubicBezTo>
                    <a:cubicBezTo>
                      <a:pt x="1055" y="1407"/>
                      <a:pt x="1106" y="1402"/>
                      <a:pt x="1159" y="1391"/>
                    </a:cubicBezTo>
                    <a:cubicBezTo>
                      <a:pt x="1979" y="1221"/>
                      <a:pt x="1774" y="1"/>
                      <a:pt x="103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8" name="Google Shape;4038;p24"/>
              <p:cNvSpPr/>
              <p:nvPr/>
            </p:nvSpPr>
            <p:spPr>
              <a:xfrm>
                <a:off x="5571050" y="112600"/>
                <a:ext cx="12175" cy="11700"/>
              </a:xfrm>
              <a:custGeom>
                <a:rect b="b" l="l" r="r" t="t"/>
                <a:pathLst>
                  <a:path extrusionOk="0" h="468" w="487">
                    <a:moveTo>
                      <a:pt x="250" y="1"/>
                    </a:moveTo>
                    <a:cubicBezTo>
                      <a:pt x="229" y="1"/>
                      <a:pt x="206" y="3"/>
                      <a:pt x="182" y="7"/>
                    </a:cubicBezTo>
                    <a:cubicBezTo>
                      <a:pt x="30" y="37"/>
                      <a:pt x="0" y="159"/>
                      <a:pt x="30" y="250"/>
                    </a:cubicBezTo>
                    <a:cubicBezTo>
                      <a:pt x="58" y="359"/>
                      <a:pt x="85" y="467"/>
                      <a:pt x="243" y="467"/>
                    </a:cubicBezTo>
                    <a:cubicBezTo>
                      <a:pt x="261" y="467"/>
                      <a:pt x="282" y="466"/>
                      <a:pt x="304" y="463"/>
                    </a:cubicBezTo>
                    <a:cubicBezTo>
                      <a:pt x="365" y="402"/>
                      <a:pt x="395" y="371"/>
                      <a:pt x="456" y="371"/>
                    </a:cubicBezTo>
                    <a:cubicBezTo>
                      <a:pt x="486" y="341"/>
                      <a:pt x="486" y="250"/>
                      <a:pt x="456" y="189"/>
                    </a:cubicBezTo>
                    <a:cubicBezTo>
                      <a:pt x="456" y="83"/>
                      <a:pt x="387" y="1"/>
                      <a:pt x="25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9" name="Google Shape;4039;p24"/>
              <p:cNvSpPr/>
              <p:nvPr/>
            </p:nvSpPr>
            <p:spPr>
              <a:xfrm>
                <a:off x="4992125" y="81800"/>
                <a:ext cx="49250" cy="35350"/>
              </a:xfrm>
              <a:custGeom>
                <a:rect b="b" l="l" r="r" t="t"/>
                <a:pathLst>
                  <a:path extrusionOk="0" h="1414" w="1970">
                    <a:moveTo>
                      <a:pt x="1024" y="1"/>
                    </a:moveTo>
                    <a:cubicBezTo>
                      <a:pt x="968" y="1"/>
                      <a:pt x="909" y="8"/>
                      <a:pt x="847" y="23"/>
                    </a:cubicBezTo>
                    <a:cubicBezTo>
                      <a:pt x="0" y="220"/>
                      <a:pt x="228" y="1413"/>
                      <a:pt x="969" y="1413"/>
                    </a:cubicBezTo>
                    <a:cubicBezTo>
                      <a:pt x="1027" y="1413"/>
                      <a:pt x="1087" y="1406"/>
                      <a:pt x="1151" y="1391"/>
                    </a:cubicBezTo>
                    <a:cubicBezTo>
                      <a:pt x="1970" y="1221"/>
                      <a:pt x="1765" y="1"/>
                      <a:pt x="102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0" name="Google Shape;4040;p24"/>
              <p:cNvSpPr/>
              <p:nvPr/>
            </p:nvSpPr>
            <p:spPr>
              <a:xfrm>
                <a:off x="5010250" y="93600"/>
                <a:ext cx="12175" cy="11700"/>
              </a:xfrm>
              <a:custGeom>
                <a:rect b="b" l="l" r="r" t="t"/>
                <a:pathLst>
                  <a:path extrusionOk="0" h="468" w="487">
                    <a:moveTo>
                      <a:pt x="259" y="1"/>
                    </a:moveTo>
                    <a:cubicBezTo>
                      <a:pt x="236" y="1"/>
                      <a:pt x="210" y="3"/>
                      <a:pt x="182" y="7"/>
                    </a:cubicBezTo>
                    <a:cubicBezTo>
                      <a:pt x="30" y="37"/>
                      <a:pt x="0" y="159"/>
                      <a:pt x="30" y="250"/>
                    </a:cubicBezTo>
                    <a:cubicBezTo>
                      <a:pt x="85" y="359"/>
                      <a:pt x="115" y="467"/>
                      <a:pt x="251" y="467"/>
                    </a:cubicBezTo>
                    <a:cubicBezTo>
                      <a:pt x="267" y="467"/>
                      <a:pt x="285" y="466"/>
                      <a:pt x="304" y="463"/>
                    </a:cubicBezTo>
                    <a:cubicBezTo>
                      <a:pt x="395" y="402"/>
                      <a:pt x="426" y="372"/>
                      <a:pt x="456" y="372"/>
                    </a:cubicBezTo>
                    <a:cubicBezTo>
                      <a:pt x="486" y="341"/>
                      <a:pt x="486" y="250"/>
                      <a:pt x="456" y="189"/>
                    </a:cubicBezTo>
                    <a:cubicBezTo>
                      <a:pt x="456" y="84"/>
                      <a:pt x="410"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1" name="Google Shape;4041;p24"/>
              <p:cNvSpPr/>
              <p:nvPr/>
            </p:nvSpPr>
            <p:spPr>
              <a:xfrm>
                <a:off x="5708425" y="-594500"/>
                <a:ext cx="48750" cy="35200"/>
              </a:xfrm>
              <a:custGeom>
                <a:rect b="b" l="l" r="r" t="t"/>
                <a:pathLst>
                  <a:path extrusionOk="0" h="1408" w="1950">
                    <a:moveTo>
                      <a:pt x="1008" y="0"/>
                    </a:moveTo>
                    <a:cubicBezTo>
                      <a:pt x="951" y="0"/>
                      <a:pt x="891" y="8"/>
                      <a:pt x="827" y="23"/>
                    </a:cubicBezTo>
                    <a:cubicBezTo>
                      <a:pt x="1" y="194"/>
                      <a:pt x="243" y="1407"/>
                      <a:pt x="979" y="1407"/>
                    </a:cubicBezTo>
                    <a:cubicBezTo>
                      <a:pt x="1027" y="1407"/>
                      <a:pt x="1078" y="1402"/>
                      <a:pt x="1131" y="1391"/>
                    </a:cubicBezTo>
                    <a:cubicBezTo>
                      <a:pt x="1950" y="1193"/>
                      <a:pt x="1746" y="0"/>
                      <a:pt x="100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2" name="Google Shape;4042;p24"/>
              <p:cNvSpPr/>
              <p:nvPr/>
            </p:nvSpPr>
            <p:spPr>
              <a:xfrm>
                <a:off x="5727575" y="-582950"/>
                <a:ext cx="12175" cy="11950"/>
              </a:xfrm>
              <a:custGeom>
                <a:rect b="b" l="l" r="r" t="t"/>
                <a:pathLst>
                  <a:path extrusionOk="0" h="478" w="487">
                    <a:moveTo>
                      <a:pt x="260" y="1"/>
                    </a:moveTo>
                    <a:cubicBezTo>
                      <a:pt x="237" y="1"/>
                      <a:pt x="211" y="6"/>
                      <a:pt x="183" y="17"/>
                    </a:cubicBezTo>
                    <a:cubicBezTo>
                      <a:pt x="92" y="47"/>
                      <a:pt x="61" y="78"/>
                      <a:pt x="31" y="78"/>
                    </a:cubicBezTo>
                    <a:cubicBezTo>
                      <a:pt x="1" y="108"/>
                      <a:pt x="1" y="199"/>
                      <a:pt x="31" y="260"/>
                    </a:cubicBezTo>
                    <a:cubicBezTo>
                      <a:pt x="58" y="369"/>
                      <a:pt x="110" y="477"/>
                      <a:pt x="251" y="477"/>
                    </a:cubicBezTo>
                    <a:cubicBezTo>
                      <a:pt x="267" y="477"/>
                      <a:pt x="285" y="476"/>
                      <a:pt x="305" y="473"/>
                    </a:cubicBezTo>
                    <a:cubicBezTo>
                      <a:pt x="365" y="412"/>
                      <a:pt x="426" y="381"/>
                      <a:pt x="456" y="381"/>
                    </a:cubicBezTo>
                    <a:cubicBezTo>
                      <a:pt x="487" y="351"/>
                      <a:pt x="487" y="260"/>
                      <a:pt x="456" y="199"/>
                    </a:cubicBezTo>
                    <a:cubicBezTo>
                      <a:pt x="432" y="100"/>
                      <a:pt x="366" y="1"/>
                      <a:pt x="26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3" name="Google Shape;4043;p24"/>
              <p:cNvSpPr/>
              <p:nvPr/>
            </p:nvSpPr>
            <p:spPr>
              <a:xfrm>
                <a:off x="6318625" y="-407425"/>
                <a:ext cx="48950" cy="35050"/>
              </a:xfrm>
              <a:custGeom>
                <a:rect b="b" l="l" r="r" t="t"/>
                <a:pathLst>
                  <a:path extrusionOk="0" h="1402" w="1958">
                    <a:moveTo>
                      <a:pt x="980" y="0"/>
                    </a:moveTo>
                    <a:cubicBezTo>
                      <a:pt x="931" y="0"/>
                      <a:pt x="880" y="6"/>
                      <a:pt x="827" y="17"/>
                    </a:cubicBezTo>
                    <a:cubicBezTo>
                      <a:pt x="0" y="188"/>
                      <a:pt x="216" y="1402"/>
                      <a:pt x="973" y="1402"/>
                    </a:cubicBezTo>
                    <a:cubicBezTo>
                      <a:pt x="1024" y="1402"/>
                      <a:pt x="1076" y="1396"/>
                      <a:pt x="1131" y="1385"/>
                    </a:cubicBezTo>
                    <a:cubicBezTo>
                      <a:pt x="1958" y="1214"/>
                      <a:pt x="1715" y="0"/>
                      <a:pt x="98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4" name="Google Shape;4044;p24"/>
              <p:cNvSpPr/>
              <p:nvPr/>
            </p:nvSpPr>
            <p:spPr>
              <a:xfrm>
                <a:off x="6337000" y="-395750"/>
                <a:ext cx="12950" cy="11675"/>
              </a:xfrm>
              <a:custGeom>
                <a:rect b="b" l="l" r="r" t="t"/>
                <a:pathLst>
                  <a:path extrusionOk="0" h="467" w="518">
                    <a:moveTo>
                      <a:pt x="278" y="0"/>
                    </a:moveTo>
                    <a:cubicBezTo>
                      <a:pt x="259" y="0"/>
                      <a:pt x="238" y="2"/>
                      <a:pt x="214" y="6"/>
                    </a:cubicBezTo>
                    <a:cubicBezTo>
                      <a:pt x="122" y="36"/>
                      <a:pt x="92" y="67"/>
                      <a:pt x="62" y="67"/>
                    </a:cubicBezTo>
                    <a:cubicBezTo>
                      <a:pt x="1" y="128"/>
                      <a:pt x="1" y="188"/>
                      <a:pt x="62" y="280"/>
                    </a:cubicBezTo>
                    <a:cubicBezTo>
                      <a:pt x="89" y="361"/>
                      <a:pt x="116" y="467"/>
                      <a:pt x="251" y="467"/>
                    </a:cubicBezTo>
                    <a:cubicBezTo>
                      <a:pt x="268" y="467"/>
                      <a:pt x="285" y="465"/>
                      <a:pt x="305" y="462"/>
                    </a:cubicBezTo>
                    <a:cubicBezTo>
                      <a:pt x="396" y="432"/>
                      <a:pt x="426" y="371"/>
                      <a:pt x="457" y="371"/>
                    </a:cubicBezTo>
                    <a:cubicBezTo>
                      <a:pt x="518" y="340"/>
                      <a:pt x="518" y="280"/>
                      <a:pt x="457" y="188"/>
                    </a:cubicBezTo>
                    <a:cubicBezTo>
                      <a:pt x="430" y="83"/>
                      <a:pt x="404" y="0"/>
                      <a:pt x="27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5" name="Google Shape;4045;p24"/>
              <p:cNvSpPr/>
              <p:nvPr/>
            </p:nvSpPr>
            <p:spPr>
              <a:xfrm>
                <a:off x="6866150" y="-570050"/>
                <a:ext cx="48550" cy="35375"/>
              </a:xfrm>
              <a:custGeom>
                <a:rect b="b" l="l" r="r" t="t"/>
                <a:pathLst>
                  <a:path extrusionOk="0" h="1415" w="1942">
                    <a:moveTo>
                      <a:pt x="969" y="1"/>
                    </a:moveTo>
                    <a:cubicBezTo>
                      <a:pt x="919" y="1"/>
                      <a:pt x="866" y="6"/>
                      <a:pt x="811" y="17"/>
                    </a:cubicBezTo>
                    <a:cubicBezTo>
                      <a:pt x="1" y="241"/>
                      <a:pt x="192" y="1414"/>
                      <a:pt x="912" y="1414"/>
                    </a:cubicBezTo>
                    <a:cubicBezTo>
                      <a:pt x="976" y="1414"/>
                      <a:pt x="1044" y="1405"/>
                      <a:pt x="1115" y="1385"/>
                    </a:cubicBezTo>
                    <a:cubicBezTo>
                      <a:pt x="1942" y="1214"/>
                      <a:pt x="1726" y="1"/>
                      <a:pt x="9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6" name="Google Shape;4046;p24"/>
              <p:cNvSpPr/>
              <p:nvPr/>
            </p:nvSpPr>
            <p:spPr>
              <a:xfrm>
                <a:off x="6884125" y="-558350"/>
                <a:ext cx="12950" cy="11700"/>
              </a:xfrm>
              <a:custGeom>
                <a:rect b="b" l="l" r="r" t="t"/>
                <a:pathLst>
                  <a:path extrusionOk="0" h="468" w="518">
                    <a:moveTo>
                      <a:pt x="259" y="1"/>
                    </a:moveTo>
                    <a:cubicBezTo>
                      <a:pt x="245" y="1"/>
                      <a:pt x="230" y="2"/>
                      <a:pt x="214" y="5"/>
                    </a:cubicBezTo>
                    <a:cubicBezTo>
                      <a:pt x="122" y="36"/>
                      <a:pt x="92" y="97"/>
                      <a:pt x="62" y="97"/>
                    </a:cubicBezTo>
                    <a:cubicBezTo>
                      <a:pt x="1" y="127"/>
                      <a:pt x="1" y="188"/>
                      <a:pt x="62" y="279"/>
                    </a:cubicBezTo>
                    <a:cubicBezTo>
                      <a:pt x="88" y="385"/>
                      <a:pt x="114" y="467"/>
                      <a:pt x="240" y="467"/>
                    </a:cubicBezTo>
                    <a:cubicBezTo>
                      <a:pt x="259" y="467"/>
                      <a:pt x="281" y="465"/>
                      <a:pt x="305" y="461"/>
                    </a:cubicBezTo>
                    <a:cubicBezTo>
                      <a:pt x="396" y="431"/>
                      <a:pt x="426" y="401"/>
                      <a:pt x="457" y="401"/>
                    </a:cubicBezTo>
                    <a:cubicBezTo>
                      <a:pt x="518" y="340"/>
                      <a:pt x="518" y="279"/>
                      <a:pt x="457" y="188"/>
                    </a:cubicBezTo>
                    <a:cubicBezTo>
                      <a:pt x="430" y="106"/>
                      <a:pt x="378"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7" name="Google Shape;4047;p24"/>
              <p:cNvSpPr/>
              <p:nvPr/>
            </p:nvSpPr>
            <p:spPr>
              <a:xfrm>
                <a:off x="7434100" y="-171850"/>
                <a:ext cx="48250" cy="35050"/>
              </a:xfrm>
              <a:custGeom>
                <a:rect b="b" l="l" r="r" t="t"/>
                <a:pathLst>
                  <a:path extrusionOk="0" h="1402" w="1930">
                    <a:moveTo>
                      <a:pt x="956" y="0"/>
                    </a:moveTo>
                    <a:cubicBezTo>
                      <a:pt x="906" y="0"/>
                      <a:pt x="853" y="5"/>
                      <a:pt x="799" y="17"/>
                    </a:cubicBezTo>
                    <a:cubicBezTo>
                      <a:pt x="1" y="188"/>
                      <a:pt x="218" y="1401"/>
                      <a:pt x="950" y="1401"/>
                    </a:cubicBezTo>
                    <a:cubicBezTo>
                      <a:pt x="999" y="1401"/>
                      <a:pt x="1050" y="1396"/>
                      <a:pt x="1103" y="1385"/>
                    </a:cubicBezTo>
                    <a:cubicBezTo>
                      <a:pt x="1929" y="1214"/>
                      <a:pt x="1713" y="0"/>
                      <a:pt x="95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8" name="Google Shape;4048;p24"/>
              <p:cNvSpPr/>
              <p:nvPr/>
            </p:nvSpPr>
            <p:spPr>
              <a:xfrm>
                <a:off x="7452525" y="-160200"/>
                <a:ext cx="12200" cy="11700"/>
              </a:xfrm>
              <a:custGeom>
                <a:rect b="b" l="l" r="r" t="t"/>
                <a:pathLst>
                  <a:path extrusionOk="0" h="468" w="488">
                    <a:moveTo>
                      <a:pt x="249" y="1"/>
                    </a:moveTo>
                    <a:cubicBezTo>
                      <a:pt x="229" y="1"/>
                      <a:pt x="207" y="3"/>
                      <a:pt x="183" y="7"/>
                    </a:cubicBezTo>
                    <a:cubicBezTo>
                      <a:pt x="31" y="37"/>
                      <a:pt x="1" y="159"/>
                      <a:pt x="31" y="280"/>
                    </a:cubicBezTo>
                    <a:cubicBezTo>
                      <a:pt x="58" y="362"/>
                      <a:pt x="110" y="467"/>
                      <a:pt x="250" y="467"/>
                    </a:cubicBezTo>
                    <a:cubicBezTo>
                      <a:pt x="267" y="467"/>
                      <a:pt x="285" y="466"/>
                      <a:pt x="305" y="463"/>
                    </a:cubicBezTo>
                    <a:cubicBezTo>
                      <a:pt x="366" y="432"/>
                      <a:pt x="426" y="371"/>
                      <a:pt x="457" y="371"/>
                    </a:cubicBezTo>
                    <a:cubicBezTo>
                      <a:pt x="487" y="341"/>
                      <a:pt x="487" y="280"/>
                      <a:pt x="457" y="189"/>
                    </a:cubicBezTo>
                    <a:cubicBezTo>
                      <a:pt x="430" y="83"/>
                      <a:pt x="381" y="1"/>
                      <a:pt x="24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9" name="Google Shape;4049;p24"/>
              <p:cNvSpPr/>
              <p:nvPr/>
            </p:nvSpPr>
            <p:spPr>
              <a:xfrm>
                <a:off x="7147875" y="479975"/>
                <a:ext cx="48525" cy="34575"/>
              </a:xfrm>
              <a:custGeom>
                <a:rect b="b" l="l" r="r" t="t"/>
                <a:pathLst>
                  <a:path extrusionOk="0" h="1383" w="1941">
                    <a:moveTo>
                      <a:pt x="1000" y="1"/>
                    </a:moveTo>
                    <a:cubicBezTo>
                      <a:pt x="942" y="1"/>
                      <a:pt x="882" y="8"/>
                      <a:pt x="819" y="23"/>
                    </a:cubicBezTo>
                    <a:cubicBezTo>
                      <a:pt x="1" y="192"/>
                      <a:pt x="204" y="1383"/>
                      <a:pt x="942" y="1383"/>
                    </a:cubicBezTo>
                    <a:cubicBezTo>
                      <a:pt x="999" y="1383"/>
                      <a:pt x="1059" y="1376"/>
                      <a:pt x="1123" y="1361"/>
                    </a:cubicBezTo>
                    <a:cubicBezTo>
                      <a:pt x="1941" y="1191"/>
                      <a:pt x="1738" y="1"/>
                      <a:pt x="100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0" name="Google Shape;4050;p24"/>
              <p:cNvSpPr/>
              <p:nvPr/>
            </p:nvSpPr>
            <p:spPr>
              <a:xfrm>
                <a:off x="7166825" y="491525"/>
                <a:ext cx="12175" cy="11950"/>
              </a:xfrm>
              <a:custGeom>
                <a:rect b="b" l="l" r="r" t="t"/>
                <a:pathLst>
                  <a:path extrusionOk="0" h="478" w="487">
                    <a:moveTo>
                      <a:pt x="269" y="1"/>
                    </a:moveTo>
                    <a:cubicBezTo>
                      <a:pt x="244" y="1"/>
                      <a:pt x="216" y="6"/>
                      <a:pt x="182" y="17"/>
                    </a:cubicBezTo>
                    <a:cubicBezTo>
                      <a:pt x="30" y="47"/>
                      <a:pt x="0" y="169"/>
                      <a:pt x="30" y="260"/>
                    </a:cubicBezTo>
                    <a:cubicBezTo>
                      <a:pt x="58" y="369"/>
                      <a:pt x="85" y="478"/>
                      <a:pt x="242" y="478"/>
                    </a:cubicBezTo>
                    <a:cubicBezTo>
                      <a:pt x="261" y="478"/>
                      <a:pt x="282" y="476"/>
                      <a:pt x="304" y="473"/>
                    </a:cubicBezTo>
                    <a:cubicBezTo>
                      <a:pt x="365" y="412"/>
                      <a:pt x="395" y="382"/>
                      <a:pt x="456" y="382"/>
                    </a:cubicBezTo>
                    <a:cubicBezTo>
                      <a:pt x="486" y="351"/>
                      <a:pt x="486" y="260"/>
                      <a:pt x="456" y="199"/>
                    </a:cubicBezTo>
                    <a:cubicBezTo>
                      <a:pt x="406" y="100"/>
                      <a:pt x="377" y="1"/>
                      <a:pt x="2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1" name="Google Shape;4051;p24"/>
              <p:cNvSpPr/>
              <p:nvPr/>
            </p:nvSpPr>
            <p:spPr>
              <a:xfrm>
                <a:off x="41900" y="209600"/>
                <a:ext cx="48250" cy="35825"/>
              </a:xfrm>
              <a:custGeom>
                <a:rect b="b" l="l" r="r" t="t"/>
                <a:pathLst>
                  <a:path extrusionOk="0" h="1433" w="1930">
                    <a:moveTo>
                      <a:pt x="980" y="1"/>
                    </a:moveTo>
                    <a:cubicBezTo>
                      <a:pt x="931" y="1"/>
                      <a:pt x="881" y="6"/>
                      <a:pt x="828" y="17"/>
                    </a:cubicBezTo>
                    <a:cubicBezTo>
                      <a:pt x="1" y="217"/>
                      <a:pt x="217" y="1432"/>
                      <a:pt x="974" y="1432"/>
                    </a:cubicBezTo>
                    <a:cubicBezTo>
                      <a:pt x="1024" y="1432"/>
                      <a:pt x="1077" y="1427"/>
                      <a:pt x="1132" y="1416"/>
                    </a:cubicBezTo>
                    <a:cubicBezTo>
                      <a:pt x="1930" y="1216"/>
                      <a:pt x="1712" y="1"/>
                      <a:pt x="98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2" name="Google Shape;4052;p24"/>
              <p:cNvSpPr/>
              <p:nvPr/>
            </p:nvSpPr>
            <p:spPr>
              <a:xfrm>
                <a:off x="60300" y="221300"/>
                <a:ext cx="12950" cy="11950"/>
              </a:xfrm>
              <a:custGeom>
                <a:rect b="b" l="l" r="r" t="t"/>
                <a:pathLst>
                  <a:path extrusionOk="0" h="478" w="518">
                    <a:moveTo>
                      <a:pt x="244" y="1"/>
                    </a:moveTo>
                    <a:cubicBezTo>
                      <a:pt x="226" y="1"/>
                      <a:pt x="205" y="2"/>
                      <a:pt x="183" y="5"/>
                    </a:cubicBezTo>
                    <a:cubicBezTo>
                      <a:pt x="61" y="66"/>
                      <a:pt x="0" y="157"/>
                      <a:pt x="61" y="279"/>
                    </a:cubicBezTo>
                    <a:cubicBezTo>
                      <a:pt x="86" y="378"/>
                      <a:pt x="111" y="477"/>
                      <a:pt x="218" y="477"/>
                    </a:cubicBezTo>
                    <a:cubicBezTo>
                      <a:pt x="243" y="477"/>
                      <a:pt x="271" y="472"/>
                      <a:pt x="304" y="461"/>
                    </a:cubicBezTo>
                    <a:cubicBezTo>
                      <a:pt x="396" y="431"/>
                      <a:pt x="426" y="400"/>
                      <a:pt x="456" y="400"/>
                    </a:cubicBezTo>
                    <a:cubicBezTo>
                      <a:pt x="517" y="370"/>
                      <a:pt x="517" y="279"/>
                      <a:pt x="456" y="218"/>
                    </a:cubicBezTo>
                    <a:cubicBezTo>
                      <a:pt x="429" y="109"/>
                      <a:pt x="402" y="1"/>
                      <a:pt x="24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3" name="Google Shape;4053;p24"/>
              <p:cNvSpPr/>
              <p:nvPr/>
            </p:nvSpPr>
            <p:spPr>
              <a:xfrm>
                <a:off x="-1218000" y="-649825"/>
                <a:ext cx="48975" cy="35050"/>
              </a:xfrm>
              <a:custGeom>
                <a:rect b="b" l="l" r="r" t="t"/>
                <a:pathLst>
                  <a:path extrusionOk="0" h="1402" w="1959">
                    <a:moveTo>
                      <a:pt x="985" y="0"/>
                    </a:moveTo>
                    <a:cubicBezTo>
                      <a:pt x="935" y="0"/>
                      <a:pt x="882" y="6"/>
                      <a:pt x="828" y="17"/>
                    </a:cubicBezTo>
                    <a:cubicBezTo>
                      <a:pt x="1" y="188"/>
                      <a:pt x="217" y="1401"/>
                      <a:pt x="974" y="1401"/>
                    </a:cubicBezTo>
                    <a:cubicBezTo>
                      <a:pt x="1024" y="1401"/>
                      <a:pt x="1077" y="1396"/>
                      <a:pt x="1131" y="1385"/>
                    </a:cubicBezTo>
                    <a:cubicBezTo>
                      <a:pt x="1958" y="1214"/>
                      <a:pt x="1742" y="0"/>
                      <a:pt x="98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4" name="Google Shape;4054;p24"/>
              <p:cNvSpPr/>
              <p:nvPr/>
            </p:nvSpPr>
            <p:spPr>
              <a:xfrm>
                <a:off x="-1198850" y="-638125"/>
                <a:ext cx="12200" cy="11675"/>
              </a:xfrm>
              <a:custGeom>
                <a:rect b="b" l="l" r="r" t="t"/>
                <a:pathLst>
                  <a:path extrusionOk="0" h="467" w="488">
                    <a:moveTo>
                      <a:pt x="230" y="0"/>
                    </a:moveTo>
                    <a:cubicBezTo>
                      <a:pt x="215" y="0"/>
                      <a:pt x="199" y="2"/>
                      <a:pt x="183" y="5"/>
                    </a:cubicBezTo>
                    <a:cubicBezTo>
                      <a:pt x="31" y="35"/>
                      <a:pt x="1" y="157"/>
                      <a:pt x="31" y="278"/>
                    </a:cubicBezTo>
                    <a:cubicBezTo>
                      <a:pt x="58" y="384"/>
                      <a:pt x="84" y="467"/>
                      <a:pt x="230" y="467"/>
                    </a:cubicBezTo>
                    <a:cubicBezTo>
                      <a:pt x="252" y="467"/>
                      <a:pt x="277" y="465"/>
                      <a:pt x="305" y="461"/>
                    </a:cubicBezTo>
                    <a:cubicBezTo>
                      <a:pt x="365" y="430"/>
                      <a:pt x="396" y="400"/>
                      <a:pt x="457" y="400"/>
                    </a:cubicBezTo>
                    <a:cubicBezTo>
                      <a:pt x="487" y="339"/>
                      <a:pt x="487" y="278"/>
                      <a:pt x="457" y="187"/>
                    </a:cubicBezTo>
                    <a:cubicBezTo>
                      <a:pt x="430" y="106"/>
                      <a:pt x="354" y="0"/>
                      <a:pt x="23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5" name="Google Shape;4055;p24"/>
              <p:cNvSpPr/>
              <p:nvPr/>
            </p:nvSpPr>
            <p:spPr>
              <a:xfrm>
                <a:off x="-1554275" y="-296475"/>
                <a:ext cx="47850" cy="35350"/>
              </a:xfrm>
              <a:custGeom>
                <a:rect b="b" l="l" r="r" t="t"/>
                <a:pathLst>
                  <a:path extrusionOk="0" h="1414" w="1914">
                    <a:moveTo>
                      <a:pt x="941" y="0"/>
                    </a:moveTo>
                    <a:cubicBezTo>
                      <a:pt x="890" y="0"/>
                      <a:pt x="838" y="6"/>
                      <a:pt x="783" y="17"/>
                    </a:cubicBezTo>
                    <a:cubicBezTo>
                      <a:pt x="1" y="240"/>
                      <a:pt x="194" y="1414"/>
                      <a:pt x="891" y="1414"/>
                    </a:cubicBezTo>
                    <a:cubicBezTo>
                      <a:pt x="952" y="1414"/>
                      <a:pt x="1018" y="1404"/>
                      <a:pt x="1087" y="1385"/>
                    </a:cubicBezTo>
                    <a:cubicBezTo>
                      <a:pt x="1913" y="1214"/>
                      <a:pt x="1698" y="0"/>
                      <a:pt x="94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6" name="Google Shape;4056;p24"/>
              <p:cNvSpPr/>
              <p:nvPr/>
            </p:nvSpPr>
            <p:spPr>
              <a:xfrm>
                <a:off x="-1536225" y="-284775"/>
                <a:ext cx="12175" cy="11675"/>
              </a:xfrm>
              <a:custGeom>
                <a:rect b="b" l="l" r="r" t="t"/>
                <a:pathLst>
                  <a:path extrusionOk="0" h="467" w="487">
                    <a:moveTo>
                      <a:pt x="222" y="1"/>
                    </a:moveTo>
                    <a:cubicBezTo>
                      <a:pt x="209" y="1"/>
                      <a:pt x="196" y="2"/>
                      <a:pt x="182" y="5"/>
                    </a:cubicBezTo>
                    <a:cubicBezTo>
                      <a:pt x="30" y="35"/>
                      <a:pt x="0" y="157"/>
                      <a:pt x="30" y="278"/>
                    </a:cubicBezTo>
                    <a:cubicBezTo>
                      <a:pt x="57" y="384"/>
                      <a:pt x="106" y="467"/>
                      <a:pt x="238" y="467"/>
                    </a:cubicBezTo>
                    <a:cubicBezTo>
                      <a:pt x="258" y="467"/>
                      <a:pt x="280" y="465"/>
                      <a:pt x="304" y="461"/>
                    </a:cubicBezTo>
                    <a:cubicBezTo>
                      <a:pt x="365" y="430"/>
                      <a:pt x="426" y="400"/>
                      <a:pt x="456" y="400"/>
                    </a:cubicBezTo>
                    <a:cubicBezTo>
                      <a:pt x="486" y="370"/>
                      <a:pt x="486" y="278"/>
                      <a:pt x="456" y="187"/>
                    </a:cubicBezTo>
                    <a:cubicBezTo>
                      <a:pt x="428" y="132"/>
                      <a:pt x="350" y="1"/>
                      <a:pt x="22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7" name="Google Shape;4057;p24"/>
              <p:cNvSpPr/>
              <p:nvPr/>
            </p:nvSpPr>
            <p:spPr>
              <a:xfrm>
                <a:off x="-1211675" y="337275"/>
                <a:ext cx="49475" cy="35175"/>
              </a:xfrm>
              <a:custGeom>
                <a:rect b="b" l="l" r="r" t="t"/>
                <a:pathLst>
                  <a:path extrusionOk="0" h="1407" w="1979">
                    <a:moveTo>
                      <a:pt x="1006" y="0"/>
                    </a:moveTo>
                    <a:cubicBezTo>
                      <a:pt x="956" y="0"/>
                      <a:pt x="903" y="5"/>
                      <a:pt x="848" y="17"/>
                    </a:cubicBezTo>
                    <a:cubicBezTo>
                      <a:pt x="0" y="186"/>
                      <a:pt x="230" y="1407"/>
                      <a:pt x="974" y="1407"/>
                    </a:cubicBezTo>
                    <a:cubicBezTo>
                      <a:pt x="1031" y="1407"/>
                      <a:pt x="1090" y="1400"/>
                      <a:pt x="1152" y="1385"/>
                    </a:cubicBezTo>
                    <a:cubicBezTo>
                      <a:pt x="1979" y="1214"/>
                      <a:pt x="1763" y="0"/>
                      <a:pt x="100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8" name="Google Shape;4058;p24"/>
              <p:cNvSpPr/>
              <p:nvPr/>
            </p:nvSpPr>
            <p:spPr>
              <a:xfrm>
                <a:off x="-1193525" y="348925"/>
                <a:ext cx="12175" cy="11700"/>
              </a:xfrm>
              <a:custGeom>
                <a:rect b="b" l="l" r="r" t="t"/>
                <a:pathLst>
                  <a:path extrusionOk="0" h="468" w="487">
                    <a:moveTo>
                      <a:pt x="279" y="1"/>
                    </a:moveTo>
                    <a:cubicBezTo>
                      <a:pt x="259" y="1"/>
                      <a:pt x="237" y="3"/>
                      <a:pt x="213" y="7"/>
                    </a:cubicBezTo>
                    <a:cubicBezTo>
                      <a:pt x="31" y="37"/>
                      <a:pt x="0" y="159"/>
                      <a:pt x="31" y="280"/>
                    </a:cubicBezTo>
                    <a:cubicBezTo>
                      <a:pt x="85" y="362"/>
                      <a:pt x="115" y="467"/>
                      <a:pt x="251" y="467"/>
                    </a:cubicBezTo>
                    <a:cubicBezTo>
                      <a:pt x="267" y="467"/>
                      <a:pt x="285" y="466"/>
                      <a:pt x="304" y="463"/>
                    </a:cubicBezTo>
                    <a:cubicBezTo>
                      <a:pt x="396" y="432"/>
                      <a:pt x="426" y="371"/>
                      <a:pt x="456" y="371"/>
                    </a:cubicBezTo>
                    <a:cubicBezTo>
                      <a:pt x="487" y="341"/>
                      <a:pt x="487" y="280"/>
                      <a:pt x="456" y="189"/>
                    </a:cubicBezTo>
                    <a:cubicBezTo>
                      <a:pt x="456" y="83"/>
                      <a:pt x="411" y="1"/>
                      <a:pt x="27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9" name="Google Shape;4059;p24"/>
              <p:cNvSpPr/>
              <p:nvPr/>
            </p:nvSpPr>
            <p:spPr>
              <a:xfrm>
                <a:off x="1698650" y="2695050"/>
                <a:ext cx="48575" cy="35350"/>
              </a:xfrm>
              <a:custGeom>
                <a:rect b="b" l="l" r="r" t="t"/>
                <a:pathLst>
                  <a:path extrusionOk="0" h="1414" w="1943">
                    <a:moveTo>
                      <a:pt x="1001" y="1"/>
                    </a:moveTo>
                    <a:cubicBezTo>
                      <a:pt x="944" y="1"/>
                      <a:pt x="883" y="8"/>
                      <a:pt x="820" y="23"/>
                    </a:cubicBezTo>
                    <a:cubicBezTo>
                      <a:pt x="1" y="193"/>
                      <a:pt x="206" y="1413"/>
                      <a:pt x="947" y="1413"/>
                    </a:cubicBezTo>
                    <a:cubicBezTo>
                      <a:pt x="1003" y="1413"/>
                      <a:pt x="1062" y="1406"/>
                      <a:pt x="1124" y="1391"/>
                    </a:cubicBezTo>
                    <a:cubicBezTo>
                      <a:pt x="1942" y="1194"/>
                      <a:pt x="1739" y="1"/>
                      <a:pt x="100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0" name="Google Shape;4060;p24"/>
              <p:cNvSpPr/>
              <p:nvPr/>
            </p:nvSpPr>
            <p:spPr>
              <a:xfrm>
                <a:off x="1716875" y="2706625"/>
                <a:ext cx="12175" cy="11925"/>
              </a:xfrm>
              <a:custGeom>
                <a:rect b="b" l="l" r="r" t="t"/>
                <a:pathLst>
                  <a:path extrusionOk="0" h="477" w="487">
                    <a:moveTo>
                      <a:pt x="282" y="0"/>
                    </a:moveTo>
                    <a:cubicBezTo>
                      <a:pt x="254" y="0"/>
                      <a:pt x="221" y="5"/>
                      <a:pt x="182" y="16"/>
                    </a:cubicBezTo>
                    <a:cubicBezTo>
                      <a:pt x="30" y="47"/>
                      <a:pt x="0" y="168"/>
                      <a:pt x="30" y="259"/>
                    </a:cubicBezTo>
                    <a:cubicBezTo>
                      <a:pt x="85" y="368"/>
                      <a:pt x="115" y="477"/>
                      <a:pt x="251" y="477"/>
                    </a:cubicBezTo>
                    <a:cubicBezTo>
                      <a:pt x="267" y="477"/>
                      <a:pt x="285" y="475"/>
                      <a:pt x="304" y="472"/>
                    </a:cubicBezTo>
                    <a:cubicBezTo>
                      <a:pt x="395" y="411"/>
                      <a:pt x="426" y="381"/>
                      <a:pt x="456" y="381"/>
                    </a:cubicBezTo>
                    <a:cubicBezTo>
                      <a:pt x="486" y="351"/>
                      <a:pt x="486" y="259"/>
                      <a:pt x="456" y="199"/>
                    </a:cubicBezTo>
                    <a:cubicBezTo>
                      <a:pt x="431" y="99"/>
                      <a:pt x="406" y="0"/>
                      <a:pt x="28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1" name="Google Shape;4061;p24"/>
              <p:cNvSpPr/>
              <p:nvPr/>
            </p:nvSpPr>
            <p:spPr>
              <a:xfrm>
                <a:off x="1167350" y="3494600"/>
                <a:ext cx="49675" cy="35050"/>
              </a:xfrm>
              <a:custGeom>
                <a:rect b="b" l="l" r="r" t="t"/>
                <a:pathLst>
                  <a:path extrusionOk="0" h="1402" w="1987">
                    <a:moveTo>
                      <a:pt x="1014" y="1"/>
                    </a:moveTo>
                    <a:cubicBezTo>
                      <a:pt x="964" y="1"/>
                      <a:pt x="911" y="6"/>
                      <a:pt x="856" y="17"/>
                    </a:cubicBezTo>
                    <a:cubicBezTo>
                      <a:pt x="1" y="188"/>
                      <a:pt x="268" y="1402"/>
                      <a:pt x="1007" y="1402"/>
                    </a:cubicBezTo>
                    <a:cubicBezTo>
                      <a:pt x="1056" y="1402"/>
                      <a:pt x="1107" y="1397"/>
                      <a:pt x="1160" y="1385"/>
                    </a:cubicBezTo>
                    <a:cubicBezTo>
                      <a:pt x="1987" y="1214"/>
                      <a:pt x="1771" y="1"/>
                      <a:pt x="101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2" name="Google Shape;4062;p24"/>
              <p:cNvSpPr/>
              <p:nvPr/>
            </p:nvSpPr>
            <p:spPr>
              <a:xfrm>
                <a:off x="1186450" y="3506300"/>
                <a:ext cx="12200" cy="11700"/>
              </a:xfrm>
              <a:custGeom>
                <a:rect b="b" l="l" r="r" t="t"/>
                <a:pathLst>
                  <a:path extrusionOk="0" h="468" w="488">
                    <a:moveTo>
                      <a:pt x="237" y="1"/>
                    </a:moveTo>
                    <a:cubicBezTo>
                      <a:pt x="220" y="1"/>
                      <a:pt x="203" y="2"/>
                      <a:pt x="183" y="5"/>
                    </a:cubicBezTo>
                    <a:cubicBezTo>
                      <a:pt x="92" y="36"/>
                      <a:pt x="62" y="97"/>
                      <a:pt x="31" y="97"/>
                    </a:cubicBezTo>
                    <a:cubicBezTo>
                      <a:pt x="1" y="127"/>
                      <a:pt x="1" y="188"/>
                      <a:pt x="31" y="279"/>
                    </a:cubicBezTo>
                    <a:cubicBezTo>
                      <a:pt x="58" y="384"/>
                      <a:pt x="84" y="467"/>
                      <a:pt x="230" y="467"/>
                    </a:cubicBezTo>
                    <a:cubicBezTo>
                      <a:pt x="252" y="467"/>
                      <a:pt x="277" y="465"/>
                      <a:pt x="305" y="461"/>
                    </a:cubicBezTo>
                    <a:cubicBezTo>
                      <a:pt x="366" y="431"/>
                      <a:pt x="396" y="400"/>
                      <a:pt x="457" y="400"/>
                    </a:cubicBezTo>
                    <a:cubicBezTo>
                      <a:pt x="487" y="340"/>
                      <a:pt x="487" y="279"/>
                      <a:pt x="457" y="188"/>
                    </a:cubicBezTo>
                    <a:cubicBezTo>
                      <a:pt x="402" y="106"/>
                      <a:pt x="372" y="1"/>
                      <a:pt x="23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3" name="Google Shape;4063;p24"/>
              <p:cNvSpPr/>
              <p:nvPr/>
            </p:nvSpPr>
            <p:spPr>
              <a:xfrm>
                <a:off x="1245300" y="4110125"/>
                <a:ext cx="48525" cy="35350"/>
              </a:xfrm>
              <a:custGeom>
                <a:rect b="b" l="l" r="r" t="t"/>
                <a:pathLst>
                  <a:path extrusionOk="0" h="1414" w="1941">
                    <a:moveTo>
                      <a:pt x="991" y="0"/>
                    </a:moveTo>
                    <a:cubicBezTo>
                      <a:pt x="942" y="0"/>
                      <a:pt x="891" y="5"/>
                      <a:pt x="838" y="17"/>
                    </a:cubicBezTo>
                    <a:cubicBezTo>
                      <a:pt x="0" y="240"/>
                      <a:pt x="215" y="1413"/>
                      <a:pt x="939" y="1413"/>
                    </a:cubicBezTo>
                    <a:cubicBezTo>
                      <a:pt x="1003" y="1413"/>
                      <a:pt x="1071" y="1404"/>
                      <a:pt x="1142" y="1385"/>
                    </a:cubicBezTo>
                    <a:cubicBezTo>
                      <a:pt x="1940" y="1214"/>
                      <a:pt x="1723" y="0"/>
                      <a:pt x="99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4" name="Google Shape;4064;p24"/>
              <p:cNvSpPr/>
              <p:nvPr/>
            </p:nvSpPr>
            <p:spPr>
              <a:xfrm>
                <a:off x="1263200" y="4121800"/>
                <a:ext cx="12200" cy="11700"/>
              </a:xfrm>
              <a:custGeom>
                <a:rect b="b" l="l" r="r" t="t"/>
                <a:pathLst>
                  <a:path extrusionOk="0" h="468" w="488">
                    <a:moveTo>
                      <a:pt x="238" y="1"/>
                    </a:moveTo>
                    <a:cubicBezTo>
                      <a:pt x="221" y="1"/>
                      <a:pt x="203" y="2"/>
                      <a:pt x="183" y="6"/>
                    </a:cubicBezTo>
                    <a:cubicBezTo>
                      <a:pt x="31" y="36"/>
                      <a:pt x="1" y="158"/>
                      <a:pt x="31" y="279"/>
                    </a:cubicBezTo>
                    <a:cubicBezTo>
                      <a:pt x="58" y="385"/>
                      <a:pt x="107" y="468"/>
                      <a:pt x="239" y="468"/>
                    </a:cubicBezTo>
                    <a:cubicBezTo>
                      <a:pt x="259" y="468"/>
                      <a:pt x="281" y="466"/>
                      <a:pt x="305" y="462"/>
                    </a:cubicBezTo>
                    <a:cubicBezTo>
                      <a:pt x="366" y="431"/>
                      <a:pt x="426" y="401"/>
                      <a:pt x="457" y="401"/>
                    </a:cubicBezTo>
                    <a:cubicBezTo>
                      <a:pt x="487" y="340"/>
                      <a:pt x="487" y="279"/>
                      <a:pt x="457" y="188"/>
                    </a:cubicBezTo>
                    <a:cubicBezTo>
                      <a:pt x="430" y="107"/>
                      <a:pt x="378" y="1"/>
                      <a:pt x="23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5" name="Google Shape;4065;p24"/>
              <p:cNvSpPr/>
              <p:nvPr/>
            </p:nvSpPr>
            <p:spPr>
              <a:xfrm>
                <a:off x="416500" y="4683825"/>
                <a:ext cx="48225" cy="35050"/>
              </a:xfrm>
              <a:custGeom>
                <a:rect b="b" l="l" r="r" t="t"/>
                <a:pathLst>
                  <a:path extrusionOk="0" h="1402" w="1929">
                    <a:moveTo>
                      <a:pt x="956" y="1"/>
                    </a:moveTo>
                    <a:cubicBezTo>
                      <a:pt x="906" y="1"/>
                      <a:pt x="853" y="6"/>
                      <a:pt x="798" y="17"/>
                    </a:cubicBezTo>
                    <a:cubicBezTo>
                      <a:pt x="0" y="188"/>
                      <a:pt x="191" y="1402"/>
                      <a:pt x="945" y="1402"/>
                    </a:cubicBezTo>
                    <a:cubicBezTo>
                      <a:pt x="995" y="1402"/>
                      <a:pt x="1047" y="1397"/>
                      <a:pt x="1102" y="1385"/>
                    </a:cubicBezTo>
                    <a:cubicBezTo>
                      <a:pt x="1929" y="1214"/>
                      <a:pt x="1713" y="1"/>
                      <a:pt x="95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6" name="Google Shape;4066;p24"/>
              <p:cNvSpPr/>
              <p:nvPr/>
            </p:nvSpPr>
            <p:spPr>
              <a:xfrm>
                <a:off x="434925" y="4695525"/>
                <a:ext cx="12175" cy="11700"/>
              </a:xfrm>
              <a:custGeom>
                <a:rect b="b" l="l" r="r" t="t"/>
                <a:pathLst>
                  <a:path extrusionOk="0" h="468" w="487">
                    <a:moveTo>
                      <a:pt x="229" y="1"/>
                    </a:moveTo>
                    <a:cubicBezTo>
                      <a:pt x="215" y="1"/>
                      <a:pt x="199" y="2"/>
                      <a:pt x="183" y="5"/>
                    </a:cubicBezTo>
                    <a:cubicBezTo>
                      <a:pt x="31" y="36"/>
                      <a:pt x="0" y="157"/>
                      <a:pt x="31" y="279"/>
                    </a:cubicBezTo>
                    <a:cubicBezTo>
                      <a:pt x="57" y="385"/>
                      <a:pt x="107" y="467"/>
                      <a:pt x="239" y="467"/>
                    </a:cubicBezTo>
                    <a:cubicBezTo>
                      <a:pt x="259" y="467"/>
                      <a:pt x="280" y="465"/>
                      <a:pt x="304" y="461"/>
                    </a:cubicBezTo>
                    <a:cubicBezTo>
                      <a:pt x="365" y="431"/>
                      <a:pt x="426" y="401"/>
                      <a:pt x="456" y="401"/>
                    </a:cubicBezTo>
                    <a:cubicBezTo>
                      <a:pt x="487" y="340"/>
                      <a:pt x="487" y="279"/>
                      <a:pt x="456" y="188"/>
                    </a:cubicBezTo>
                    <a:cubicBezTo>
                      <a:pt x="429" y="106"/>
                      <a:pt x="354" y="1"/>
                      <a:pt x="22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7" name="Google Shape;4067;p24"/>
              <p:cNvSpPr/>
              <p:nvPr/>
            </p:nvSpPr>
            <p:spPr>
              <a:xfrm>
                <a:off x="472425" y="3696725"/>
                <a:ext cx="48550" cy="35375"/>
              </a:xfrm>
              <a:custGeom>
                <a:rect b="b" l="l" r="r" t="t"/>
                <a:pathLst>
                  <a:path extrusionOk="0" h="1415" w="1942">
                    <a:moveTo>
                      <a:pt x="968" y="1"/>
                    </a:moveTo>
                    <a:cubicBezTo>
                      <a:pt x="918" y="1"/>
                      <a:pt x="865" y="6"/>
                      <a:pt x="811" y="18"/>
                    </a:cubicBezTo>
                    <a:cubicBezTo>
                      <a:pt x="1" y="241"/>
                      <a:pt x="192" y="1414"/>
                      <a:pt x="912" y="1414"/>
                    </a:cubicBezTo>
                    <a:cubicBezTo>
                      <a:pt x="975" y="1414"/>
                      <a:pt x="1043" y="1405"/>
                      <a:pt x="1115" y="1385"/>
                    </a:cubicBezTo>
                    <a:cubicBezTo>
                      <a:pt x="1941" y="1214"/>
                      <a:pt x="1725" y="1"/>
                      <a:pt x="96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8" name="Google Shape;4068;p24"/>
              <p:cNvSpPr/>
              <p:nvPr/>
            </p:nvSpPr>
            <p:spPr>
              <a:xfrm>
                <a:off x="491150" y="3709675"/>
                <a:ext cx="12200" cy="11925"/>
              </a:xfrm>
              <a:custGeom>
                <a:rect b="b" l="l" r="r" t="t"/>
                <a:pathLst>
                  <a:path extrusionOk="0" h="477" w="488">
                    <a:moveTo>
                      <a:pt x="258" y="0"/>
                    </a:moveTo>
                    <a:cubicBezTo>
                      <a:pt x="236" y="0"/>
                      <a:pt x="211" y="5"/>
                      <a:pt x="183" y="16"/>
                    </a:cubicBezTo>
                    <a:cubicBezTo>
                      <a:pt x="31" y="47"/>
                      <a:pt x="1" y="168"/>
                      <a:pt x="31" y="260"/>
                    </a:cubicBezTo>
                    <a:cubicBezTo>
                      <a:pt x="58" y="368"/>
                      <a:pt x="86" y="477"/>
                      <a:pt x="243" y="477"/>
                    </a:cubicBezTo>
                    <a:cubicBezTo>
                      <a:pt x="262" y="477"/>
                      <a:pt x="282" y="475"/>
                      <a:pt x="305" y="472"/>
                    </a:cubicBezTo>
                    <a:cubicBezTo>
                      <a:pt x="457" y="411"/>
                      <a:pt x="487" y="320"/>
                      <a:pt x="457" y="199"/>
                    </a:cubicBezTo>
                    <a:cubicBezTo>
                      <a:pt x="407" y="99"/>
                      <a:pt x="357" y="0"/>
                      <a:pt x="25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9" name="Google Shape;4069;p24"/>
              <p:cNvSpPr/>
              <p:nvPr/>
            </p:nvSpPr>
            <p:spPr>
              <a:xfrm>
                <a:off x="2548800" y="1391850"/>
                <a:ext cx="48025" cy="35200"/>
              </a:xfrm>
              <a:custGeom>
                <a:rect b="b" l="l" r="r" t="t"/>
                <a:pathLst>
                  <a:path extrusionOk="0" h="1408" w="1921">
                    <a:moveTo>
                      <a:pt x="1002" y="0"/>
                    </a:moveTo>
                    <a:cubicBezTo>
                      <a:pt x="946" y="0"/>
                      <a:pt x="888" y="8"/>
                      <a:pt x="827" y="23"/>
                    </a:cubicBezTo>
                    <a:cubicBezTo>
                      <a:pt x="0" y="194"/>
                      <a:pt x="216" y="1407"/>
                      <a:pt x="973" y="1407"/>
                    </a:cubicBezTo>
                    <a:cubicBezTo>
                      <a:pt x="1023" y="1407"/>
                      <a:pt x="1076" y="1402"/>
                      <a:pt x="1131" y="1391"/>
                    </a:cubicBezTo>
                    <a:cubicBezTo>
                      <a:pt x="1921" y="1193"/>
                      <a:pt x="1716" y="0"/>
                      <a:pt x="100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0" name="Google Shape;4070;p24"/>
              <p:cNvSpPr/>
              <p:nvPr/>
            </p:nvSpPr>
            <p:spPr>
              <a:xfrm>
                <a:off x="2567175" y="1403400"/>
                <a:ext cx="12200" cy="11950"/>
              </a:xfrm>
              <a:custGeom>
                <a:rect b="b" l="l" r="r" t="t"/>
                <a:pathLst>
                  <a:path extrusionOk="0" h="478" w="488">
                    <a:moveTo>
                      <a:pt x="261" y="1"/>
                    </a:moveTo>
                    <a:cubicBezTo>
                      <a:pt x="237" y="1"/>
                      <a:pt x="211" y="6"/>
                      <a:pt x="183" y="17"/>
                    </a:cubicBezTo>
                    <a:cubicBezTo>
                      <a:pt x="31" y="47"/>
                      <a:pt x="1" y="169"/>
                      <a:pt x="31" y="260"/>
                    </a:cubicBezTo>
                    <a:cubicBezTo>
                      <a:pt x="58" y="369"/>
                      <a:pt x="110" y="477"/>
                      <a:pt x="251" y="477"/>
                    </a:cubicBezTo>
                    <a:cubicBezTo>
                      <a:pt x="268" y="477"/>
                      <a:pt x="286" y="476"/>
                      <a:pt x="305" y="473"/>
                    </a:cubicBezTo>
                    <a:cubicBezTo>
                      <a:pt x="457" y="412"/>
                      <a:pt x="487" y="321"/>
                      <a:pt x="457" y="199"/>
                    </a:cubicBezTo>
                    <a:cubicBezTo>
                      <a:pt x="432" y="100"/>
                      <a:pt x="367" y="1"/>
                      <a:pt x="26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1" name="Google Shape;4071;p24"/>
              <p:cNvSpPr/>
              <p:nvPr/>
            </p:nvSpPr>
            <p:spPr>
              <a:xfrm>
                <a:off x="-546600" y="-75350"/>
                <a:ext cx="47825" cy="35350"/>
              </a:xfrm>
              <a:custGeom>
                <a:rect b="b" l="l" r="r" t="t"/>
                <a:pathLst>
                  <a:path extrusionOk="0" h="1414" w="1913">
                    <a:moveTo>
                      <a:pt x="963" y="0"/>
                    </a:moveTo>
                    <a:cubicBezTo>
                      <a:pt x="915" y="0"/>
                      <a:pt x="864" y="6"/>
                      <a:pt x="811" y="17"/>
                    </a:cubicBezTo>
                    <a:cubicBezTo>
                      <a:pt x="1" y="240"/>
                      <a:pt x="192" y="1414"/>
                      <a:pt x="912" y="1414"/>
                    </a:cubicBezTo>
                    <a:cubicBezTo>
                      <a:pt x="976" y="1414"/>
                      <a:pt x="1043" y="1404"/>
                      <a:pt x="1115" y="1385"/>
                    </a:cubicBezTo>
                    <a:cubicBezTo>
                      <a:pt x="1913" y="1214"/>
                      <a:pt x="1695" y="0"/>
                      <a:pt x="96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2" name="Google Shape;4072;p24"/>
              <p:cNvSpPr/>
              <p:nvPr/>
            </p:nvSpPr>
            <p:spPr>
              <a:xfrm>
                <a:off x="-528625" y="-63650"/>
                <a:ext cx="12200" cy="11950"/>
              </a:xfrm>
              <a:custGeom>
                <a:rect b="b" l="l" r="r" t="t"/>
                <a:pathLst>
                  <a:path extrusionOk="0" h="478" w="488">
                    <a:moveTo>
                      <a:pt x="229" y="0"/>
                    </a:moveTo>
                    <a:cubicBezTo>
                      <a:pt x="215" y="0"/>
                      <a:pt x="199" y="2"/>
                      <a:pt x="183" y="5"/>
                    </a:cubicBezTo>
                    <a:cubicBezTo>
                      <a:pt x="31" y="66"/>
                      <a:pt x="1" y="157"/>
                      <a:pt x="31" y="278"/>
                    </a:cubicBezTo>
                    <a:cubicBezTo>
                      <a:pt x="81" y="378"/>
                      <a:pt x="110" y="477"/>
                      <a:pt x="219" y="477"/>
                    </a:cubicBezTo>
                    <a:cubicBezTo>
                      <a:pt x="243" y="477"/>
                      <a:pt x="271" y="472"/>
                      <a:pt x="305" y="461"/>
                    </a:cubicBezTo>
                    <a:cubicBezTo>
                      <a:pt x="396" y="430"/>
                      <a:pt x="426" y="400"/>
                      <a:pt x="457" y="400"/>
                    </a:cubicBezTo>
                    <a:cubicBezTo>
                      <a:pt x="487" y="370"/>
                      <a:pt x="487" y="278"/>
                      <a:pt x="457" y="218"/>
                    </a:cubicBezTo>
                    <a:cubicBezTo>
                      <a:pt x="429" y="109"/>
                      <a:pt x="354" y="0"/>
                      <a:pt x="22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73" name="Google Shape;4073;p24"/>
          <p:cNvGrpSpPr/>
          <p:nvPr/>
        </p:nvGrpSpPr>
        <p:grpSpPr>
          <a:xfrm flipH="1" rot="10800000">
            <a:off x="4587575" y="-4570025"/>
            <a:ext cx="9036625" cy="5462925"/>
            <a:chOff x="-1554275" y="-744050"/>
            <a:chExt cx="9036625" cy="5462925"/>
          </a:xfrm>
        </p:grpSpPr>
        <p:sp>
          <p:nvSpPr>
            <p:cNvPr id="4074" name="Google Shape;4074;p24"/>
            <p:cNvSpPr/>
            <p:nvPr/>
          </p:nvSpPr>
          <p:spPr>
            <a:xfrm>
              <a:off x="6024600" y="678450"/>
              <a:ext cx="48900" cy="35050"/>
            </a:xfrm>
            <a:custGeom>
              <a:rect b="b" l="l" r="r" t="t"/>
              <a:pathLst>
                <a:path extrusionOk="0" h="1402" w="1956">
                  <a:moveTo>
                    <a:pt x="1008" y="1"/>
                  </a:moveTo>
                  <a:cubicBezTo>
                    <a:pt x="959" y="1"/>
                    <a:pt x="908" y="6"/>
                    <a:pt x="855" y="17"/>
                  </a:cubicBezTo>
                  <a:cubicBezTo>
                    <a:pt x="0" y="188"/>
                    <a:pt x="188" y="1402"/>
                    <a:pt x="966" y="1402"/>
                  </a:cubicBezTo>
                  <a:cubicBezTo>
                    <a:pt x="1018" y="1402"/>
                    <a:pt x="1072" y="1397"/>
                    <a:pt x="1129" y="1385"/>
                  </a:cubicBezTo>
                  <a:cubicBezTo>
                    <a:pt x="1956" y="1214"/>
                    <a:pt x="1740"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5" name="Google Shape;4075;p24"/>
            <p:cNvSpPr/>
            <p:nvPr/>
          </p:nvSpPr>
          <p:spPr>
            <a:xfrm>
              <a:off x="6042925" y="690125"/>
              <a:ext cx="12200" cy="11700"/>
            </a:xfrm>
            <a:custGeom>
              <a:rect b="b" l="l" r="r" t="t"/>
              <a:pathLst>
                <a:path extrusionOk="0" h="468" w="488">
                  <a:moveTo>
                    <a:pt x="249" y="0"/>
                  </a:moveTo>
                  <a:cubicBezTo>
                    <a:pt x="229" y="0"/>
                    <a:pt x="207" y="2"/>
                    <a:pt x="183" y="6"/>
                  </a:cubicBezTo>
                  <a:cubicBezTo>
                    <a:pt x="31" y="37"/>
                    <a:pt x="1" y="158"/>
                    <a:pt x="31" y="280"/>
                  </a:cubicBezTo>
                  <a:cubicBezTo>
                    <a:pt x="58" y="361"/>
                    <a:pt x="110" y="467"/>
                    <a:pt x="250" y="467"/>
                  </a:cubicBezTo>
                  <a:cubicBezTo>
                    <a:pt x="267" y="467"/>
                    <a:pt x="285" y="466"/>
                    <a:pt x="305" y="462"/>
                  </a:cubicBezTo>
                  <a:cubicBezTo>
                    <a:pt x="457" y="432"/>
                    <a:pt x="487" y="310"/>
                    <a:pt x="457" y="189"/>
                  </a:cubicBezTo>
                  <a:cubicBezTo>
                    <a:pt x="430" y="83"/>
                    <a:pt x="381" y="0"/>
                    <a:pt x="24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76" name="Google Shape;4076;p24"/>
            <p:cNvGrpSpPr/>
            <p:nvPr/>
          </p:nvGrpSpPr>
          <p:grpSpPr>
            <a:xfrm>
              <a:off x="-1554275" y="-744050"/>
              <a:ext cx="9036625" cy="5462925"/>
              <a:chOff x="-1554275" y="-744050"/>
              <a:chExt cx="9036625" cy="5462925"/>
            </a:xfrm>
          </p:grpSpPr>
          <p:sp>
            <p:nvSpPr>
              <p:cNvPr id="4077" name="Google Shape;4077;p24"/>
              <p:cNvSpPr/>
              <p:nvPr/>
            </p:nvSpPr>
            <p:spPr>
              <a:xfrm>
                <a:off x="-1533200" y="-730725"/>
                <a:ext cx="8995625" cy="5441600"/>
              </a:xfrm>
              <a:custGeom>
                <a:rect b="b" l="l" r="r" t="t"/>
                <a:pathLst>
                  <a:path extrusionOk="0" h="217664" w="359825">
                    <a:moveTo>
                      <a:pt x="110975" y="46962"/>
                    </a:moveTo>
                    <a:lnTo>
                      <a:pt x="121158" y="66233"/>
                    </a:lnTo>
                    <a:lnTo>
                      <a:pt x="105899" y="55321"/>
                    </a:lnTo>
                    <a:lnTo>
                      <a:pt x="110975" y="46962"/>
                    </a:lnTo>
                    <a:close/>
                    <a:moveTo>
                      <a:pt x="96385" y="19393"/>
                    </a:moveTo>
                    <a:lnTo>
                      <a:pt x="110915" y="46779"/>
                    </a:lnTo>
                    <a:lnTo>
                      <a:pt x="105686" y="55290"/>
                    </a:lnTo>
                    <a:lnTo>
                      <a:pt x="105656" y="55351"/>
                    </a:lnTo>
                    <a:lnTo>
                      <a:pt x="121644" y="66780"/>
                    </a:lnTo>
                    <a:lnTo>
                      <a:pt x="111097" y="46810"/>
                    </a:lnTo>
                    <a:lnTo>
                      <a:pt x="119365" y="33162"/>
                    </a:lnTo>
                    <a:lnTo>
                      <a:pt x="134471" y="38937"/>
                    </a:lnTo>
                    <a:lnTo>
                      <a:pt x="125626" y="73588"/>
                    </a:lnTo>
                    <a:lnTo>
                      <a:pt x="125596" y="73679"/>
                    </a:lnTo>
                    <a:lnTo>
                      <a:pt x="139000" y="78148"/>
                    </a:lnTo>
                    <a:lnTo>
                      <a:pt x="131523" y="82373"/>
                    </a:lnTo>
                    <a:lnTo>
                      <a:pt x="98817" y="78908"/>
                    </a:lnTo>
                    <a:lnTo>
                      <a:pt x="98847" y="79029"/>
                    </a:lnTo>
                    <a:lnTo>
                      <a:pt x="98847" y="79029"/>
                    </a:lnTo>
                    <a:lnTo>
                      <a:pt x="84713" y="72038"/>
                    </a:lnTo>
                    <a:lnTo>
                      <a:pt x="81218" y="66415"/>
                    </a:lnTo>
                    <a:lnTo>
                      <a:pt x="81036" y="39120"/>
                    </a:lnTo>
                    <a:lnTo>
                      <a:pt x="96385" y="19393"/>
                    </a:lnTo>
                    <a:close/>
                    <a:moveTo>
                      <a:pt x="68877" y="67448"/>
                    </a:moveTo>
                    <a:lnTo>
                      <a:pt x="66263" y="85686"/>
                    </a:lnTo>
                    <a:lnTo>
                      <a:pt x="53679" y="84956"/>
                    </a:lnTo>
                    <a:lnTo>
                      <a:pt x="68877" y="67448"/>
                    </a:lnTo>
                    <a:close/>
                    <a:moveTo>
                      <a:pt x="169062" y="47874"/>
                    </a:moveTo>
                    <a:lnTo>
                      <a:pt x="164198" y="85747"/>
                    </a:lnTo>
                    <a:lnTo>
                      <a:pt x="138058" y="83011"/>
                    </a:lnTo>
                    <a:lnTo>
                      <a:pt x="169062" y="47874"/>
                    </a:lnTo>
                    <a:close/>
                    <a:moveTo>
                      <a:pt x="81188" y="66749"/>
                    </a:moveTo>
                    <a:lnTo>
                      <a:pt x="84561" y="72160"/>
                    </a:lnTo>
                    <a:lnTo>
                      <a:pt x="84561" y="72190"/>
                    </a:lnTo>
                    <a:lnTo>
                      <a:pt x="98635" y="79151"/>
                    </a:lnTo>
                    <a:lnTo>
                      <a:pt x="81370" y="95412"/>
                    </a:lnTo>
                    <a:lnTo>
                      <a:pt x="81188" y="66749"/>
                    </a:lnTo>
                    <a:close/>
                    <a:moveTo>
                      <a:pt x="131584" y="82525"/>
                    </a:moveTo>
                    <a:lnTo>
                      <a:pt x="137724" y="83163"/>
                    </a:lnTo>
                    <a:lnTo>
                      <a:pt x="126234" y="96172"/>
                    </a:lnTo>
                    <a:lnTo>
                      <a:pt x="148058" y="90883"/>
                    </a:lnTo>
                    <a:lnTo>
                      <a:pt x="140642" y="110610"/>
                    </a:lnTo>
                    <a:lnTo>
                      <a:pt x="122708" y="123711"/>
                    </a:lnTo>
                    <a:lnTo>
                      <a:pt x="108665" y="95473"/>
                    </a:lnTo>
                    <a:lnTo>
                      <a:pt x="131584" y="82525"/>
                    </a:lnTo>
                    <a:close/>
                    <a:moveTo>
                      <a:pt x="13587" y="4195"/>
                    </a:moveTo>
                    <a:lnTo>
                      <a:pt x="63619" y="38451"/>
                    </a:lnTo>
                    <a:lnTo>
                      <a:pt x="81005" y="66476"/>
                    </a:lnTo>
                    <a:lnTo>
                      <a:pt x="81188" y="95807"/>
                    </a:lnTo>
                    <a:lnTo>
                      <a:pt x="98817" y="79211"/>
                    </a:lnTo>
                    <a:lnTo>
                      <a:pt x="100519" y="132343"/>
                    </a:lnTo>
                    <a:lnTo>
                      <a:pt x="89850" y="105716"/>
                    </a:lnTo>
                    <a:lnTo>
                      <a:pt x="89820" y="105656"/>
                    </a:lnTo>
                    <a:lnTo>
                      <a:pt x="60032" y="109364"/>
                    </a:lnTo>
                    <a:lnTo>
                      <a:pt x="41582" y="98847"/>
                    </a:lnTo>
                    <a:lnTo>
                      <a:pt x="53527" y="85169"/>
                    </a:lnTo>
                    <a:lnTo>
                      <a:pt x="66415" y="85898"/>
                    </a:lnTo>
                    <a:lnTo>
                      <a:pt x="69151" y="66901"/>
                    </a:lnTo>
                    <a:lnTo>
                      <a:pt x="53467" y="84956"/>
                    </a:lnTo>
                    <a:lnTo>
                      <a:pt x="31977" y="83740"/>
                    </a:lnTo>
                    <a:lnTo>
                      <a:pt x="40488" y="26961"/>
                    </a:lnTo>
                    <a:lnTo>
                      <a:pt x="40518" y="26779"/>
                    </a:lnTo>
                    <a:lnTo>
                      <a:pt x="13739" y="43375"/>
                    </a:lnTo>
                    <a:lnTo>
                      <a:pt x="183" y="18208"/>
                    </a:lnTo>
                    <a:lnTo>
                      <a:pt x="13587" y="4195"/>
                    </a:lnTo>
                    <a:close/>
                    <a:moveTo>
                      <a:pt x="89698" y="105838"/>
                    </a:moveTo>
                    <a:lnTo>
                      <a:pt x="100367" y="132373"/>
                    </a:lnTo>
                    <a:lnTo>
                      <a:pt x="60275" y="109485"/>
                    </a:lnTo>
                    <a:lnTo>
                      <a:pt x="89698" y="105838"/>
                    </a:lnTo>
                    <a:close/>
                    <a:moveTo>
                      <a:pt x="98999" y="79090"/>
                    </a:moveTo>
                    <a:lnTo>
                      <a:pt x="131280" y="82494"/>
                    </a:lnTo>
                    <a:lnTo>
                      <a:pt x="108513" y="95412"/>
                    </a:lnTo>
                    <a:lnTo>
                      <a:pt x="108422" y="95443"/>
                    </a:lnTo>
                    <a:lnTo>
                      <a:pt x="122556" y="123771"/>
                    </a:lnTo>
                    <a:lnTo>
                      <a:pt x="122586" y="123832"/>
                    </a:lnTo>
                    <a:lnTo>
                      <a:pt x="122404" y="123923"/>
                    </a:lnTo>
                    <a:lnTo>
                      <a:pt x="100702" y="132434"/>
                    </a:lnTo>
                    <a:lnTo>
                      <a:pt x="98999" y="79090"/>
                    </a:lnTo>
                    <a:close/>
                    <a:moveTo>
                      <a:pt x="140520" y="110884"/>
                    </a:moveTo>
                    <a:lnTo>
                      <a:pt x="130459" y="137814"/>
                    </a:lnTo>
                    <a:lnTo>
                      <a:pt x="122799" y="123863"/>
                    </a:lnTo>
                    <a:lnTo>
                      <a:pt x="140520" y="110884"/>
                    </a:lnTo>
                    <a:close/>
                    <a:moveTo>
                      <a:pt x="63315" y="127540"/>
                    </a:moveTo>
                    <a:lnTo>
                      <a:pt x="84987" y="130519"/>
                    </a:lnTo>
                    <a:lnTo>
                      <a:pt x="97449" y="149516"/>
                    </a:lnTo>
                    <a:lnTo>
                      <a:pt x="75048" y="160398"/>
                    </a:lnTo>
                    <a:lnTo>
                      <a:pt x="63315" y="127540"/>
                    </a:lnTo>
                    <a:close/>
                    <a:moveTo>
                      <a:pt x="65047" y="151857"/>
                    </a:moveTo>
                    <a:lnTo>
                      <a:pt x="73467" y="161280"/>
                    </a:lnTo>
                    <a:lnTo>
                      <a:pt x="73528" y="161310"/>
                    </a:lnTo>
                    <a:lnTo>
                      <a:pt x="74926" y="160641"/>
                    </a:lnTo>
                    <a:lnTo>
                      <a:pt x="78178" y="169821"/>
                    </a:lnTo>
                    <a:lnTo>
                      <a:pt x="75139" y="169881"/>
                    </a:lnTo>
                    <a:lnTo>
                      <a:pt x="63497" y="154744"/>
                    </a:lnTo>
                    <a:lnTo>
                      <a:pt x="65047" y="151857"/>
                    </a:lnTo>
                    <a:close/>
                    <a:moveTo>
                      <a:pt x="63406" y="154896"/>
                    </a:moveTo>
                    <a:lnTo>
                      <a:pt x="74956" y="169821"/>
                    </a:lnTo>
                    <a:lnTo>
                      <a:pt x="55351" y="170033"/>
                    </a:lnTo>
                    <a:lnTo>
                      <a:pt x="63406" y="154896"/>
                    </a:lnTo>
                    <a:close/>
                    <a:moveTo>
                      <a:pt x="78270" y="170033"/>
                    </a:moveTo>
                    <a:lnTo>
                      <a:pt x="80823" y="177207"/>
                    </a:lnTo>
                    <a:lnTo>
                      <a:pt x="75291" y="170064"/>
                    </a:lnTo>
                    <a:lnTo>
                      <a:pt x="78270" y="170033"/>
                    </a:lnTo>
                    <a:close/>
                    <a:moveTo>
                      <a:pt x="109030" y="169760"/>
                    </a:moveTo>
                    <a:lnTo>
                      <a:pt x="112130" y="194380"/>
                    </a:lnTo>
                    <a:lnTo>
                      <a:pt x="81340" y="177724"/>
                    </a:lnTo>
                    <a:lnTo>
                      <a:pt x="81218" y="177663"/>
                    </a:lnTo>
                    <a:lnTo>
                      <a:pt x="81188" y="177724"/>
                    </a:lnTo>
                    <a:lnTo>
                      <a:pt x="78452" y="170033"/>
                    </a:lnTo>
                    <a:lnTo>
                      <a:pt x="109030" y="169760"/>
                    </a:lnTo>
                    <a:close/>
                    <a:moveTo>
                      <a:pt x="144958" y="1"/>
                    </a:moveTo>
                    <a:lnTo>
                      <a:pt x="172618" y="27509"/>
                    </a:lnTo>
                    <a:lnTo>
                      <a:pt x="194867" y="71035"/>
                    </a:lnTo>
                    <a:lnTo>
                      <a:pt x="140915" y="110458"/>
                    </a:lnTo>
                    <a:lnTo>
                      <a:pt x="148332" y="90640"/>
                    </a:lnTo>
                    <a:lnTo>
                      <a:pt x="126751" y="95899"/>
                    </a:lnTo>
                    <a:lnTo>
                      <a:pt x="137906" y="83193"/>
                    </a:lnTo>
                    <a:lnTo>
                      <a:pt x="164289" y="85990"/>
                    </a:lnTo>
                    <a:lnTo>
                      <a:pt x="164350" y="85990"/>
                    </a:lnTo>
                    <a:lnTo>
                      <a:pt x="169305" y="47327"/>
                    </a:lnTo>
                    <a:lnTo>
                      <a:pt x="137845" y="83011"/>
                    </a:lnTo>
                    <a:lnTo>
                      <a:pt x="131796" y="82373"/>
                    </a:lnTo>
                    <a:lnTo>
                      <a:pt x="139426" y="78087"/>
                    </a:lnTo>
                    <a:lnTo>
                      <a:pt x="125808" y="73527"/>
                    </a:lnTo>
                    <a:lnTo>
                      <a:pt x="134654" y="38907"/>
                    </a:lnTo>
                    <a:lnTo>
                      <a:pt x="134684" y="38816"/>
                    </a:lnTo>
                    <a:lnTo>
                      <a:pt x="119456" y="32949"/>
                    </a:lnTo>
                    <a:lnTo>
                      <a:pt x="119365" y="32889"/>
                    </a:lnTo>
                    <a:lnTo>
                      <a:pt x="111006" y="46567"/>
                    </a:lnTo>
                    <a:lnTo>
                      <a:pt x="96507" y="19180"/>
                    </a:lnTo>
                    <a:lnTo>
                      <a:pt x="96416" y="19059"/>
                    </a:lnTo>
                    <a:lnTo>
                      <a:pt x="80884" y="39029"/>
                    </a:lnTo>
                    <a:lnTo>
                      <a:pt x="80884" y="39059"/>
                    </a:lnTo>
                    <a:lnTo>
                      <a:pt x="81066" y="66111"/>
                    </a:lnTo>
                    <a:lnTo>
                      <a:pt x="63832" y="38299"/>
                    </a:lnTo>
                    <a:lnTo>
                      <a:pt x="13679" y="3982"/>
                    </a:lnTo>
                    <a:lnTo>
                      <a:pt x="13587" y="3952"/>
                    </a:lnTo>
                    <a:lnTo>
                      <a:pt x="1" y="18116"/>
                    </a:lnTo>
                    <a:lnTo>
                      <a:pt x="13679" y="43497"/>
                    </a:lnTo>
                    <a:lnTo>
                      <a:pt x="13709" y="43588"/>
                    </a:lnTo>
                    <a:lnTo>
                      <a:pt x="40336" y="27053"/>
                    </a:lnTo>
                    <a:lnTo>
                      <a:pt x="31825" y="83801"/>
                    </a:lnTo>
                    <a:lnTo>
                      <a:pt x="53345" y="85078"/>
                    </a:lnTo>
                    <a:lnTo>
                      <a:pt x="41369" y="98847"/>
                    </a:lnTo>
                    <a:lnTo>
                      <a:pt x="59789" y="109394"/>
                    </a:lnTo>
                    <a:lnTo>
                      <a:pt x="55321" y="109941"/>
                    </a:lnTo>
                    <a:lnTo>
                      <a:pt x="45138" y="131127"/>
                    </a:lnTo>
                    <a:lnTo>
                      <a:pt x="45077" y="131158"/>
                    </a:lnTo>
                    <a:lnTo>
                      <a:pt x="63284" y="154744"/>
                    </a:lnTo>
                    <a:lnTo>
                      <a:pt x="55108" y="170094"/>
                    </a:lnTo>
                    <a:lnTo>
                      <a:pt x="55047" y="170216"/>
                    </a:lnTo>
                    <a:lnTo>
                      <a:pt x="55412" y="170216"/>
                    </a:lnTo>
                    <a:lnTo>
                      <a:pt x="75017" y="170064"/>
                    </a:lnTo>
                    <a:lnTo>
                      <a:pt x="81157" y="177967"/>
                    </a:lnTo>
                    <a:lnTo>
                      <a:pt x="78725" y="217025"/>
                    </a:lnTo>
                    <a:lnTo>
                      <a:pt x="55412" y="170216"/>
                    </a:lnTo>
                    <a:lnTo>
                      <a:pt x="55260" y="170277"/>
                    </a:lnTo>
                    <a:lnTo>
                      <a:pt x="78877" y="217663"/>
                    </a:lnTo>
                    <a:lnTo>
                      <a:pt x="81431" y="178240"/>
                    </a:lnTo>
                    <a:lnTo>
                      <a:pt x="81431" y="177997"/>
                    </a:lnTo>
                    <a:lnTo>
                      <a:pt x="112222" y="194654"/>
                    </a:lnTo>
                    <a:lnTo>
                      <a:pt x="112374" y="194715"/>
                    </a:lnTo>
                    <a:lnTo>
                      <a:pt x="109243" y="169669"/>
                    </a:lnTo>
                    <a:lnTo>
                      <a:pt x="109243" y="169608"/>
                    </a:lnTo>
                    <a:lnTo>
                      <a:pt x="78452" y="169881"/>
                    </a:lnTo>
                    <a:lnTo>
                      <a:pt x="75139" y="160611"/>
                    </a:lnTo>
                    <a:lnTo>
                      <a:pt x="97753" y="149577"/>
                    </a:lnTo>
                    <a:lnTo>
                      <a:pt x="85139" y="130398"/>
                    </a:lnTo>
                    <a:lnTo>
                      <a:pt x="85109" y="130367"/>
                    </a:lnTo>
                    <a:lnTo>
                      <a:pt x="63224" y="127388"/>
                    </a:lnTo>
                    <a:lnTo>
                      <a:pt x="63072" y="127358"/>
                    </a:lnTo>
                    <a:lnTo>
                      <a:pt x="74865" y="160489"/>
                    </a:lnTo>
                    <a:lnTo>
                      <a:pt x="73558" y="161128"/>
                    </a:lnTo>
                    <a:lnTo>
                      <a:pt x="64987" y="151553"/>
                    </a:lnTo>
                    <a:lnTo>
                      <a:pt x="63406" y="154593"/>
                    </a:lnTo>
                    <a:lnTo>
                      <a:pt x="45321" y="131158"/>
                    </a:lnTo>
                    <a:lnTo>
                      <a:pt x="55412" y="110093"/>
                    </a:lnTo>
                    <a:lnTo>
                      <a:pt x="60032" y="109546"/>
                    </a:lnTo>
                    <a:lnTo>
                      <a:pt x="100519" y="132647"/>
                    </a:lnTo>
                    <a:lnTo>
                      <a:pt x="100550" y="132677"/>
                    </a:lnTo>
                    <a:lnTo>
                      <a:pt x="100702" y="132738"/>
                    </a:lnTo>
                    <a:lnTo>
                      <a:pt x="100671" y="132647"/>
                    </a:lnTo>
                    <a:lnTo>
                      <a:pt x="122495" y="124075"/>
                    </a:lnTo>
                    <a:lnTo>
                      <a:pt x="122678" y="123984"/>
                    </a:lnTo>
                    <a:lnTo>
                      <a:pt x="130429" y="138057"/>
                    </a:lnTo>
                    <a:lnTo>
                      <a:pt x="130520" y="138209"/>
                    </a:lnTo>
                    <a:lnTo>
                      <a:pt x="140794" y="110701"/>
                    </a:lnTo>
                    <a:lnTo>
                      <a:pt x="195019" y="71096"/>
                    </a:lnTo>
                    <a:lnTo>
                      <a:pt x="195111" y="71035"/>
                    </a:lnTo>
                    <a:lnTo>
                      <a:pt x="172770" y="27417"/>
                    </a:lnTo>
                    <a:lnTo>
                      <a:pt x="145474" y="244"/>
                    </a:lnTo>
                    <a:lnTo>
                      <a:pt x="169791" y="3952"/>
                    </a:lnTo>
                    <a:lnTo>
                      <a:pt x="199092" y="12706"/>
                    </a:lnTo>
                    <a:lnTo>
                      <a:pt x="222497" y="36111"/>
                    </a:lnTo>
                    <a:lnTo>
                      <a:pt x="228181" y="57631"/>
                    </a:lnTo>
                    <a:lnTo>
                      <a:pt x="228212" y="57752"/>
                    </a:lnTo>
                    <a:lnTo>
                      <a:pt x="261951" y="33436"/>
                    </a:lnTo>
                    <a:lnTo>
                      <a:pt x="252528" y="84227"/>
                    </a:lnTo>
                    <a:lnTo>
                      <a:pt x="252498" y="84409"/>
                    </a:lnTo>
                    <a:lnTo>
                      <a:pt x="303411" y="57144"/>
                    </a:lnTo>
                    <a:lnTo>
                      <a:pt x="303502" y="57083"/>
                    </a:lnTo>
                    <a:lnTo>
                      <a:pt x="284413" y="33831"/>
                    </a:lnTo>
                    <a:lnTo>
                      <a:pt x="290675" y="6262"/>
                    </a:lnTo>
                    <a:lnTo>
                      <a:pt x="315052" y="13679"/>
                    </a:lnTo>
                    <a:lnTo>
                      <a:pt x="348305" y="49241"/>
                    </a:lnTo>
                    <a:lnTo>
                      <a:pt x="348366" y="49363"/>
                    </a:lnTo>
                    <a:lnTo>
                      <a:pt x="359795" y="22980"/>
                    </a:lnTo>
                    <a:lnTo>
                      <a:pt x="359825" y="22888"/>
                    </a:lnTo>
                    <a:lnTo>
                      <a:pt x="336846" y="6870"/>
                    </a:lnTo>
                    <a:lnTo>
                      <a:pt x="336755" y="7022"/>
                    </a:lnTo>
                    <a:lnTo>
                      <a:pt x="359612" y="22980"/>
                    </a:lnTo>
                    <a:lnTo>
                      <a:pt x="348335" y="48998"/>
                    </a:lnTo>
                    <a:lnTo>
                      <a:pt x="315174" y="13527"/>
                    </a:lnTo>
                    <a:lnTo>
                      <a:pt x="290614" y="6110"/>
                    </a:lnTo>
                    <a:lnTo>
                      <a:pt x="290553" y="6080"/>
                    </a:lnTo>
                    <a:lnTo>
                      <a:pt x="284231" y="33892"/>
                    </a:lnTo>
                    <a:lnTo>
                      <a:pt x="284231" y="33922"/>
                    </a:lnTo>
                    <a:lnTo>
                      <a:pt x="303228" y="57053"/>
                    </a:lnTo>
                    <a:lnTo>
                      <a:pt x="252741" y="84105"/>
                    </a:lnTo>
                    <a:lnTo>
                      <a:pt x="262224" y="33101"/>
                    </a:lnTo>
                    <a:lnTo>
                      <a:pt x="228333" y="57509"/>
                    </a:lnTo>
                    <a:lnTo>
                      <a:pt x="222649" y="36141"/>
                    </a:lnTo>
                    <a:lnTo>
                      <a:pt x="222649" y="36080"/>
                    </a:lnTo>
                    <a:lnTo>
                      <a:pt x="199153" y="12554"/>
                    </a:lnTo>
                    <a:lnTo>
                      <a:pt x="169791" y="3739"/>
                    </a:lnTo>
                    <a:lnTo>
                      <a:pt x="144958"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8" name="Google Shape;4078;p24"/>
              <p:cNvSpPr/>
              <p:nvPr/>
            </p:nvSpPr>
            <p:spPr>
              <a:xfrm>
                <a:off x="592225" y="1896225"/>
                <a:ext cx="389850" cy="1123900"/>
              </a:xfrm>
              <a:custGeom>
                <a:rect b="b" l="l" r="r" t="t"/>
                <a:pathLst>
                  <a:path extrusionOk="0" h="44956" w="15594">
                    <a:moveTo>
                      <a:pt x="4529" y="973"/>
                    </a:moveTo>
                    <a:lnTo>
                      <a:pt x="9210" y="26505"/>
                    </a:lnTo>
                    <a:lnTo>
                      <a:pt x="183" y="25532"/>
                    </a:lnTo>
                    <a:lnTo>
                      <a:pt x="4529" y="973"/>
                    </a:lnTo>
                    <a:close/>
                    <a:moveTo>
                      <a:pt x="9423" y="26718"/>
                    </a:moveTo>
                    <a:lnTo>
                      <a:pt x="15411" y="27326"/>
                    </a:lnTo>
                    <a:lnTo>
                      <a:pt x="12584" y="43922"/>
                    </a:lnTo>
                    <a:lnTo>
                      <a:pt x="9423" y="26718"/>
                    </a:lnTo>
                    <a:close/>
                    <a:moveTo>
                      <a:pt x="4560" y="0"/>
                    </a:moveTo>
                    <a:lnTo>
                      <a:pt x="0" y="25624"/>
                    </a:lnTo>
                    <a:lnTo>
                      <a:pt x="0" y="25684"/>
                    </a:lnTo>
                    <a:lnTo>
                      <a:pt x="9241" y="26687"/>
                    </a:lnTo>
                    <a:lnTo>
                      <a:pt x="12584" y="44955"/>
                    </a:lnTo>
                    <a:lnTo>
                      <a:pt x="15593" y="27174"/>
                    </a:lnTo>
                    <a:lnTo>
                      <a:pt x="9393" y="26535"/>
                    </a:lnTo>
                    <a:lnTo>
                      <a:pt x="4560" y="0"/>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9" name="Google Shape;4079;p24"/>
              <p:cNvSpPr/>
              <p:nvPr/>
            </p:nvSpPr>
            <p:spPr>
              <a:xfrm>
                <a:off x="2694850" y="-419175"/>
                <a:ext cx="752325" cy="1469650"/>
              </a:xfrm>
              <a:custGeom>
                <a:rect b="b" l="l" r="r" t="t"/>
                <a:pathLst>
                  <a:path extrusionOk="0" h="58786" w="30093">
                    <a:moveTo>
                      <a:pt x="29879" y="335"/>
                    </a:moveTo>
                    <a:lnTo>
                      <a:pt x="25776" y="58391"/>
                    </a:lnTo>
                    <a:lnTo>
                      <a:pt x="183" y="35138"/>
                    </a:lnTo>
                    <a:lnTo>
                      <a:pt x="3496" y="15199"/>
                    </a:lnTo>
                    <a:lnTo>
                      <a:pt x="29879" y="335"/>
                    </a:lnTo>
                    <a:close/>
                    <a:moveTo>
                      <a:pt x="30092" y="1"/>
                    </a:moveTo>
                    <a:lnTo>
                      <a:pt x="3374" y="15047"/>
                    </a:lnTo>
                    <a:lnTo>
                      <a:pt x="3344" y="15077"/>
                    </a:lnTo>
                    <a:lnTo>
                      <a:pt x="0" y="35138"/>
                    </a:lnTo>
                    <a:lnTo>
                      <a:pt x="0" y="35168"/>
                    </a:lnTo>
                    <a:lnTo>
                      <a:pt x="25776" y="58664"/>
                    </a:lnTo>
                    <a:lnTo>
                      <a:pt x="25928" y="58786"/>
                    </a:lnTo>
                    <a:lnTo>
                      <a:pt x="30092"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0" name="Google Shape;4080;p24"/>
              <p:cNvSpPr/>
              <p:nvPr/>
            </p:nvSpPr>
            <p:spPr>
              <a:xfrm>
                <a:off x="-738350" y="-736050"/>
                <a:ext cx="4917300" cy="4249325"/>
              </a:xfrm>
              <a:custGeom>
                <a:rect b="b" l="l" r="r" t="t"/>
                <a:pathLst>
                  <a:path extrusionOk="0" h="169973" w="196692">
                    <a:moveTo>
                      <a:pt x="113498" y="305"/>
                    </a:moveTo>
                    <a:lnTo>
                      <a:pt x="102677" y="38846"/>
                    </a:lnTo>
                    <a:lnTo>
                      <a:pt x="92221" y="60549"/>
                    </a:lnTo>
                    <a:lnTo>
                      <a:pt x="87631" y="33193"/>
                    </a:lnTo>
                    <a:lnTo>
                      <a:pt x="65108" y="19576"/>
                    </a:lnTo>
                    <a:lnTo>
                      <a:pt x="113498" y="305"/>
                    </a:lnTo>
                    <a:close/>
                    <a:moveTo>
                      <a:pt x="140733" y="27904"/>
                    </a:moveTo>
                    <a:lnTo>
                      <a:pt x="196326" y="57874"/>
                    </a:lnTo>
                    <a:lnTo>
                      <a:pt x="163195" y="71187"/>
                    </a:lnTo>
                    <a:lnTo>
                      <a:pt x="124015" y="72464"/>
                    </a:lnTo>
                    <a:lnTo>
                      <a:pt x="102920" y="39150"/>
                    </a:lnTo>
                    <a:lnTo>
                      <a:pt x="140733" y="27904"/>
                    </a:lnTo>
                    <a:close/>
                    <a:moveTo>
                      <a:pt x="102708" y="39150"/>
                    </a:moveTo>
                    <a:lnTo>
                      <a:pt x="123802" y="72433"/>
                    </a:lnTo>
                    <a:lnTo>
                      <a:pt x="94379" y="73437"/>
                    </a:lnTo>
                    <a:lnTo>
                      <a:pt x="92282" y="60853"/>
                    </a:lnTo>
                    <a:lnTo>
                      <a:pt x="102708" y="39150"/>
                    </a:lnTo>
                    <a:close/>
                    <a:moveTo>
                      <a:pt x="37387" y="67540"/>
                    </a:moveTo>
                    <a:lnTo>
                      <a:pt x="52646" y="72130"/>
                    </a:lnTo>
                    <a:lnTo>
                      <a:pt x="42585" y="79607"/>
                    </a:lnTo>
                    <a:lnTo>
                      <a:pt x="37387" y="67540"/>
                    </a:lnTo>
                    <a:close/>
                    <a:moveTo>
                      <a:pt x="73832" y="55716"/>
                    </a:moveTo>
                    <a:lnTo>
                      <a:pt x="67023" y="79212"/>
                    </a:lnTo>
                    <a:lnTo>
                      <a:pt x="67023" y="79242"/>
                    </a:lnTo>
                    <a:lnTo>
                      <a:pt x="44348" y="83680"/>
                    </a:lnTo>
                    <a:lnTo>
                      <a:pt x="42676" y="79820"/>
                    </a:lnTo>
                    <a:lnTo>
                      <a:pt x="53071" y="72099"/>
                    </a:lnTo>
                    <a:lnTo>
                      <a:pt x="37539" y="67388"/>
                    </a:lnTo>
                    <a:lnTo>
                      <a:pt x="37539" y="67388"/>
                    </a:lnTo>
                    <a:lnTo>
                      <a:pt x="73832" y="55716"/>
                    </a:lnTo>
                    <a:close/>
                    <a:moveTo>
                      <a:pt x="42524" y="79911"/>
                    </a:moveTo>
                    <a:lnTo>
                      <a:pt x="44196" y="83710"/>
                    </a:lnTo>
                    <a:lnTo>
                      <a:pt x="35016" y="85504"/>
                    </a:lnTo>
                    <a:lnTo>
                      <a:pt x="42524" y="79911"/>
                    </a:lnTo>
                    <a:close/>
                    <a:moveTo>
                      <a:pt x="162800" y="71339"/>
                    </a:moveTo>
                    <a:lnTo>
                      <a:pt x="132495" y="85808"/>
                    </a:lnTo>
                    <a:lnTo>
                      <a:pt x="124137" y="72616"/>
                    </a:lnTo>
                    <a:lnTo>
                      <a:pt x="162800" y="71339"/>
                    </a:lnTo>
                    <a:close/>
                    <a:moveTo>
                      <a:pt x="48907" y="39637"/>
                    </a:moveTo>
                    <a:lnTo>
                      <a:pt x="37144" y="67266"/>
                    </a:lnTo>
                    <a:lnTo>
                      <a:pt x="37053" y="67236"/>
                    </a:lnTo>
                    <a:lnTo>
                      <a:pt x="37114" y="67388"/>
                    </a:lnTo>
                    <a:lnTo>
                      <a:pt x="37053" y="67540"/>
                    </a:lnTo>
                    <a:lnTo>
                      <a:pt x="37053" y="67540"/>
                    </a:lnTo>
                    <a:lnTo>
                      <a:pt x="37144" y="67509"/>
                    </a:lnTo>
                    <a:lnTo>
                      <a:pt x="42494" y="79728"/>
                    </a:lnTo>
                    <a:lnTo>
                      <a:pt x="34256" y="85808"/>
                    </a:lnTo>
                    <a:lnTo>
                      <a:pt x="44226" y="83862"/>
                    </a:lnTo>
                    <a:lnTo>
                      <a:pt x="49333" y="95625"/>
                    </a:lnTo>
                    <a:lnTo>
                      <a:pt x="9910" y="98878"/>
                    </a:lnTo>
                    <a:lnTo>
                      <a:pt x="213" y="84014"/>
                    </a:lnTo>
                    <a:lnTo>
                      <a:pt x="48907" y="39637"/>
                    </a:lnTo>
                    <a:close/>
                    <a:moveTo>
                      <a:pt x="113772" y="1"/>
                    </a:moveTo>
                    <a:lnTo>
                      <a:pt x="64895" y="19454"/>
                    </a:lnTo>
                    <a:lnTo>
                      <a:pt x="64743" y="19545"/>
                    </a:lnTo>
                    <a:lnTo>
                      <a:pt x="87510" y="33345"/>
                    </a:lnTo>
                    <a:lnTo>
                      <a:pt x="92100" y="60853"/>
                    </a:lnTo>
                    <a:lnTo>
                      <a:pt x="89364" y="66476"/>
                    </a:lnTo>
                    <a:lnTo>
                      <a:pt x="67236" y="78999"/>
                    </a:lnTo>
                    <a:lnTo>
                      <a:pt x="74075" y="55412"/>
                    </a:lnTo>
                    <a:lnTo>
                      <a:pt x="37387" y="67236"/>
                    </a:lnTo>
                    <a:lnTo>
                      <a:pt x="37387" y="67236"/>
                    </a:lnTo>
                    <a:lnTo>
                      <a:pt x="49394" y="38998"/>
                    </a:lnTo>
                    <a:lnTo>
                      <a:pt x="49394" y="38998"/>
                    </a:lnTo>
                    <a:lnTo>
                      <a:pt x="31" y="83953"/>
                    </a:lnTo>
                    <a:lnTo>
                      <a:pt x="1" y="83984"/>
                    </a:lnTo>
                    <a:lnTo>
                      <a:pt x="9758" y="99030"/>
                    </a:lnTo>
                    <a:lnTo>
                      <a:pt x="9788" y="99060"/>
                    </a:lnTo>
                    <a:lnTo>
                      <a:pt x="49424" y="95777"/>
                    </a:lnTo>
                    <a:lnTo>
                      <a:pt x="49546" y="95777"/>
                    </a:lnTo>
                    <a:lnTo>
                      <a:pt x="44409" y="83832"/>
                    </a:lnTo>
                    <a:lnTo>
                      <a:pt x="66962" y="79424"/>
                    </a:lnTo>
                    <a:lnTo>
                      <a:pt x="76719" y="95716"/>
                    </a:lnTo>
                    <a:lnTo>
                      <a:pt x="76750" y="95747"/>
                    </a:lnTo>
                    <a:lnTo>
                      <a:pt x="94592" y="96324"/>
                    </a:lnTo>
                    <a:lnTo>
                      <a:pt x="68725" y="132738"/>
                    </a:lnTo>
                    <a:lnTo>
                      <a:pt x="68664" y="132860"/>
                    </a:lnTo>
                    <a:lnTo>
                      <a:pt x="98452" y="137754"/>
                    </a:lnTo>
                    <a:lnTo>
                      <a:pt x="77297" y="169791"/>
                    </a:lnTo>
                    <a:lnTo>
                      <a:pt x="41886" y="161371"/>
                    </a:lnTo>
                    <a:lnTo>
                      <a:pt x="53588" y="130580"/>
                    </a:lnTo>
                    <a:lnTo>
                      <a:pt x="53588" y="130580"/>
                    </a:lnTo>
                    <a:lnTo>
                      <a:pt x="33193" y="152343"/>
                    </a:lnTo>
                    <a:lnTo>
                      <a:pt x="33193" y="152343"/>
                    </a:lnTo>
                    <a:lnTo>
                      <a:pt x="33314" y="152465"/>
                    </a:lnTo>
                    <a:lnTo>
                      <a:pt x="33314" y="152465"/>
                    </a:lnTo>
                    <a:lnTo>
                      <a:pt x="53071" y="131340"/>
                    </a:lnTo>
                    <a:lnTo>
                      <a:pt x="53071" y="131340"/>
                    </a:lnTo>
                    <a:lnTo>
                      <a:pt x="41673" y="161432"/>
                    </a:lnTo>
                    <a:lnTo>
                      <a:pt x="41643" y="161493"/>
                    </a:lnTo>
                    <a:lnTo>
                      <a:pt x="77236" y="169973"/>
                    </a:lnTo>
                    <a:lnTo>
                      <a:pt x="77327" y="169973"/>
                    </a:lnTo>
                    <a:lnTo>
                      <a:pt x="98635" y="137754"/>
                    </a:lnTo>
                    <a:lnTo>
                      <a:pt x="98726" y="137632"/>
                    </a:lnTo>
                    <a:lnTo>
                      <a:pt x="68938" y="132738"/>
                    </a:lnTo>
                    <a:lnTo>
                      <a:pt x="94805" y="96294"/>
                    </a:lnTo>
                    <a:lnTo>
                      <a:pt x="94866" y="96142"/>
                    </a:lnTo>
                    <a:lnTo>
                      <a:pt x="76780" y="95534"/>
                    </a:lnTo>
                    <a:lnTo>
                      <a:pt x="67114" y="79303"/>
                    </a:lnTo>
                    <a:lnTo>
                      <a:pt x="89485" y="66537"/>
                    </a:lnTo>
                    <a:lnTo>
                      <a:pt x="89516" y="66537"/>
                    </a:lnTo>
                    <a:lnTo>
                      <a:pt x="92130" y="61066"/>
                    </a:lnTo>
                    <a:lnTo>
                      <a:pt x="94227" y="73497"/>
                    </a:lnTo>
                    <a:lnTo>
                      <a:pt x="94227" y="73558"/>
                    </a:lnTo>
                    <a:lnTo>
                      <a:pt x="123893" y="72585"/>
                    </a:lnTo>
                    <a:lnTo>
                      <a:pt x="132374" y="85990"/>
                    </a:lnTo>
                    <a:lnTo>
                      <a:pt x="163195" y="71278"/>
                    </a:lnTo>
                    <a:lnTo>
                      <a:pt x="196509" y="57904"/>
                    </a:lnTo>
                    <a:lnTo>
                      <a:pt x="196691" y="57844"/>
                    </a:lnTo>
                    <a:lnTo>
                      <a:pt x="140824" y="27722"/>
                    </a:lnTo>
                    <a:lnTo>
                      <a:pt x="140763" y="27722"/>
                    </a:lnTo>
                    <a:lnTo>
                      <a:pt x="102829" y="38998"/>
                    </a:lnTo>
                    <a:lnTo>
                      <a:pt x="102860" y="38907"/>
                    </a:lnTo>
                    <a:lnTo>
                      <a:pt x="113711" y="214"/>
                    </a:lnTo>
                    <a:lnTo>
                      <a:pt x="113772"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1" name="Google Shape;4081;p24"/>
              <p:cNvSpPr/>
              <p:nvPr/>
            </p:nvSpPr>
            <p:spPr>
              <a:xfrm>
                <a:off x="-1196575" y="-631175"/>
                <a:ext cx="3773650" cy="4345075"/>
              </a:xfrm>
              <a:custGeom>
                <a:rect b="b" l="l" r="r" t="t"/>
                <a:pathLst>
                  <a:path extrusionOk="0" h="173803" w="150946">
                    <a:moveTo>
                      <a:pt x="214" y="213"/>
                    </a:moveTo>
                    <a:lnTo>
                      <a:pt x="82677" y="15320"/>
                    </a:lnTo>
                    <a:lnTo>
                      <a:pt x="50671" y="34195"/>
                    </a:lnTo>
                    <a:lnTo>
                      <a:pt x="50671" y="34195"/>
                    </a:lnTo>
                    <a:lnTo>
                      <a:pt x="26780" y="22797"/>
                    </a:lnTo>
                    <a:lnTo>
                      <a:pt x="52737" y="81430"/>
                    </a:lnTo>
                    <a:lnTo>
                      <a:pt x="52737" y="81430"/>
                    </a:lnTo>
                    <a:lnTo>
                      <a:pt x="43619" y="101947"/>
                    </a:lnTo>
                    <a:lnTo>
                      <a:pt x="18755" y="79971"/>
                    </a:lnTo>
                    <a:lnTo>
                      <a:pt x="18816" y="79971"/>
                    </a:lnTo>
                    <a:lnTo>
                      <a:pt x="426" y="39849"/>
                    </a:lnTo>
                    <a:lnTo>
                      <a:pt x="214" y="213"/>
                    </a:lnTo>
                    <a:close/>
                    <a:moveTo>
                      <a:pt x="52889" y="81461"/>
                    </a:moveTo>
                    <a:lnTo>
                      <a:pt x="71400" y="126416"/>
                    </a:lnTo>
                    <a:lnTo>
                      <a:pt x="43740" y="102008"/>
                    </a:lnTo>
                    <a:lnTo>
                      <a:pt x="52889" y="81461"/>
                    </a:lnTo>
                    <a:close/>
                    <a:moveTo>
                      <a:pt x="18603" y="80062"/>
                    </a:moveTo>
                    <a:lnTo>
                      <a:pt x="43528" y="102008"/>
                    </a:lnTo>
                    <a:lnTo>
                      <a:pt x="43528" y="102008"/>
                    </a:lnTo>
                    <a:lnTo>
                      <a:pt x="41765" y="106020"/>
                    </a:lnTo>
                    <a:lnTo>
                      <a:pt x="49941" y="123406"/>
                    </a:lnTo>
                    <a:lnTo>
                      <a:pt x="31886" y="127479"/>
                    </a:lnTo>
                    <a:lnTo>
                      <a:pt x="31825" y="127145"/>
                    </a:lnTo>
                    <a:lnTo>
                      <a:pt x="18603" y="80062"/>
                    </a:lnTo>
                    <a:close/>
                    <a:moveTo>
                      <a:pt x="32008" y="127966"/>
                    </a:moveTo>
                    <a:lnTo>
                      <a:pt x="51917" y="147905"/>
                    </a:lnTo>
                    <a:lnTo>
                      <a:pt x="51947" y="147936"/>
                    </a:lnTo>
                    <a:lnTo>
                      <a:pt x="84106" y="145656"/>
                    </a:lnTo>
                    <a:lnTo>
                      <a:pt x="95535" y="165656"/>
                    </a:lnTo>
                    <a:lnTo>
                      <a:pt x="67662" y="173650"/>
                    </a:lnTo>
                    <a:lnTo>
                      <a:pt x="41734" y="166386"/>
                    </a:lnTo>
                    <a:lnTo>
                      <a:pt x="32008" y="127966"/>
                    </a:lnTo>
                    <a:close/>
                    <a:moveTo>
                      <a:pt x="1" y="0"/>
                    </a:moveTo>
                    <a:lnTo>
                      <a:pt x="214" y="39849"/>
                    </a:lnTo>
                    <a:lnTo>
                      <a:pt x="18482" y="79758"/>
                    </a:lnTo>
                    <a:lnTo>
                      <a:pt x="18482" y="79758"/>
                    </a:lnTo>
                    <a:lnTo>
                      <a:pt x="18238" y="79576"/>
                    </a:lnTo>
                    <a:lnTo>
                      <a:pt x="31612" y="127236"/>
                    </a:lnTo>
                    <a:lnTo>
                      <a:pt x="31704" y="127571"/>
                    </a:lnTo>
                    <a:lnTo>
                      <a:pt x="31612" y="127571"/>
                    </a:lnTo>
                    <a:lnTo>
                      <a:pt x="31734" y="127692"/>
                    </a:lnTo>
                    <a:lnTo>
                      <a:pt x="41552" y="166447"/>
                    </a:lnTo>
                    <a:lnTo>
                      <a:pt x="41552" y="166507"/>
                    </a:lnTo>
                    <a:lnTo>
                      <a:pt x="67601" y="173802"/>
                    </a:lnTo>
                    <a:lnTo>
                      <a:pt x="95656" y="165747"/>
                    </a:lnTo>
                    <a:lnTo>
                      <a:pt x="95778" y="165687"/>
                    </a:lnTo>
                    <a:lnTo>
                      <a:pt x="84197" y="145474"/>
                    </a:lnTo>
                    <a:lnTo>
                      <a:pt x="84167" y="145443"/>
                    </a:lnTo>
                    <a:lnTo>
                      <a:pt x="52038" y="147723"/>
                    </a:lnTo>
                    <a:lnTo>
                      <a:pt x="32008" y="127662"/>
                    </a:lnTo>
                    <a:lnTo>
                      <a:pt x="50063" y="123589"/>
                    </a:lnTo>
                    <a:lnTo>
                      <a:pt x="50154" y="123558"/>
                    </a:lnTo>
                    <a:lnTo>
                      <a:pt x="41947" y="106051"/>
                    </a:lnTo>
                    <a:lnTo>
                      <a:pt x="43680" y="102221"/>
                    </a:lnTo>
                    <a:lnTo>
                      <a:pt x="71613" y="126780"/>
                    </a:lnTo>
                    <a:lnTo>
                      <a:pt x="71856" y="127054"/>
                    </a:lnTo>
                    <a:lnTo>
                      <a:pt x="53163" y="81704"/>
                    </a:lnTo>
                    <a:lnTo>
                      <a:pt x="53163" y="81704"/>
                    </a:lnTo>
                    <a:lnTo>
                      <a:pt x="67692" y="91582"/>
                    </a:lnTo>
                    <a:lnTo>
                      <a:pt x="76233" y="101522"/>
                    </a:lnTo>
                    <a:lnTo>
                      <a:pt x="117116" y="134197"/>
                    </a:lnTo>
                    <a:lnTo>
                      <a:pt x="113134" y="92038"/>
                    </a:lnTo>
                    <a:lnTo>
                      <a:pt x="106325" y="29332"/>
                    </a:lnTo>
                    <a:lnTo>
                      <a:pt x="150581" y="81704"/>
                    </a:lnTo>
                    <a:lnTo>
                      <a:pt x="135140" y="86476"/>
                    </a:lnTo>
                    <a:lnTo>
                      <a:pt x="135171" y="86628"/>
                    </a:lnTo>
                    <a:lnTo>
                      <a:pt x="150946" y="81795"/>
                    </a:lnTo>
                    <a:lnTo>
                      <a:pt x="106082" y="28785"/>
                    </a:lnTo>
                    <a:lnTo>
                      <a:pt x="112982" y="92069"/>
                    </a:lnTo>
                    <a:lnTo>
                      <a:pt x="116933" y="133832"/>
                    </a:lnTo>
                    <a:lnTo>
                      <a:pt x="76385" y="101400"/>
                    </a:lnTo>
                    <a:lnTo>
                      <a:pt x="67875" y="91430"/>
                    </a:lnTo>
                    <a:lnTo>
                      <a:pt x="52920" y="81278"/>
                    </a:lnTo>
                    <a:lnTo>
                      <a:pt x="27144" y="23131"/>
                    </a:lnTo>
                    <a:lnTo>
                      <a:pt x="50671" y="34347"/>
                    </a:lnTo>
                    <a:lnTo>
                      <a:pt x="50701" y="34378"/>
                    </a:lnTo>
                    <a:lnTo>
                      <a:pt x="83012" y="15350"/>
                    </a:lnTo>
                    <a:lnTo>
                      <a:pt x="83194" y="15229"/>
                    </a:lnTo>
                    <a:lnTo>
                      <a:pt x="122" y="31"/>
                    </a:lnTo>
                    <a:lnTo>
                      <a:pt x="1" y="0"/>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2" name="Google Shape;4082;p24"/>
              <p:cNvSpPr/>
              <p:nvPr/>
            </p:nvSpPr>
            <p:spPr>
              <a:xfrm>
                <a:off x="2697125" y="-581025"/>
                <a:ext cx="3357225" cy="1294875"/>
              </a:xfrm>
              <a:custGeom>
                <a:rect b="b" l="l" r="r" t="t"/>
                <a:pathLst>
                  <a:path extrusionOk="0" h="51795" w="134289">
                    <a:moveTo>
                      <a:pt x="121492" y="1"/>
                    </a:moveTo>
                    <a:lnTo>
                      <a:pt x="92859" y="27174"/>
                    </a:lnTo>
                    <a:lnTo>
                      <a:pt x="29940" y="6566"/>
                    </a:lnTo>
                    <a:lnTo>
                      <a:pt x="29697" y="6505"/>
                    </a:lnTo>
                    <a:lnTo>
                      <a:pt x="29697" y="6505"/>
                    </a:lnTo>
                    <a:lnTo>
                      <a:pt x="58907" y="51521"/>
                    </a:lnTo>
                    <a:lnTo>
                      <a:pt x="0" y="41521"/>
                    </a:lnTo>
                    <a:lnTo>
                      <a:pt x="0" y="41734"/>
                    </a:lnTo>
                    <a:lnTo>
                      <a:pt x="59059" y="51764"/>
                    </a:lnTo>
                    <a:lnTo>
                      <a:pt x="59272" y="51795"/>
                    </a:lnTo>
                    <a:lnTo>
                      <a:pt x="30092" y="6809"/>
                    </a:lnTo>
                    <a:lnTo>
                      <a:pt x="92859" y="27357"/>
                    </a:lnTo>
                    <a:lnTo>
                      <a:pt x="92920" y="27357"/>
                    </a:lnTo>
                    <a:lnTo>
                      <a:pt x="121371" y="335"/>
                    </a:lnTo>
                    <a:lnTo>
                      <a:pt x="134046" y="51004"/>
                    </a:lnTo>
                    <a:lnTo>
                      <a:pt x="53041" y="30092"/>
                    </a:lnTo>
                    <a:lnTo>
                      <a:pt x="53011" y="30244"/>
                    </a:lnTo>
                    <a:lnTo>
                      <a:pt x="134289" y="51217"/>
                    </a:lnTo>
                    <a:lnTo>
                      <a:pt x="121523" y="153"/>
                    </a:lnTo>
                    <a:lnTo>
                      <a:pt x="121492"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3" name="Google Shape;4083;p24"/>
              <p:cNvSpPr/>
              <p:nvPr/>
            </p:nvSpPr>
            <p:spPr>
              <a:xfrm>
                <a:off x="6048250" y="-555950"/>
                <a:ext cx="1418750" cy="1255375"/>
              </a:xfrm>
              <a:custGeom>
                <a:rect b="b" l="l" r="r" t="t"/>
                <a:pathLst>
                  <a:path extrusionOk="0" h="50215" w="56750">
                    <a:moveTo>
                      <a:pt x="33770" y="213"/>
                    </a:moveTo>
                    <a:lnTo>
                      <a:pt x="36810" y="11764"/>
                    </a:lnTo>
                    <a:lnTo>
                      <a:pt x="12189" y="6596"/>
                    </a:lnTo>
                    <a:lnTo>
                      <a:pt x="33770" y="213"/>
                    </a:lnTo>
                    <a:close/>
                    <a:moveTo>
                      <a:pt x="37053" y="12007"/>
                    </a:moveTo>
                    <a:lnTo>
                      <a:pt x="56233" y="15989"/>
                    </a:lnTo>
                    <a:lnTo>
                      <a:pt x="40640" y="25472"/>
                    </a:lnTo>
                    <a:lnTo>
                      <a:pt x="37053" y="12007"/>
                    </a:lnTo>
                    <a:close/>
                    <a:moveTo>
                      <a:pt x="11916" y="6718"/>
                    </a:moveTo>
                    <a:lnTo>
                      <a:pt x="36871" y="11976"/>
                    </a:lnTo>
                    <a:lnTo>
                      <a:pt x="40488" y="25563"/>
                    </a:lnTo>
                    <a:lnTo>
                      <a:pt x="274" y="49910"/>
                    </a:lnTo>
                    <a:lnTo>
                      <a:pt x="11916" y="6718"/>
                    </a:lnTo>
                    <a:close/>
                    <a:moveTo>
                      <a:pt x="40518" y="25715"/>
                    </a:moveTo>
                    <a:lnTo>
                      <a:pt x="44834" y="42129"/>
                    </a:lnTo>
                    <a:lnTo>
                      <a:pt x="578" y="49910"/>
                    </a:lnTo>
                    <a:lnTo>
                      <a:pt x="40518" y="25715"/>
                    </a:lnTo>
                    <a:close/>
                    <a:moveTo>
                      <a:pt x="33861" y="1"/>
                    </a:moveTo>
                    <a:lnTo>
                      <a:pt x="11490" y="6627"/>
                    </a:lnTo>
                    <a:lnTo>
                      <a:pt x="11764" y="6688"/>
                    </a:lnTo>
                    <a:lnTo>
                      <a:pt x="1" y="50214"/>
                    </a:lnTo>
                    <a:lnTo>
                      <a:pt x="45047" y="42311"/>
                    </a:lnTo>
                    <a:lnTo>
                      <a:pt x="45108" y="42311"/>
                    </a:lnTo>
                    <a:lnTo>
                      <a:pt x="40700" y="25685"/>
                    </a:lnTo>
                    <a:lnTo>
                      <a:pt x="56749" y="15958"/>
                    </a:lnTo>
                    <a:lnTo>
                      <a:pt x="37023" y="11794"/>
                    </a:lnTo>
                    <a:lnTo>
                      <a:pt x="33892" y="61"/>
                    </a:lnTo>
                    <a:lnTo>
                      <a:pt x="33861"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4" name="Google Shape;4084;p24"/>
              <p:cNvSpPr/>
              <p:nvPr/>
            </p:nvSpPr>
            <p:spPr>
              <a:xfrm>
                <a:off x="-1532425" y="-639525"/>
                <a:ext cx="8705350" cy="2009150"/>
              </a:xfrm>
              <a:custGeom>
                <a:rect b="b" l="l" r="r" t="t"/>
                <a:pathLst>
                  <a:path extrusionOk="0" h="80366" w="348214">
                    <a:moveTo>
                      <a:pt x="56202" y="45715"/>
                    </a:moveTo>
                    <a:lnTo>
                      <a:pt x="68846" y="63496"/>
                    </a:lnTo>
                    <a:lnTo>
                      <a:pt x="32098" y="79940"/>
                    </a:lnTo>
                    <a:lnTo>
                      <a:pt x="56202" y="45715"/>
                    </a:lnTo>
                    <a:close/>
                    <a:moveTo>
                      <a:pt x="169790" y="0"/>
                    </a:moveTo>
                    <a:lnTo>
                      <a:pt x="134349" y="35289"/>
                    </a:lnTo>
                    <a:lnTo>
                      <a:pt x="169000" y="44013"/>
                    </a:lnTo>
                    <a:lnTo>
                      <a:pt x="139182" y="74348"/>
                    </a:lnTo>
                    <a:lnTo>
                      <a:pt x="121583" y="62645"/>
                    </a:lnTo>
                    <a:lnTo>
                      <a:pt x="84956" y="68117"/>
                    </a:lnTo>
                    <a:lnTo>
                      <a:pt x="105899" y="51673"/>
                    </a:lnTo>
                    <a:lnTo>
                      <a:pt x="81035" y="35593"/>
                    </a:lnTo>
                    <a:lnTo>
                      <a:pt x="81005" y="35593"/>
                    </a:lnTo>
                    <a:lnTo>
                      <a:pt x="63861" y="34529"/>
                    </a:lnTo>
                    <a:lnTo>
                      <a:pt x="63831" y="34529"/>
                    </a:lnTo>
                    <a:lnTo>
                      <a:pt x="56202" y="45411"/>
                    </a:lnTo>
                    <a:lnTo>
                      <a:pt x="40426" y="23192"/>
                    </a:lnTo>
                    <a:lnTo>
                      <a:pt x="30" y="14468"/>
                    </a:lnTo>
                    <a:lnTo>
                      <a:pt x="0" y="14651"/>
                    </a:lnTo>
                    <a:lnTo>
                      <a:pt x="40335" y="23405"/>
                    </a:lnTo>
                    <a:lnTo>
                      <a:pt x="56110" y="45533"/>
                    </a:lnTo>
                    <a:lnTo>
                      <a:pt x="31794" y="80092"/>
                    </a:lnTo>
                    <a:lnTo>
                      <a:pt x="31612" y="80366"/>
                    </a:lnTo>
                    <a:lnTo>
                      <a:pt x="68998" y="63588"/>
                    </a:lnTo>
                    <a:lnTo>
                      <a:pt x="69120" y="63557"/>
                    </a:lnTo>
                    <a:lnTo>
                      <a:pt x="56293" y="45563"/>
                    </a:lnTo>
                    <a:lnTo>
                      <a:pt x="63953" y="34742"/>
                    </a:lnTo>
                    <a:lnTo>
                      <a:pt x="80974" y="35776"/>
                    </a:lnTo>
                    <a:lnTo>
                      <a:pt x="105564" y="51703"/>
                    </a:lnTo>
                    <a:lnTo>
                      <a:pt x="84318" y="68390"/>
                    </a:lnTo>
                    <a:lnTo>
                      <a:pt x="84318" y="68390"/>
                    </a:lnTo>
                    <a:lnTo>
                      <a:pt x="121552" y="62797"/>
                    </a:lnTo>
                    <a:lnTo>
                      <a:pt x="139212" y="74530"/>
                    </a:lnTo>
                    <a:lnTo>
                      <a:pt x="169334" y="43922"/>
                    </a:lnTo>
                    <a:lnTo>
                      <a:pt x="134683" y="35168"/>
                    </a:lnTo>
                    <a:lnTo>
                      <a:pt x="169699" y="365"/>
                    </a:lnTo>
                    <a:lnTo>
                      <a:pt x="172526" y="23800"/>
                    </a:lnTo>
                    <a:lnTo>
                      <a:pt x="172526" y="23891"/>
                    </a:lnTo>
                    <a:lnTo>
                      <a:pt x="222588" y="32554"/>
                    </a:lnTo>
                    <a:lnTo>
                      <a:pt x="262102" y="29697"/>
                    </a:lnTo>
                    <a:lnTo>
                      <a:pt x="284321" y="30335"/>
                    </a:lnTo>
                    <a:lnTo>
                      <a:pt x="348183" y="45624"/>
                    </a:lnTo>
                    <a:lnTo>
                      <a:pt x="348213" y="45441"/>
                    </a:lnTo>
                    <a:lnTo>
                      <a:pt x="284261" y="30183"/>
                    </a:lnTo>
                    <a:lnTo>
                      <a:pt x="262041" y="29545"/>
                    </a:lnTo>
                    <a:lnTo>
                      <a:pt x="222527" y="32402"/>
                    </a:lnTo>
                    <a:lnTo>
                      <a:pt x="172678" y="23739"/>
                    </a:lnTo>
                    <a:lnTo>
                      <a:pt x="169851" y="182"/>
                    </a:lnTo>
                    <a:lnTo>
                      <a:pt x="169790" y="0"/>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5" name="Google Shape;4085;p24"/>
              <p:cNvSpPr/>
              <p:nvPr/>
            </p:nvSpPr>
            <p:spPr>
              <a:xfrm>
                <a:off x="3441050" y="-416900"/>
                <a:ext cx="2911175" cy="1799450"/>
              </a:xfrm>
              <a:custGeom>
                <a:rect b="b" l="l" r="r" t="t"/>
                <a:pathLst>
                  <a:path extrusionOk="0" h="71978" w="116447">
                    <a:moveTo>
                      <a:pt x="305" y="153"/>
                    </a:moveTo>
                    <a:lnTo>
                      <a:pt x="115809" y="1156"/>
                    </a:lnTo>
                    <a:lnTo>
                      <a:pt x="85291" y="21308"/>
                    </a:lnTo>
                    <a:lnTo>
                      <a:pt x="53801" y="71674"/>
                    </a:lnTo>
                    <a:lnTo>
                      <a:pt x="305" y="153"/>
                    </a:lnTo>
                    <a:close/>
                    <a:moveTo>
                      <a:pt x="1" y="1"/>
                    </a:moveTo>
                    <a:lnTo>
                      <a:pt x="42950" y="57388"/>
                    </a:lnTo>
                    <a:lnTo>
                      <a:pt x="53832" y="71978"/>
                    </a:lnTo>
                    <a:lnTo>
                      <a:pt x="85504" y="21430"/>
                    </a:lnTo>
                    <a:lnTo>
                      <a:pt x="116234" y="1156"/>
                    </a:lnTo>
                    <a:lnTo>
                      <a:pt x="116447" y="1004"/>
                    </a:lnTo>
                    <a:lnTo>
                      <a:pt x="1"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6" name="Google Shape;4086;p24"/>
              <p:cNvSpPr/>
              <p:nvPr/>
            </p:nvSpPr>
            <p:spPr>
              <a:xfrm>
                <a:off x="7180500" y="503350"/>
                <a:ext cx="25" cy="25"/>
              </a:xfrm>
              <a:custGeom>
                <a:rect b="b" l="l" r="r" t="t"/>
                <a:pathLst>
                  <a:path extrusionOk="0" fill="none" h="1" w="1">
                    <a:moveTo>
                      <a:pt x="0" y="0"/>
                    </a:moveTo>
                    <a:close/>
                  </a:path>
                </a:pathLst>
              </a:custGeom>
              <a:gradFill>
                <a:gsLst>
                  <a:gs pos="0">
                    <a:schemeClr val="dk2"/>
                  </a:gs>
                  <a:gs pos="100000">
                    <a:schemeClr val="lt1"/>
                  </a:gs>
                </a:gsLst>
                <a:lin ang="5400700" scaled="0"/>
              </a:gradFill>
              <a:ln cap="flat" cmpd="sng" w="4550">
                <a:solidFill>
                  <a:srgbClr val="589C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7" name="Google Shape;4087;p24"/>
              <p:cNvSpPr/>
              <p:nvPr/>
            </p:nvSpPr>
            <p:spPr>
              <a:xfrm>
                <a:off x="-174575" y="3502975"/>
                <a:ext cx="49625" cy="35050"/>
              </a:xfrm>
              <a:custGeom>
                <a:rect b="b" l="l" r="r" t="t"/>
                <a:pathLst>
                  <a:path extrusionOk="0" h="1402" w="1985">
                    <a:moveTo>
                      <a:pt x="1012" y="0"/>
                    </a:moveTo>
                    <a:cubicBezTo>
                      <a:pt x="962" y="0"/>
                      <a:pt x="909" y="5"/>
                      <a:pt x="854" y="17"/>
                    </a:cubicBezTo>
                    <a:cubicBezTo>
                      <a:pt x="0" y="216"/>
                      <a:pt x="213" y="1402"/>
                      <a:pt x="992" y="1402"/>
                    </a:cubicBezTo>
                    <a:cubicBezTo>
                      <a:pt x="1045" y="1402"/>
                      <a:pt x="1100" y="1396"/>
                      <a:pt x="1158" y="1385"/>
                    </a:cubicBezTo>
                    <a:cubicBezTo>
                      <a:pt x="1985" y="1214"/>
                      <a:pt x="1769" y="0"/>
                      <a:pt x="101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8" name="Google Shape;4088;p24"/>
              <p:cNvSpPr/>
              <p:nvPr/>
            </p:nvSpPr>
            <p:spPr>
              <a:xfrm>
                <a:off x="-156275" y="3514650"/>
                <a:ext cx="12950" cy="11950"/>
              </a:xfrm>
              <a:custGeom>
                <a:rect b="b" l="l" r="r" t="t"/>
                <a:pathLst>
                  <a:path extrusionOk="0" h="478" w="518">
                    <a:moveTo>
                      <a:pt x="245" y="1"/>
                    </a:moveTo>
                    <a:cubicBezTo>
                      <a:pt x="226" y="1"/>
                      <a:pt x="205" y="2"/>
                      <a:pt x="183" y="6"/>
                    </a:cubicBezTo>
                    <a:cubicBezTo>
                      <a:pt x="31" y="66"/>
                      <a:pt x="1" y="158"/>
                      <a:pt x="31" y="279"/>
                    </a:cubicBezTo>
                    <a:cubicBezTo>
                      <a:pt x="81" y="379"/>
                      <a:pt x="110" y="478"/>
                      <a:pt x="218" y="478"/>
                    </a:cubicBezTo>
                    <a:cubicBezTo>
                      <a:pt x="243" y="478"/>
                      <a:pt x="271" y="473"/>
                      <a:pt x="305" y="462"/>
                    </a:cubicBezTo>
                    <a:cubicBezTo>
                      <a:pt x="396" y="431"/>
                      <a:pt x="426" y="401"/>
                      <a:pt x="457" y="401"/>
                    </a:cubicBezTo>
                    <a:cubicBezTo>
                      <a:pt x="517" y="340"/>
                      <a:pt x="517" y="279"/>
                      <a:pt x="457" y="218"/>
                    </a:cubicBezTo>
                    <a:cubicBezTo>
                      <a:pt x="429" y="110"/>
                      <a:pt x="402" y="1"/>
                      <a:pt x="24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9" name="Google Shape;4089;p24"/>
              <p:cNvSpPr/>
              <p:nvPr/>
            </p:nvSpPr>
            <p:spPr>
              <a:xfrm>
                <a:off x="70025" y="3046275"/>
                <a:ext cx="48950" cy="35050"/>
              </a:xfrm>
              <a:custGeom>
                <a:rect b="b" l="l" r="r" t="t"/>
                <a:pathLst>
                  <a:path extrusionOk="0" h="1402" w="1958">
                    <a:moveTo>
                      <a:pt x="985" y="0"/>
                    </a:moveTo>
                    <a:cubicBezTo>
                      <a:pt x="935" y="0"/>
                      <a:pt x="882" y="6"/>
                      <a:pt x="827" y="17"/>
                    </a:cubicBezTo>
                    <a:cubicBezTo>
                      <a:pt x="1" y="188"/>
                      <a:pt x="216" y="1401"/>
                      <a:pt x="973" y="1401"/>
                    </a:cubicBezTo>
                    <a:cubicBezTo>
                      <a:pt x="1024" y="1401"/>
                      <a:pt x="1076" y="1396"/>
                      <a:pt x="1131" y="1385"/>
                    </a:cubicBezTo>
                    <a:cubicBezTo>
                      <a:pt x="1958" y="1214"/>
                      <a:pt x="1742" y="0"/>
                      <a:pt x="98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0" name="Google Shape;4090;p24"/>
              <p:cNvSpPr/>
              <p:nvPr/>
            </p:nvSpPr>
            <p:spPr>
              <a:xfrm>
                <a:off x="89175" y="3057975"/>
                <a:ext cx="12175" cy="11650"/>
              </a:xfrm>
              <a:custGeom>
                <a:rect b="b" l="l" r="r" t="t"/>
                <a:pathLst>
                  <a:path extrusionOk="0" h="466" w="487">
                    <a:moveTo>
                      <a:pt x="229" y="0"/>
                    </a:moveTo>
                    <a:cubicBezTo>
                      <a:pt x="214" y="0"/>
                      <a:pt x="199" y="2"/>
                      <a:pt x="183" y="5"/>
                    </a:cubicBezTo>
                    <a:cubicBezTo>
                      <a:pt x="31" y="35"/>
                      <a:pt x="0" y="157"/>
                      <a:pt x="31" y="278"/>
                    </a:cubicBezTo>
                    <a:cubicBezTo>
                      <a:pt x="58" y="360"/>
                      <a:pt x="85" y="466"/>
                      <a:pt x="242" y="466"/>
                    </a:cubicBezTo>
                    <a:cubicBezTo>
                      <a:pt x="261" y="466"/>
                      <a:pt x="282" y="464"/>
                      <a:pt x="304" y="461"/>
                    </a:cubicBezTo>
                    <a:cubicBezTo>
                      <a:pt x="365" y="430"/>
                      <a:pt x="396" y="370"/>
                      <a:pt x="456" y="370"/>
                    </a:cubicBezTo>
                    <a:cubicBezTo>
                      <a:pt x="487" y="339"/>
                      <a:pt x="487" y="278"/>
                      <a:pt x="456" y="187"/>
                    </a:cubicBezTo>
                    <a:cubicBezTo>
                      <a:pt x="402" y="106"/>
                      <a:pt x="348" y="0"/>
                      <a:pt x="22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1" name="Google Shape;4091;p24"/>
              <p:cNvSpPr/>
              <p:nvPr/>
            </p:nvSpPr>
            <p:spPr>
              <a:xfrm>
                <a:off x="-422325" y="2539275"/>
                <a:ext cx="48750" cy="35200"/>
              </a:xfrm>
              <a:custGeom>
                <a:rect b="b" l="l" r="r" t="t"/>
                <a:pathLst>
                  <a:path extrusionOk="0" h="1408" w="1950">
                    <a:moveTo>
                      <a:pt x="1030" y="1"/>
                    </a:moveTo>
                    <a:cubicBezTo>
                      <a:pt x="975" y="1"/>
                      <a:pt x="916" y="8"/>
                      <a:pt x="855" y="23"/>
                    </a:cubicBezTo>
                    <a:cubicBezTo>
                      <a:pt x="0" y="194"/>
                      <a:pt x="214" y="1408"/>
                      <a:pt x="996" y="1408"/>
                    </a:cubicBezTo>
                    <a:cubicBezTo>
                      <a:pt x="1048" y="1408"/>
                      <a:pt x="1102" y="1402"/>
                      <a:pt x="1159" y="1391"/>
                    </a:cubicBezTo>
                    <a:cubicBezTo>
                      <a:pt x="1949" y="1193"/>
                      <a:pt x="1744" y="1"/>
                      <a:pt x="103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2" name="Google Shape;4092;p24"/>
              <p:cNvSpPr/>
              <p:nvPr/>
            </p:nvSpPr>
            <p:spPr>
              <a:xfrm>
                <a:off x="-404000" y="2550825"/>
                <a:ext cx="12175" cy="11950"/>
              </a:xfrm>
              <a:custGeom>
                <a:rect b="b" l="l" r="r" t="t"/>
                <a:pathLst>
                  <a:path extrusionOk="0" h="478" w="487">
                    <a:moveTo>
                      <a:pt x="283" y="1"/>
                    </a:moveTo>
                    <a:cubicBezTo>
                      <a:pt x="255" y="1"/>
                      <a:pt x="222" y="6"/>
                      <a:pt x="183" y="17"/>
                    </a:cubicBezTo>
                    <a:cubicBezTo>
                      <a:pt x="31" y="47"/>
                      <a:pt x="1" y="169"/>
                      <a:pt x="31" y="260"/>
                    </a:cubicBezTo>
                    <a:cubicBezTo>
                      <a:pt x="58" y="369"/>
                      <a:pt x="110" y="478"/>
                      <a:pt x="251" y="478"/>
                    </a:cubicBezTo>
                    <a:cubicBezTo>
                      <a:pt x="267" y="478"/>
                      <a:pt x="285" y="476"/>
                      <a:pt x="305" y="473"/>
                    </a:cubicBezTo>
                    <a:cubicBezTo>
                      <a:pt x="396" y="412"/>
                      <a:pt x="426" y="382"/>
                      <a:pt x="457" y="382"/>
                    </a:cubicBezTo>
                    <a:cubicBezTo>
                      <a:pt x="487" y="351"/>
                      <a:pt x="487" y="260"/>
                      <a:pt x="457" y="199"/>
                    </a:cubicBezTo>
                    <a:cubicBezTo>
                      <a:pt x="432" y="100"/>
                      <a:pt x="407" y="1"/>
                      <a:pt x="28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3" name="Google Shape;4093;p24"/>
              <p:cNvSpPr/>
              <p:nvPr/>
            </p:nvSpPr>
            <p:spPr>
              <a:xfrm>
                <a:off x="26000" y="2438350"/>
                <a:ext cx="48950" cy="35075"/>
              </a:xfrm>
              <a:custGeom>
                <a:rect b="b" l="l" r="r" t="t"/>
                <a:pathLst>
                  <a:path extrusionOk="0" h="1403" w="1958">
                    <a:moveTo>
                      <a:pt x="1008" y="1"/>
                    </a:moveTo>
                    <a:cubicBezTo>
                      <a:pt x="960" y="1"/>
                      <a:pt x="909" y="6"/>
                      <a:pt x="856" y="18"/>
                    </a:cubicBezTo>
                    <a:cubicBezTo>
                      <a:pt x="1" y="189"/>
                      <a:pt x="241" y="1402"/>
                      <a:pt x="1002" y="1402"/>
                    </a:cubicBezTo>
                    <a:cubicBezTo>
                      <a:pt x="1052" y="1402"/>
                      <a:pt x="1105" y="1397"/>
                      <a:pt x="1160" y="1385"/>
                    </a:cubicBezTo>
                    <a:cubicBezTo>
                      <a:pt x="1958" y="1214"/>
                      <a:pt x="1740"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4" name="Google Shape;4094;p24"/>
              <p:cNvSpPr/>
              <p:nvPr/>
            </p:nvSpPr>
            <p:spPr>
              <a:xfrm>
                <a:off x="44350" y="2450050"/>
                <a:ext cx="12175" cy="11700"/>
              </a:xfrm>
              <a:custGeom>
                <a:rect b="b" l="l" r="r" t="t"/>
                <a:pathLst>
                  <a:path extrusionOk="0" h="468" w="487">
                    <a:moveTo>
                      <a:pt x="246" y="1"/>
                    </a:moveTo>
                    <a:cubicBezTo>
                      <a:pt x="226" y="1"/>
                      <a:pt x="205" y="2"/>
                      <a:pt x="182" y="5"/>
                    </a:cubicBezTo>
                    <a:cubicBezTo>
                      <a:pt x="30" y="36"/>
                      <a:pt x="0" y="157"/>
                      <a:pt x="30" y="279"/>
                    </a:cubicBezTo>
                    <a:cubicBezTo>
                      <a:pt x="83" y="385"/>
                      <a:pt x="113" y="467"/>
                      <a:pt x="240" y="467"/>
                    </a:cubicBezTo>
                    <a:cubicBezTo>
                      <a:pt x="259" y="467"/>
                      <a:pt x="280" y="465"/>
                      <a:pt x="304" y="461"/>
                    </a:cubicBezTo>
                    <a:cubicBezTo>
                      <a:pt x="456" y="431"/>
                      <a:pt x="486" y="309"/>
                      <a:pt x="456" y="188"/>
                    </a:cubicBezTo>
                    <a:cubicBezTo>
                      <a:pt x="456" y="106"/>
                      <a:pt x="408" y="1"/>
                      <a:pt x="24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5" name="Google Shape;4095;p24"/>
              <p:cNvSpPr/>
              <p:nvPr/>
            </p:nvSpPr>
            <p:spPr>
              <a:xfrm>
                <a:off x="277475" y="3278025"/>
                <a:ext cx="48950" cy="35075"/>
              </a:xfrm>
              <a:custGeom>
                <a:rect b="b" l="l" r="r" t="t"/>
                <a:pathLst>
                  <a:path extrusionOk="0" h="1403" w="1958">
                    <a:moveTo>
                      <a:pt x="985" y="1"/>
                    </a:moveTo>
                    <a:cubicBezTo>
                      <a:pt x="935" y="1"/>
                      <a:pt x="882" y="6"/>
                      <a:pt x="827" y="18"/>
                    </a:cubicBezTo>
                    <a:cubicBezTo>
                      <a:pt x="1" y="189"/>
                      <a:pt x="216" y="1402"/>
                      <a:pt x="973" y="1402"/>
                    </a:cubicBezTo>
                    <a:cubicBezTo>
                      <a:pt x="1024" y="1402"/>
                      <a:pt x="1076" y="1397"/>
                      <a:pt x="1131" y="1385"/>
                    </a:cubicBezTo>
                    <a:cubicBezTo>
                      <a:pt x="1958" y="1214"/>
                      <a:pt x="1742" y="1"/>
                      <a:pt x="98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6" name="Google Shape;4096;p24"/>
              <p:cNvSpPr/>
              <p:nvPr/>
            </p:nvSpPr>
            <p:spPr>
              <a:xfrm>
                <a:off x="295875" y="3289725"/>
                <a:ext cx="12925" cy="11700"/>
              </a:xfrm>
              <a:custGeom>
                <a:rect b="b" l="l" r="r" t="t"/>
                <a:pathLst>
                  <a:path extrusionOk="0" h="468" w="517">
                    <a:moveTo>
                      <a:pt x="259" y="1"/>
                    </a:moveTo>
                    <a:cubicBezTo>
                      <a:pt x="244" y="1"/>
                      <a:pt x="229" y="2"/>
                      <a:pt x="213" y="6"/>
                    </a:cubicBezTo>
                    <a:cubicBezTo>
                      <a:pt x="30" y="36"/>
                      <a:pt x="0" y="158"/>
                      <a:pt x="30" y="279"/>
                    </a:cubicBezTo>
                    <a:cubicBezTo>
                      <a:pt x="83" y="385"/>
                      <a:pt x="113" y="467"/>
                      <a:pt x="240" y="467"/>
                    </a:cubicBezTo>
                    <a:cubicBezTo>
                      <a:pt x="259" y="467"/>
                      <a:pt x="280" y="466"/>
                      <a:pt x="304" y="462"/>
                    </a:cubicBezTo>
                    <a:cubicBezTo>
                      <a:pt x="395" y="431"/>
                      <a:pt x="426" y="401"/>
                      <a:pt x="456" y="401"/>
                    </a:cubicBezTo>
                    <a:cubicBezTo>
                      <a:pt x="517" y="340"/>
                      <a:pt x="517" y="279"/>
                      <a:pt x="456" y="188"/>
                    </a:cubicBezTo>
                    <a:cubicBezTo>
                      <a:pt x="429" y="107"/>
                      <a:pt x="377"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7" name="Google Shape;4097;p24"/>
              <p:cNvSpPr/>
              <p:nvPr/>
            </p:nvSpPr>
            <p:spPr>
              <a:xfrm>
                <a:off x="569475" y="2515100"/>
                <a:ext cx="48000" cy="35200"/>
              </a:xfrm>
              <a:custGeom>
                <a:rect b="b" l="l" r="r" t="t"/>
                <a:pathLst>
                  <a:path extrusionOk="0" h="1408" w="1920">
                    <a:moveTo>
                      <a:pt x="972" y="1"/>
                    </a:moveTo>
                    <a:cubicBezTo>
                      <a:pt x="923" y="1"/>
                      <a:pt x="872" y="6"/>
                      <a:pt x="819" y="17"/>
                    </a:cubicBezTo>
                    <a:cubicBezTo>
                      <a:pt x="1" y="215"/>
                      <a:pt x="204" y="1408"/>
                      <a:pt x="918" y="1408"/>
                    </a:cubicBezTo>
                    <a:cubicBezTo>
                      <a:pt x="973" y="1408"/>
                      <a:pt x="1032" y="1401"/>
                      <a:pt x="1093" y="1385"/>
                    </a:cubicBezTo>
                    <a:cubicBezTo>
                      <a:pt x="1919" y="1214"/>
                      <a:pt x="1704" y="1"/>
                      <a:pt x="97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8" name="Google Shape;4098;p24"/>
              <p:cNvSpPr/>
              <p:nvPr/>
            </p:nvSpPr>
            <p:spPr>
              <a:xfrm>
                <a:off x="587675" y="2526800"/>
                <a:ext cx="12175" cy="11950"/>
              </a:xfrm>
              <a:custGeom>
                <a:rect b="b" l="l" r="r" t="t"/>
                <a:pathLst>
                  <a:path extrusionOk="0" h="478" w="487">
                    <a:moveTo>
                      <a:pt x="229" y="1"/>
                    </a:moveTo>
                    <a:cubicBezTo>
                      <a:pt x="214" y="1"/>
                      <a:pt x="198" y="2"/>
                      <a:pt x="182" y="5"/>
                    </a:cubicBezTo>
                    <a:cubicBezTo>
                      <a:pt x="122" y="66"/>
                      <a:pt x="91" y="97"/>
                      <a:pt x="30" y="97"/>
                    </a:cubicBezTo>
                    <a:cubicBezTo>
                      <a:pt x="0" y="127"/>
                      <a:pt x="0" y="218"/>
                      <a:pt x="30" y="279"/>
                    </a:cubicBezTo>
                    <a:cubicBezTo>
                      <a:pt x="80" y="378"/>
                      <a:pt x="109" y="478"/>
                      <a:pt x="218" y="478"/>
                    </a:cubicBezTo>
                    <a:cubicBezTo>
                      <a:pt x="242" y="478"/>
                      <a:pt x="271" y="473"/>
                      <a:pt x="304" y="461"/>
                    </a:cubicBezTo>
                    <a:cubicBezTo>
                      <a:pt x="395" y="431"/>
                      <a:pt x="426" y="401"/>
                      <a:pt x="456" y="401"/>
                    </a:cubicBezTo>
                    <a:cubicBezTo>
                      <a:pt x="486" y="370"/>
                      <a:pt x="486" y="279"/>
                      <a:pt x="456" y="218"/>
                    </a:cubicBezTo>
                    <a:cubicBezTo>
                      <a:pt x="429" y="109"/>
                      <a:pt x="353" y="1"/>
                      <a:pt x="22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9" name="Google Shape;4099;p24"/>
              <p:cNvSpPr/>
              <p:nvPr/>
            </p:nvSpPr>
            <p:spPr>
              <a:xfrm>
                <a:off x="956225" y="2560700"/>
                <a:ext cx="48025" cy="35200"/>
              </a:xfrm>
              <a:custGeom>
                <a:rect b="b" l="l" r="r" t="t"/>
                <a:pathLst>
                  <a:path extrusionOk="0" h="1408" w="1921">
                    <a:moveTo>
                      <a:pt x="948" y="1"/>
                    </a:moveTo>
                    <a:cubicBezTo>
                      <a:pt x="898" y="1"/>
                      <a:pt x="845" y="6"/>
                      <a:pt x="790" y="17"/>
                    </a:cubicBezTo>
                    <a:cubicBezTo>
                      <a:pt x="0" y="215"/>
                      <a:pt x="205" y="1407"/>
                      <a:pt x="920" y="1407"/>
                    </a:cubicBezTo>
                    <a:cubicBezTo>
                      <a:pt x="975" y="1407"/>
                      <a:pt x="1033" y="1400"/>
                      <a:pt x="1094" y="1385"/>
                    </a:cubicBezTo>
                    <a:cubicBezTo>
                      <a:pt x="1921" y="1214"/>
                      <a:pt x="1705" y="1"/>
                      <a:pt x="94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0" name="Google Shape;4100;p24"/>
              <p:cNvSpPr/>
              <p:nvPr/>
            </p:nvSpPr>
            <p:spPr>
              <a:xfrm>
                <a:off x="974450" y="2572400"/>
                <a:ext cx="12175" cy="11950"/>
              </a:xfrm>
              <a:custGeom>
                <a:rect b="b" l="l" r="r" t="t"/>
                <a:pathLst>
                  <a:path extrusionOk="0" h="478" w="487">
                    <a:moveTo>
                      <a:pt x="236" y="0"/>
                    </a:moveTo>
                    <a:cubicBezTo>
                      <a:pt x="220" y="0"/>
                      <a:pt x="202" y="2"/>
                      <a:pt x="183" y="5"/>
                    </a:cubicBezTo>
                    <a:cubicBezTo>
                      <a:pt x="31" y="66"/>
                      <a:pt x="0" y="157"/>
                      <a:pt x="31" y="279"/>
                    </a:cubicBezTo>
                    <a:cubicBezTo>
                      <a:pt x="56" y="378"/>
                      <a:pt x="101" y="477"/>
                      <a:pt x="216" y="477"/>
                    </a:cubicBezTo>
                    <a:cubicBezTo>
                      <a:pt x="242" y="477"/>
                      <a:pt x="271" y="472"/>
                      <a:pt x="304" y="461"/>
                    </a:cubicBezTo>
                    <a:cubicBezTo>
                      <a:pt x="365" y="431"/>
                      <a:pt x="396" y="400"/>
                      <a:pt x="456" y="400"/>
                    </a:cubicBezTo>
                    <a:cubicBezTo>
                      <a:pt x="487" y="370"/>
                      <a:pt x="487" y="279"/>
                      <a:pt x="456" y="218"/>
                    </a:cubicBezTo>
                    <a:cubicBezTo>
                      <a:pt x="402" y="109"/>
                      <a:pt x="372" y="0"/>
                      <a:pt x="23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1" name="Google Shape;4101;p24"/>
              <p:cNvSpPr/>
              <p:nvPr/>
            </p:nvSpPr>
            <p:spPr>
              <a:xfrm>
                <a:off x="878575" y="2990050"/>
                <a:ext cx="48925" cy="35050"/>
              </a:xfrm>
              <a:custGeom>
                <a:rect b="b" l="l" r="r" t="t"/>
                <a:pathLst>
                  <a:path extrusionOk="0" h="1402" w="1957">
                    <a:moveTo>
                      <a:pt x="984" y="0"/>
                    </a:moveTo>
                    <a:cubicBezTo>
                      <a:pt x="934" y="0"/>
                      <a:pt x="881" y="5"/>
                      <a:pt x="826" y="17"/>
                    </a:cubicBezTo>
                    <a:cubicBezTo>
                      <a:pt x="1" y="216"/>
                      <a:pt x="215" y="1402"/>
                      <a:pt x="969" y="1402"/>
                    </a:cubicBezTo>
                    <a:cubicBezTo>
                      <a:pt x="1021" y="1402"/>
                      <a:pt x="1074" y="1396"/>
                      <a:pt x="1130" y="1385"/>
                    </a:cubicBezTo>
                    <a:cubicBezTo>
                      <a:pt x="1957" y="1214"/>
                      <a:pt x="1741" y="0"/>
                      <a:pt x="98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2" name="Google Shape;4102;p24"/>
              <p:cNvSpPr/>
              <p:nvPr/>
            </p:nvSpPr>
            <p:spPr>
              <a:xfrm>
                <a:off x="897700" y="3001725"/>
                <a:ext cx="12175" cy="11950"/>
              </a:xfrm>
              <a:custGeom>
                <a:rect b="b" l="l" r="r" t="t"/>
                <a:pathLst>
                  <a:path extrusionOk="0" h="478" w="487">
                    <a:moveTo>
                      <a:pt x="228" y="1"/>
                    </a:moveTo>
                    <a:cubicBezTo>
                      <a:pt x="214" y="1"/>
                      <a:pt x="199" y="2"/>
                      <a:pt x="183" y="6"/>
                    </a:cubicBezTo>
                    <a:cubicBezTo>
                      <a:pt x="92" y="66"/>
                      <a:pt x="61" y="97"/>
                      <a:pt x="31" y="97"/>
                    </a:cubicBezTo>
                    <a:cubicBezTo>
                      <a:pt x="0" y="127"/>
                      <a:pt x="0" y="218"/>
                      <a:pt x="31" y="279"/>
                    </a:cubicBezTo>
                    <a:cubicBezTo>
                      <a:pt x="56" y="378"/>
                      <a:pt x="81" y="478"/>
                      <a:pt x="205" y="478"/>
                    </a:cubicBezTo>
                    <a:cubicBezTo>
                      <a:pt x="232" y="478"/>
                      <a:pt x="265" y="473"/>
                      <a:pt x="304" y="462"/>
                    </a:cubicBezTo>
                    <a:cubicBezTo>
                      <a:pt x="365" y="431"/>
                      <a:pt x="396" y="401"/>
                      <a:pt x="456" y="401"/>
                    </a:cubicBezTo>
                    <a:cubicBezTo>
                      <a:pt x="487" y="340"/>
                      <a:pt x="487" y="279"/>
                      <a:pt x="456" y="218"/>
                    </a:cubicBezTo>
                    <a:cubicBezTo>
                      <a:pt x="402" y="110"/>
                      <a:pt x="348" y="1"/>
                      <a:pt x="22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3" name="Google Shape;4103;p24"/>
              <p:cNvSpPr/>
              <p:nvPr/>
            </p:nvSpPr>
            <p:spPr>
              <a:xfrm>
                <a:off x="1504975" y="2350200"/>
                <a:ext cx="49450" cy="35200"/>
              </a:xfrm>
              <a:custGeom>
                <a:rect b="b" l="l" r="r" t="t"/>
                <a:pathLst>
                  <a:path extrusionOk="0" h="1408" w="1978">
                    <a:moveTo>
                      <a:pt x="1004" y="1"/>
                    </a:moveTo>
                    <a:cubicBezTo>
                      <a:pt x="954" y="1"/>
                      <a:pt x="902" y="6"/>
                      <a:pt x="847" y="18"/>
                    </a:cubicBezTo>
                    <a:cubicBezTo>
                      <a:pt x="0" y="215"/>
                      <a:pt x="228" y="1408"/>
                      <a:pt x="970" y="1408"/>
                    </a:cubicBezTo>
                    <a:cubicBezTo>
                      <a:pt x="1027" y="1408"/>
                      <a:pt x="1087" y="1401"/>
                      <a:pt x="1151" y="1385"/>
                    </a:cubicBezTo>
                    <a:cubicBezTo>
                      <a:pt x="1977" y="1214"/>
                      <a:pt x="1761" y="1"/>
                      <a:pt x="100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4" name="Google Shape;4104;p24"/>
              <p:cNvSpPr/>
              <p:nvPr/>
            </p:nvSpPr>
            <p:spPr>
              <a:xfrm>
                <a:off x="1523100" y="2361925"/>
                <a:ext cx="12925" cy="11650"/>
              </a:xfrm>
              <a:custGeom>
                <a:rect b="b" l="l" r="r" t="t"/>
                <a:pathLst>
                  <a:path extrusionOk="0" h="466" w="517">
                    <a:moveTo>
                      <a:pt x="259" y="1"/>
                    </a:moveTo>
                    <a:cubicBezTo>
                      <a:pt x="245" y="1"/>
                      <a:pt x="229" y="2"/>
                      <a:pt x="213" y="5"/>
                    </a:cubicBezTo>
                    <a:cubicBezTo>
                      <a:pt x="122" y="35"/>
                      <a:pt x="91" y="65"/>
                      <a:pt x="61" y="65"/>
                    </a:cubicBezTo>
                    <a:cubicBezTo>
                      <a:pt x="0" y="96"/>
                      <a:pt x="0" y="187"/>
                      <a:pt x="61" y="278"/>
                    </a:cubicBezTo>
                    <a:cubicBezTo>
                      <a:pt x="88" y="360"/>
                      <a:pt x="115" y="465"/>
                      <a:pt x="251" y="465"/>
                    </a:cubicBezTo>
                    <a:cubicBezTo>
                      <a:pt x="267" y="465"/>
                      <a:pt x="285" y="464"/>
                      <a:pt x="304" y="461"/>
                    </a:cubicBezTo>
                    <a:cubicBezTo>
                      <a:pt x="395" y="430"/>
                      <a:pt x="426" y="369"/>
                      <a:pt x="456" y="369"/>
                    </a:cubicBezTo>
                    <a:cubicBezTo>
                      <a:pt x="517" y="339"/>
                      <a:pt x="517" y="278"/>
                      <a:pt x="456" y="187"/>
                    </a:cubicBezTo>
                    <a:cubicBezTo>
                      <a:pt x="456" y="132"/>
                      <a:pt x="406"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5" name="Google Shape;4105;p24"/>
              <p:cNvSpPr/>
              <p:nvPr/>
            </p:nvSpPr>
            <p:spPr>
              <a:xfrm>
                <a:off x="476200" y="1637425"/>
                <a:ext cx="48575" cy="35350"/>
              </a:xfrm>
              <a:custGeom>
                <a:rect b="b" l="l" r="r" t="t"/>
                <a:pathLst>
                  <a:path extrusionOk="0" h="1414" w="1943">
                    <a:moveTo>
                      <a:pt x="969" y="1"/>
                    </a:moveTo>
                    <a:cubicBezTo>
                      <a:pt x="919" y="1"/>
                      <a:pt x="866" y="6"/>
                      <a:pt x="812" y="18"/>
                    </a:cubicBezTo>
                    <a:cubicBezTo>
                      <a:pt x="0" y="213"/>
                      <a:pt x="193" y="1414"/>
                      <a:pt x="916" y="1414"/>
                    </a:cubicBezTo>
                    <a:cubicBezTo>
                      <a:pt x="979" y="1414"/>
                      <a:pt x="1045" y="1405"/>
                      <a:pt x="1115" y="1385"/>
                    </a:cubicBezTo>
                    <a:cubicBezTo>
                      <a:pt x="1942" y="1214"/>
                      <a:pt x="1726" y="1"/>
                      <a:pt x="9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6" name="Google Shape;4106;p24"/>
              <p:cNvSpPr/>
              <p:nvPr/>
            </p:nvSpPr>
            <p:spPr>
              <a:xfrm>
                <a:off x="494950" y="1649125"/>
                <a:ext cx="12200" cy="11950"/>
              </a:xfrm>
              <a:custGeom>
                <a:rect b="b" l="l" r="r" t="t"/>
                <a:pathLst>
                  <a:path extrusionOk="0" h="478" w="488">
                    <a:moveTo>
                      <a:pt x="228" y="1"/>
                    </a:moveTo>
                    <a:cubicBezTo>
                      <a:pt x="214" y="1"/>
                      <a:pt x="199" y="2"/>
                      <a:pt x="183" y="6"/>
                    </a:cubicBezTo>
                    <a:cubicBezTo>
                      <a:pt x="31" y="36"/>
                      <a:pt x="1" y="158"/>
                      <a:pt x="31" y="279"/>
                    </a:cubicBezTo>
                    <a:cubicBezTo>
                      <a:pt x="56" y="378"/>
                      <a:pt x="81" y="478"/>
                      <a:pt x="205" y="478"/>
                    </a:cubicBezTo>
                    <a:cubicBezTo>
                      <a:pt x="233" y="478"/>
                      <a:pt x="266" y="473"/>
                      <a:pt x="305" y="461"/>
                    </a:cubicBezTo>
                    <a:cubicBezTo>
                      <a:pt x="365" y="431"/>
                      <a:pt x="396" y="401"/>
                      <a:pt x="457" y="401"/>
                    </a:cubicBezTo>
                    <a:cubicBezTo>
                      <a:pt x="487" y="370"/>
                      <a:pt x="487" y="279"/>
                      <a:pt x="457" y="218"/>
                    </a:cubicBezTo>
                    <a:cubicBezTo>
                      <a:pt x="402" y="110"/>
                      <a:pt x="348" y="1"/>
                      <a:pt x="22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7" name="Google Shape;4107;p24"/>
              <p:cNvSpPr/>
              <p:nvPr/>
            </p:nvSpPr>
            <p:spPr>
              <a:xfrm>
                <a:off x="-173625" y="1998375"/>
                <a:ext cx="49450" cy="35200"/>
              </a:xfrm>
              <a:custGeom>
                <a:rect b="b" l="l" r="r" t="t"/>
                <a:pathLst>
                  <a:path extrusionOk="0" h="1408" w="1978">
                    <a:moveTo>
                      <a:pt x="1004" y="1"/>
                    </a:moveTo>
                    <a:cubicBezTo>
                      <a:pt x="954" y="1"/>
                      <a:pt x="901" y="6"/>
                      <a:pt x="847" y="18"/>
                    </a:cubicBezTo>
                    <a:cubicBezTo>
                      <a:pt x="0" y="215"/>
                      <a:pt x="228" y="1408"/>
                      <a:pt x="970" y="1408"/>
                    </a:cubicBezTo>
                    <a:cubicBezTo>
                      <a:pt x="1027" y="1408"/>
                      <a:pt x="1087" y="1401"/>
                      <a:pt x="1151" y="1385"/>
                    </a:cubicBezTo>
                    <a:cubicBezTo>
                      <a:pt x="1977" y="1214"/>
                      <a:pt x="1761" y="1"/>
                      <a:pt x="100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8" name="Google Shape;4108;p24"/>
              <p:cNvSpPr/>
              <p:nvPr/>
            </p:nvSpPr>
            <p:spPr>
              <a:xfrm>
                <a:off x="-155500" y="2010075"/>
                <a:ext cx="12925" cy="11700"/>
              </a:xfrm>
              <a:custGeom>
                <a:rect b="b" l="l" r="r" t="t"/>
                <a:pathLst>
                  <a:path extrusionOk="0" h="468" w="517">
                    <a:moveTo>
                      <a:pt x="267" y="1"/>
                    </a:moveTo>
                    <a:cubicBezTo>
                      <a:pt x="250" y="1"/>
                      <a:pt x="232" y="2"/>
                      <a:pt x="213" y="5"/>
                    </a:cubicBezTo>
                    <a:cubicBezTo>
                      <a:pt x="61" y="36"/>
                      <a:pt x="0" y="157"/>
                      <a:pt x="61" y="279"/>
                    </a:cubicBezTo>
                    <a:cubicBezTo>
                      <a:pt x="87" y="385"/>
                      <a:pt x="114" y="467"/>
                      <a:pt x="259" y="467"/>
                    </a:cubicBezTo>
                    <a:cubicBezTo>
                      <a:pt x="282" y="467"/>
                      <a:pt x="306" y="465"/>
                      <a:pt x="334" y="461"/>
                    </a:cubicBezTo>
                    <a:cubicBezTo>
                      <a:pt x="395" y="431"/>
                      <a:pt x="426" y="401"/>
                      <a:pt x="486" y="401"/>
                    </a:cubicBezTo>
                    <a:cubicBezTo>
                      <a:pt x="517" y="370"/>
                      <a:pt x="517" y="279"/>
                      <a:pt x="486" y="218"/>
                    </a:cubicBezTo>
                    <a:cubicBezTo>
                      <a:pt x="459" y="109"/>
                      <a:pt x="408" y="1"/>
                      <a:pt x="26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9" name="Google Shape;4109;p24"/>
              <p:cNvSpPr/>
              <p:nvPr/>
            </p:nvSpPr>
            <p:spPr>
              <a:xfrm>
                <a:off x="-519600" y="1723300"/>
                <a:ext cx="49675" cy="35050"/>
              </a:xfrm>
              <a:custGeom>
                <a:rect b="b" l="l" r="r" t="t"/>
                <a:pathLst>
                  <a:path extrusionOk="0" h="1402" w="1987">
                    <a:moveTo>
                      <a:pt x="1013" y="1"/>
                    </a:moveTo>
                    <a:cubicBezTo>
                      <a:pt x="963" y="1"/>
                      <a:pt x="910" y="6"/>
                      <a:pt x="856" y="17"/>
                    </a:cubicBezTo>
                    <a:cubicBezTo>
                      <a:pt x="0" y="188"/>
                      <a:pt x="215" y="1402"/>
                      <a:pt x="996" y="1402"/>
                    </a:cubicBezTo>
                    <a:cubicBezTo>
                      <a:pt x="1048" y="1402"/>
                      <a:pt x="1103" y="1396"/>
                      <a:pt x="1160" y="1385"/>
                    </a:cubicBezTo>
                    <a:cubicBezTo>
                      <a:pt x="1986" y="1214"/>
                      <a:pt x="1770" y="1"/>
                      <a:pt x="101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0" name="Google Shape;4110;p24"/>
              <p:cNvSpPr/>
              <p:nvPr/>
            </p:nvSpPr>
            <p:spPr>
              <a:xfrm>
                <a:off x="-501275" y="1734975"/>
                <a:ext cx="12950" cy="11675"/>
              </a:xfrm>
              <a:custGeom>
                <a:rect b="b" l="l" r="r" t="t"/>
                <a:pathLst>
                  <a:path extrusionOk="0" h="467" w="518">
                    <a:moveTo>
                      <a:pt x="278" y="0"/>
                    </a:moveTo>
                    <a:cubicBezTo>
                      <a:pt x="259" y="0"/>
                      <a:pt x="238" y="2"/>
                      <a:pt x="214" y="6"/>
                    </a:cubicBezTo>
                    <a:cubicBezTo>
                      <a:pt x="62" y="37"/>
                      <a:pt x="1" y="158"/>
                      <a:pt x="62" y="249"/>
                    </a:cubicBezTo>
                    <a:cubicBezTo>
                      <a:pt x="89" y="358"/>
                      <a:pt x="116" y="467"/>
                      <a:pt x="252" y="467"/>
                    </a:cubicBezTo>
                    <a:cubicBezTo>
                      <a:pt x="268" y="467"/>
                      <a:pt x="286" y="465"/>
                      <a:pt x="305" y="462"/>
                    </a:cubicBezTo>
                    <a:cubicBezTo>
                      <a:pt x="396" y="401"/>
                      <a:pt x="427" y="371"/>
                      <a:pt x="487" y="371"/>
                    </a:cubicBezTo>
                    <a:cubicBezTo>
                      <a:pt x="518" y="341"/>
                      <a:pt x="518" y="249"/>
                      <a:pt x="487" y="189"/>
                    </a:cubicBezTo>
                    <a:cubicBezTo>
                      <a:pt x="435" y="83"/>
                      <a:pt x="405" y="0"/>
                      <a:pt x="27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1" name="Google Shape;4111;p24"/>
              <p:cNvSpPr/>
              <p:nvPr/>
            </p:nvSpPr>
            <p:spPr>
              <a:xfrm>
                <a:off x="-759350" y="1347925"/>
                <a:ext cx="47825" cy="35350"/>
              </a:xfrm>
              <a:custGeom>
                <a:rect b="b" l="l" r="r" t="t"/>
                <a:pathLst>
                  <a:path extrusionOk="0" h="1414" w="1913">
                    <a:moveTo>
                      <a:pt x="963" y="0"/>
                    </a:moveTo>
                    <a:cubicBezTo>
                      <a:pt x="914" y="0"/>
                      <a:pt x="863" y="6"/>
                      <a:pt x="810" y="17"/>
                    </a:cubicBezTo>
                    <a:cubicBezTo>
                      <a:pt x="0" y="240"/>
                      <a:pt x="191" y="1414"/>
                      <a:pt x="911" y="1414"/>
                    </a:cubicBezTo>
                    <a:cubicBezTo>
                      <a:pt x="975" y="1414"/>
                      <a:pt x="1043" y="1404"/>
                      <a:pt x="1114" y="1385"/>
                    </a:cubicBezTo>
                    <a:cubicBezTo>
                      <a:pt x="1912" y="1214"/>
                      <a:pt x="1695" y="0"/>
                      <a:pt x="96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2" name="Google Shape;4112;p24"/>
              <p:cNvSpPr/>
              <p:nvPr/>
            </p:nvSpPr>
            <p:spPr>
              <a:xfrm>
                <a:off x="-741400" y="1359625"/>
                <a:ext cx="12200" cy="11675"/>
              </a:xfrm>
              <a:custGeom>
                <a:rect b="b" l="l" r="r" t="t"/>
                <a:pathLst>
                  <a:path extrusionOk="0" h="467" w="488">
                    <a:moveTo>
                      <a:pt x="230" y="0"/>
                    </a:moveTo>
                    <a:cubicBezTo>
                      <a:pt x="215" y="0"/>
                      <a:pt x="200" y="2"/>
                      <a:pt x="183" y="5"/>
                    </a:cubicBezTo>
                    <a:cubicBezTo>
                      <a:pt x="31" y="35"/>
                      <a:pt x="1" y="157"/>
                      <a:pt x="31" y="278"/>
                    </a:cubicBezTo>
                    <a:cubicBezTo>
                      <a:pt x="84" y="384"/>
                      <a:pt x="114" y="467"/>
                      <a:pt x="240" y="467"/>
                    </a:cubicBezTo>
                    <a:cubicBezTo>
                      <a:pt x="260" y="467"/>
                      <a:pt x="281" y="465"/>
                      <a:pt x="305" y="461"/>
                    </a:cubicBezTo>
                    <a:cubicBezTo>
                      <a:pt x="457" y="430"/>
                      <a:pt x="487" y="309"/>
                      <a:pt x="457" y="187"/>
                    </a:cubicBezTo>
                    <a:cubicBezTo>
                      <a:pt x="430" y="106"/>
                      <a:pt x="354" y="0"/>
                      <a:pt x="23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3" name="Google Shape;4113;p24"/>
              <p:cNvSpPr/>
              <p:nvPr/>
            </p:nvSpPr>
            <p:spPr>
              <a:xfrm>
                <a:off x="165500" y="930750"/>
                <a:ext cx="49225" cy="35350"/>
              </a:xfrm>
              <a:custGeom>
                <a:rect b="b" l="l" r="r" t="t"/>
                <a:pathLst>
                  <a:path extrusionOk="0" h="1414" w="1969">
                    <a:moveTo>
                      <a:pt x="996" y="0"/>
                    </a:moveTo>
                    <a:cubicBezTo>
                      <a:pt x="946" y="0"/>
                      <a:pt x="893" y="5"/>
                      <a:pt x="838" y="17"/>
                    </a:cubicBezTo>
                    <a:cubicBezTo>
                      <a:pt x="0" y="240"/>
                      <a:pt x="240" y="1413"/>
                      <a:pt x="945" y="1413"/>
                    </a:cubicBezTo>
                    <a:cubicBezTo>
                      <a:pt x="1007" y="1413"/>
                      <a:pt x="1073" y="1404"/>
                      <a:pt x="1142" y="1385"/>
                    </a:cubicBezTo>
                    <a:cubicBezTo>
                      <a:pt x="1969" y="1213"/>
                      <a:pt x="1753" y="0"/>
                      <a:pt x="99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4" name="Google Shape;4114;p24"/>
              <p:cNvSpPr/>
              <p:nvPr/>
            </p:nvSpPr>
            <p:spPr>
              <a:xfrm>
                <a:off x="184150" y="942425"/>
                <a:ext cx="12200" cy="11950"/>
              </a:xfrm>
              <a:custGeom>
                <a:rect b="b" l="l" r="r" t="t"/>
                <a:pathLst>
                  <a:path extrusionOk="0" h="478" w="488">
                    <a:moveTo>
                      <a:pt x="238" y="1"/>
                    </a:moveTo>
                    <a:cubicBezTo>
                      <a:pt x="221" y="1"/>
                      <a:pt x="203" y="2"/>
                      <a:pt x="183" y="6"/>
                    </a:cubicBezTo>
                    <a:cubicBezTo>
                      <a:pt x="31" y="66"/>
                      <a:pt x="1" y="158"/>
                      <a:pt x="31" y="279"/>
                    </a:cubicBezTo>
                    <a:cubicBezTo>
                      <a:pt x="56" y="378"/>
                      <a:pt x="81" y="478"/>
                      <a:pt x="205" y="478"/>
                    </a:cubicBezTo>
                    <a:cubicBezTo>
                      <a:pt x="233" y="478"/>
                      <a:pt x="266" y="473"/>
                      <a:pt x="305" y="462"/>
                    </a:cubicBezTo>
                    <a:cubicBezTo>
                      <a:pt x="366" y="431"/>
                      <a:pt x="396" y="401"/>
                      <a:pt x="457" y="401"/>
                    </a:cubicBezTo>
                    <a:cubicBezTo>
                      <a:pt x="487" y="370"/>
                      <a:pt x="487" y="279"/>
                      <a:pt x="457" y="218"/>
                    </a:cubicBezTo>
                    <a:cubicBezTo>
                      <a:pt x="457" y="110"/>
                      <a:pt x="384" y="1"/>
                      <a:pt x="23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5" name="Google Shape;4115;p24"/>
              <p:cNvSpPr/>
              <p:nvPr/>
            </p:nvSpPr>
            <p:spPr>
              <a:xfrm>
                <a:off x="100150" y="1385900"/>
                <a:ext cx="49225" cy="35375"/>
              </a:xfrm>
              <a:custGeom>
                <a:rect b="b" l="l" r="r" t="t"/>
                <a:pathLst>
                  <a:path extrusionOk="0" h="1415" w="1969">
                    <a:moveTo>
                      <a:pt x="996" y="1"/>
                    </a:moveTo>
                    <a:cubicBezTo>
                      <a:pt x="946" y="1"/>
                      <a:pt x="893" y="6"/>
                      <a:pt x="838" y="18"/>
                    </a:cubicBezTo>
                    <a:cubicBezTo>
                      <a:pt x="0" y="241"/>
                      <a:pt x="215" y="1414"/>
                      <a:pt x="939" y="1414"/>
                    </a:cubicBezTo>
                    <a:cubicBezTo>
                      <a:pt x="1003" y="1414"/>
                      <a:pt x="1071" y="1405"/>
                      <a:pt x="1142" y="1385"/>
                    </a:cubicBezTo>
                    <a:cubicBezTo>
                      <a:pt x="1969" y="1214"/>
                      <a:pt x="1753" y="1"/>
                      <a:pt x="99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6" name="Google Shape;4116;p24"/>
              <p:cNvSpPr/>
              <p:nvPr/>
            </p:nvSpPr>
            <p:spPr>
              <a:xfrm>
                <a:off x="118050" y="1397625"/>
                <a:ext cx="12950" cy="11675"/>
              </a:xfrm>
              <a:custGeom>
                <a:rect b="b" l="l" r="r" t="t"/>
                <a:pathLst>
                  <a:path extrusionOk="0" h="467" w="518">
                    <a:moveTo>
                      <a:pt x="259" y="1"/>
                    </a:moveTo>
                    <a:cubicBezTo>
                      <a:pt x="245" y="1"/>
                      <a:pt x="230" y="2"/>
                      <a:pt x="213" y="5"/>
                    </a:cubicBezTo>
                    <a:cubicBezTo>
                      <a:pt x="61" y="35"/>
                      <a:pt x="0" y="157"/>
                      <a:pt x="61" y="278"/>
                    </a:cubicBezTo>
                    <a:cubicBezTo>
                      <a:pt x="88" y="384"/>
                      <a:pt x="114" y="466"/>
                      <a:pt x="240" y="466"/>
                    </a:cubicBezTo>
                    <a:cubicBezTo>
                      <a:pt x="259" y="466"/>
                      <a:pt x="280" y="465"/>
                      <a:pt x="304" y="461"/>
                    </a:cubicBezTo>
                    <a:cubicBezTo>
                      <a:pt x="456" y="430"/>
                      <a:pt x="517" y="309"/>
                      <a:pt x="456" y="187"/>
                    </a:cubicBezTo>
                    <a:cubicBezTo>
                      <a:pt x="456" y="132"/>
                      <a:pt x="406"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7" name="Google Shape;4117;p24"/>
              <p:cNvSpPr/>
              <p:nvPr/>
            </p:nvSpPr>
            <p:spPr>
              <a:xfrm>
                <a:off x="683500" y="1892000"/>
                <a:ext cx="49475" cy="35175"/>
              </a:xfrm>
              <a:custGeom>
                <a:rect b="b" l="l" r="r" t="t"/>
                <a:pathLst>
                  <a:path extrusionOk="0" h="1407" w="1979">
                    <a:moveTo>
                      <a:pt x="1006" y="0"/>
                    </a:moveTo>
                    <a:cubicBezTo>
                      <a:pt x="955" y="0"/>
                      <a:pt x="903" y="6"/>
                      <a:pt x="848" y="17"/>
                    </a:cubicBezTo>
                    <a:cubicBezTo>
                      <a:pt x="0" y="187"/>
                      <a:pt x="230" y="1407"/>
                      <a:pt x="974" y="1407"/>
                    </a:cubicBezTo>
                    <a:cubicBezTo>
                      <a:pt x="1031" y="1407"/>
                      <a:pt x="1090" y="1400"/>
                      <a:pt x="1152" y="1385"/>
                    </a:cubicBezTo>
                    <a:cubicBezTo>
                      <a:pt x="1979" y="1214"/>
                      <a:pt x="1763" y="0"/>
                      <a:pt x="100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8" name="Google Shape;4118;p24"/>
              <p:cNvSpPr/>
              <p:nvPr/>
            </p:nvSpPr>
            <p:spPr>
              <a:xfrm>
                <a:off x="701650" y="1903700"/>
                <a:ext cx="12175" cy="11675"/>
              </a:xfrm>
              <a:custGeom>
                <a:rect b="b" l="l" r="r" t="t"/>
                <a:pathLst>
                  <a:path extrusionOk="0" h="467" w="487">
                    <a:moveTo>
                      <a:pt x="245" y="0"/>
                    </a:moveTo>
                    <a:cubicBezTo>
                      <a:pt x="226" y="0"/>
                      <a:pt x="205" y="2"/>
                      <a:pt x="183" y="5"/>
                    </a:cubicBezTo>
                    <a:cubicBezTo>
                      <a:pt x="31" y="66"/>
                      <a:pt x="0" y="157"/>
                      <a:pt x="31" y="279"/>
                    </a:cubicBezTo>
                    <a:cubicBezTo>
                      <a:pt x="84" y="384"/>
                      <a:pt x="113" y="467"/>
                      <a:pt x="240" y="467"/>
                    </a:cubicBezTo>
                    <a:cubicBezTo>
                      <a:pt x="259" y="467"/>
                      <a:pt x="280" y="465"/>
                      <a:pt x="304" y="461"/>
                    </a:cubicBezTo>
                    <a:cubicBezTo>
                      <a:pt x="396" y="431"/>
                      <a:pt x="426" y="400"/>
                      <a:pt x="456" y="400"/>
                    </a:cubicBezTo>
                    <a:cubicBezTo>
                      <a:pt x="487" y="370"/>
                      <a:pt x="487" y="279"/>
                      <a:pt x="456" y="218"/>
                    </a:cubicBezTo>
                    <a:cubicBezTo>
                      <a:pt x="456" y="109"/>
                      <a:pt x="408" y="0"/>
                      <a:pt x="24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9" name="Google Shape;4119;p24"/>
              <p:cNvSpPr/>
              <p:nvPr/>
            </p:nvSpPr>
            <p:spPr>
              <a:xfrm>
                <a:off x="910025" y="1227100"/>
                <a:ext cx="49450" cy="35200"/>
              </a:xfrm>
              <a:custGeom>
                <a:rect b="b" l="l" r="r" t="t"/>
                <a:pathLst>
                  <a:path extrusionOk="0" h="1408" w="1978">
                    <a:moveTo>
                      <a:pt x="1028" y="0"/>
                    </a:moveTo>
                    <a:cubicBezTo>
                      <a:pt x="979" y="0"/>
                      <a:pt x="928" y="6"/>
                      <a:pt x="875" y="17"/>
                    </a:cubicBezTo>
                    <a:cubicBezTo>
                      <a:pt x="1" y="214"/>
                      <a:pt x="226" y="1407"/>
                      <a:pt x="992" y="1407"/>
                    </a:cubicBezTo>
                    <a:cubicBezTo>
                      <a:pt x="1051" y="1407"/>
                      <a:pt x="1114" y="1400"/>
                      <a:pt x="1179" y="1385"/>
                    </a:cubicBezTo>
                    <a:cubicBezTo>
                      <a:pt x="1977" y="1214"/>
                      <a:pt x="1760" y="0"/>
                      <a:pt x="102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0" name="Google Shape;4120;p24"/>
              <p:cNvSpPr/>
              <p:nvPr/>
            </p:nvSpPr>
            <p:spPr>
              <a:xfrm>
                <a:off x="928850" y="1238800"/>
                <a:ext cx="12200" cy="11950"/>
              </a:xfrm>
              <a:custGeom>
                <a:rect b="b" l="l" r="r" t="t"/>
                <a:pathLst>
                  <a:path extrusionOk="0" h="478" w="488">
                    <a:moveTo>
                      <a:pt x="237" y="0"/>
                    </a:moveTo>
                    <a:cubicBezTo>
                      <a:pt x="220" y="0"/>
                      <a:pt x="202" y="2"/>
                      <a:pt x="183" y="5"/>
                    </a:cubicBezTo>
                    <a:cubicBezTo>
                      <a:pt x="31" y="66"/>
                      <a:pt x="1" y="157"/>
                      <a:pt x="31" y="278"/>
                    </a:cubicBezTo>
                    <a:cubicBezTo>
                      <a:pt x="56" y="378"/>
                      <a:pt x="101" y="477"/>
                      <a:pt x="216" y="477"/>
                    </a:cubicBezTo>
                    <a:cubicBezTo>
                      <a:pt x="242" y="477"/>
                      <a:pt x="271" y="472"/>
                      <a:pt x="305" y="461"/>
                    </a:cubicBezTo>
                    <a:cubicBezTo>
                      <a:pt x="365" y="430"/>
                      <a:pt x="426" y="400"/>
                      <a:pt x="457" y="400"/>
                    </a:cubicBezTo>
                    <a:cubicBezTo>
                      <a:pt x="487" y="370"/>
                      <a:pt x="487" y="278"/>
                      <a:pt x="457" y="218"/>
                    </a:cubicBezTo>
                    <a:cubicBezTo>
                      <a:pt x="429" y="109"/>
                      <a:pt x="378" y="0"/>
                      <a:pt x="23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1" name="Google Shape;4121;p24"/>
              <p:cNvSpPr/>
              <p:nvPr/>
            </p:nvSpPr>
            <p:spPr>
              <a:xfrm>
                <a:off x="557925" y="1051550"/>
                <a:ext cx="49675" cy="35075"/>
              </a:xfrm>
              <a:custGeom>
                <a:rect b="b" l="l" r="r" t="t"/>
                <a:pathLst>
                  <a:path extrusionOk="0" h="1403" w="1987">
                    <a:moveTo>
                      <a:pt x="1008" y="1"/>
                    </a:moveTo>
                    <a:cubicBezTo>
                      <a:pt x="960" y="1"/>
                      <a:pt x="909" y="6"/>
                      <a:pt x="856" y="18"/>
                    </a:cubicBezTo>
                    <a:cubicBezTo>
                      <a:pt x="1" y="189"/>
                      <a:pt x="215" y="1402"/>
                      <a:pt x="997" y="1402"/>
                    </a:cubicBezTo>
                    <a:cubicBezTo>
                      <a:pt x="1048" y="1402"/>
                      <a:pt x="1103" y="1397"/>
                      <a:pt x="1160" y="1385"/>
                    </a:cubicBezTo>
                    <a:cubicBezTo>
                      <a:pt x="1986" y="1214"/>
                      <a:pt x="1744"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2" name="Google Shape;4122;p24"/>
              <p:cNvSpPr/>
              <p:nvPr/>
            </p:nvSpPr>
            <p:spPr>
              <a:xfrm>
                <a:off x="576275" y="1063250"/>
                <a:ext cx="12175" cy="11700"/>
              </a:xfrm>
              <a:custGeom>
                <a:rect b="b" l="l" r="r" t="t"/>
                <a:pathLst>
                  <a:path extrusionOk="0" h="468" w="487">
                    <a:moveTo>
                      <a:pt x="245" y="1"/>
                    </a:moveTo>
                    <a:cubicBezTo>
                      <a:pt x="226" y="1"/>
                      <a:pt x="205" y="2"/>
                      <a:pt x="182" y="6"/>
                    </a:cubicBezTo>
                    <a:cubicBezTo>
                      <a:pt x="30" y="36"/>
                      <a:pt x="0" y="158"/>
                      <a:pt x="30" y="279"/>
                    </a:cubicBezTo>
                    <a:cubicBezTo>
                      <a:pt x="83" y="385"/>
                      <a:pt x="113" y="467"/>
                      <a:pt x="240" y="467"/>
                    </a:cubicBezTo>
                    <a:cubicBezTo>
                      <a:pt x="259" y="467"/>
                      <a:pt x="280" y="465"/>
                      <a:pt x="304" y="461"/>
                    </a:cubicBezTo>
                    <a:cubicBezTo>
                      <a:pt x="395" y="431"/>
                      <a:pt x="426" y="401"/>
                      <a:pt x="456" y="401"/>
                    </a:cubicBezTo>
                    <a:cubicBezTo>
                      <a:pt x="486" y="340"/>
                      <a:pt x="486" y="279"/>
                      <a:pt x="456" y="188"/>
                    </a:cubicBezTo>
                    <a:cubicBezTo>
                      <a:pt x="429" y="106"/>
                      <a:pt x="402" y="1"/>
                      <a:pt x="24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3" name="Google Shape;4123;p24"/>
              <p:cNvSpPr/>
              <p:nvPr/>
            </p:nvSpPr>
            <p:spPr>
              <a:xfrm>
                <a:off x="1153750" y="1635925"/>
                <a:ext cx="48075" cy="35175"/>
              </a:xfrm>
              <a:custGeom>
                <a:rect b="b" l="l" r="r" t="t"/>
                <a:pathLst>
                  <a:path extrusionOk="0" h="1407" w="1923">
                    <a:moveTo>
                      <a:pt x="950" y="0"/>
                    </a:moveTo>
                    <a:cubicBezTo>
                      <a:pt x="900" y="0"/>
                      <a:pt x="847" y="5"/>
                      <a:pt x="792" y="17"/>
                    </a:cubicBezTo>
                    <a:cubicBezTo>
                      <a:pt x="1" y="186"/>
                      <a:pt x="208" y="1407"/>
                      <a:pt x="925" y="1407"/>
                    </a:cubicBezTo>
                    <a:cubicBezTo>
                      <a:pt x="979" y="1407"/>
                      <a:pt x="1036" y="1400"/>
                      <a:pt x="1096" y="1385"/>
                    </a:cubicBezTo>
                    <a:cubicBezTo>
                      <a:pt x="1923" y="1214"/>
                      <a:pt x="1707" y="0"/>
                      <a:pt x="95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4" name="Google Shape;4124;p24"/>
              <p:cNvSpPr/>
              <p:nvPr/>
            </p:nvSpPr>
            <p:spPr>
              <a:xfrm>
                <a:off x="1172025" y="1647575"/>
                <a:ext cx="12175" cy="11700"/>
              </a:xfrm>
              <a:custGeom>
                <a:rect b="b" l="l" r="r" t="t"/>
                <a:pathLst>
                  <a:path extrusionOk="0" h="468" w="487">
                    <a:moveTo>
                      <a:pt x="239" y="1"/>
                    </a:moveTo>
                    <a:cubicBezTo>
                      <a:pt x="222" y="1"/>
                      <a:pt x="203" y="3"/>
                      <a:pt x="183" y="7"/>
                    </a:cubicBezTo>
                    <a:cubicBezTo>
                      <a:pt x="31" y="37"/>
                      <a:pt x="0" y="159"/>
                      <a:pt x="31" y="280"/>
                    </a:cubicBezTo>
                    <a:cubicBezTo>
                      <a:pt x="58" y="362"/>
                      <a:pt x="109" y="467"/>
                      <a:pt x="250" y="467"/>
                    </a:cubicBezTo>
                    <a:cubicBezTo>
                      <a:pt x="267" y="467"/>
                      <a:pt x="285" y="466"/>
                      <a:pt x="304" y="463"/>
                    </a:cubicBezTo>
                    <a:cubicBezTo>
                      <a:pt x="365" y="432"/>
                      <a:pt x="426" y="371"/>
                      <a:pt x="456" y="371"/>
                    </a:cubicBezTo>
                    <a:cubicBezTo>
                      <a:pt x="487" y="341"/>
                      <a:pt x="487" y="280"/>
                      <a:pt x="456" y="189"/>
                    </a:cubicBezTo>
                    <a:cubicBezTo>
                      <a:pt x="430" y="84"/>
                      <a:pt x="358" y="1"/>
                      <a:pt x="23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5" name="Google Shape;4125;p24"/>
              <p:cNvSpPr/>
              <p:nvPr/>
            </p:nvSpPr>
            <p:spPr>
              <a:xfrm>
                <a:off x="1476250" y="907950"/>
                <a:ext cx="48525" cy="35350"/>
              </a:xfrm>
              <a:custGeom>
                <a:rect b="b" l="l" r="r" t="t"/>
                <a:pathLst>
                  <a:path extrusionOk="0" h="1414" w="1941">
                    <a:moveTo>
                      <a:pt x="968" y="0"/>
                    </a:moveTo>
                    <a:cubicBezTo>
                      <a:pt x="918" y="0"/>
                      <a:pt x="865" y="6"/>
                      <a:pt x="810" y="17"/>
                    </a:cubicBezTo>
                    <a:cubicBezTo>
                      <a:pt x="0" y="240"/>
                      <a:pt x="217" y="1413"/>
                      <a:pt x="918" y="1413"/>
                    </a:cubicBezTo>
                    <a:cubicBezTo>
                      <a:pt x="980" y="1413"/>
                      <a:pt x="1045" y="1404"/>
                      <a:pt x="1114" y="1385"/>
                    </a:cubicBezTo>
                    <a:cubicBezTo>
                      <a:pt x="1941" y="1214"/>
                      <a:pt x="1725" y="0"/>
                      <a:pt x="96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6" name="Google Shape;4126;p24"/>
              <p:cNvSpPr/>
              <p:nvPr/>
            </p:nvSpPr>
            <p:spPr>
              <a:xfrm>
                <a:off x="1494975" y="919650"/>
                <a:ext cx="12175" cy="11925"/>
              </a:xfrm>
              <a:custGeom>
                <a:rect b="b" l="l" r="r" t="t"/>
                <a:pathLst>
                  <a:path extrusionOk="0" h="477" w="487">
                    <a:moveTo>
                      <a:pt x="222" y="1"/>
                    </a:moveTo>
                    <a:cubicBezTo>
                      <a:pt x="209" y="1"/>
                      <a:pt x="196" y="2"/>
                      <a:pt x="183" y="5"/>
                    </a:cubicBezTo>
                    <a:cubicBezTo>
                      <a:pt x="31" y="66"/>
                      <a:pt x="0" y="157"/>
                      <a:pt x="31" y="278"/>
                    </a:cubicBezTo>
                    <a:cubicBezTo>
                      <a:pt x="56" y="378"/>
                      <a:pt x="101" y="477"/>
                      <a:pt x="216" y="477"/>
                    </a:cubicBezTo>
                    <a:cubicBezTo>
                      <a:pt x="242" y="477"/>
                      <a:pt x="271" y="472"/>
                      <a:pt x="304" y="461"/>
                    </a:cubicBezTo>
                    <a:cubicBezTo>
                      <a:pt x="365" y="430"/>
                      <a:pt x="426" y="400"/>
                      <a:pt x="456" y="400"/>
                    </a:cubicBezTo>
                    <a:cubicBezTo>
                      <a:pt x="487" y="370"/>
                      <a:pt x="487" y="278"/>
                      <a:pt x="456" y="218"/>
                    </a:cubicBezTo>
                    <a:cubicBezTo>
                      <a:pt x="429" y="134"/>
                      <a:pt x="351" y="1"/>
                      <a:pt x="22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7" name="Google Shape;4127;p24"/>
              <p:cNvSpPr/>
              <p:nvPr/>
            </p:nvSpPr>
            <p:spPr>
              <a:xfrm>
                <a:off x="1090575" y="636650"/>
                <a:ext cx="48950" cy="35075"/>
              </a:xfrm>
              <a:custGeom>
                <a:rect b="b" l="l" r="r" t="t"/>
                <a:pathLst>
                  <a:path extrusionOk="0" h="1403" w="1958">
                    <a:moveTo>
                      <a:pt x="984" y="1"/>
                    </a:moveTo>
                    <a:cubicBezTo>
                      <a:pt x="934" y="1"/>
                      <a:pt x="882" y="6"/>
                      <a:pt x="827" y="18"/>
                    </a:cubicBezTo>
                    <a:cubicBezTo>
                      <a:pt x="0" y="189"/>
                      <a:pt x="216" y="1402"/>
                      <a:pt x="973" y="1402"/>
                    </a:cubicBezTo>
                    <a:cubicBezTo>
                      <a:pt x="1023" y="1402"/>
                      <a:pt x="1076" y="1397"/>
                      <a:pt x="1131" y="1385"/>
                    </a:cubicBezTo>
                    <a:cubicBezTo>
                      <a:pt x="1957" y="1214"/>
                      <a:pt x="1741" y="1"/>
                      <a:pt x="98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8" name="Google Shape;4128;p24"/>
              <p:cNvSpPr/>
              <p:nvPr/>
            </p:nvSpPr>
            <p:spPr>
              <a:xfrm>
                <a:off x="1108950" y="648325"/>
                <a:ext cx="12950" cy="11700"/>
              </a:xfrm>
              <a:custGeom>
                <a:rect b="b" l="l" r="r" t="t"/>
                <a:pathLst>
                  <a:path extrusionOk="0" h="468" w="518">
                    <a:moveTo>
                      <a:pt x="269" y="1"/>
                    </a:moveTo>
                    <a:cubicBezTo>
                      <a:pt x="252" y="1"/>
                      <a:pt x="233" y="3"/>
                      <a:pt x="213" y="7"/>
                    </a:cubicBezTo>
                    <a:cubicBezTo>
                      <a:pt x="61" y="37"/>
                      <a:pt x="0" y="159"/>
                      <a:pt x="61" y="250"/>
                    </a:cubicBezTo>
                    <a:cubicBezTo>
                      <a:pt x="88" y="358"/>
                      <a:pt x="116" y="467"/>
                      <a:pt x="252" y="467"/>
                    </a:cubicBezTo>
                    <a:cubicBezTo>
                      <a:pt x="268" y="467"/>
                      <a:pt x="285" y="466"/>
                      <a:pt x="304" y="462"/>
                    </a:cubicBezTo>
                    <a:cubicBezTo>
                      <a:pt x="396" y="402"/>
                      <a:pt x="426" y="371"/>
                      <a:pt x="456" y="371"/>
                    </a:cubicBezTo>
                    <a:cubicBezTo>
                      <a:pt x="517" y="341"/>
                      <a:pt x="517" y="250"/>
                      <a:pt x="456" y="189"/>
                    </a:cubicBezTo>
                    <a:cubicBezTo>
                      <a:pt x="430" y="83"/>
                      <a:pt x="381" y="1"/>
                      <a:pt x="2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9" name="Google Shape;4129;p24"/>
              <p:cNvSpPr/>
              <p:nvPr/>
            </p:nvSpPr>
            <p:spPr>
              <a:xfrm>
                <a:off x="1591325" y="1085750"/>
                <a:ext cx="48250" cy="35050"/>
              </a:xfrm>
              <a:custGeom>
                <a:rect b="b" l="l" r="r" t="t"/>
                <a:pathLst>
                  <a:path extrusionOk="0" h="1402" w="1930">
                    <a:moveTo>
                      <a:pt x="980" y="1"/>
                    </a:moveTo>
                    <a:cubicBezTo>
                      <a:pt x="931" y="1"/>
                      <a:pt x="880" y="6"/>
                      <a:pt x="827" y="17"/>
                    </a:cubicBezTo>
                    <a:cubicBezTo>
                      <a:pt x="1" y="188"/>
                      <a:pt x="217" y="1402"/>
                      <a:pt x="974" y="1402"/>
                    </a:cubicBezTo>
                    <a:cubicBezTo>
                      <a:pt x="1024" y="1402"/>
                      <a:pt x="1077" y="1397"/>
                      <a:pt x="1131" y="1385"/>
                    </a:cubicBezTo>
                    <a:cubicBezTo>
                      <a:pt x="1929" y="1214"/>
                      <a:pt x="1712" y="1"/>
                      <a:pt x="98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0" name="Google Shape;4130;p24"/>
              <p:cNvSpPr/>
              <p:nvPr/>
            </p:nvSpPr>
            <p:spPr>
              <a:xfrm>
                <a:off x="1609725" y="1097450"/>
                <a:ext cx="12175" cy="11700"/>
              </a:xfrm>
              <a:custGeom>
                <a:rect b="b" l="l" r="r" t="t"/>
                <a:pathLst>
                  <a:path extrusionOk="0" h="468" w="487">
                    <a:moveTo>
                      <a:pt x="229" y="1"/>
                    </a:moveTo>
                    <a:cubicBezTo>
                      <a:pt x="214" y="1"/>
                      <a:pt x="199" y="2"/>
                      <a:pt x="183" y="5"/>
                    </a:cubicBezTo>
                    <a:cubicBezTo>
                      <a:pt x="31" y="36"/>
                      <a:pt x="0" y="157"/>
                      <a:pt x="31" y="279"/>
                    </a:cubicBezTo>
                    <a:cubicBezTo>
                      <a:pt x="83" y="385"/>
                      <a:pt x="113" y="467"/>
                      <a:pt x="240" y="467"/>
                    </a:cubicBezTo>
                    <a:cubicBezTo>
                      <a:pt x="259" y="467"/>
                      <a:pt x="280" y="465"/>
                      <a:pt x="304" y="461"/>
                    </a:cubicBezTo>
                    <a:cubicBezTo>
                      <a:pt x="365" y="431"/>
                      <a:pt x="426" y="400"/>
                      <a:pt x="456" y="400"/>
                    </a:cubicBezTo>
                    <a:cubicBezTo>
                      <a:pt x="487" y="340"/>
                      <a:pt x="487" y="279"/>
                      <a:pt x="456" y="188"/>
                    </a:cubicBezTo>
                    <a:cubicBezTo>
                      <a:pt x="429" y="106"/>
                      <a:pt x="353" y="1"/>
                      <a:pt x="22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1" name="Google Shape;4131;p24"/>
              <p:cNvSpPr/>
              <p:nvPr/>
            </p:nvSpPr>
            <p:spPr>
              <a:xfrm>
                <a:off x="1606575" y="1644275"/>
                <a:ext cx="49675" cy="35050"/>
              </a:xfrm>
              <a:custGeom>
                <a:rect b="b" l="l" r="r" t="t"/>
                <a:pathLst>
                  <a:path extrusionOk="0" h="1402" w="1987">
                    <a:moveTo>
                      <a:pt x="1013" y="0"/>
                    </a:moveTo>
                    <a:cubicBezTo>
                      <a:pt x="963" y="0"/>
                      <a:pt x="911" y="6"/>
                      <a:pt x="856" y="17"/>
                    </a:cubicBezTo>
                    <a:cubicBezTo>
                      <a:pt x="1" y="188"/>
                      <a:pt x="241" y="1402"/>
                      <a:pt x="1002" y="1402"/>
                    </a:cubicBezTo>
                    <a:cubicBezTo>
                      <a:pt x="1052" y="1402"/>
                      <a:pt x="1105" y="1396"/>
                      <a:pt x="1160" y="1385"/>
                    </a:cubicBezTo>
                    <a:cubicBezTo>
                      <a:pt x="1986" y="1214"/>
                      <a:pt x="1770" y="0"/>
                      <a:pt x="101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2" name="Google Shape;4132;p24"/>
              <p:cNvSpPr/>
              <p:nvPr/>
            </p:nvSpPr>
            <p:spPr>
              <a:xfrm>
                <a:off x="1624925" y="1655975"/>
                <a:ext cx="12175" cy="11675"/>
              </a:xfrm>
              <a:custGeom>
                <a:rect b="b" l="l" r="r" t="t"/>
                <a:pathLst>
                  <a:path extrusionOk="0" h="467" w="487">
                    <a:moveTo>
                      <a:pt x="246" y="0"/>
                    </a:moveTo>
                    <a:cubicBezTo>
                      <a:pt x="226" y="0"/>
                      <a:pt x="205" y="2"/>
                      <a:pt x="183" y="5"/>
                    </a:cubicBezTo>
                    <a:cubicBezTo>
                      <a:pt x="31" y="35"/>
                      <a:pt x="0" y="157"/>
                      <a:pt x="31" y="279"/>
                    </a:cubicBezTo>
                    <a:cubicBezTo>
                      <a:pt x="57" y="384"/>
                      <a:pt x="106" y="467"/>
                      <a:pt x="238" y="467"/>
                    </a:cubicBezTo>
                    <a:cubicBezTo>
                      <a:pt x="258" y="467"/>
                      <a:pt x="280" y="465"/>
                      <a:pt x="304" y="461"/>
                    </a:cubicBezTo>
                    <a:cubicBezTo>
                      <a:pt x="365" y="431"/>
                      <a:pt x="426" y="400"/>
                      <a:pt x="456" y="400"/>
                    </a:cubicBezTo>
                    <a:cubicBezTo>
                      <a:pt x="486" y="339"/>
                      <a:pt x="486" y="279"/>
                      <a:pt x="456" y="187"/>
                    </a:cubicBezTo>
                    <a:cubicBezTo>
                      <a:pt x="456" y="106"/>
                      <a:pt x="408" y="0"/>
                      <a:pt x="24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3" name="Google Shape;4133;p24"/>
              <p:cNvSpPr/>
              <p:nvPr/>
            </p:nvSpPr>
            <p:spPr>
              <a:xfrm>
                <a:off x="1919025" y="1202625"/>
                <a:ext cx="48575" cy="35350"/>
              </a:xfrm>
              <a:custGeom>
                <a:rect b="b" l="l" r="r" t="t"/>
                <a:pathLst>
                  <a:path extrusionOk="0" h="1414" w="1943">
                    <a:moveTo>
                      <a:pt x="1001" y="1"/>
                    </a:moveTo>
                    <a:cubicBezTo>
                      <a:pt x="944" y="1"/>
                      <a:pt x="883" y="8"/>
                      <a:pt x="820" y="23"/>
                    </a:cubicBezTo>
                    <a:cubicBezTo>
                      <a:pt x="1" y="193"/>
                      <a:pt x="206" y="1413"/>
                      <a:pt x="947" y="1413"/>
                    </a:cubicBezTo>
                    <a:cubicBezTo>
                      <a:pt x="1003" y="1413"/>
                      <a:pt x="1062" y="1406"/>
                      <a:pt x="1124" y="1391"/>
                    </a:cubicBezTo>
                    <a:cubicBezTo>
                      <a:pt x="1942" y="1194"/>
                      <a:pt x="1739" y="1"/>
                      <a:pt x="100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4" name="Google Shape;4134;p24"/>
              <p:cNvSpPr/>
              <p:nvPr/>
            </p:nvSpPr>
            <p:spPr>
              <a:xfrm>
                <a:off x="1937225" y="1214450"/>
                <a:ext cx="12950" cy="11675"/>
              </a:xfrm>
              <a:custGeom>
                <a:rect b="b" l="l" r="r" t="t"/>
                <a:pathLst>
                  <a:path extrusionOk="0" h="467" w="518">
                    <a:moveTo>
                      <a:pt x="269" y="0"/>
                    </a:moveTo>
                    <a:cubicBezTo>
                      <a:pt x="252" y="0"/>
                      <a:pt x="234" y="2"/>
                      <a:pt x="214" y="6"/>
                    </a:cubicBezTo>
                    <a:cubicBezTo>
                      <a:pt x="62" y="37"/>
                      <a:pt x="1" y="158"/>
                      <a:pt x="62" y="280"/>
                    </a:cubicBezTo>
                    <a:cubicBezTo>
                      <a:pt x="89" y="361"/>
                      <a:pt x="116" y="467"/>
                      <a:pt x="251" y="467"/>
                    </a:cubicBezTo>
                    <a:cubicBezTo>
                      <a:pt x="268" y="467"/>
                      <a:pt x="285" y="465"/>
                      <a:pt x="305" y="462"/>
                    </a:cubicBezTo>
                    <a:cubicBezTo>
                      <a:pt x="396" y="432"/>
                      <a:pt x="426" y="371"/>
                      <a:pt x="457" y="371"/>
                    </a:cubicBezTo>
                    <a:cubicBezTo>
                      <a:pt x="518" y="341"/>
                      <a:pt x="518" y="280"/>
                      <a:pt x="457" y="189"/>
                    </a:cubicBezTo>
                    <a:cubicBezTo>
                      <a:pt x="430" y="83"/>
                      <a:pt x="381" y="0"/>
                      <a:pt x="26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5" name="Google Shape;4135;p24"/>
              <p:cNvSpPr/>
              <p:nvPr/>
            </p:nvSpPr>
            <p:spPr>
              <a:xfrm>
                <a:off x="2146050" y="1517225"/>
                <a:ext cx="48050" cy="35200"/>
              </a:xfrm>
              <a:custGeom>
                <a:rect b="b" l="l" r="r" t="t"/>
                <a:pathLst>
                  <a:path extrusionOk="0" h="1408" w="1922">
                    <a:moveTo>
                      <a:pt x="1002" y="1"/>
                    </a:moveTo>
                    <a:cubicBezTo>
                      <a:pt x="947" y="1"/>
                      <a:pt x="888" y="8"/>
                      <a:pt x="827" y="23"/>
                    </a:cubicBezTo>
                    <a:cubicBezTo>
                      <a:pt x="1" y="194"/>
                      <a:pt x="217" y="1408"/>
                      <a:pt x="974" y="1408"/>
                    </a:cubicBezTo>
                    <a:cubicBezTo>
                      <a:pt x="1024" y="1408"/>
                      <a:pt x="1076" y="1402"/>
                      <a:pt x="1131" y="1391"/>
                    </a:cubicBezTo>
                    <a:cubicBezTo>
                      <a:pt x="1921" y="1193"/>
                      <a:pt x="1716" y="1"/>
                      <a:pt x="100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6" name="Google Shape;4136;p24"/>
              <p:cNvSpPr/>
              <p:nvPr/>
            </p:nvSpPr>
            <p:spPr>
              <a:xfrm>
                <a:off x="2164450" y="1528775"/>
                <a:ext cx="12175" cy="11950"/>
              </a:xfrm>
              <a:custGeom>
                <a:rect b="b" l="l" r="r" t="t"/>
                <a:pathLst>
                  <a:path extrusionOk="0" h="478" w="487">
                    <a:moveTo>
                      <a:pt x="282" y="1"/>
                    </a:moveTo>
                    <a:cubicBezTo>
                      <a:pt x="254" y="1"/>
                      <a:pt x="222" y="6"/>
                      <a:pt x="182" y="17"/>
                    </a:cubicBezTo>
                    <a:cubicBezTo>
                      <a:pt x="31" y="47"/>
                      <a:pt x="0" y="169"/>
                      <a:pt x="31" y="260"/>
                    </a:cubicBezTo>
                    <a:cubicBezTo>
                      <a:pt x="85" y="369"/>
                      <a:pt x="115" y="478"/>
                      <a:pt x="251" y="478"/>
                    </a:cubicBezTo>
                    <a:cubicBezTo>
                      <a:pt x="267" y="478"/>
                      <a:pt x="285" y="476"/>
                      <a:pt x="304" y="473"/>
                    </a:cubicBezTo>
                    <a:cubicBezTo>
                      <a:pt x="395" y="412"/>
                      <a:pt x="426" y="382"/>
                      <a:pt x="456" y="382"/>
                    </a:cubicBezTo>
                    <a:cubicBezTo>
                      <a:pt x="486" y="351"/>
                      <a:pt x="486" y="260"/>
                      <a:pt x="456" y="199"/>
                    </a:cubicBezTo>
                    <a:cubicBezTo>
                      <a:pt x="431" y="100"/>
                      <a:pt x="406" y="1"/>
                      <a:pt x="28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7" name="Google Shape;4137;p24"/>
              <p:cNvSpPr/>
              <p:nvPr/>
            </p:nvSpPr>
            <p:spPr>
              <a:xfrm>
                <a:off x="1428925" y="78900"/>
                <a:ext cx="48750" cy="35200"/>
              </a:xfrm>
              <a:custGeom>
                <a:rect b="b" l="l" r="r" t="t"/>
                <a:pathLst>
                  <a:path extrusionOk="0" h="1408" w="1950">
                    <a:moveTo>
                      <a:pt x="976" y="1"/>
                    </a:moveTo>
                    <a:cubicBezTo>
                      <a:pt x="926" y="1"/>
                      <a:pt x="874" y="6"/>
                      <a:pt x="819" y="17"/>
                    </a:cubicBezTo>
                    <a:cubicBezTo>
                      <a:pt x="1" y="215"/>
                      <a:pt x="204" y="1407"/>
                      <a:pt x="942" y="1407"/>
                    </a:cubicBezTo>
                    <a:cubicBezTo>
                      <a:pt x="999" y="1407"/>
                      <a:pt x="1059" y="1400"/>
                      <a:pt x="1123" y="1385"/>
                    </a:cubicBezTo>
                    <a:cubicBezTo>
                      <a:pt x="1949" y="1214"/>
                      <a:pt x="1733" y="1"/>
                      <a:pt x="97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8" name="Google Shape;4138;p24"/>
              <p:cNvSpPr/>
              <p:nvPr/>
            </p:nvSpPr>
            <p:spPr>
              <a:xfrm>
                <a:off x="1447100" y="90600"/>
                <a:ext cx="12950" cy="11650"/>
              </a:xfrm>
              <a:custGeom>
                <a:rect b="b" l="l" r="r" t="t"/>
                <a:pathLst>
                  <a:path extrusionOk="0" h="466" w="518">
                    <a:moveTo>
                      <a:pt x="251" y="0"/>
                    </a:moveTo>
                    <a:cubicBezTo>
                      <a:pt x="239" y="0"/>
                      <a:pt x="226" y="2"/>
                      <a:pt x="213" y="5"/>
                    </a:cubicBezTo>
                    <a:cubicBezTo>
                      <a:pt x="61" y="36"/>
                      <a:pt x="1" y="157"/>
                      <a:pt x="61" y="279"/>
                    </a:cubicBezTo>
                    <a:cubicBezTo>
                      <a:pt x="89" y="360"/>
                      <a:pt x="116" y="466"/>
                      <a:pt x="251" y="466"/>
                    </a:cubicBezTo>
                    <a:cubicBezTo>
                      <a:pt x="267" y="466"/>
                      <a:pt x="285" y="464"/>
                      <a:pt x="305" y="461"/>
                    </a:cubicBezTo>
                    <a:cubicBezTo>
                      <a:pt x="457" y="431"/>
                      <a:pt x="517" y="309"/>
                      <a:pt x="457" y="188"/>
                    </a:cubicBezTo>
                    <a:cubicBezTo>
                      <a:pt x="429" y="106"/>
                      <a:pt x="354" y="0"/>
                      <a:pt x="25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9" name="Google Shape;4139;p24"/>
              <p:cNvSpPr/>
              <p:nvPr/>
            </p:nvSpPr>
            <p:spPr>
              <a:xfrm>
                <a:off x="467050" y="231650"/>
                <a:ext cx="47875" cy="35325"/>
              </a:xfrm>
              <a:custGeom>
                <a:rect b="b" l="l" r="r" t="t"/>
                <a:pathLst>
                  <a:path extrusionOk="0" h="1413" w="1915">
                    <a:moveTo>
                      <a:pt x="965" y="0"/>
                    </a:moveTo>
                    <a:cubicBezTo>
                      <a:pt x="917" y="0"/>
                      <a:pt x="866" y="5"/>
                      <a:pt x="813" y="17"/>
                    </a:cubicBezTo>
                    <a:cubicBezTo>
                      <a:pt x="0" y="185"/>
                      <a:pt x="195" y="1412"/>
                      <a:pt x="921" y="1412"/>
                    </a:cubicBezTo>
                    <a:cubicBezTo>
                      <a:pt x="983" y="1412"/>
                      <a:pt x="1048" y="1404"/>
                      <a:pt x="1117" y="1385"/>
                    </a:cubicBezTo>
                    <a:cubicBezTo>
                      <a:pt x="1915" y="1214"/>
                      <a:pt x="1697" y="0"/>
                      <a:pt x="96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0" name="Google Shape;4140;p24"/>
              <p:cNvSpPr/>
              <p:nvPr/>
            </p:nvSpPr>
            <p:spPr>
              <a:xfrm>
                <a:off x="485075" y="243325"/>
                <a:ext cx="12175" cy="11700"/>
              </a:xfrm>
              <a:custGeom>
                <a:rect b="b" l="l" r="r" t="t"/>
                <a:pathLst>
                  <a:path extrusionOk="0" h="468" w="487">
                    <a:moveTo>
                      <a:pt x="230" y="1"/>
                    </a:moveTo>
                    <a:cubicBezTo>
                      <a:pt x="215" y="1"/>
                      <a:pt x="199" y="2"/>
                      <a:pt x="183" y="6"/>
                    </a:cubicBezTo>
                    <a:cubicBezTo>
                      <a:pt x="31" y="67"/>
                      <a:pt x="1" y="158"/>
                      <a:pt x="31" y="279"/>
                    </a:cubicBezTo>
                    <a:cubicBezTo>
                      <a:pt x="84" y="385"/>
                      <a:pt x="114" y="468"/>
                      <a:pt x="240" y="468"/>
                    </a:cubicBezTo>
                    <a:cubicBezTo>
                      <a:pt x="259" y="468"/>
                      <a:pt x="281" y="466"/>
                      <a:pt x="305" y="462"/>
                    </a:cubicBezTo>
                    <a:cubicBezTo>
                      <a:pt x="396" y="431"/>
                      <a:pt x="426" y="401"/>
                      <a:pt x="457" y="401"/>
                    </a:cubicBezTo>
                    <a:cubicBezTo>
                      <a:pt x="487" y="340"/>
                      <a:pt x="487" y="279"/>
                      <a:pt x="457" y="188"/>
                    </a:cubicBezTo>
                    <a:cubicBezTo>
                      <a:pt x="429" y="107"/>
                      <a:pt x="354" y="1"/>
                      <a:pt x="23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1" name="Google Shape;4141;p24"/>
              <p:cNvSpPr/>
              <p:nvPr/>
            </p:nvSpPr>
            <p:spPr>
              <a:xfrm>
                <a:off x="851950" y="-266100"/>
                <a:ext cx="48950" cy="35075"/>
              </a:xfrm>
              <a:custGeom>
                <a:rect b="b" l="l" r="r" t="t"/>
                <a:pathLst>
                  <a:path extrusionOk="0" h="1403" w="1958">
                    <a:moveTo>
                      <a:pt x="985" y="1"/>
                    </a:moveTo>
                    <a:cubicBezTo>
                      <a:pt x="935" y="1"/>
                      <a:pt x="882" y="6"/>
                      <a:pt x="827" y="18"/>
                    </a:cubicBezTo>
                    <a:cubicBezTo>
                      <a:pt x="1" y="189"/>
                      <a:pt x="217" y="1402"/>
                      <a:pt x="974" y="1402"/>
                    </a:cubicBezTo>
                    <a:cubicBezTo>
                      <a:pt x="1024" y="1402"/>
                      <a:pt x="1077" y="1397"/>
                      <a:pt x="1131" y="1385"/>
                    </a:cubicBezTo>
                    <a:cubicBezTo>
                      <a:pt x="1958" y="1214"/>
                      <a:pt x="1742" y="1"/>
                      <a:pt x="98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2" name="Google Shape;4142;p24"/>
              <p:cNvSpPr/>
              <p:nvPr/>
            </p:nvSpPr>
            <p:spPr>
              <a:xfrm>
                <a:off x="870350" y="-254400"/>
                <a:ext cx="12925" cy="11700"/>
              </a:xfrm>
              <a:custGeom>
                <a:rect b="b" l="l" r="r" t="t"/>
                <a:pathLst>
                  <a:path extrusionOk="0" h="468" w="517">
                    <a:moveTo>
                      <a:pt x="266" y="1"/>
                    </a:moveTo>
                    <a:cubicBezTo>
                      <a:pt x="250" y="1"/>
                      <a:pt x="232" y="2"/>
                      <a:pt x="213" y="6"/>
                    </a:cubicBezTo>
                    <a:cubicBezTo>
                      <a:pt x="61" y="36"/>
                      <a:pt x="0" y="158"/>
                      <a:pt x="61" y="279"/>
                    </a:cubicBezTo>
                    <a:cubicBezTo>
                      <a:pt x="87" y="385"/>
                      <a:pt x="114" y="467"/>
                      <a:pt x="240" y="467"/>
                    </a:cubicBezTo>
                    <a:cubicBezTo>
                      <a:pt x="259" y="467"/>
                      <a:pt x="280" y="466"/>
                      <a:pt x="304" y="462"/>
                    </a:cubicBezTo>
                    <a:cubicBezTo>
                      <a:pt x="395" y="431"/>
                      <a:pt x="426" y="401"/>
                      <a:pt x="487" y="401"/>
                    </a:cubicBezTo>
                    <a:cubicBezTo>
                      <a:pt x="517" y="370"/>
                      <a:pt x="517" y="279"/>
                      <a:pt x="487" y="188"/>
                    </a:cubicBezTo>
                    <a:cubicBezTo>
                      <a:pt x="432" y="107"/>
                      <a:pt x="402" y="1"/>
                      <a:pt x="26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3" name="Google Shape;4143;p24"/>
              <p:cNvSpPr/>
              <p:nvPr/>
            </p:nvSpPr>
            <p:spPr>
              <a:xfrm>
                <a:off x="2071975" y="-744050"/>
                <a:ext cx="48575" cy="35325"/>
              </a:xfrm>
              <a:custGeom>
                <a:rect b="b" l="l" r="r" t="t"/>
                <a:pathLst>
                  <a:path extrusionOk="0" h="1413" w="1943">
                    <a:moveTo>
                      <a:pt x="969" y="0"/>
                    </a:moveTo>
                    <a:cubicBezTo>
                      <a:pt x="919" y="0"/>
                      <a:pt x="866" y="6"/>
                      <a:pt x="812" y="17"/>
                    </a:cubicBezTo>
                    <a:cubicBezTo>
                      <a:pt x="0" y="213"/>
                      <a:pt x="193" y="1413"/>
                      <a:pt x="916" y="1413"/>
                    </a:cubicBezTo>
                    <a:cubicBezTo>
                      <a:pt x="979" y="1413"/>
                      <a:pt x="1045" y="1404"/>
                      <a:pt x="1115" y="1385"/>
                    </a:cubicBezTo>
                    <a:cubicBezTo>
                      <a:pt x="1942" y="1214"/>
                      <a:pt x="1726" y="0"/>
                      <a:pt x="96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4" name="Google Shape;4144;p24"/>
              <p:cNvSpPr/>
              <p:nvPr/>
            </p:nvSpPr>
            <p:spPr>
              <a:xfrm>
                <a:off x="2090725" y="-732350"/>
                <a:ext cx="12200" cy="11925"/>
              </a:xfrm>
              <a:custGeom>
                <a:rect b="b" l="l" r="r" t="t"/>
                <a:pathLst>
                  <a:path extrusionOk="0" h="477" w="488">
                    <a:moveTo>
                      <a:pt x="228" y="0"/>
                    </a:moveTo>
                    <a:cubicBezTo>
                      <a:pt x="214" y="0"/>
                      <a:pt x="199" y="2"/>
                      <a:pt x="183" y="5"/>
                    </a:cubicBezTo>
                    <a:cubicBezTo>
                      <a:pt x="31" y="66"/>
                      <a:pt x="1" y="187"/>
                      <a:pt x="31" y="278"/>
                    </a:cubicBezTo>
                    <a:cubicBezTo>
                      <a:pt x="56" y="378"/>
                      <a:pt x="81" y="477"/>
                      <a:pt x="205" y="477"/>
                    </a:cubicBezTo>
                    <a:cubicBezTo>
                      <a:pt x="233" y="477"/>
                      <a:pt x="266" y="472"/>
                      <a:pt x="305" y="461"/>
                    </a:cubicBezTo>
                    <a:cubicBezTo>
                      <a:pt x="365" y="430"/>
                      <a:pt x="396" y="400"/>
                      <a:pt x="457" y="400"/>
                    </a:cubicBezTo>
                    <a:cubicBezTo>
                      <a:pt x="487" y="370"/>
                      <a:pt x="487" y="278"/>
                      <a:pt x="457" y="218"/>
                    </a:cubicBezTo>
                    <a:cubicBezTo>
                      <a:pt x="402" y="109"/>
                      <a:pt x="348" y="0"/>
                      <a:pt x="22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5" name="Google Shape;4145;p24"/>
              <p:cNvSpPr/>
              <p:nvPr/>
            </p:nvSpPr>
            <p:spPr>
              <a:xfrm>
                <a:off x="1808100" y="219475"/>
                <a:ext cx="48050" cy="35200"/>
              </a:xfrm>
              <a:custGeom>
                <a:rect b="b" l="l" r="r" t="t"/>
                <a:pathLst>
                  <a:path extrusionOk="0" h="1408" w="1922">
                    <a:moveTo>
                      <a:pt x="972" y="1"/>
                    </a:moveTo>
                    <a:cubicBezTo>
                      <a:pt x="923" y="1"/>
                      <a:pt x="872" y="6"/>
                      <a:pt x="819" y="17"/>
                    </a:cubicBezTo>
                    <a:cubicBezTo>
                      <a:pt x="1" y="215"/>
                      <a:pt x="204" y="1408"/>
                      <a:pt x="943" y="1408"/>
                    </a:cubicBezTo>
                    <a:cubicBezTo>
                      <a:pt x="1000" y="1408"/>
                      <a:pt x="1060" y="1401"/>
                      <a:pt x="1123" y="1385"/>
                    </a:cubicBezTo>
                    <a:cubicBezTo>
                      <a:pt x="1921" y="1214"/>
                      <a:pt x="1704" y="1"/>
                      <a:pt x="97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6" name="Google Shape;4146;p24"/>
              <p:cNvSpPr/>
              <p:nvPr/>
            </p:nvSpPr>
            <p:spPr>
              <a:xfrm>
                <a:off x="1826300" y="231150"/>
                <a:ext cx="12175" cy="11700"/>
              </a:xfrm>
              <a:custGeom>
                <a:rect b="b" l="l" r="r" t="t"/>
                <a:pathLst>
                  <a:path extrusionOk="0" h="468" w="487">
                    <a:moveTo>
                      <a:pt x="239" y="1"/>
                    </a:moveTo>
                    <a:cubicBezTo>
                      <a:pt x="221" y="1"/>
                      <a:pt x="202" y="2"/>
                      <a:pt x="182" y="6"/>
                    </a:cubicBezTo>
                    <a:cubicBezTo>
                      <a:pt x="30" y="37"/>
                      <a:pt x="0" y="158"/>
                      <a:pt x="30" y="280"/>
                    </a:cubicBezTo>
                    <a:cubicBezTo>
                      <a:pt x="58" y="361"/>
                      <a:pt x="109" y="467"/>
                      <a:pt x="250" y="467"/>
                    </a:cubicBezTo>
                    <a:cubicBezTo>
                      <a:pt x="266" y="467"/>
                      <a:pt x="284" y="466"/>
                      <a:pt x="304" y="462"/>
                    </a:cubicBezTo>
                    <a:cubicBezTo>
                      <a:pt x="365" y="432"/>
                      <a:pt x="426" y="371"/>
                      <a:pt x="456" y="371"/>
                    </a:cubicBezTo>
                    <a:cubicBezTo>
                      <a:pt x="486" y="341"/>
                      <a:pt x="486" y="280"/>
                      <a:pt x="456" y="189"/>
                    </a:cubicBezTo>
                    <a:cubicBezTo>
                      <a:pt x="430" y="83"/>
                      <a:pt x="357" y="1"/>
                      <a:pt x="23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7" name="Google Shape;4147;p24"/>
              <p:cNvSpPr/>
              <p:nvPr/>
            </p:nvSpPr>
            <p:spPr>
              <a:xfrm>
                <a:off x="2758575" y="-57875"/>
                <a:ext cx="49675" cy="35050"/>
              </a:xfrm>
              <a:custGeom>
                <a:rect b="b" l="l" r="r" t="t"/>
                <a:pathLst>
                  <a:path extrusionOk="0" h="1402" w="1987">
                    <a:moveTo>
                      <a:pt x="1013" y="0"/>
                    </a:moveTo>
                    <a:cubicBezTo>
                      <a:pt x="963" y="0"/>
                      <a:pt x="910" y="6"/>
                      <a:pt x="856" y="17"/>
                    </a:cubicBezTo>
                    <a:cubicBezTo>
                      <a:pt x="1" y="188"/>
                      <a:pt x="241" y="1402"/>
                      <a:pt x="1002" y="1402"/>
                    </a:cubicBezTo>
                    <a:cubicBezTo>
                      <a:pt x="1052" y="1402"/>
                      <a:pt x="1105" y="1396"/>
                      <a:pt x="1160" y="1385"/>
                    </a:cubicBezTo>
                    <a:cubicBezTo>
                      <a:pt x="1986" y="1214"/>
                      <a:pt x="1770" y="0"/>
                      <a:pt x="101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8" name="Google Shape;4148;p24"/>
              <p:cNvSpPr/>
              <p:nvPr/>
            </p:nvSpPr>
            <p:spPr>
              <a:xfrm>
                <a:off x="2776925" y="-46200"/>
                <a:ext cx="12925" cy="11675"/>
              </a:xfrm>
              <a:custGeom>
                <a:rect b="b" l="l" r="r" t="t"/>
                <a:pathLst>
                  <a:path extrusionOk="0" h="467" w="517">
                    <a:moveTo>
                      <a:pt x="279" y="0"/>
                    </a:moveTo>
                    <a:cubicBezTo>
                      <a:pt x="259" y="0"/>
                      <a:pt x="237" y="2"/>
                      <a:pt x="213" y="6"/>
                    </a:cubicBezTo>
                    <a:cubicBezTo>
                      <a:pt x="61" y="36"/>
                      <a:pt x="0" y="158"/>
                      <a:pt x="61" y="280"/>
                    </a:cubicBezTo>
                    <a:cubicBezTo>
                      <a:pt x="88" y="361"/>
                      <a:pt x="115" y="467"/>
                      <a:pt x="251" y="467"/>
                    </a:cubicBezTo>
                    <a:cubicBezTo>
                      <a:pt x="267" y="467"/>
                      <a:pt x="285" y="465"/>
                      <a:pt x="304" y="462"/>
                    </a:cubicBezTo>
                    <a:cubicBezTo>
                      <a:pt x="395" y="432"/>
                      <a:pt x="426" y="371"/>
                      <a:pt x="456" y="371"/>
                    </a:cubicBezTo>
                    <a:cubicBezTo>
                      <a:pt x="517" y="340"/>
                      <a:pt x="517" y="280"/>
                      <a:pt x="456" y="188"/>
                    </a:cubicBezTo>
                    <a:cubicBezTo>
                      <a:pt x="456" y="83"/>
                      <a:pt x="410" y="0"/>
                      <a:pt x="27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9" name="Google Shape;4149;p24"/>
              <p:cNvSpPr/>
              <p:nvPr/>
            </p:nvSpPr>
            <p:spPr>
              <a:xfrm>
                <a:off x="2682725" y="-655300"/>
                <a:ext cx="48550" cy="35325"/>
              </a:xfrm>
              <a:custGeom>
                <a:rect b="b" l="l" r="r" t="t"/>
                <a:pathLst>
                  <a:path extrusionOk="0" h="1413" w="1942">
                    <a:moveTo>
                      <a:pt x="1000" y="1"/>
                    </a:moveTo>
                    <a:cubicBezTo>
                      <a:pt x="943" y="1"/>
                      <a:pt x="883" y="8"/>
                      <a:pt x="820" y="23"/>
                    </a:cubicBezTo>
                    <a:cubicBezTo>
                      <a:pt x="0" y="193"/>
                      <a:pt x="205" y="1413"/>
                      <a:pt x="946" y="1413"/>
                    </a:cubicBezTo>
                    <a:cubicBezTo>
                      <a:pt x="1002" y="1413"/>
                      <a:pt x="1062" y="1406"/>
                      <a:pt x="1124" y="1391"/>
                    </a:cubicBezTo>
                    <a:cubicBezTo>
                      <a:pt x="1942" y="1193"/>
                      <a:pt x="1739" y="1"/>
                      <a:pt x="100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0" name="Google Shape;4150;p24"/>
              <p:cNvSpPr/>
              <p:nvPr/>
            </p:nvSpPr>
            <p:spPr>
              <a:xfrm>
                <a:off x="2700925" y="-643750"/>
                <a:ext cx="12950" cy="11950"/>
              </a:xfrm>
              <a:custGeom>
                <a:rect b="b" l="l" r="r" t="t"/>
                <a:pathLst>
                  <a:path extrusionOk="0" h="478" w="518">
                    <a:moveTo>
                      <a:pt x="288" y="1"/>
                    </a:moveTo>
                    <a:cubicBezTo>
                      <a:pt x="266" y="1"/>
                      <a:pt x="241" y="6"/>
                      <a:pt x="213" y="17"/>
                    </a:cubicBezTo>
                    <a:cubicBezTo>
                      <a:pt x="61" y="47"/>
                      <a:pt x="0" y="169"/>
                      <a:pt x="61" y="260"/>
                    </a:cubicBezTo>
                    <a:cubicBezTo>
                      <a:pt x="88" y="369"/>
                      <a:pt x="116" y="478"/>
                      <a:pt x="252" y="478"/>
                    </a:cubicBezTo>
                    <a:cubicBezTo>
                      <a:pt x="268" y="478"/>
                      <a:pt x="285" y="476"/>
                      <a:pt x="304" y="473"/>
                    </a:cubicBezTo>
                    <a:cubicBezTo>
                      <a:pt x="456" y="443"/>
                      <a:pt x="517" y="321"/>
                      <a:pt x="456" y="199"/>
                    </a:cubicBezTo>
                    <a:cubicBezTo>
                      <a:pt x="432" y="100"/>
                      <a:pt x="387" y="1"/>
                      <a:pt x="28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1" name="Google Shape;4151;p24"/>
              <p:cNvSpPr/>
              <p:nvPr/>
            </p:nvSpPr>
            <p:spPr>
              <a:xfrm>
                <a:off x="2669750" y="442750"/>
                <a:ext cx="47875" cy="35325"/>
              </a:xfrm>
              <a:custGeom>
                <a:rect b="b" l="l" r="r" t="t"/>
                <a:pathLst>
                  <a:path extrusionOk="0" h="1413" w="1915">
                    <a:moveTo>
                      <a:pt x="969" y="1"/>
                    </a:moveTo>
                    <a:cubicBezTo>
                      <a:pt x="913" y="1"/>
                      <a:pt x="854" y="8"/>
                      <a:pt x="792" y="23"/>
                    </a:cubicBezTo>
                    <a:cubicBezTo>
                      <a:pt x="0" y="192"/>
                      <a:pt x="207" y="1413"/>
                      <a:pt x="924" y="1413"/>
                    </a:cubicBezTo>
                    <a:cubicBezTo>
                      <a:pt x="978" y="1413"/>
                      <a:pt x="1036" y="1406"/>
                      <a:pt x="1095" y="1391"/>
                    </a:cubicBezTo>
                    <a:cubicBezTo>
                      <a:pt x="1915" y="1221"/>
                      <a:pt x="1710" y="1"/>
                      <a:pt x="9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2" name="Google Shape;4152;p24"/>
              <p:cNvSpPr/>
              <p:nvPr/>
            </p:nvSpPr>
            <p:spPr>
              <a:xfrm>
                <a:off x="2688000" y="454300"/>
                <a:ext cx="12200" cy="11950"/>
              </a:xfrm>
              <a:custGeom>
                <a:rect b="b" l="l" r="r" t="t"/>
                <a:pathLst>
                  <a:path extrusionOk="0" h="478" w="488">
                    <a:moveTo>
                      <a:pt x="261" y="1"/>
                    </a:moveTo>
                    <a:cubicBezTo>
                      <a:pt x="237" y="1"/>
                      <a:pt x="211" y="6"/>
                      <a:pt x="183" y="17"/>
                    </a:cubicBezTo>
                    <a:cubicBezTo>
                      <a:pt x="31" y="47"/>
                      <a:pt x="1" y="169"/>
                      <a:pt x="31" y="260"/>
                    </a:cubicBezTo>
                    <a:cubicBezTo>
                      <a:pt x="58" y="369"/>
                      <a:pt x="110" y="477"/>
                      <a:pt x="251" y="477"/>
                    </a:cubicBezTo>
                    <a:cubicBezTo>
                      <a:pt x="268" y="477"/>
                      <a:pt x="285" y="476"/>
                      <a:pt x="305" y="473"/>
                    </a:cubicBezTo>
                    <a:cubicBezTo>
                      <a:pt x="365" y="412"/>
                      <a:pt x="426" y="381"/>
                      <a:pt x="457" y="381"/>
                    </a:cubicBezTo>
                    <a:cubicBezTo>
                      <a:pt x="487" y="351"/>
                      <a:pt x="487" y="260"/>
                      <a:pt x="457" y="199"/>
                    </a:cubicBezTo>
                    <a:cubicBezTo>
                      <a:pt x="432" y="100"/>
                      <a:pt x="367" y="1"/>
                      <a:pt x="26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3" name="Google Shape;4153;p24"/>
              <p:cNvSpPr/>
              <p:nvPr/>
            </p:nvSpPr>
            <p:spPr>
              <a:xfrm>
                <a:off x="3316500" y="1027100"/>
                <a:ext cx="47825" cy="35350"/>
              </a:xfrm>
              <a:custGeom>
                <a:rect b="b" l="l" r="r" t="t"/>
                <a:pathLst>
                  <a:path extrusionOk="0" h="1414" w="1913">
                    <a:moveTo>
                      <a:pt x="993" y="1"/>
                    </a:moveTo>
                    <a:cubicBezTo>
                      <a:pt x="938" y="1"/>
                      <a:pt x="880" y="8"/>
                      <a:pt x="819" y="23"/>
                    </a:cubicBezTo>
                    <a:cubicBezTo>
                      <a:pt x="0" y="220"/>
                      <a:pt x="204" y="1413"/>
                      <a:pt x="942" y="1413"/>
                    </a:cubicBezTo>
                    <a:cubicBezTo>
                      <a:pt x="999" y="1413"/>
                      <a:pt x="1059" y="1406"/>
                      <a:pt x="1123" y="1391"/>
                    </a:cubicBezTo>
                    <a:cubicBezTo>
                      <a:pt x="1913" y="1193"/>
                      <a:pt x="1707" y="1"/>
                      <a:pt x="99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4" name="Google Shape;4154;p24"/>
              <p:cNvSpPr/>
              <p:nvPr/>
            </p:nvSpPr>
            <p:spPr>
              <a:xfrm>
                <a:off x="3334675" y="1038650"/>
                <a:ext cx="12175" cy="11950"/>
              </a:xfrm>
              <a:custGeom>
                <a:rect b="b" l="l" r="r" t="t"/>
                <a:pathLst>
                  <a:path extrusionOk="0" h="478" w="487">
                    <a:moveTo>
                      <a:pt x="283" y="1"/>
                    </a:moveTo>
                    <a:cubicBezTo>
                      <a:pt x="255" y="1"/>
                      <a:pt x="222" y="6"/>
                      <a:pt x="183" y="17"/>
                    </a:cubicBezTo>
                    <a:cubicBezTo>
                      <a:pt x="122" y="47"/>
                      <a:pt x="92" y="78"/>
                      <a:pt x="31" y="78"/>
                    </a:cubicBezTo>
                    <a:cubicBezTo>
                      <a:pt x="0" y="108"/>
                      <a:pt x="0" y="199"/>
                      <a:pt x="31" y="260"/>
                    </a:cubicBezTo>
                    <a:cubicBezTo>
                      <a:pt x="85" y="369"/>
                      <a:pt x="115" y="478"/>
                      <a:pt x="252" y="478"/>
                    </a:cubicBezTo>
                    <a:cubicBezTo>
                      <a:pt x="268" y="478"/>
                      <a:pt x="285" y="476"/>
                      <a:pt x="304" y="473"/>
                    </a:cubicBezTo>
                    <a:cubicBezTo>
                      <a:pt x="396" y="412"/>
                      <a:pt x="426" y="382"/>
                      <a:pt x="456" y="382"/>
                    </a:cubicBezTo>
                    <a:cubicBezTo>
                      <a:pt x="487" y="351"/>
                      <a:pt x="487" y="260"/>
                      <a:pt x="456" y="199"/>
                    </a:cubicBezTo>
                    <a:cubicBezTo>
                      <a:pt x="432" y="100"/>
                      <a:pt x="407" y="1"/>
                      <a:pt x="28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5" name="Google Shape;4155;p24"/>
              <p:cNvSpPr/>
              <p:nvPr/>
            </p:nvSpPr>
            <p:spPr>
              <a:xfrm>
                <a:off x="4005500" y="154125"/>
                <a:ext cx="48975" cy="35050"/>
              </a:xfrm>
              <a:custGeom>
                <a:rect b="b" l="l" r="r" t="t"/>
                <a:pathLst>
                  <a:path extrusionOk="0" h="1402" w="1959">
                    <a:moveTo>
                      <a:pt x="985" y="1"/>
                    </a:moveTo>
                    <a:cubicBezTo>
                      <a:pt x="935" y="1"/>
                      <a:pt x="882" y="6"/>
                      <a:pt x="828" y="17"/>
                    </a:cubicBezTo>
                    <a:cubicBezTo>
                      <a:pt x="1" y="188"/>
                      <a:pt x="217" y="1402"/>
                      <a:pt x="974" y="1402"/>
                    </a:cubicBezTo>
                    <a:cubicBezTo>
                      <a:pt x="1024" y="1402"/>
                      <a:pt x="1077" y="1397"/>
                      <a:pt x="1132" y="1385"/>
                    </a:cubicBezTo>
                    <a:cubicBezTo>
                      <a:pt x="1958" y="1214"/>
                      <a:pt x="1742" y="1"/>
                      <a:pt x="98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6" name="Google Shape;4156;p24"/>
              <p:cNvSpPr/>
              <p:nvPr/>
            </p:nvSpPr>
            <p:spPr>
              <a:xfrm>
                <a:off x="4024650" y="165550"/>
                <a:ext cx="12200" cy="11950"/>
              </a:xfrm>
              <a:custGeom>
                <a:rect b="b" l="l" r="r" t="t"/>
                <a:pathLst>
                  <a:path extrusionOk="0" h="478" w="488">
                    <a:moveTo>
                      <a:pt x="269" y="0"/>
                    </a:moveTo>
                    <a:cubicBezTo>
                      <a:pt x="245" y="0"/>
                      <a:pt x="217" y="5"/>
                      <a:pt x="183" y="16"/>
                    </a:cubicBezTo>
                    <a:cubicBezTo>
                      <a:pt x="31" y="47"/>
                      <a:pt x="1" y="168"/>
                      <a:pt x="31" y="260"/>
                    </a:cubicBezTo>
                    <a:cubicBezTo>
                      <a:pt x="58" y="368"/>
                      <a:pt x="86" y="477"/>
                      <a:pt x="243" y="477"/>
                    </a:cubicBezTo>
                    <a:cubicBezTo>
                      <a:pt x="262" y="477"/>
                      <a:pt x="282" y="476"/>
                      <a:pt x="305" y="472"/>
                    </a:cubicBezTo>
                    <a:cubicBezTo>
                      <a:pt x="366" y="412"/>
                      <a:pt x="396" y="381"/>
                      <a:pt x="457" y="381"/>
                    </a:cubicBezTo>
                    <a:cubicBezTo>
                      <a:pt x="487" y="351"/>
                      <a:pt x="487" y="260"/>
                      <a:pt x="457" y="199"/>
                    </a:cubicBezTo>
                    <a:cubicBezTo>
                      <a:pt x="407" y="99"/>
                      <a:pt x="378" y="0"/>
                      <a:pt x="26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7" name="Google Shape;4157;p24"/>
              <p:cNvSpPr/>
              <p:nvPr/>
            </p:nvSpPr>
            <p:spPr>
              <a:xfrm>
                <a:off x="3421950" y="-433275"/>
                <a:ext cx="48975" cy="35075"/>
              </a:xfrm>
              <a:custGeom>
                <a:rect b="b" l="l" r="r" t="t"/>
                <a:pathLst>
                  <a:path extrusionOk="0" h="1403" w="1959">
                    <a:moveTo>
                      <a:pt x="1008" y="1"/>
                    </a:moveTo>
                    <a:cubicBezTo>
                      <a:pt x="960" y="1"/>
                      <a:pt x="909" y="6"/>
                      <a:pt x="856" y="18"/>
                    </a:cubicBezTo>
                    <a:cubicBezTo>
                      <a:pt x="1" y="189"/>
                      <a:pt x="215" y="1402"/>
                      <a:pt x="997" y="1402"/>
                    </a:cubicBezTo>
                    <a:cubicBezTo>
                      <a:pt x="1049" y="1402"/>
                      <a:pt x="1103" y="1397"/>
                      <a:pt x="1160" y="1385"/>
                    </a:cubicBezTo>
                    <a:cubicBezTo>
                      <a:pt x="1958" y="1214"/>
                      <a:pt x="1741"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8" name="Google Shape;4158;p24"/>
              <p:cNvSpPr/>
              <p:nvPr/>
            </p:nvSpPr>
            <p:spPr>
              <a:xfrm>
                <a:off x="3440300" y="-421575"/>
                <a:ext cx="12175" cy="11700"/>
              </a:xfrm>
              <a:custGeom>
                <a:rect b="b" l="l" r="r" t="t"/>
                <a:pathLst>
                  <a:path extrusionOk="0" h="468" w="487">
                    <a:moveTo>
                      <a:pt x="237" y="1"/>
                    </a:moveTo>
                    <a:cubicBezTo>
                      <a:pt x="220" y="1"/>
                      <a:pt x="202" y="2"/>
                      <a:pt x="183" y="6"/>
                    </a:cubicBezTo>
                    <a:cubicBezTo>
                      <a:pt x="31" y="36"/>
                      <a:pt x="0" y="158"/>
                      <a:pt x="31" y="279"/>
                    </a:cubicBezTo>
                    <a:cubicBezTo>
                      <a:pt x="57" y="385"/>
                      <a:pt x="107" y="467"/>
                      <a:pt x="239" y="467"/>
                    </a:cubicBezTo>
                    <a:cubicBezTo>
                      <a:pt x="259" y="467"/>
                      <a:pt x="280" y="466"/>
                      <a:pt x="304" y="462"/>
                    </a:cubicBezTo>
                    <a:cubicBezTo>
                      <a:pt x="456" y="431"/>
                      <a:pt x="487" y="310"/>
                      <a:pt x="456" y="188"/>
                    </a:cubicBezTo>
                    <a:cubicBezTo>
                      <a:pt x="429" y="107"/>
                      <a:pt x="378" y="1"/>
                      <a:pt x="23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9" name="Google Shape;4159;p24"/>
              <p:cNvSpPr/>
              <p:nvPr/>
            </p:nvSpPr>
            <p:spPr>
              <a:xfrm>
                <a:off x="4144575" y="690625"/>
                <a:ext cx="48250" cy="35050"/>
              </a:xfrm>
              <a:custGeom>
                <a:rect b="b" l="l" r="r" t="t"/>
                <a:pathLst>
                  <a:path extrusionOk="0" h="1402" w="1930">
                    <a:moveTo>
                      <a:pt x="979" y="0"/>
                    </a:moveTo>
                    <a:cubicBezTo>
                      <a:pt x="931" y="0"/>
                      <a:pt x="880" y="5"/>
                      <a:pt x="827" y="17"/>
                    </a:cubicBezTo>
                    <a:cubicBezTo>
                      <a:pt x="0" y="188"/>
                      <a:pt x="216" y="1401"/>
                      <a:pt x="973" y="1401"/>
                    </a:cubicBezTo>
                    <a:cubicBezTo>
                      <a:pt x="1023" y="1401"/>
                      <a:pt x="1076" y="1396"/>
                      <a:pt x="1131" y="1385"/>
                    </a:cubicBezTo>
                    <a:cubicBezTo>
                      <a:pt x="1929" y="1213"/>
                      <a:pt x="1711" y="0"/>
                      <a:pt x="97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0" name="Google Shape;4160;p24"/>
              <p:cNvSpPr/>
              <p:nvPr/>
            </p:nvSpPr>
            <p:spPr>
              <a:xfrm>
                <a:off x="4162950" y="702300"/>
                <a:ext cx="12200" cy="11700"/>
              </a:xfrm>
              <a:custGeom>
                <a:rect b="b" l="l" r="r" t="t"/>
                <a:pathLst>
                  <a:path extrusionOk="0" h="468" w="488">
                    <a:moveTo>
                      <a:pt x="230" y="1"/>
                    </a:moveTo>
                    <a:cubicBezTo>
                      <a:pt x="215" y="1"/>
                      <a:pt x="199" y="2"/>
                      <a:pt x="183" y="6"/>
                    </a:cubicBezTo>
                    <a:cubicBezTo>
                      <a:pt x="31" y="36"/>
                      <a:pt x="1" y="158"/>
                      <a:pt x="31" y="279"/>
                    </a:cubicBezTo>
                    <a:cubicBezTo>
                      <a:pt x="84" y="385"/>
                      <a:pt x="114" y="467"/>
                      <a:pt x="240" y="467"/>
                    </a:cubicBezTo>
                    <a:cubicBezTo>
                      <a:pt x="259" y="467"/>
                      <a:pt x="281" y="466"/>
                      <a:pt x="305" y="462"/>
                    </a:cubicBezTo>
                    <a:cubicBezTo>
                      <a:pt x="396" y="431"/>
                      <a:pt x="426" y="401"/>
                      <a:pt x="457" y="401"/>
                    </a:cubicBezTo>
                    <a:cubicBezTo>
                      <a:pt x="487" y="340"/>
                      <a:pt x="487" y="279"/>
                      <a:pt x="457" y="188"/>
                    </a:cubicBezTo>
                    <a:cubicBezTo>
                      <a:pt x="430" y="107"/>
                      <a:pt x="354" y="1"/>
                      <a:pt x="23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1" name="Google Shape;4161;p24"/>
              <p:cNvSpPr/>
              <p:nvPr/>
            </p:nvSpPr>
            <p:spPr>
              <a:xfrm>
                <a:off x="4757800" y="1357650"/>
                <a:ext cx="48750" cy="35200"/>
              </a:xfrm>
              <a:custGeom>
                <a:rect b="b" l="l" r="r" t="t"/>
                <a:pathLst>
                  <a:path extrusionOk="0" h="1408" w="1950">
                    <a:moveTo>
                      <a:pt x="1008" y="1"/>
                    </a:moveTo>
                    <a:cubicBezTo>
                      <a:pt x="951" y="1"/>
                      <a:pt x="891" y="8"/>
                      <a:pt x="827" y="23"/>
                    </a:cubicBezTo>
                    <a:cubicBezTo>
                      <a:pt x="1" y="194"/>
                      <a:pt x="217" y="1408"/>
                      <a:pt x="974" y="1408"/>
                    </a:cubicBezTo>
                    <a:cubicBezTo>
                      <a:pt x="1024" y="1408"/>
                      <a:pt x="1076" y="1402"/>
                      <a:pt x="1131" y="1391"/>
                    </a:cubicBezTo>
                    <a:cubicBezTo>
                      <a:pt x="1950" y="1193"/>
                      <a:pt x="1746"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2" name="Google Shape;4162;p24"/>
              <p:cNvSpPr/>
              <p:nvPr/>
            </p:nvSpPr>
            <p:spPr>
              <a:xfrm>
                <a:off x="4776950" y="1369200"/>
                <a:ext cx="12175" cy="11950"/>
              </a:xfrm>
              <a:custGeom>
                <a:rect b="b" l="l" r="r" t="t"/>
                <a:pathLst>
                  <a:path extrusionOk="0" h="478" w="487">
                    <a:moveTo>
                      <a:pt x="258" y="1"/>
                    </a:moveTo>
                    <a:cubicBezTo>
                      <a:pt x="236" y="1"/>
                      <a:pt x="211" y="6"/>
                      <a:pt x="183" y="17"/>
                    </a:cubicBezTo>
                    <a:cubicBezTo>
                      <a:pt x="31" y="47"/>
                      <a:pt x="1" y="169"/>
                      <a:pt x="31" y="260"/>
                    </a:cubicBezTo>
                    <a:cubicBezTo>
                      <a:pt x="58" y="369"/>
                      <a:pt x="85" y="478"/>
                      <a:pt x="243" y="478"/>
                    </a:cubicBezTo>
                    <a:cubicBezTo>
                      <a:pt x="262" y="478"/>
                      <a:pt x="282" y="476"/>
                      <a:pt x="304" y="473"/>
                    </a:cubicBezTo>
                    <a:cubicBezTo>
                      <a:pt x="456" y="412"/>
                      <a:pt x="487" y="321"/>
                      <a:pt x="456" y="199"/>
                    </a:cubicBezTo>
                    <a:cubicBezTo>
                      <a:pt x="407" y="100"/>
                      <a:pt x="357" y="1"/>
                      <a:pt x="25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3" name="Google Shape;4163;p24"/>
              <p:cNvSpPr/>
              <p:nvPr/>
            </p:nvSpPr>
            <p:spPr>
              <a:xfrm>
                <a:off x="5551950" y="100800"/>
                <a:ext cx="49475" cy="35200"/>
              </a:xfrm>
              <a:custGeom>
                <a:rect b="b" l="l" r="r" t="t"/>
                <a:pathLst>
                  <a:path extrusionOk="0" h="1408" w="1979">
                    <a:moveTo>
                      <a:pt x="1033" y="1"/>
                    </a:moveTo>
                    <a:cubicBezTo>
                      <a:pt x="976" y="1"/>
                      <a:pt x="917" y="8"/>
                      <a:pt x="855" y="23"/>
                    </a:cubicBezTo>
                    <a:cubicBezTo>
                      <a:pt x="0" y="194"/>
                      <a:pt x="268" y="1407"/>
                      <a:pt x="1006" y="1407"/>
                    </a:cubicBezTo>
                    <a:cubicBezTo>
                      <a:pt x="1055" y="1407"/>
                      <a:pt x="1106" y="1402"/>
                      <a:pt x="1159" y="1391"/>
                    </a:cubicBezTo>
                    <a:cubicBezTo>
                      <a:pt x="1979" y="1221"/>
                      <a:pt x="1774" y="1"/>
                      <a:pt x="103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4" name="Google Shape;4164;p24"/>
              <p:cNvSpPr/>
              <p:nvPr/>
            </p:nvSpPr>
            <p:spPr>
              <a:xfrm>
                <a:off x="5571050" y="112600"/>
                <a:ext cx="12175" cy="11700"/>
              </a:xfrm>
              <a:custGeom>
                <a:rect b="b" l="l" r="r" t="t"/>
                <a:pathLst>
                  <a:path extrusionOk="0" h="468" w="487">
                    <a:moveTo>
                      <a:pt x="250" y="1"/>
                    </a:moveTo>
                    <a:cubicBezTo>
                      <a:pt x="229" y="1"/>
                      <a:pt x="206" y="3"/>
                      <a:pt x="182" y="7"/>
                    </a:cubicBezTo>
                    <a:cubicBezTo>
                      <a:pt x="30" y="37"/>
                      <a:pt x="0" y="159"/>
                      <a:pt x="30" y="250"/>
                    </a:cubicBezTo>
                    <a:cubicBezTo>
                      <a:pt x="58" y="359"/>
                      <a:pt x="85" y="467"/>
                      <a:pt x="243" y="467"/>
                    </a:cubicBezTo>
                    <a:cubicBezTo>
                      <a:pt x="261" y="467"/>
                      <a:pt x="282" y="466"/>
                      <a:pt x="304" y="463"/>
                    </a:cubicBezTo>
                    <a:cubicBezTo>
                      <a:pt x="365" y="402"/>
                      <a:pt x="395" y="371"/>
                      <a:pt x="456" y="371"/>
                    </a:cubicBezTo>
                    <a:cubicBezTo>
                      <a:pt x="486" y="341"/>
                      <a:pt x="486" y="250"/>
                      <a:pt x="456" y="189"/>
                    </a:cubicBezTo>
                    <a:cubicBezTo>
                      <a:pt x="456" y="83"/>
                      <a:pt x="387" y="1"/>
                      <a:pt x="25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5" name="Google Shape;4165;p24"/>
              <p:cNvSpPr/>
              <p:nvPr/>
            </p:nvSpPr>
            <p:spPr>
              <a:xfrm>
                <a:off x="4992125" y="81800"/>
                <a:ext cx="49250" cy="35350"/>
              </a:xfrm>
              <a:custGeom>
                <a:rect b="b" l="l" r="r" t="t"/>
                <a:pathLst>
                  <a:path extrusionOk="0" h="1414" w="1970">
                    <a:moveTo>
                      <a:pt x="1024" y="1"/>
                    </a:moveTo>
                    <a:cubicBezTo>
                      <a:pt x="968" y="1"/>
                      <a:pt x="909" y="8"/>
                      <a:pt x="847" y="23"/>
                    </a:cubicBezTo>
                    <a:cubicBezTo>
                      <a:pt x="0" y="220"/>
                      <a:pt x="228" y="1413"/>
                      <a:pt x="969" y="1413"/>
                    </a:cubicBezTo>
                    <a:cubicBezTo>
                      <a:pt x="1027" y="1413"/>
                      <a:pt x="1087" y="1406"/>
                      <a:pt x="1151" y="1391"/>
                    </a:cubicBezTo>
                    <a:cubicBezTo>
                      <a:pt x="1970" y="1221"/>
                      <a:pt x="1765" y="1"/>
                      <a:pt x="102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6" name="Google Shape;4166;p24"/>
              <p:cNvSpPr/>
              <p:nvPr/>
            </p:nvSpPr>
            <p:spPr>
              <a:xfrm>
                <a:off x="5010250" y="93600"/>
                <a:ext cx="12175" cy="11700"/>
              </a:xfrm>
              <a:custGeom>
                <a:rect b="b" l="l" r="r" t="t"/>
                <a:pathLst>
                  <a:path extrusionOk="0" h="468" w="487">
                    <a:moveTo>
                      <a:pt x="259" y="1"/>
                    </a:moveTo>
                    <a:cubicBezTo>
                      <a:pt x="236" y="1"/>
                      <a:pt x="210" y="3"/>
                      <a:pt x="182" y="7"/>
                    </a:cubicBezTo>
                    <a:cubicBezTo>
                      <a:pt x="30" y="37"/>
                      <a:pt x="0" y="159"/>
                      <a:pt x="30" y="250"/>
                    </a:cubicBezTo>
                    <a:cubicBezTo>
                      <a:pt x="85" y="359"/>
                      <a:pt x="115" y="467"/>
                      <a:pt x="251" y="467"/>
                    </a:cubicBezTo>
                    <a:cubicBezTo>
                      <a:pt x="267" y="467"/>
                      <a:pt x="285" y="466"/>
                      <a:pt x="304" y="463"/>
                    </a:cubicBezTo>
                    <a:cubicBezTo>
                      <a:pt x="395" y="402"/>
                      <a:pt x="426" y="372"/>
                      <a:pt x="456" y="372"/>
                    </a:cubicBezTo>
                    <a:cubicBezTo>
                      <a:pt x="486" y="341"/>
                      <a:pt x="486" y="250"/>
                      <a:pt x="456" y="189"/>
                    </a:cubicBezTo>
                    <a:cubicBezTo>
                      <a:pt x="456" y="84"/>
                      <a:pt x="410"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7" name="Google Shape;4167;p24"/>
              <p:cNvSpPr/>
              <p:nvPr/>
            </p:nvSpPr>
            <p:spPr>
              <a:xfrm>
                <a:off x="5708425" y="-594500"/>
                <a:ext cx="48750" cy="35200"/>
              </a:xfrm>
              <a:custGeom>
                <a:rect b="b" l="l" r="r" t="t"/>
                <a:pathLst>
                  <a:path extrusionOk="0" h="1408" w="1950">
                    <a:moveTo>
                      <a:pt x="1008" y="0"/>
                    </a:moveTo>
                    <a:cubicBezTo>
                      <a:pt x="951" y="0"/>
                      <a:pt x="891" y="8"/>
                      <a:pt x="827" y="23"/>
                    </a:cubicBezTo>
                    <a:cubicBezTo>
                      <a:pt x="1" y="194"/>
                      <a:pt x="243" y="1407"/>
                      <a:pt x="979" y="1407"/>
                    </a:cubicBezTo>
                    <a:cubicBezTo>
                      <a:pt x="1027" y="1407"/>
                      <a:pt x="1078" y="1402"/>
                      <a:pt x="1131" y="1391"/>
                    </a:cubicBezTo>
                    <a:cubicBezTo>
                      <a:pt x="1950" y="1193"/>
                      <a:pt x="1746" y="0"/>
                      <a:pt x="100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8" name="Google Shape;4168;p24"/>
              <p:cNvSpPr/>
              <p:nvPr/>
            </p:nvSpPr>
            <p:spPr>
              <a:xfrm>
                <a:off x="5727575" y="-582950"/>
                <a:ext cx="12175" cy="11950"/>
              </a:xfrm>
              <a:custGeom>
                <a:rect b="b" l="l" r="r" t="t"/>
                <a:pathLst>
                  <a:path extrusionOk="0" h="478" w="487">
                    <a:moveTo>
                      <a:pt x="260" y="1"/>
                    </a:moveTo>
                    <a:cubicBezTo>
                      <a:pt x="237" y="1"/>
                      <a:pt x="211" y="6"/>
                      <a:pt x="183" y="17"/>
                    </a:cubicBezTo>
                    <a:cubicBezTo>
                      <a:pt x="92" y="47"/>
                      <a:pt x="61" y="78"/>
                      <a:pt x="31" y="78"/>
                    </a:cubicBezTo>
                    <a:cubicBezTo>
                      <a:pt x="1" y="108"/>
                      <a:pt x="1" y="199"/>
                      <a:pt x="31" y="260"/>
                    </a:cubicBezTo>
                    <a:cubicBezTo>
                      <a:pt x="58" y="369"/>
                      <a:pt x="110" y="477"/>
                      <a:pt x="251" y="477"/>
                    </a:cubicBezTo>
                    <a:cubicBezTo>
                      <a:pt x="267" y="477"/>
                      <a:pt x="285" y="476"/>
                      <a:pt x="305" y="473"/>
                    </a:cubicBezTo>
                    <a:cubicBezTo>
                      <a:pt x="365" y="412"/>
                      <a:pt x="426" y="381"/>
                      <a:pt x="456" y="381"/>
                    </a:cubicBezTo>
                    <a:cubicBezTo>
                      <a:pt x="487" y="351"/>
                      <a:pt x="487" y="260"/>
                      <a:pt x="456" y="199"/>
                    </a:cubicBezTo>
                    <a:cubicBezTo>
                      <a:pt x="432" y="100"/>
                      <a:pt x="366" y="1"/>
                      <a:pt x="26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9" name="Google Shape;4169;p24"/>
              <p:cNvSpPr/>
              <p:nvPr/>
            </p:nvSpPr>
            <p:spPr>
              <a:xfrm>
                <a:off x="6318625" y="-407425"/>
                <a:ext cx="48950" cy="35050"/>
              </a:xfrm>
              <a:custGeom>
                <a:rect b="b" l="l" r="r" t="t"/>
                <a:pathLst>
                  <a:path extrusionOk="0" h="1402" w="1958">
                    <a:moveTo>
                      <a:pt x="980" y="0"/>
                    </a:moveTo>
                    <a:cubicBezTo>
                      <a:pt x="931" y="0"/>
                      <a:pt x="880" y="6"/>
                      <a:pt x="827" y="17"/>
                    </a:cubicBezTo>
                    <a:cubicBezTo>
                      <a:pt x="0" y="188"/>
                      <a:pt x="216" y="1402"/>
                      <a:pt x="973" y="1402"/>
                    </a:cubicBezTo>
                    <a:cubicBezTo>
                      <a:pt x="1024" y="1402"/>
                      <a:pt x="1076" y="1396"/>
                      <a:pt x="1131" y="1385"/>
                    </a:cubicBezTo>
                    <a:cubicBezTo>
                      <a:pt x="1958" y="1214"/>
                      <a:pt x="1715" y="0"/>
                      <a:pt x="98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0" name="Google Shape;4170;p24"/>
              <p:cNvSpPr/>
              <p:nvPr/>
            </p:nvSpPr>
            <p:spPr>
              <a:xfrm>
                <a:off x="6337000" y="-395750"/>
                <a:ext cx="12950" cy="11675"/>
              </a:xfrm>
              <a:custGeom>
                <a:rect b="b" l="l" r="r" t="t"/>
                <a:pathLst>
                  <a:path extrusionOk="0" h="467" w="518">
                    <a:moveTo>
                      <a:pt x="278" y="0"/>
                    </a:moveTo>
                    <a:cubicBezTo>
                      <a:pt x="259" y="0"/>
                      <a:pt x="238" y="2"/>
                      <a:pt x="214" y="6"/>
                    </a:cubicBezTo>
                    <a:cubicBezTo>
                      <a:pt x="122" y="36"/>
                      <a:pt x="92" y="67"/>
                      <a:pt x="62" y="67"/>
                    </a:cubicBezTo>
                    <a:cubicBezTo>
                      <a:pt x="1" y="128"/>
                      <a:pt x="1" y="188"/>
                      <a:pt x="62" y="280"/>
                    </a:cubicBezTo>
                    <a:cubicBezTo>
                      <a:pt x="89" y="361"/>
                      <a:pt x="116" y="467"/>
                      <a:pt x="251" y="467"/>
                    </a:cubicBezTo>
                    <a:cubicBezTo>
                      <a:pt x="268" y="467"/>
                      <a:pt x="285" y="465"/>
                      <a:pt x="305" y="462"/>
                    </a:cubicBezTo>
                    <a:cubicBezTo>
                      <a:pt x="396" y="432"/>
                      <a:pt x="426" y="371"/>
                      <a:pt x="457" y="371"/>
                    </a:cubicBezTo>
                    <a:cubicBezTo>
                      <a:pt x="518" y="340"/>
                      <a:pt x="518" y="280"/>
                      <a:pt x="457" y="188"/>
                    </a:cubicBezTo>
                    <a:cubicBezTo>
                      <a:pt x="430" y="83"/>
                      <a:pt x="404" y="0"/>
                      <a:pt x="27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1" name="Google Shape;4171;p24"/>
              <p:cNvSpPr/>
              <p:nvPr/>
            </p:nvSpPr>
            <p:spPr>
              <a:xfrm>
                <a:off x="6866150" y="-570050"/>
                <a:ext cx="48550" cy="35375"/>
              </a:xfrm>
              <a:custGeom>
                <a:rect b="b" l="l" r="r" t="t"/>
                <a:pathLst>
                  <a:path extrusionOk="0" h="1415" w="1942">
                    <a:moveTo>
                      <a:pt x="969" y="1"/>
                    </a:moveTo>
                    <a:cubicBezTo>
                      <a:pt x="919" y="1"/>
                      <a:pt x="866" y="6"/>
                      <a:pt x="811" y="17"/>
                    </a:cubicBezTo>
                    <a:cubicBezTo>
                      <a:pt x="1" y="241"/>
                      <a:pt x="192" y="1414"/>
                      <a:pt x="912" y="1414"/>
                    </a:cubicBezTo>
                    <a:cubicBezTo>
                      <a:pt x="976" y="1414"/>
                      <a:pt x="1044" y="1405"/>
                      <a:pt x="1115" y="1385"/>
                    </a:cubicBezTo>
                    <a:cubicBezTo>
                      <a:pt x="1942" y="1214"/>
                      <a:pt x="1726" y="1"/>
                      <a:pt x="9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2" name="Google Shape;4172;p24"/>
              <p:cNvSpPr/>
              <p:nvPr/>
            </p:nvSpPr>
            <p:spPr>
              <a:xfrm>
                <a:off x="6884125" y="-558350"/>
                <a:ext cx="12950" cy="11700"/>
              </a:xfrm>
              <a:custGeom>
                <a:rect b="b" l="l" r="r" t="t"/>
                <a:pathLst>
                  <a:path extrusionOk="0" h="468" w="518">
                    <a:moveTo>
                      <a:pt x="259" y="1"/>
                    </a:moveTo>
                    <a:cubicBezTo>
                      <a:pt x="245" y="1"/>
                      <a:pt x="230" y="2"/>
                      <a:pt x="214" y="5"/>
                    </a:cubicBezTo>
                    <a:cubicBezTo>
                      <a:pt x="122" y="36"/>
                      <a:pt x="92" y="97"/>
                      <a:pt x="62" y="97"/>
                    </a:cubicBezTo>
                    <a:cubicBezTo>
                      <a:pt x="1" y="127"/>
                      <a:pt x="1" y="188"/>
                      <a:pt x="62" y="279"/>
                    </a:cubicBezTo>
                    <a:cubicBezTo>
                      <a:pt x="88" y="385"/>
                      <a:pt x="114" y="467"/>
                      <a:pt x="240" y="467"/>
                    </a:cubicBezTo>
                    <a:cubicBezTo>
                      <a:pt x="259" y="467"/>
                      <a:pt x="281" y="465"/>
                      <a:pt x="305" y="461"/>
                    </a:cubicBezTo>
                    <a:cubicBezTo>
                      <a:pt x="396" y="431"/>
                      <a:pt x="426" y="401"/>
                      <a:pt x="457" y="401"/>
                    </a:cubicBezTo>
                    <a:cubicBezTo>
                      <a:pt x="518" y="340"/>
                      <a:pt x="518" y="279"/>
                      <a:pt x="457" y="188"/>
                    </a:cubicBezTo>
                    <a:cubicBezTo>
                      <a:pt x="430" y="106"/>
                      <a:pt x="378"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3" name="Google Shape;4173;p24"/>
              <p:cNvSpPr/>
              <p:nvPr/>
            </p:nvSpPr>
            <p:spPr>
              <a:xfrm>
                <a:off x="7434100" y="-171850"/>
                <a:ext cx="48250" cy="35050"/>
              </a:xfrm>
              <a:custGeom>
                <a:rect b="b" l="l" r="r" t="t"/>
                <a:pathLst>
                  <a:path extrusionOk="0" h="1402" w="1930">
                    <a:moveTo>
                      <a:pt x="956" y="0"/>
                    </a:moveTo>
                    <a:cubicBezTo>
                      <a:pt x="906" y="0"/>
                      <a:pt x="853" y="5"/>
                      <a:pt x="799" y="17"/>
                    </a:cubicBezTo>
                    <a:cubicBezTo>
                      <a:pt x="1" y="188"/>
                      <a:pt x="218" y="1401"/>
                      <a:pt x="950" y="1401"/>
                    </a:cubicBezTo>
                    <a:cubicBezTo>
                      <a:pt x="999" y="1401"/>
                      <a:pt x="1050" y="1396"/>
                      <a:pt x="1103" y="1385"/>
                    </a:cubicBezTo>
                    <a:cubicBezTo>
                      <a:pt x="1929" y="1214"/>
                      <a:pt x="1713" y="0"/>
                      <a:pt x="95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4" name="Google Shape;4174;p24"/>
              <p:cNvSpPr/>
              <p:nvPr/>
            </p:nvSpPr>
            <p:spPr>
              <a:xfrm>
                <a:off x="7452525" y="-160200"/>
                <a:ext cx="12200" cy="11700"/>
              </a:xfrm>
              <a:custGeom>
                <a:rect b="b" l="l" r="r" t="t"/>
                <a:pathLst>
                  <a:path extrusionOk="0" h="468" w="488">
                    <a:moveTo>
                      <a:pt x="249" y="1"/>
                    </a:moveTo>
                    <a:cubicBezTo>
                      <a:pt x="229" y="1"/>
                      <a:pt x="207" y="3"/>
                      <a:pt x="183" y="7"/>
                    </a:cubicBezTo>
                    <a:cubicBezTo>
                      <a:pt x="31" y="37"/>
                      <a:pt x="1" y="159"/>
                      <a:pt x="31" y="280"/>
                    </a:cubicBezTo>
                    <a:cubicBezTo>
                      <a:pt x="58" y="362"/>
                      <a:pt x="110" y="467"/>
                      <a:pt x="250" y="467"/>
                    </a:cubicBezTo>
                    <a:cubicBezTo>
                      <a:pt x="267" y="467"/>
                      <a:pt x="285" y="466"/>
                      <a:pt x="305" y="463"/>
                    </a:cubicBezTo>
                    <a:cubicBezTo>
                      <a:pt x="366" y="432"/>
                      <a:pt x="426" y="371"/>
                      <a:pt x="457" y="371"/>
                    </a:cubicBezTo>
                    <a:cubicBezTo>
                      <a:pt x="487" y="341"/>
                      <a:pt x="487" y="280"/>
                      <a:pt x="457" y="189"/>
                    </a:cubicBezTo>
                    <a:cubicBezTo>
                      <a:pt x="430" y="83"/>
                      <a:pt x="381" y="1"/>
                      <a:pt x="24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5" name="Google Shape;4175;p24"/>
              <p:cNvSpPr/>
              <p:nvPr/>
            </p:nvSpPr>
            <p:spPr>
              <a:xfrm>
                <a:off x="7147875" y="479975"/>
                <a:ext cx="48525" cy="34575"/>
              </a:xfrm>
              <a:custGeom>
                <a:rect b="b" l="l" r="r" t="t"/>
                <a:pathLst>
                  <a:path extrusionOk="0" h="1383" w="1941">
                    <a:moveTo>
                      <a:pt x="1000" y="1"/>
                    </a:moveTo>
                    <a:cubicBezTo>
                      <a:pt x="942" y="1"/>
                      <a:pt x="882" y="8"/>
                      <a:pt x="819" y="23"/>
                    </a:cubicBezTo>
                    <a:cubicBezTo>
                      <a:pt x="1" y="192"/>
                      <a:pt x="204" y="1383"/>
                      <a:pt x="942" y="1383"/>
                    </a:cubicBezTo>
                    <a:cubicBezTo>
                      <a:pt x="999" y="1383"/>
                      <a:pt x="1059" y="1376"/>
                      <a:pt x="1123" y="1361"/>
                    </a:cubicBezTo>
                    <a:cubicBezTo>
                      <a:pt x="1941" y="1191"/>
                      <a:pt x="1738" y="1"/>
                      <a:pt x="100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6" name="Google Shape;4176;p24"/>
              <p:cNvSpPr/>
              <p:nvPr/>
            </p:nvSpPr>
            <p:spPr>
              <a:xfrm>
                <a:off x="7166825" y="491525"/>
                <a:ext cx="12175" cy="11950"/>
              </a:xfrm>
              <a:custGeom>
                <a:rect b="b" l="l" r="r" t="t"/>
                <a:pathLst>
                  <a:path extrusionOk="0" h="478" w="487">
                    <a:moveTo>
                      <a:pt x="269" y="1"/>
                    </a:moveTo>
                    <a:cubicBezTo>
                      <a:pt x="244" y="1"/>
                      <a:pt x="216" y="6"/>
                      <a:pt x="182" y="17"/>
                    </a:cubicBezTo>
                    <a:cubicBezTo>
                      <a:pt x="30" y="47"/>
                      <a:pt x="0" y="169"/>
                      <a:pt x="30" y="260"/>
                    </a:cubicBezTo>
                    <a:cubicBezTo>
                      <a:pt x="58" y="369"/>
                      <a:pt x="85" y="478"/>
                      <a:pt x="242" y="478"/>
                    </a:cubicBezTo>
                    <a:cubicBezTo>
                      <a:pt x="261" y="478"/>
                      <a:pt x="282" y="476"/>
                      <a:pt x="304" y="473"/>
                    </a:cubicBezTo>
                    <a:cubicBezTo>
                      <a:pt x="365" y="412"/>
                      <a:pt x="395" y="382"/>
                      <a:pt x="456" y="382"/>
                    </a:cubicBezTo>
                    <a:cubicBezTo>
                      <a:pt x="486" y="351"/>
                      <a:pt x="486" y="260"/>
                      <a:pt x="456" y="199"/>
                    </a:cubicBezTo>
                    <a:cubicBezTo>
                      <a:pt x="406" y="100"/>
                      <a:pt x="377" y="1"/>
                      <a:pt x="2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7" name="Google Shape;4177;p24"/>
              <p:cNvSpPr/>
              <p:nvPr/>
            </p:nvSpPr>
            <p:spPr>
              <a:xfrm>
                <a:off x="41900" y="209600"/>
                <a:ext cx="48250" cy="35825"/>
              </a:xfrm>
              <a:custGeom>
                <a:rect b="b" l="l" r="r" t="t"/>
                <a:pathLst>
                  <a:path extrusionOk="0" h="1433" w="1930">
                    <a:moveTo>
                      <a:pt x="980" y="1"/>
                    </a:moveTo>
                    <a:cubicBezTo>
                      <a:pt x="931" y="1"/>
                      <a:pt x="881" y="6"/>
                      <a:pt x="828" y="17"/>
                    </a:cubicBezTo>
                    <a:cubicBezTo>
                      <a:pt x="1" y="217"/>
                      <a:pt x="217" y="1432"/>
                      <a:pt x="974" y="1432"/>
                    </a:cubicBezTo>
                    <a:cubicBezTo>
                      <a:pt x="1024" y="1432"/>
                      <a:pt x="1077" y="1427"/>
                      <a:pt x="1132" y="1416"/>
                    </a:cubicBezTo>
                    <a:cubicBezTo>
                      <a:pt x="1930" y="1216"/>
                      <a:pt x="1712" y="1"/>
                      <a:pt x="98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8" name="Google Shape;4178;p24"/>
              <p:cNvSpPr/>
              <p:nvPr/>
            </p:nvSpPr>
            <p:spPr>
              <a:xfrm>
                <a:off x="60300" y="221300"/>
                <a:ext cx="12950" cy="11950"/>
              </a:xfrm>
              <a:custGeom>
                <a:rect b="b" l="l" r="r" t="t"/>
                <a:pathLst>
                  <a:path extrusionOk="0" h="478" w="518">
                    <a:moveTo>
                      <a:pt x="244" y="1"/>
                    </a:moveTo>
                    <a:cubicBezTo>
                      <a:pt x="226" y="1"/>
                      <a:pt x="205" y="2"/>
                      <a:pt x="183" y="5"/>
                    </a:cubicBezTo>
                    <a:cubicBezTo>
                      <a:pt x="61" y="66"/>
                      <a:pt x="0" y="157"/>
                      <a:pt x="61" y="279"/>
                    </a:cubicBezTo>
                    <a:cubicBezTo>
                      <a:pt x="86" y="378"/>
                      <a:pt x="111" y="477"/>
                      <a:pt x="218" y="477"/>
                    </a:cubicBezTo>
                    <a:cubicBezTo>
                      <a:pt x="243" y="477"/>
                      <a:pt x="271" y="472"/>
                      <a:pt x="304" y="461"/>
                    </a:cubicBezTo>
                    <a:cubicBezTo>
                      <a:pt x="396" y="431"/>
                      <a:pt x="426" y="400"/>
                      <a:pt x="456" y="400"/>
                    </a:cubicBezTo>
                    <a:cubicBezTo>
                      <a:pt x="517" y="370"/>
                      <a:pt x="517" y="279"/>
                      <a:pt x="456" y="218"/>
                    </a:cubicBezTo>
                    <a:cubicBezTo>
                      <a:pt x="429" y="109"/>
                      <a:pt x="402" y="1"/>
                      <a:pt x="24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9" name="Google Shape;4179;p24"/>
              <p:cNvSpPr/>
              <p:nvPr/>
            </p:nvSpPr>
            <p:spPr>
              <a:xfrm>
                <a:off x="-1218000" y="-649825"/>
                <a:ext cx="48975" cy="35050"/>
              </a:xfrm>
              <a:custGeom>
                <a:rect b="b" l="l" r="r" t="t"/>
                <a:pathLst>
                  <a:path extrusionOk="0" h="1402" w="1959">
                    <a:moveTo>
                      <a:pt x="985" y="0"/>
                    </a:moveTo>
                    <a:cubicBezTo>
                      <a:pt x="935" y="0"/>
                      <a:pt x="882" y="6"/>
                      <a:pt x="828" y="17"/>
                    </a:cubicBezTo>
                    <a:cubicBezTo>
                      <a:pt x="1" y="188"/>
                      <a:pt x="217" y="1401"/>
                      <a:pt x="974" y="1401"/>
                    </a:cubicBezTo>
                    <a:cubicBezTo>
                      <a:pt x="1024" y="1401"/>
                      <a:pt x="1077" y="1396"/>
                      <a:pt x="1131" y="1385"/>
                    </a:cubicBezTo>
                    <a:cubicBezTo>
                      <a:pt x="1958" y="1214"/>
                      <a:pt x="1742" y="0"/>
                      <a:pt x="98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0" name="Google Shape;4180;p24"/>
              <p:cNvSpPr/>
              <p:nvPr/>
            </p:nvSpPr>
            <p:spPr>
              <a:xfrm>
                <a:off x="-1198850" y="-638125"/>
                <a:ext cx="12200" cy="11675"/>
              </a:xfrm>
              <a:custGeom>
                <a:rect b="b" l="l" r="r" t="t"/>
                <a:pathLst>
                  <a:path extrusionOk="0" h="467" w="488">
                    <a:moveTo>
                      <a:pt x="230" y="0"/>
                    </a:moveTo>
                    <a:cubicBezTo>
                      <a:pt x="215" y="0"/>
                      <a:pt x="199" y="2"/>
                      <a:pt x="183" y="5"/>
                    </a:cubicBezTo>
                    <a:cubicBezTo>
                      <a:pt x="31" y="35"/>
                      <a:pt x="1" y="157"/>
                      <a:pt x="31" y="278"/>
                    </a:cubicBezTo>
                    <a:cubicBezTo>
                      <a:pt x="58" y="384"/>
                      <a:pt x="84" y="467"/>
                      <a:pt x="230" y="467"/>
                    </a:cubicBezTo>
                    <a:cubicBezTo>
                      <a:pt x="252" y="467"/>
                      <a:pt x="277" y="465"/>
                      <a:pt x="305" y="461"/>
                    </a:cubicBezTo>
                    <a:cubicBezTo>
                      <a:pt x="365" y="430"/>
                      <a:pt x="396" y="400"/>
                      <a:pt x="457" y="400"/>
                    </a:cubicBezTo>
                    <a:cubicBezTo>
                      <a:pt x="487" y="339"/>
                      <a:pt x="487" y="278"/>
                      <a:pt x="457" y="187"/>
                    </a:cubicBezTo>
                    <a:cubicBezTo>
                      <a:pt x="430" y="106"/>
                      <a:pt x="354" y="0"/>
                      <a:pt x="23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1" name="Google Shape;4181;p24"/>
              <p:cNvSpPr/>
              <p:nvPr/>
            </p:nvSpPr>
            <p:spPr>
              <a:xfrm>
                <a:off x="-1554275" y="-296475"/>
                <a:ext cx="47850" cy="35350"/>
              </a:xfrm>
              <a:custGeom>
                <a:rect b="b" l="l" r="r" t="t"/>
                <a:pathLst>
                  <a:path extrusionOk="0" h="1414" w="1914">
                    <a:moveTo>
                      <a:pt x="941" y="0"/>
                    </a:moveTo>
                    <a:cubicBezTo>
                      <a:pt x="890" y="0"/>
                      <a:pt x="838" y="6"/>
                      <a:pt x="783" y="17"/>
                    </a:cubicBezTo>
                    <a:cubicBezTo>
                      <a:pt x="1" y="240"/>
                      <a:pt x="194" y="1414"/>
                      <a:pt x="891" y="1414"/>
                    </a:cubicBezTo>
                    <a:cubicBezTo>
                      <a:pt x="952" y="1414"/>
                      <a:pt x="1018" y="1404"/>
                      <a:pt x="1087" y="1385"/>
                    </a:cubicBezTo>
                    <a:cubicBezTo>
                      <a:pt x="1913" y="1214"/>
                      <a:pt x="1698" y="0"/>
                      <a:pt x="94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2" name="Google Shape;4182;p24"/>
              <p:cNvSpPr/>
              <p:nvPr/>
            </p:nvSpPr>
            <p:spPr>
              <a:xfrm>
                <a:off x="-1536225" y="-284775"/>
                <a:ext cx="12175" cy="11675"/>
              </a:xfrm>
              <a:custGeom>
                <a:rect b="b" l="l" r="r" t="t"/>
                <a:pathLst>
                  <a:path extrusionOk="0" h="467" w="487">
                    <a:moveTo>
                      <a:pt x="222" y="1"/>
                    </a:moveTo>
                    <a:cubicBezTo>
                      <a:pt x="209" y="1"/>
                      <a:pt x="196" y="2"/>
                      <a:pt x="182" y="5"/>
                    </a:cubicBezTo>
                    <a:cubicBezTo>
                      <a:pt x="30" y="35"/>
                      <a:pt x="0" y="157"/>
                      <a:pt x="30" y="278"/>
                    </a:cubicBezTo>
                    <a:cubicBezTo>
                      <a:pt x="57" y="384"/>
                      <a:pt x="106" y="467"/>
                      <a:pt x="238" y="467"/>
                    </a:cubicBezTo>
                    <a:cubicBezTo>
                      <a:pt x="258" y="467"/>
                      <a:pt x="280" y="465"/>
                      <a:pt x="304" y="461"/>
                    </a:cubicBezTo>
                    <a:cubicBezTo>
                      <a:pt x="365" y="430"/>
                      <a:pt x="426" y="400"/>
                      <a:pt x="456" y="400"/>
                    </a:cubicBezTo>
                    <a:cubicBezTo>
                      <a:pt x="486" y="370"/>
                      <a:pt x="486" y="278"/>
                      <a:pt x="456" y="187"/>
                    </a:cubicBezTo>
                    <a:cubicBezTo>
                      <a:pt x="428" y="132"/>
                      <a:pt x="350" y="1"/>
                      <a:pt x="22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3" name="Google Shape;4183;p24"/>
              <p:cNvSpPr/>
              <p:nvPr/>
            </p:nvSpPr>
            <p:spPr>
              <a:xfrm>
                <a:off x="-1211675" y="337275"/>
                <a:ext cx="49475" cy="35175"/>
              </a:xfrm>
              <a:custGeom>
                <a:rect b="b" l="l" r="r" t="t"/>
                <a:pathLst>
                  <a:path extrusionOk="0" h="1407" w="1979">
                    <a:moveTo>
                      <a:pt x="1006" y="0"/>
                    </a:moveTo>
                    <a:cubicBezTo>
                      <a:pt x="956" y="0"/>
                      <a:pt x="903" y="5"/>
                      <a:pt x="848" y="17"/>
                    </a:cubicBezTo>
                    <a:cubicBezTo>
                      <a:pt x="0" y="186"/>
                      <a:pt x="230" y="1407"/>
                      <a:pt x="974" y="1407"/>
                    </a:cubicBezTo>
                    <a:cubicBezTo>
                      <a:pt x="1031" y="1407"/>
                      <a:pt x="1090" y="1400"/>
                      <a:pt x="1152" y="1385"/>
                    </a:cubicBezTo>
                    <a:cubicBezTo>
                      <a:pt x="1979" y="1214"/>
                      <a:pt x="1763" y="0"/>
                      <a:pt x="100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4" name="Google Shape;4184;p24"/>
              <p:cNvSpPr/>
              <p:nvPr/>
            </p:nvSpPr>
            <p:spPr>
              <a:xfrm>
                <a:off x="-1193525" y="348925"/>
                <a:ext cx="12175" cy="11700"/>
              </a:xfrm>
              <a:custGeom>
                <a:rect b="b" l="l" r="r" t="t"/>
                <a:pathLst>
                  <a:path extrusionOk="0" h="468" w="487">
                    <a:moveTo>
                      <a:pt x="279" y="1"/>
                    </a:moveTo>
                    <a:cubicBezTo>
                      <a:pt x="259" y="1"/>
                      <a:pt x="237" y="3"/>
                      <a:pt x="213" y="7"/>
                    </a:cubicBezTo>
                    <a:cubicBezTo>
                      <a:pt x="31" y="37"/>
                      <a:pt x="0" y="159"/>
                      <a:pt x="31" y="280"/>
                    </a:cubicBezTo>
                    <a:cubicBezTo>
                      <a:pt x="85" y="362"/>
                      <a:pt x="115" y="467"/>
                      <a:pt x="251" y="467"/>
                    </a:cubicBezTo>
                    <a:cubicBezTo>
                      <a:pt x="267" y="467"/>
                      <a:pt x="285" y="466"/>
                      <a:pt x="304" y="463"/>
                    </a:cubicBezTo>
                    <a:cubicBezTo>
                      <a:pt x="396" y="432"/>
                      <a:pt x="426" y="371"/>
                      <a:pt x="456" y="371"/>
                    </a:cubicBezTo>
                    <a:cubicBezTo>
                      <a:pt x="487" y="341"/>
                      <a:pt x="487" y="280"/>
                      <a:pt x="456" y="189"/>
                    </a:cubicBezTo>
                    <a:cubicBezTo>
                      <a:pt x="456" y="83"/>
                      <a:pt x="411" y="1"/>
                      <a:pt x="27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5" name="Google Shape;4185;p24"/>
              <p:cNvSpPr/>
              <p:nvPr/>
            </p:nvSpPr>
            <p:spPr>
              <a:xfrm>
                <a:off x="1698650" y="2695050"/>
                <a:ext cx="48575" cy="35350"/>
              </a:xfrm>
              <a:custGeom>
                <a:rect b="b" l="l" r="r" t="t"/>
                <a:pathLst>
                  <a:path extrusionOk="0" h="1414" w="1943">
                    <a:moveTo>
                      <a:pt x="1001" y="1"/>
                    </a:moveTo>
                    <a:cubicBezTo>
                      <a:pt x="944" y="1"/>
                      <a:pt x="883" y="8"/>
                      <a:pt x="820" y="23"/>
                    </a:cubicBezTo>
                    <a:cubicBezTo>
                      <a:pt x="1" y="193"/>
                      <a:pt x="206" y="1413"/>
                      <a:pt x="947" y="1413"/>
                    </a:cubicBezTo>
                    <a:cubicBezTo>
                      <a:pt x="1003" y="1413"/>
                      <a:pt x="1062" y="1406"/>
                      <a:pt x="1124" y="1391"/>
                    </a:cubicBezTo>
                    <a:cubicBezTo>
                      <a:pt x="1942" y="1194"/>
                      <a:pt x="1739" y="1"/>
                      <a:pt x="100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6" name="Google Shape;4186;p24"/>
              <p:cNvSpPr/>
              <p:nvPr/>
            </p:nvSpPr>
            <p:spPr>
              <a:xfrm>
                <a:off x="1716875" y="2706625"/>
                <a:ext cx="12175" cy="11925"/>
              </a:xfrm>
              <a:custGeom>
                <a:rect b="b" l="l" r="r" t="t"/>
                <a:pathLst>
                  <a:path extrusionOk="0" h="477" w="487">
                    <a:moveTo>
                      <a:pt x="282" y="0"/>
                    </a:moveTo>
                    <a:cubicBezTo>
                      <a:pt x="254" y="0"/>
                      <a:pt x="221" y="5"/>
                      <a:pt x="182" y="16"/>
                    </a:cubicBezTo>
                    <a:cubicBezTo>
                      <a:pt x="30" y="47"/>
                      <a:pt x="0" y="168"/>
                      <a:pt x="30" y="259"/>
                    </a:cubicBezTo>
                    <a:cubicBezTo>
                      <a:pt x="85" y="368"/>
                      <a:pt x="115" y="477"/>
                      <a:pt x="251" y="477"/>
                    </a:cubicBezTo>
                    <a:cubicBezTo>
                      <a:pt x="267" y="477"/>
                      <a:pt x="285" y="475"/>
                      <a:pt x="304" y="472"/>
                    </a:cubicBezTo>
                    <a:cubicBezTo>
                      <a:pt x="395" y="411"/>
                      <a:pt x="426" y="381"/>
                      <a:pt x="456" y="381"/>
                    </a:cubicBezTo>
                    <a:cubicBezTo>
                      <a:pt x="486" y="351"/>
                      <a:pt x="486" y="259"/>
                      <a:pt x="456" y="199"/>
                    </a:cubicBezTo>
                    <a:cubicBezTo>
                      <a:pt x="431" y="99"/>
                      <a:pt x="406" y="0"/>
                      <a:pt x="28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7" name="Google Shape;4187;p24"/>
              <p:cNvSpPr/>
              <p:nvPr/>
            </p:nvSpPr>
            <p:spPr>
              <a:xfrm>
                <a:off x="1167350" y="3494600"/>
                <a:ext cx="49675" cy="35050"/>
              </a:xfrm>
              <a:custGeom>
                <a:rect b="b" l="l" r="r" t="t"/>
                <a:pathLst>
                  <a:path extrusionOk="0" h="1402" w="1987">
                    <a:moveTo>
                      <a:pt x="1014" y="1"/>
                    </a:moveTo>
                    <a:cubicBezTo>
                      <a:pt x="964" y="1"/>
                      <a:pt x="911" y="6"/>
                      <a:pt x="856" y="17"/>
                    </a:cubicBezTo>
                    <a:cubicBezTo>
                      <a:pt x="1" y="188"/>
                      <a:pt x="268" y="1402"/>
                      <a:pt x="1007" y="1402"/>
                    </a:cubicBezTo>
                    <a:cubicBezTo>
                      <a:pt x="1056" y="1402"/>
                      <a:pt x="1107" y="1397"/>
                      <a:pt x="1160" y="1385"/>
                    </a:cubicBezTo>
                    <a:cubicBezTo>
                      <a:pt x="1987" y="1214"/>
                      <a:pt x="1771" y="1"/>
                      <a:pt x="101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8" name="Google Shape;4188;p24"/>
              <p:cNvSpPr/>
              <p:nvPr/>
            </p:nvSpPr>
            <p:spPr>
              <a:xfrm>
                <a:off x="1186450" y="3506300"/>
                <a:ext cx="12200" cy="11700"/>
              </a:xfrm>
              <a:custGeom>
                <a:rect b="b" l="l" r="r" t="t"/>
                <a:pathLst>
                  <a:path extrusionOk="0" h="468" w="488">
                    <a:moveTo>
                      <a:pt x="237" y="1"/>
                    </a:moveTo>
                    <a:cubicBezTo>
                      <a:pt x="220" y="1"/>
                      <a:pt x="203" y="2"/>
                      <a:pt x="183" y="5"/>
                    </a:cubicBezTo>
                    <a:cubicBezTo>
                      <a:pt x="92" y="36"/>
                      <a:pt x="62" y="97"/>
                      <a:pt x="31" y="97"/>
                    </a:cubicBezTo>
                    <a:cubicBezTo>
                      <a:pt x="1" y="127"/>
                      <a:pt x="1" y="188"/>
                      <a:pt x="31" y="279"/>
                    </a:cubicBezTo>
                    <a:cubicBezTo>
                      <a:pt x="58" y="384"/>
                      <a:pt x="84" y="467"/>
                      <a:pt x="230" y="467"/>
                    </a:cubicBezTo>
                    <a:cubicBezTo>
                      <a:pt x="252" y="467"/>
                      <a:pt x="277" y="465"/>
                      <a:pt x="305" y="461"/>
                    </a:cubicBezTo>
                    <a:cubicBezTo>
                      <a:pt x="366" y="431"/>
                      <a:pt x="396" y="400"/>
                      <a:pt x="457" y="400"/>
                    </a:cubicBezTo>
                    <a:cubicBezTo>
                      <a:pt x="487" y="340"/>
                      <a:pt x="487" y="279"/>
                      <a:pt x="457" y="188"/>
                    </a:cubicBezTo>
                    <a:cubicBezTo>
                      <a:pt x="402" y="106"/>
                      <a:pt x="372" y="1"/>
                      <a:pt x="23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9" name="Google Shape;4189;p24"/>
              <p:cNvSpPr/>
              <p:nvPr/>
            </p:nvSpPr>
            <p:spPr>
              <a:xfrm>
                <a:off x="1245300" y="4110125"/>
                <a:ext cx="48525" cy="35350"/>
              </a:xfrm>
              <a:custGeom>
                <a:rect b="b" l="l" r="r" t="t"/>
                <a:pathLst>
                  <a:path extrusionOk="0" h="1414" w="1941">
                    <a:moveTo>
                      <a:pt x="991" y="0"/>
                    </a:moveTo>
                    <a:cubicBezTo>
                      <a:pt x="942" y="0"/>
                      <a:pt x="891" y="5"/>
                      <a:pt x="838" y="17"/>
                    </a:cubicBezTo>
                    <a:cubicBezTo>
                      <a:pt x="0" y="240"/>
                      <a:pt x="215" y="1413"/>
                      <a:pt x="939" y="1413"/>
                    </a:cubicBezTo>
                    <a:cubicBezTo>
                      <a:pt x="1003" y="1413"/>
                      <a:pt x="1071" y="1404"/>
                      <a:pt x="1142" y="1385"/>
                    </a:cubicBezTo>
                    <a:cubicBezTo>
                      <a:pt x="1940" y="1214"/>
                      <a:pt x="1723" y="0"/>
                      <a:pt x="99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0" name="Google Shape;4190;p24"/>
              <p:cNvSpPr/>
              <p:nvPr/>
            </p:nvSpPr>
            <p:spPr>
              <a:xfrm>
                <a:off x="1263200" y="4121800"/>
                <a:ext cx="12200" cy="11700"/>
              </a:xfrm>
              <a:custGeom>
                <a:rect b="b" l="l" r="r" t="t"/>
                <a:pathLst>
                  <a:path extrusionOk="0" h="468" w="488">
                    <a:moveTo>
                      <a:pt x="238" y="1"/>
                    </a:moveTo>
                    <a:cubicBezTo>
                      <a:pt x="221" y="1"/>
                      <a:pt x="203" y="2"/>
                      <a:pt x="183" y="6"/>
                    </a:cubicBezTo>
                    <a:cubicBezTo>
                      <a:pt x="31" y="36"/>
                      <a:pt x="1" y="158"/>
                      <a:pt x="31" y="279"/>
                    </a:cubicBezTo>
                    <a:cubicBezTo>
                      <a:pt x="58" y="385"/>
                      <a:pt x="107" y="468"/>
                      <a:pt x="239" y="468"/>
                    </a:cubicBezTo>
                    <a:cubicBezTo>
                      <a:pt x="259" y="468"/>
                      <a:pt x="281" y="466"/>
                      <a:pt x="305" y="462"/>
                    </a:cubicBezTo>
                    <a:cubicBezTo>
                      <a:pt x="366" y="431"/>
                      <a:pt x="426" y="401"/>
                      <a:pt x="457" y="401"/>
                    </a:cubicBezTo>
                    <a:cubicBezTo>
                      <a:pt x="487" y="340"/>
                      <a:pt x="487" y="279"/>
                      <a:pt x="457" y="188"/>
                    </a:cubicBezTo>
                    <a:cubicBezTo>
                      <a:pt x="430" y="107"/>
                      <a:pt x="378" y="1"/>
                      <a:pt x="23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1" name="Google Shape;4191;p24"/>
              <p:cNvSpPr/>
              <p:nvPr/>
            </p:nvSpPr>
            <p:spPr>
              <a:xfrm>
                <a:off x="416500" y="4683825"/>
                <a:ext cx="48225" cy="35050"/>
              </a:xfrm>
              <a:custGeom>
                <a:rect b="b" l="l" r="r" t="t"/>
                <a:pathLst>
                  <a:path extrusionOk="0" h="1402" w="1929">
                    <a:moveTo>
                      <a:pt x="956" y="1"/>
                    </a:moveTo>
                    <a:cubicBezTo>
                      <a:pt x="906" y="1"/>
                      <a:pt x="853" y="6"/>
                      <a:pt x="798" y="17"/>
                    </a:cubicBezTo>
                    <a:cubicBezTo>
                      <a:pt x="0" y="188"/>
                      <a:pt x="191" y="1402"/>
                      <a:pt x="945" y="1402"/>
                    </a:cubicBezTo>
                    <a:cubicBezTo>
                      <a:pt x="995" y="1402"/>
                      <a:pt x="1047" y="1397"/>
                      <a:pt x="1102" y="1385"/>
                    </a:cubicBezTo>
                    <a:cubicBezTo>
                      <a:pt x="1929" y="1214"/>
                      <a:pt x="1713" y="1"/>
                      <a:pt x="95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2" name="Google Shape;4192;p24"/>
              <p:cNvSpPr/>
              <p:nvPr/>
            </p:nvSpPr>
            <p:spPr>
              <a:xfrm>
                <a:off x="434925" y="4695525"/>
                <a:ext cx="12175" cy="11700"/>
              </a:xfrm>
              <a:custGeom>
                <a:rect b="b" l="l" r="r" t="t"/>
                <a:pathLst>
                  <a:path extrusionOk="0" h="468" w="487">
                    <a:moveTo>
                      <a:pt x="229" y="1"/>
                    </a:moveTo>
                    <a:cubicBezTo>
                      <a:pt x="215" y="1"/>
                      <a:pt x="199" y="2"/>
                      <a:pt x="183" y="5"/>
                    </a:cubicBezTo>
                    <a:cubicBezTo>
                      <a:pt x="31" y="36"/>
                      <a:pt x="0" y="157"/>
                      <a:pt x="31" y="279"/>
                    </a:cubicBezTo>
                    <a:cubicBezTo>
                      <a:pt x="57" y="385"/>
                      <a:pt x="107" y="467"/>
                      <a:pt x="239" y="467"/>
                    </a:cubicBezTo>
                    <a:cubicBezTo>
                      <a:pt x="259" y="467"/>
                      <a:pt x="280" y="465"/>
                      <a:pt x="304" y="461"/>
                    </a:cubicBezTo>
                    <a:cubicBezTo>
                      <a:pt x="365" y="431"/>
                      <a:pt x="426" y="401"/>
                      <a:pt x="456" y="401"/>
                    </a:cubicBezTo>
                    <a:cubicBezTo>
                      <a:pt x="487" y="340"/>
                      <a:pt x="487" y="279"/>
                      <a:pt x="456" y="188"/>
                    </a:cubicBezTo>
                    <a:cubicBezTo>
                      <a:pt x="429" y="106"/>
                      <a:pt x="354" y="1"/>
                      <a:pt x="22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3" name="Google Shape;4193;p24"/>
              <p:cNvSpPr/>
              <p:nvPr/>
            </p:nvSpPr>
            <p:spPr>
              <a:xfrm>
                <a:off x="472425" y="3696725"/>
                <a:ext cx="48550" cy="35375"/>
              </a:xfrm>
              <a:custGeom>
                <a:rect b="b" l="l" r="r" t="t"/>
                <a:pathLst>
                  <a:path extrusionOk="0" h="1415" w="1942">
                    <a:moveTo>
                      <a:pt x="968" y="1"/>
                    </a:moveTo>
                    <a:cubicBezTo>
                      <a:pt x="918" y="1"/>
                      <a:pt x="865" y="6"/>
                      <a:pt x="811" y="18"/>
                    </a:cubicBezTo>
                    <a:cubicBezTo>
                      <a:pt x="1" y="241"/>
                      <a:pt x="192" y="1414"/>
                      <a:pt x="912" y="1414"/>
                    </a:cubicBezTo>
                    <a:cubicBezTo>
                      <a:pt x="975" y="1414"/>
                      <a:pt x="1043" y="1405"/>
                      <a:pt x="1115" y="1385"/>
                    </a:cubicBezTo>
                    <a:cubicBezTo>
                      <a:pt x="1941" y="1214"/>
                      <a:pt x="1725" y="1"/>
                      <a:pt x="96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4" name="Google Shape;4194;p24"/>
              <p:cNvSpPr/>
              <p:nvPr/>
            </p:nvSpPr>
            <p:spPr>
              <a:xfrm>
                <a:off x="491150" y="3709675"/>
                <a:ext cx="12200" cy="11925"/>
              </a:xfrm>
              <a:custGeom>
                <a:rect b="b" l="l" r="r" t="t"/>
                <a:pathLst>
                  <a:path extrusionOk="0" h="477" w="488">
                    <a:moveTo>
                      <a:pt x="258" y="0"/>
                    </a:moveTo>
                    <a:cubicBezTo>
                      <a:pt x="236" y="0"/>
                      <a:pt x="211" y="5"/>
                      <a:pt x="183" y="16"/>
                    </a:cubicBezTo>
                    <a:cubicBezTo>
                      <a:pt x="31" y="47"/>
                      <a:pt x="1" y="168"/>
                      <a:pt x="31" y="260"/>
                    </a:cubicBezTo>
                    <a:cubicBezTo>
                      <a:pt x="58" y="368"/>
                      <a:pt x="86" y="477"/>
                      <a:pt x="243" y="477"/>
                    </a:cubicBezTo>
                    <a:cubicBezTo>
                      <a:pt x="262" y="477"/>
                      <a:pt x="282" y="475"/>
                      <a:pt x="305" y="472"/>
                    </a:cubicBezTo>
                    <a:cubicBezTo>
                      <a:pt x="457" y="411"/>
                      <a:pt x="487" y="320"/>
                      <a:pt x="457" y="199"/>
                    </a:cubicBezTo>
                    <a:cubicBezTo>
                      <a:pt x="407" y="99"/>
                      <a:pt x="357" y="0"/>
                      <a:pt x="25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5" name="Google Shape;4195;p24"/>
              <p:cNvSpPr/>
              <p:nvPr/>
            </p:nvSpPr>
            <p:spPr>
              <a:xfrm>
                <a:off x="2548800" y="1391850"/>
                <a:ext cx="48025" cy="35200"/>
              </a:xfrm>
              <a:custGeom>
                <a:rect b="b" l="l" r="r" t="t"/>
                <a:pathLst>
                  <a:path extrusionOk="0" h="1408" w="1921">
                    <a:moveTo>
                      <a:pt x="1002" y="0"/>
                    </a:moveTo>
                    <a:cubicBezTo>
                      <a:pt x="946" y="0"/>
                      <a:pt x="888" y="8"/>
                      <a:pt x="827" y="23"/>
                    </a:cubicBezTo>
                    <a:cubicBezTo>
                      <a:pt x="0" y="194"/>
                      <a:pt x="216" y="1407"/>
                      <a:pt x="973" y="1407"/>
                    </a:cubicBezTo>
                    <a:cubicBezTo>
                      <a:pt x="1023" y="1407"/>
                      <a:pt x="1076" y="1402"/>
                      <a:pt x="1131" y="1391"/>
                    </a:cubicBezTo>
                    <a:cubicBezTo>
                      <a:pt x="1921" y="1193"/>
                      <a:pt x="1716" y="0"/>
                      <a:pt x="100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6" name="Google Shape;4196;p24"/>
              <p:cNvSpPr/>
              <p:nvPr/>
            </p:nvSpPr>
            <p:spPr>
              <a:xfrm>
                <a:off x="2567175" y="1403400"/>
                <a:ext cx="12200" cy="11950"/>
              </a:xfrm>
              <a:custGeom>
                <a:rect b="b" l="l" r="r" t="t"/>
                <a:pathLst>
                  <a:path extrusionOk="0" h="478" w="488">
                    <a:moveTo>
                      <a:pt x="261" y="1"/>
                    </a:moveTo>
                    <a:cubicBezTo>
                      <a:pt x="237" y="1"/>
                      <a:pt x="211" y="6"/>
                      <a:pt x="183" y="17"/>
                    </a:cubicBezTo>
                    <a:cubicBezTo>
                      <a:pt x="31" y="47"/>
                      <a:pt x="1" y="169"/>
                      <a:pt x="31" y="260"/>
                    </a:cubicBezTo>
                    <a:cubicBezTo>
                      <a:pt x="58" y="369"/>
                      <a:pt x="110" y="477"/>
                      <a:pt x="251" y="477"/>
                    </a:cubicBezTo>
                    <a:cubicBezTo>
                      <a:pt x="268" y="477"/>
                      <a:pt x="286" y="476"/>
                      <a:pt x="305" y="473"/>
                    </a:cubicBezTo>
                    <a:cubicBezTo>
                      <a:pt x="457" y="412"/>
                      <a:pt x="487" y="321"/>
                      <a:pt x="457" y="199"/>
                    </a:cubicBezTo>
                    <a:cubicBezTo>
                      <a:pt x="432" y="100"/>
                      <a:pt x="367" y="1"/>
                      <a:pt x="26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7" name="Google Shape;4197;p24"/>
              <p:cNvSpPr/>
              <p:nvPr/>
            </p:nvSpPr>
            <p:spPr>
              <a:xfrm>
                <a:off x="-546600" y="-75350"/>
                <a:ext cx="47825" cy="35350"/>
              </a:xfrm>
              <a:custGeom>
                <a:rect b="b" l="l" r="r" t="t"/>
                <a:pathLst>
                  <a:path extrusionOk="0" h="1414" w="1913">
                    <a:moveTo>
                      <a:pt x="963" y="0"/>
                    </a:moveTo>
                    <a:cubicBezTo>
                      <a:pt x="915" y="0"/>
                      <a:pt x="864" y="6"/>
                      <a:pt x="811" y="17"/>
                    </a:cubicBezTo>
                    <a:cubicBezTo>
                      <a:pt x="1" y="240"/>
                      <a:pt x="192" y="1414"/>
                      <a:pt x="912" y="1414"/>
                    </a:cubicBezTo>
                    <a:cubicBezTo>
                      <a:pt x="976" y="1414"/>
                      <a:pt x="1043" y="1404"/>
                      <a:pt x="1115" y="1385"/>
                    </a:cubicBezTo>
                    <a:cubicBezTo>
                      <a:pt x="1913" y="1214"/>
                      <a:pt x="1695" y="0"/>
                      <a:pt x="96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8" name="Google Shape;4198;p24"/>
              <p:cNvSpPr/>
              <p:nvPr/>
            </p:nvSpPr>
            <p:spPr>
              <a:xfrm>
                <a:off x="-528625" y="-63650"/>
                <a:ext cx="12200" cy="11950"/>
              </a:xfrm>
              <a:custGeom>
                <a:rect b="b" l="l" r="r" t="t"/>
                <a:pathLst>
                  <a:path extrusionOk="0" h="478" w="488">
                    <a:moveTo>
                      <a:pt x="229" y="0"/>
                    </a:moveTo>
                    <a:cubicBezTo>
                      <a:pt x="215" y="0"/>
                      <a:pt x="199" y="2"/>
                      <a:pt x="183" y="5"/>
                    </a:cubicBezTo>
                    <a:cubicBezTo>
                      <a:pt x="31" y="66"/>
                      <a:pt x="1" y="157"/>
                      <a:pt x="31" y="278"/>
                    </a:cubicBezTo>
                    <a:cubicBezTo>
                      <a:pt x="81" y="378"/>
                      <a:pt x="110" y="477"/>
                      <a:pt x="219" y="477"/>
                    </a:cubicBezTo>
                    <a:cubicBezTo>
                      <a:pt x="243" y="477"/>
                      <a:pt x="271" y="472"/>
                      <a:pt x="305" y="461"/>
                    </a:cubicBezTo>
                    <a:cubicBezTo>
                      <a:pt x="396" y="430"/>
                      <a:pt x="426" y="400"/>
                      <a:pt x="457" y="400"/>
                    </a:cubicBezTo>
                    <a:cubicBezTo>
                      <a:pt x="487" y="370"/>
                      <a:pt x="487" y="278"/>
                      <a:pt x="457" y="218"/>
                    </a:cubicBezTo>
                    <a:cubicBezTo>
                      <a:pt x="429" y="109"/>
                      <a:pt x="354" y="0"/>
                      <a:pt x="22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4199" name="Shape 4199"/>
        <p:cNvGrpSpPr/>
        <p:nvPr/>
      </p:nvGrpSpPr>
      <p:grpSpPr>
        <a:xfrm>
          <a:off x="0" y="0"/>
          <a:ext cx="0" cy="0"/>
          <a:chOff x="0" y="0"/>
          <a:chExt cx="0" cy="0"/>
        </a:xfrm>
      </p:grpSpPr>
      <p:sp>
        <p:nvSpPr>
          <p:cNvPr id="4200" name="Google Shape;4200;p25"/>
          <p:cNvSpPr txBox="1"/>
          <p:nvPr>
            <p:ph type="title"/>
          </p:nvPr>
        </p:nvSpPr>
        <p:spPr>
          <a:xfrm>
            <a:off x="705725" y="539500"/>
            <a:ext cx="3865200" cy="810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4200"/>
              <a:buNone/>
              <a:defRPr sz="4800"/>
            </a:lvl1pPr>
            <a:lvl2pPr lvl="1" rtl="0" algn="r">
              <a:spcBef>
                <a:spcPts val="0"/>
              </a:spcBef>
              <a:spcAft>
                <a:spcPts val="0"/>
              </a:spcAft>
              <a:buClr>
                <a:schemeClr val="dk2"/>
              </a:buClr>
              <a:buSzPts val="4200"/>
              <a:buNone/>
              <a:defRPr sz="4200">
                <a:solidFill>
                  <a:schemeClr val="dk2"/>
                </a:solidFill>
              </a:defRPr>
            </a:lvl2pPr>
            <a:lvl3pPr lvl="2" rtl="0" algn="r">
              <a:spcBef>
                <a:spcPts val="0"/>
              </a:spcBef>
              <a:spcAft>
                <a:spcPts val="0"/>
              </a:spcAft>
              <a:buClr>
                <a:schemeClr val="dk2"/>
              </a:buClr>
              <a:buSzPts val="4200"/>
              <a:buNone/>
              <a:defRPr sz="4200">
                <a:solidFill>
                  <a:schemeClr val="dk2"/>
                </a:solidFill>
              </a:defRPr>
            </a:lvl3pPr>
            <a:lvl4pPr lvl="3" rtl="0" algn="r">
              <a:spcBef>
                <a:spcPts val="0"/>
              </a:spcBef>
              <a:spcAft>
                <a:spcPts val="0"/>
              </a:spcAft>
              <a:buClr>
                <a:schemeClr val="dk2"/>
              </a:buClr>
              <a:buSzPts val="4200"/>
              <a:buNone/>
              <a:defRPr sz="4200">
                <a:solidFill>
                  <a:schemeClr val="dk2"/>
                </a:solidFill>
              </a:defRPr>
            </a:lvl4pPr>
            <a:lvl5pPr lvl="4" rtl="0" algn="r">
              <a:spcBef>
                <a:spcPts val="0"/>
              </a:spcBef>
              <a:spcAft>
                <a:spcPts val="0"/>
              </a:spcAft>
              <a:buClr>
                <a:schemeClr val="dk2"/>
              </a:buClr>
              <a:buSzPts val="4200"/>
              <a:buNone/>
              <a:defRPr sz="4200">
                <a:solidFill>
                  <a:schemeClr val="dk2"/>
                </a:solidFill>
              </a:defRPr>
            </a:lvl5pPr>
            <a:lvl6pPr lvl="5" rtl="0" algn="r">
              <a:spcBef>
                <a:spcPts val="0"/>
              </a:spcBef>
              <a:spcAft>
                <a:spcPts val="0"/>
              </a:spcAft>
              <a:buClr>
                <a:schemeClr val="dk2"/>
              </a:buClr>
              <a:buSzPts val="4200"/>
              <a:buNone/>
              <a:defRPr sz="4200">
                <a:solidFill>
                  <a:schemeClr val="dk2"/>
                </a:solidFill>
              </a:defRPr>
            </a:lvl6pPr>
            <a:lvl7pPr lvl="6" rtl="0" algn="r">
              <a:spcBef>
                <a:spcPts val="0"/>
              </a:spcBef>
              <a:spcAft>
                <a:spcPts val="0"/>
              </a:spcAft>
              <a:buClr>
                <a:schemeClr val="dk2"/>
              </a:buClr>
              <a:buSzPts val="4200"/>
              <a:buNone/>
              <a:defRPr sz="4200">
                <a:solidFill>
                  <a:schemeClr val="dk2"/>
                </a:solidFill>
              </a:defRPr>
            </a:lvl7pPr>
            <a:lvl8pPr lvl="7" rtl="0" algn="r">
              <a:spcBef>
                <a:spcPts val="0"/>
              </a:spcBef>
              <a:spcAft>
                <a:spcPts val="0"/>
              </a:spcAft>
              <a:buClr>
                <a:schemeClr val="dk2"/>
              </a:buClr>
              <a:buSzPts val="4200"/>
              <a:buNone/>
              <a:defRPr sz="4200">
                <a:solidFill>
                  <a:schemeClr val="dk2"/>
                </a:solidFill>
              </a:defRPr>
            </a:lvl8pPr>
            <a:lvl9pPr lvl="8" rtl="0" algn="r">
              <a:spcBef>
                <a:spcPts val="0"/>
              </a:spcBef>
              <a:spcAft>
                <a:spcPts val="0"/>
              </a:spcAft>
              <a:buClr>
                <a:schemeClr val="dk2"/>
              </a:buClr>
              <a:buSzPts val="4200"/>
              <a:buNone/>
              <a:defRPr sz="4200">
                <a:solidFill>
                  <a:schemeClr val="dk2"/>
                </a:solidFill>
              </a:defRPr>
            </a:lvl9pPr>
          </a:lstStyle>
          <a:p/>
        </p:txBody>
      </p:sp>
      <p:sp>
        <p:nvSpPr>
          <p:cNvPr id="4201" name="Google Shape;4201;p25"/>
          <p:cNvSpPr txBox="1"/>
          <p:nvPr>
            <p:ph idx="1" type="subTitle"/>
          </p:nvPr>
        </p:nvSpPr>
        <p:spPr>
          <a:xfrm>
            <a:off x="705725" y="1434750"/>
            <a:ext cx="3866400" cy="122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400"/>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4202" name="Google Shape;4202;p25"/>
          <p:cNvSpPr txBox="1"/>
          <p:nvPr/>
        </p:nvSpPr>
        <p:spPr>
          <a:xfrm>
            <a:off x="705050" y="3905250"/>
            <a:ext cx="3105000" cy="69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de" sz="1200">
                <a:solidFill>
                  <a:schemeClr val="dk1"/>
                </a:solidFill>
                <a:latin typeface="Abel"/>
                <a:ea typeface="Abel"/>
                <a:cs typeface="Abel"/>
                <a:sym typeface="Abel"/>
              </a:rPr>
              <a:t>CREDITS: Diese Präsentationsvorlage wurde von Slidesgo erstellt, inklusive Icons von Flaticon und Infografiken &amp; Bilder von Freepik </a:t>
            </a:r>
            <a:endParaRPr sz="1200">
              <a:solidFill>
                <a:schemeClr val="dk1"/>
              </a:solidFill>
              <a:latin typeface="Abel"/>
              <a:ea typeface="Abel"/>
              <a:cs typeface="Abel"/>
              <a:sym typeface="Abel"/>
            </a:endParaRPr>
          </a:p>
        </p:txBody>
      </p:sp>
      <p:grpSp>
        <p:nvGrpSpPr>
          <p:cNvPr id="4203" name="Google Shape;4203;p25"/>
          <p:cNvGrpSpPr/>
          <p:nvPr/>
        </p:nvGrpSpPr>
        <p:grpSpPr>
          <a:xfrm rot="-778054">
            <a:off x="3248929" y="772075"/>
            <a:ext cx="7706697" cy="7263245"/>
            <a:chOff x="2905900" y="1175475"/>
            <a:chExt cx="7706675" cy="7263225"/>
          </a:xfrm>
        </p:grpSpPr>
        <p:sp>
          <p:nvSpPr>
            <p:cNvPr id="4204" name="Google Shape;4204;p25"/>
            <p:cNvSpPr/>
            <p:nvPr/>
          </p:nvSpPr>
          <p:spPr>
            <a:xfrm>
              <a:off x="2928900" y="2844350"/>
              <a:ext cx="6739500" cy="5594350"/>
            </a:xfrm>
            <a:custGeom>
              <a:rect b="b" l="l" r="r" t="t"/>
              <a:pathLst>
                <a:path extrusionOk="0" h="223774" w="269580">
                  <a:moveTo>
                    <a:pt x="174016" y="46210"/>
                  </a:moveTo>
                  <a:lnTo>
                    <a:pt x="216965" y="64022"/>
                  </a:lnTo>
                  <a:lnTo>
                    <a:pt x="161979" y="65268"/>
                  </a:lnTo>
                  <a:lnTo>
                    <a:pt x="174016" y="46210"/>
                  </a:lnTo>
                  <a:close/>
                  <a:moveTo>
                    <a:pt x="106172" y="18003"/>
                  </a:moveTo>
                  <a:lnTo>
                    <a:pt x="173681" y="46058"/>
                  </a:lnTo>
                  <a:lnTo>
                    <a:pt x="161523" y="65298"/>
                  </a:lnTo>
                  <a:lnTo>
                    <a:pt x="158970" y="65359"/>
                  </a:lnTo>
                  <a:lnTo>
                    <a:pt x="106172" y="18003"/>
                  </a:lnTo>
                  <a:close/>
                  <a:moveTo>
                    <a:pt x="105777" y="18185"/>
                  </a:moveTo>
                  <a:lnTo>
                    <a:pt x="158362" y="65359"/>
                  </a:lnTo>
                  <a:lnTo>
                    <a:pt x="117875" y="66271"/>
                  </a:lnTo>
                  <a:lnTo>
                    <a:pt x="105777" y="18185"/>
                  </a:lnTo>
                  <a:close/>
                  <a:moveTo>
                    <a:pt x="161249" y="65694"/>
                  </a:moveTo>
                  <a:lnTo>
                    <a:pt x="160581" y="66788"/>
                  </a:lnTo>
                  <a:lnTo>
                    <a:pt x="159395" y="65724"/>
                  </a:lnTo>
                  <a:lnTo>
                    <a:pt x="161249" y="65694"/>
                  </a:lnTo>
                  <a:close/>
                  <a:moveTo>
                    <a:pt x="105291" y="18003"/>
                  </a:moveTo>
                  <a:lnTo>
                    <a:pt x="117449" y="66302"/>
                  </a:lnTo>
                  <a:lnTo>
                    <a:pt x="91127" y="66909"/>
                  </a:lnTo>
                  <a:lnTo>
                    <a:pt x="105291" y="18003"/>
                  </a:lnTo>
                  <a:close/>
                  <a:moveTo>
                    <a:pt x="92312" y="48915"/>
                  </a:moveTo>
                  <a:lnTo>
                    <a:pt x="90671" y="66940"/>
                  </a:lnTo>
                  <a:cubicBezTo>
                    <a:pt x="90671" y="67061"/>
                    <a:pt x="90731" y="67153"/>
                    <a:pt x="90823" y="67183"/>
                  </a:cubicBezTo>
                  <a:lnTo>
                    <a:pt x="90853" y="67183"/>
                  </a:lnTo>
                  <a:lnTo>
                    <a:pt x="92525" y="76302"/>
                  </a:lnTo>
                  <a:lnTo>
                    <a:pt x="65868" y="72107"/>
                  </a:lnTo>
                  <a:lnTo>
                    <a:pt x="92312" y="48915"/>
                  </a:lnTo>
                  <a:close/>
                  <a:moveTo>
                    <a:pt x="117571" y="66697"/>
                  </a:moveTo>
                  <a:lnTo>
                    <a:pt x="121097" y="80770"/>
                  </a:lnTo>
                  <a:lnTo>
                    <a:pt x="92981" y="76362"/>
                  </a:lnTo>
                  <a:lnTo>
                    <a:pt x="91309" y="67305"/>
                  </a:lnTo>
                  <a:lnTo>
                    <a:pt x="117571" y="66697"/>
                  </a:lnTo>
                  <a:close/>
                  <a:moveTo>
                    <a:pt x="35411" y="44204"/>
                  </a:moveTo>
                  <a:lnTo>
                    <a:pt x="65047" y="71955"/>
                  </a:lnTo>
                  <a:lnTo>
                    <a:pt x="11855" y="84812"/>
                  </a:lnTo>
                  <a:lnTo>
                    <a:pt x="11855" y="84812"/>
                  </a:lnTo>
                  <a:lnTo>
                    <a:pt x="35411" y="44204"/>
                  </a:lnTo>
                  <a:close/>
                  <a:moveTo>
                    <a:pt x="66932" y="72685"/>
                  </a:moveTo>
                  <a:lnTo>
                    <a:pt x="92677" y="76727"/>
                  </a:lnTo>
                  <a:lnTo>
                    <a:pt x="94592" y="87244"/>
                  </a:lnTo>
                  <a:lnTo>
                    <a:pt x="66932" y="72685"/>
                  </a:lnTo>
                  <a:close/>
                  <a:moveTo>
                    <a:pt x="65503" y="72381"/>
                  </a:moveTo>
                  <a:lnTo>
                    <a:pt x="65625" y="72502"/>
                  </a:lnTo>
                  <a:lnTo>
                    <a:pt x="94196" y="87518"/>
                  </a:lnTo>
                  <a:lnTo>
                    <a:pt x="44682" y="80861"/>
                  </a:lnTo>
                  <a:lnTo>
                    <a:pt x="65503" y="72381"/>
                  </a:lnTo>
                  <a:close/>
                  <a:moveTo>
                    <a:pt x="93011" y="76818"/>
                  </a:moveTo>
                  <a:lnTo>
                    <a:pt x="120124" y="81043"/>
                  </a:lnTo>
                  <a:lnTo>
                    <a:pt x="94987" y="87518"/>
                  </a:lnTo>
                  <a:lnTo>
                    <a:pt x="93011" y="76818"/>
                  </a:lnTo>
                  <a:close/>
                  <a:moveTo>
                    <a:pt x="45047" y="81317"/>
                  </a:moveTo>
                  <a:lnTo>
                    <a:pt x="93984" y="87882"/>
                  </a:lnTo>
                  <a:lnTo>
                    <a:pt x="70062" y="96788"/>
                  </a:lnTo>
                  <a:cubicBezTo>
                    <a:pt x="70062" y="96728"/>
                    <a:pt x="70032" y="96667"/>
                    <a:pt x="69971" y="96636"/>
                  </a:cubicBezTo>
                  <a:lnTo>
                    <a:pt x="45047" y="81317"/>
                  </a:lnTo>
                  <a:close/>
                  <a:moveTo>
                    <a:pt x="160702" y="67396"/>
                  </a:moveTo>
                  <a:lnTo>
                    <a:pt x="177116" y="82198"/>
                  </a:lnTo>
                  <a:lnTo>
                    <a:pt x="141614" y="97579"/>
                  </a:lnTo>
                  <a:lnTo>
                    <a:pt x="160702" y="67396"/>
                  </a:lnTo>
                  <a:close/>
                  <a:moveTo>
                    <a:pt x="120580" y="81347"/>
                  </a:moveTo>
                  <a:lnTo>
                    <a:pt x="104379" y="102168"/>
                  </a:lnTo>
                  <a:lnTo>
                    <a:pt x="95230" y="87852"/>
                  </a:lnTo>
                  <a:lnTo>
                    <a:pt x="120580" y="81347"/>
                  </a:lnTo>
                  <a:close/>
                  <a:moveTo>
                    <a:pt x="94835" y="88004"/>
                  </a:moveTo>
                  <a:lnTo>
                    <a:pt x="104105" y="102503"/>
                  </a:lnTo>
                  <a:lnTo>
                    <a:pt x="103619" y="103171"/>
                  </a:lnTo>
                  <a:lnTo>
                    <a:pt x="70883" y="96940"/>
                  </a:lnTo>
                  <a:lnTo>
                    <a:pt x="94835" y="88004"/>
                  </a:lnTo>
                  <a:close/>
                  <a:moveTo>
                    <a:pt x="104349" y="102898"/>
                  </a:moveTo>
                  <a:lnTo>
                    <a:pt x="104653" y="103354"/>
                  </a:lnTo>
                  <a:lnTo>
                    <a:pt x="104075" y="103232"/>
                  </a:lnTo>
                  <a:lnTo>
                    <a:pt x="104349" y="102898"/>
                  </a:lnTo>
                  <a:close/>
                  <a:moveTo>
                    <a:pt x="158818" y="65815"/>
                  </a:moveTo>
                  <a:lnTo>
                    <a:pt x="160338" y="67183"/>
                  </a:lnTo>
                  <a:lnTo>
                    <a:pt x="140884" y="97913"/>
                  </a:lnTo>
                  <a:cubicBezTo>
                    <a:pt x="140854" y="98004"/>
                    <a:pt x="140854" y="98095"/>
                    <a:pt x="140884" y="98156"/>
                  </a:cubicBezTo>
                  <a:lnTo>
                    <a:pt x="140945" y="98186"/>
                  </a:lnTo>
                  <a:lnTo>
                    <a:pt x="140854" y="98186"/>
                  </a:lnTo>
                  <a:lnTo>
                    <a:pt x="110428" y="104448"/>
                  </a:lnTo>
                  <a:lnTo>
                    <a:pt x="105169" y="103445"/>
                  </a:lnTo>
                  <a:lnTo>
                    <a:pt x="104622" y="102533"/>
                  </a:lnTo>
                  <a:lnTo>
                    <a:pt x="121218" y="81195"/>
                  </a:lnTo>
                  <a:lnTo>
                    <a:pt x="121401" y="81165"/>
                  </a:lnTo>
                  <a:cubicBezTo>
                    <a:pt x="121522" y="81104"/>
                    <a:pt x="121583" y="81013"/>
                    <a:pt x="121553" y="80922"/>
                  </a:cubicBezTo>
                  <a:lnTo>
                    <a:pt x="117996" y="66727"/>
                  </a:lnTo>
                  <a:lnTo>
                    <a:pt x="158818" y="65815"/>
                  </a:lnTo>
                  <a:close/>
                  <a:moveTo>
                    <a:pt x="105473" y="103931"/>
                  </a:moveTo>
                  <a:lnTo>
                    <a:pt x="109394" y="104691"/>
                  </a:lnTo>
                  <a:lnTo>
                    <a:pt x="106355" y="105299"/>
                  </a:lnTo>
                  <a:lnTo>
                    <a:pt x="105473" y="103931"/>
                  </a:lnTo>
                  <a:close/>
                  <a:moveTo>
                    <a:pt x="103771" y="103567"/>
                  </a:moveTo>
                  <a:lnTo>
                    <a:pt x="104926" y="103810"/>
                  </a:lnTo>
                  <a:lnTo>
                    <a:pt x="105899" y="105360"/>
                  </a:lnTo>
                  <a:lnTo>
                    <a:pt x="101735" y="106241"/>
                  </a:lnTo>
                  <a:lnTo>
                    <a:pt x="103771" y="103567"/>
                  </a:lnTo>
                  <a:close/>
                  <a:moveTo>
                    <a:pt x="218029" y="64903"/>
                  </a:moveTo>
                  <a:lnTo>
                    <a:pt x="209244" y="110466"/>
                  </a:lnTo>
                  <a:lnTo>
                    <a:pt x="209214" y="110406"/>
                  </a:lnTo>
                  <a:lnTo>
                    <a:pt x="177876" y="82290"/>
                  </a:lnTo>
                  <a:lnTo>
                    <a:pt x="218029" y="64903"/>
                  </a:lnTo>
                  <a:close/>
                  <a:moveTo>
                    <a:pt x="140854" y="98551"/>
                  </a:moveTo>
                  <a:lnTo>
                    <a:pt x="154532" y="112837"/>
                  </a:lnTo>
                  <a:lnTo>
                    <a:pt x="154532" y="112837"/>
                  </a:lnTo>
                  <a:lnTo>
                    <a:pt x="111461" y="104630"/>
                  </a:lnTo>
                  <a:lnTo>
                    <a:pt x="140854" y="98551"/>
                  </a:lnTo>
                  <a:close/>
                  <a:moveTo>
                    <a:pt x="69971" y="97092"/>
                  </a:moveTo>
                  <a:cubicBezTo>
                    <a:pt x="70001" y="97123"/>
                    <a:pt x="70032" y="97153"/>
                    <a:pt x="70093" y="97183"/>
                  </a:cubicBezTo>
                  <a:lnTo>
                    <a:pt x="103346" y="103536"/>
                  </a:lnTo>
                  <a:lnTo>
                    <a:pt x="101127" y="106393"/>
                  </a:lnTo>
                  <a:lnTo>
                    <a:pt x="59089" y="115056"/>
                  </a:lnTo>
                  <a:lnTo>
                    <a:pt x="69971" y="97092"/>
                  </a:lnTo>
                  <a:close/>
                  <a:moveTo>
                    <a:pt x="100701" y="106880"/>
                  </a:moveTo>
                  <a:lnTo>
                    <a:pt x="86294" y="125421"/>
                  </a:lnTo>
                  <a:lnTo>
                    <a:pt x="59667" y="115360"/>
                  </a:lnTo>
                  <a:lnTo>
                    <a:pt x="100701" y="106880"/>
                  </a:lnTo>
                  <a:close/>
                  <a:moveTo>
                    <a:pt x="63466" y="72745"/>
                  </a:moveTo>
                  <a:lnTo>
                    <a:pt x="43922" y="80709"/>
                  </a:lnTo>
                  <a:cubicBezTo>
                    <a:pt x="43922" y="80739"/>
                    <a:pt x="43922" y="80739"/>
                    <a:pt x="43892" y="80739"/>
                  </a:cubicBezTo>
                  <a:lnTo>
                    <a:pt x="43740" y="80709"/>
                  </a:lnTo>
                  <a:cubicBezTo>
                    <a:pt x="43618" y="80709"/>
                    <a:pt x="43557" y="80739"/>
                    <a:pt x="43527" y="80861"/>
                  </a:cubicBezTo>
                  <a:lnTo>
                    <a:pt x="30791" y="127397"/>
                  </a:lnTo>
                  <a:lnTo>
                    <a:pt x="12098" y="85177"/>
                  </a:lnTo>
                  <a:lnTo>
                    <a:pt x="63466" y="72745"/>
                  </a:lnTo>
                  <a:close/>
                  <a:moveTo>
                    <a:pt x="110428" y="104874"/>
                  </a:moveTo>
                  <a:lnTo>
                    <a:pt x="154866" y="113323"/>
                  </a:lnTo>
                  <a:lnTo>
                    <a:pt x="147997" y="133689"/>
                  </a:lnTo>
                  <a:lnTo>
                    <a:pt x="119486" y="125907"/>
                  </a:lnTo>
                  <a:lnTo>
                    <a:pt x="119455" y="125877"/>
                  </a:lnTo>
                  <a:lnTo>
                    <a:pt x="106568" y="105664"/>
                  </a:lnTo>
                  <a:lnTo>
                    <a:pt x="110428" y="104874"/>
                  </a:lnTo>
                  <a:close/>
                  <a:moveTo>
                    <a:pt x="106172" y="105725"/>
                  </a:moveTo>
                  <a:lnTo>
                    <a:pt x="119060" y="125907"/>
                  </a:lnTo>
                  <a:lnTo>
                    <a:pt x="96719" y="139707"/>
                  </a:lnTo>
                  <a:lnTo>
                    <a:pt x="86689" y="125603"/>
                  </a:lnTo>
                  <a:lnTo>
                    <a:pt x="101339" y="106728"/>
                  </a:lnTo>
                  <a:lnTo>
                    <a:pt x="106172" y="105725"/>
                  </a:lnTo>
                  <a:close/>
                  <a:moveTo>
                    <a:pt x="191736" y="110041"/>
                  </a:moveTo>
                  <a:lnTo>
                    <a:pt x="209062" y="110770"/>
                  </a:lnTo>
                  <a:lnTo>
                    <a:pt x="181523" y="141379"/>
                  </a:lnTo>
                  <a:lnTo>
                    <a:pt x="191736" y="110041"/>
                  </a:lnTo>
                  <a:close/>
                  <a:moveTo>
                    <a:pt x="177481" y="82533"/>
                  </a:moveTo>
                  <a:lnTo>
                    <a:pt x="208515" y="110345"/>
                  </a:lnTo>
                  <a:lnTo>
                    <a:pt x="191584" y="109615"/>
                  </a:lnTo>
                  <a:cubicBezTo>
                    <a:pt x="191493" y="109615"/>
                    <a:pt x="191402" y="109646"/>
                    <a:pt x="191402" y="109767"/>
                  </a:cubicBezTo>
                  <a:lnTo>
                    <a:pt x="180824" y="142138"/>
                  </a:lnTo>
                  <a:lnTo>
                    <a:pt x="180642" y="142382"/>
                  </a:lnTo>
                  <a:lnTo>
                    <a:pt x="155413" y="113111"/>
                  </a:lnTo>
                  <a:cubicBezTo>
                    <a:pt x="155383" y="113080"/>
                    <a:pt x="155322" y="113080"/>
                    <a:pt x="155292" y="113050"/>
                  </a:cubicBezTo>
                  <a:lnTo>
                    <a:pt x="155231" y="113050"/>
                  </a:lnTo>
                  <a:lnTo>
                    <a:pt x="141097" y="98247"/>
                  </a:lnTo>
                  <a:lnTo>
                    <a:pt x="141188" y="98247"/>
                  </a:lnTo>
                  <a:lnTo>
                    <a:pt x="177481" y="82533"/>
                  </a:lnTo>
                  <a:close/>
                  <a:moveTo>
                    <a:pt x="155261" y="113506"/>
                  </a:moveTo>
                  <a:lnTo>
                    <a:pt x="180308" y="142564"/>
                  </a:lnTo>
                  <a:lnTo>
                    <a:pt x="148392" y="133810"/>
                  </a:lnTo>
                  <a:lnTo>
                    <a:pt x="155261" y="113506"/>
                  </a:lnTo>
                  <a:close/>
                  <a:moveTo>
                    <a:pt x="58785" y="115390"/>
                  </a:moveTo>
                  <a:cubicBezTo>
                    <a:pt x="58816" y="115421"/>
                    <a:pt x="58877" y="115482"/>
                    <a:pt x="58907" y="115482"/>
                  </a:cubicBezTo>
                  <a:lnTo>
                    <a:pt x="86081" y="125755"/>
                  </a:lnTo>
                  <a:lnTo>
                    <a:pt x="49454" y="173902"/>
                  </a:lnTo>
                  <a:lnTo>
                    <a:pt x="31551" y="128552"/>
                  </a:lnTo>
                  <a:lnTo>
                    <a:pt x="58785" y="115390"/>
                  </a:lnTo>
                  <a:close/>
                  <a:moveTo>
                    <a:pt x="96172" y="140831"/>
                  </a:moveTo>
                  <a:lnTo>
                    <a:pt x="92494" y="177093"/>
                  </a:lnTo>
                  <a:lnTo>
                    <a:pt x="50244" y="174358"/>
                  </a:lnTo>
                  <a:lnTo>
                    <a:pt x="96172" y="140831"/>
                  </a:lnTo>
                  <a:close/>
                  <a:moveTo>
                    <a:pt x="86415" y="125907"/>
                  </a:moveTo>
                  <a:lnTo>
                    <a:pt x="96446" y="140041"/>
                  </a:lnTo>
                  <a:lnTo>
                    <a:pt x="96476" y="140102"/>
                  </a:lnTo>
                  <a:cubicBezTo>
                    <a:pt x="96530" y="140138"/>
                    <a:pt x="96573" y="140152"/>
                    <a:pt x="96623" y="140152"/>
                  </a:cubicBezTo>
                  <a:cubicBezTo>
                    <a:pt x="96659" y="140152"/>
                    <a:pt x="96699" y="140145"/>
                    <a:pt x="96750" y="140132"/>
                  </a:cubicBezTo>
                  <a:lnTo>
                    <a:pt x="119151" y="126302"/>
                  </a:lnTo>
                  <a:lnTo>
                    <a:pt x="95291" y="177337"/>
                  </a:lnTo>
                  <a:lnTo>
                    <a:pt x="92859" y="177185"/>
                  </a:lnTo>
                  <a:lnTo>
                    <a:pt x="96598" y="140467"/>
                  </a:lnTo>
                  <a:cubicBezTo>
                    <a:pt x="96598" y="140406"/>
                    <a:pt x="96567" y="140315"/>
                    <a:pt x="96476" y="140284"/>
                  </a:cubicBezTo>
                  <a:cubicBezTo>
                    <a:pt x="96446" y="140269"/>
                    <a:pt x="96408" y="140262"/>
                    <a:pt x="96370" y="140262"/>
                  </a:cubicBezTo>
                  <a:cubicBezTo>
                    <a:pt x="96332" y="140262"/>
                    <a:pt x="96294" y="140269"/>
                    <a:pt x="96263" y="140284"/>
                  </a:cubicBezTo>
                  <a:lnTo>
                    <a:pt x="49606" y="174327"/>
                  </a:lnTo>
                  <a:lnTo>
                    <a:pt x="86415" y="125907"/>
                  </a:lnTo>
                  <a:close/>
                  <a:moveTo>
                    <a:pt x="119577" y="126333"/>
                  </a:moveTo>
                  <a:lnTo>
                    <a:pt x="147845" y="134084"/>
                  </a:lnTo>
                  <a:lnTo>
                    <a:pt x="135413" y="170893"/>
                  </a:lnTo>
                  <a:lnTo>
                    <a:pt x="95716" y="177397"/>
                  </a:lnTo>
                  <a:lnTo>
                    <a:pt x="119577" y="126333"/>
                  </a:lnTo>
                  <a:close/>
                  <a:moveTo>
                    <a:pt x="92829" y="177549"/>
                  </a:moveTo>
                  <a:lnTo>
                    <a:pt x="95412" y="177701"/>
                  </a:lnTo>
                  <a:cubicBezTo>
                    <a:pt x="95443" y="177701"/>
                    <a:pt x="95534" y="177701"/>
                    <a:pt x="95564" y="177671"/>
                  </a:cubicBezTo>
                  <a:cubicBezTo>
                    <a:pt x="95564" y="177701"/>
                    <a:pt x="95595" y="177732"/>
                    <a:pt x="95655" y="177762"/>
                  </a:cubicBezTo>
                  <a:lnTo>
                    <a:pt x="121127" y="192899"/>
                  </a:lnTo>
                  <a:lnTo>
                    <a:pt x="88239" y="223021"/>
                  </a:lnTo>
                  <a:lnTo>
                    <a:pt x="92829" y="177549"/>
                  </a:lnTo>
                  <a:close/>
                  <a:moveTo>
                    <a:pt x="222863" y="1"/>
                  </a:moveTo>
                  <a:cubicBezTo>
                    <a:pt x="222780" y="1"/>
                    <a:pt x="222735" y="55"/>
                    <a:pt x="222710" y="130"/>
                  </a:cubicBezTo>
                  <a:lnTo>
                    <a:pt x="209366" y="33900"/>
                  </a:lnTo>
                  <a:lnTo>
                    <a:pt x="183803" y="30252"/>
                  </a:lnTo>
                  <a:cubicBezTo>
                    <a:pt x="183712" y="30252"/>
                    <a:pt x="183651" y="30283"/>
                    <a:pt x="183590" y="30313"/>
                  </a:cubicBezTo>
                  <a:lnTo>
                    <a:pt x="173924" y="45724"/>
                  </a:lnTo>
                  <a:lnTo>
                    <a:pt x="105382" y="17243"/>
                  </a:lnTo>
                  <a:cubicBezTo>
                    <a:pt x="105342" y="17243"/>
                    <a:pt x="105301" y="17230"/>
                    <a:pt x="105270" y="17230"/>
                  </a:cubicBezTo>
                  <a:cubicBezTo>
                    <a:pt x="105254" y="17230"/>
                    <a:pt x="105240" y="17233"/>
                    <a:pt x="105230" y="17243"/>
                  </a:cubicBezTo>
                  <a:lnTo>
                    <a:pt x="105109" y="17365"/>
                  </a:lnTo>
                  <a:lnTo>
                    <a:pt x="91309" y="64934"/>
                  </a:lnTo>
                  <a:lnTo>
                    <a:pt x="92798" y="48459"/>
                  </a:lnTo>
                  <a:cubicBezTo>
                    <a:pt x="92798" y="48368"/>
                    <a:pt x="92768" y="48307"/>
                    <a:pt x="92677" y="48247"/>
                  </a:cubicBezTo>
                  <a:cubicBezTo>
                    <a:pt x="92654" y="48235"/>
                    <a:pt x="92628" y="48228"/>
                    <a:pt x="92601" y="48228"/>
                  </a:cubicBezTo>
                  <a:cubicBezTo>
                    <a:pt x="92553" y="48228"/>
                    <a:pt x="92502" y="48250"/>
                    <a:pt x="92464" y="48307"/>
                  </a:cubicBezTo>
                  <a:lnTo>
                    <a:pt x="65625" y="71864"/>
                  </a:lnTo>
                  <a:lnTo>
                    <a:pt x="65564" y="71894"/>
                  </a:lnTo>
                  <a:lnTo>
                    <a:pt x="35533" y="43748"/>
                  </a:lnTo>
                  <a:cubicBezTo>
                    <a:pt x="35511" y="43704"/>
                    <a:pt x="35456" y="43675"/>
                    <a:pt x="35416" y="43675"/>
                  </a:cubicBezTo>
                  <a:cubicBezTo>
                    <a:pt x="35401" y="43675"/>
                    <a:pt x="35389" y="43679"/>
                    <a:pt x="35381" y="43687"/>
                  </a:cubicBezTo>
                  <a:cubicBezTo>
                    <a:pt x="35320" y="43687"/>
                    <a:pt x="35259" y="43748"/>
                    <a:pt x="35229" y="43809"/>
                  </a:cubicBezTo>
                  <a:lnTo>
                    <a:pt x="11672" y="84478"/>
                  </a:lnTo>
                  <a:lnTo>
                    <a:pt x="395" y="67365"/>
                  </a:lnTo>
                  <a:cubicBezTo>
                    <a:pt x="374" y="67322"/>
                    <a:pt x="307" y="67279"/>
                    <a:pt x="237" y="67279"/>
                  </a:cubicBezTo>
                  <a:cubicBezTo>
                    <a:pt x="208" y="67279"/>
                    <a:pt x="179" y="67287"/>
                    <a:pt x="152" y="67305"/>
                  </a:cubicBezTo>
                  <a:cubicBezTo>
                    <a:pt x="91" y="67335"/>
                    <a:pt x="0" y="67396"/>
                    <a:pt x="0" y="67487"/>
                  </a:cubicBezTo>
                  <a:lnTo>
                    <a:pt x="3556" y="112898"/>
                  </a:lnTo>
                  <a:cubicBezTo>
                    <a:pt x="3556" y="112989"/>
                    <a:pt x="3648" y="113080"/>
                    <a:pt x="3769" y="113080"/>
                  </a:cubicBezTo>
                  <a:cubicBezTo>
                    <a:pt x="3891" y="113080"/>
                    <a:pt x="3952" y="112959"/>
                    <a:pt x="3952" y="112837"/>
                  </a:cubicBezTo>
                  <a:lnTo>
                    <a:pt x="456" y="68216"/>
                  </a:lnTo>
                  <a:lnTo>
                    <a:pt x="11490" y="84934"/>
                  </a:lnTo>
                  <a:cubicBezTo>
                    <a:pt x="11520" y="84964"/>
                    <a:pt x="11551" y="84995"/>
                    <a:pt x="11642" y="84995"/>
                  </a:cubicBezTo>
                  <a:lnTo>
                    <a:pt x="11642" y="85116"/>
                  </a:lnTo>
                  <a:lnTo>
                    <a:pt x="30669" y="128096"/>
                  </a:lnTo>
                  <a:cubicBezTo>
                    <a:pt x="30700" y="128157"/>
                    <a:pt x="30791" y="128187"/>
                    <a:pt x="30852" y="128187"/>
                  </a:cubicBezTo>
                  <a:cubicBezTo>
                    <a:pt x="30943" y="128187"/>
                    <a:pt x="31004" y="128126"/>
                    <a:pt x="31065" y="128035"/>
                  </a:cubicBezTo>
                  <a:lnTo>
                    <a:pt x="43861" y="81165"/>
                  </a:lnTo>
                  <a:lnTo>
                    <a:pt x="44044" y="81195"/>
                  </a:lnTo>
                  <a:lnTo>
                    <a:pt x="69576" y="96879"/>
                  </a:lnTo>
                  <a:lnTo>
                    <a:pt x="58634" y="115026"/>
                  </a:lnTo>
                  <a:lnTo>
                    <a:pt x="31156" y="128278"/>
                  </a:lnTo>
                  <a:cubicBezTo>
                    <a:pt x="31095" y="128309"/>
                    <a:pt x="31004" y="128430"/>
                    <a:pt x="31034" y="128552"/>
                  </a:cubicBezTo>
                  <a:lnTo>
                    <a:pt x="49150" y="174449"/>
                  </a:lnTo>
                  <a:cubicBezTo>
                    <a:pt x="49180" y="174510"/>
                    <a:pt x="49211" y="174540"/>
                    <a:pt x="49272" y="174540"/>
                  </a:cubicBezTo>
                  <a:lnTo>
                    <a:pt x="49393" y="174540"/>
                  </a:lnTo>
                  <a:lnTo>
                    <a:pt x="49393" y="174631"/>
                  </a:lnTo>
                  <a:cubicBezTo>
                    <a:pt x="49454" y="174692"/>
                    <a:pt x="49515" y="174783"/>
                    <a:pt x="49576" y="174783"/>
                  </a:cubicBezTo>
                  <a:lnTo>
                    <a:pt x="92403" y="177549"/>
                  </a:lnTo>
                  <a:lnTo>
                    <a:pt x="87753" y="223568"/>
                  </a:lnTo>
                  <a:cubicBezTo>
                    <a:pt x="87753" y="223629"/>
                    <a:pt x="87783" y="223720"/>
                    <a:pt x="87844" y="223751"/>
                  </a:cubicBezTo>
                  <a:cubicBezTo>
                    <a:pt x="87889" y="223766"/>
                    <a:pt x="87927" y="223773"/>
                    <a:pt x="87962" y="223773"/>
                  </a:cubicBezTo>
                  <a:cubicBezTo>
                    <a:pt x="87996" y="223773"/>
                    <a:pt x="88026" y="223766"/>
                    <a:pt x="88057" y="223751"/>
                  </a:cubicBezTo>
                  <a:cubicBezTo>
                    <a:pt x="88057" y="223751"/>
                    <a:pt x="88087" y="223751"/>
                    <a:pt x="88087" y="223720"/>
                  </a:cubicBezTo>
                  <a:lnTo>
                    <a:pt x="121583" y="193021"/>
                  </a:lnTo>
                  <a:cubicBezTo>
                    <a:pt x="121644" y="192990"/>
                    <a:pt x="121674" y="192899"/>
                    <a:pt x="121674" y="192869"/>
                  </a:cubicBezTo>
                  <a:cubicBezTo>
                    <a:pt x="121674" y="192778"/>
                    <a:pt x="121644" y="192747"/>
                    <a:pt x="121553" y="192717"/>
                  </a:cubicBezTo>
                  <a:lnTo>
                    <a:pt x="96294" y="177732"/>
                  </a:lnTo>
                  <a:lnTo>
                    <a:pt x="135565" y="171288"/>
                  </a:lnTo>
                  <a:cubicBezTo>
                    <a:pt x="135656" y="171288"/>
                    <a:pt x="135687" y="171197"/>
                    <a:pt x="135717" y="171136"/>
                  </a:cubicBezTo>
                  <a:lnTo>
                    <a:pt x="148179" y="134175"/>
                  </a:lnTo>
                  <a:lnTo>
                    <a:pt x="180672" y="143050"/>
                  </a:lnTo>
                  <a:cubicBezTo>
                    <a:pt x="180694" y="143056"/>
                    <a:pt x="180715" y="143058"/>
                    <a:pt x="180736" y="143058"/>
                  </a:cubicBezTo>
                  <a:cubicBezTo>
                    <a:pt x="180833" y="143058"/>
                    <a:pt x="180915" y="143004"/>
                    <a:pt x="180915" y="142929"/>
                  </a:cubicBezTo>
                  <a:lnTo>
                    <a:pt x="181098" y="142290"/>
                  </a:lnTo>
                  <a:lnTo>
                    <a:pt x="209427" y="110801"/>
                  </a:lnTo>
                  <a:cubicBezTo>
                    <a:pt x="209487" y="110770"/>
                    <a:pt x="209487" y="110709"/>
                    <a:pt x="209487" y="110679"/>
                  </a:cubicBezTo>
                  <a:lnTo>
                    <a:pt x="218363" y="64569"/>
                  </a:lnTo>
                  <a:cubicBezTo>
                    <a:pt x="218363" y="64478"/>
                    <a:pt x="218363" y="64417"/>
                    <a:pt x="218302" y="64356"/>
                  </a:cubicBezTo>
                  <a:cubicBezTo>
                    <a:pt x="218238" y="64335"/>
                    <a:pt x="218188" y="64313"/>
                    <a:pt x="218144" y="64313"/>
                  </a:cubicBezTo>
                  <a:cubicBezTo>
                    <a:pt x="218125" y="64313"/>
                    <a:pt x="218107" y="64317"/>
                    <a:pt x="218089" y="64326"/>
                  </a:cubicBezTo>
                  <a:lnTo>
                    <a:pt x="177420" y="81955"/>
                  </a:lnTo>
                  <a:lnTo>
                    <a:pt x="160763" y="67031"/>
                  </a:lnTo>
                  <a:lnTo>
                    <a:pt x="161645" y="65663"/>
                  </a:lnTo>
                  <a:lnTo>
                    <a:pt x="217846" y="64356"/>
                  </a:lnTo>
                  <a:cubicBezTo>
                    <a:pt x="217937" y="64356"/>
                    <a:pt x="218029" y="64295"/>
                    <a:pt x="218029" y="64204"/>
                  </a:cubicBezTo>
                  <a:cubicBezTo>
                    <a:pt x="218029" y="64143"/>
                    <a:pt x="217998" y="64022"/>
                    <a:pt x="217907" y="63991"/>
                  </a:cubicBezTo>
                  <a:lnTo>
                    <a:pt x="174168" y="45815"/>
                  </a:lnTo>
                  <a:lnTo>
                    <a:pt x="183803" y="30617"/>
                  </a:lnTo>
                  <a:lnTo>
                    <a:pt x="209396" y="34265"/>
                  </a:lnTo>
                  <a:cubicBezTo>
                    <a:pt x="209487" y="34265"/>
                    <a:pt x="209579" y="34234"/>
                    <a:pt x="209639" y="34173"/>
                  </a:cubicBezTo>
                  <a:lnTo>
                    <a:pt x="222922" y="434"/>
                  </a:lnTo>
                  <a:lnTo>
                    <a:pt x="269245" y="10252"/>
                  </a:lnTo>
                  <a:cubicBezTo>
                    <a:pt x="269272" y="10265"/>
                    <a:pt x="269297" y="10271"/>
                    <a:pt x="269320" y="10271"/>
                  </a:cubicBezTo>
                  <a:cubicBezTo>
                    <a:pt x="269403" y="10271"/>
                    <a:pt x="269458" y="10195"/>
                    <a:pt x="269458" y="10100"/>
                  </a:cubicBezTo>
                  <a:cubicBezTo>
                    <a:pt x="269580" y="10009"/>
                    <a:pt x="269549" y="9887"/>
                    <a:pt x="269428" y="9857"/>
                  </a:cubicBezTo>
                  <a:lnTo>
                    <a:pt x="222922" y="9"/>
                  </a:lnTo>
                  <a:cubicBezTo>
                    <a:pt x="222901" y="3"/>
                    <a:pt x="222881" y="1"/>
                    <a:pt x="22286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5" name="Google Shape;4205;p25"/>
            <p:cNvSpPr/>
            <p:nvPr/>
          </p:nvSpPr>
          <p:spPr>
            <a:xfrm>
              <a:off x="3997800" y="4845525"/>
              <a:ext cx="58325" cy="40500"/>
            </a:xfrm>
            <a:custGeom>
              <a:rect b="b" l="l" r="r" t="t"/>
              <a:pathLst>
                <a:path extrusionOk="0" h="1620" w="2333">
                  <a:moveTo>
                    <a:pt x="1112" y="0"/>
                  </a:moveTo>
                  <a:cubicBezTo>
                    <a:pt x="982" y="0"/>
                    <a:pt x="846" y="35"/>
                    <a:pt x="710" y="115"/>
                  </a:cubicBezTo>
                  <a:cubicBezTo>
                    <a:pt x="0" y="571"/>
                    <a:pt x="453" y="1620"/>
                    <a:pt x="1135" y="1620"/>
                  </a:cubicBezTo>
                  <a:cubicBezTo>
                    <a:pt x="1270" y="1620"/>
                    <a:pt x="1415" y="1578"/>
                    <a:pt x="1561" y="1483"/>
                  </a:cubicBezTo>
                  <a:cubicBezTo>
                    <a:pt x="2332" y="1046"/>
                    <a:pt x="1821" y="0"/>
                    <a:pt x="111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6" name="Google Shape;4206;p25"/>
            <p:cNvSpPr/>
            <p:nvPr/>
          </p:nvSpPr>
          <p:spPr>
            <a:xfrm>
              <a:off x="4372550" y="5700400"/>
              <a:ext cx="58950" cy="40500"/>
            </a:xfrm>
            <a:custGeom>
              <a:rect b="b" l="l" r="r" t="t"/>
              <a:pathLst>
                <a:path extrusionOk="0" h="1620" w="2358">
                  <a:moveTo>
                    <a:pt x="1147" y="0"/>
                  </a:moveTo>
                  <a:cubicBezTo>
                    <a:pt x="1016" y="0"/>
                    <a:pt x="876" y="35"/>
                    <a:pt x="736" y="115"/>
                  </a:cubicBezTo>
                  <a:cubicBezTo>
                    <a:pt x="0" y="571"/>
                    <a:pt x="471" y="1620"/>
                    <a:pt x="1158" y="1620"/>
                  </a:cubicBezTo>
                  <a:cubicBezTo>
                    <a:pt x="1295" y="1620"/>
                    <a:pt x="1440" y="1579"/>
                    <a:pt x="1587" y="1483"/>
                  </a:cubicBezTo>
                  <a:cubicBezTo>
                    <a:pt x="2358" y="1046"/>
                    <a:pt x="1868" y="0"/>
                    <a:pt x="114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7" name="Google Shape;4207;p25"/>
            <p:cNvSpPr/>
            <p:nvPr/>
          </p:nvSpPr>
          <p:spPr>
            <a:xfrm>
              <a:off x="4647500" y="5247950"/>
              <a:ext cx="58175" cy="40825"/>
            </a:xfrm>
            <a:custGeom>
              <a:rect b="b" l="l" r="r" t="t"/>
              <a:pathLst>
                <a:path extrusionOk="0" h="1633" w="2327">
                  <a:moveTo>
                    <a:pt x="1130" y="1"/>
                  </a:moveTo>
                  <a:cubicBezTo>
                    <a:pt x="995" y="1"/>
                    <a:pt x="853" y="39"/>
                    <a:pt x="710" y="128"/>
                  </a:cubicBezTo>
                  <a:cubicBezTo>
                    <a:pt x="0" y="584"/>
                    <a:pt x="454" y="1633"/>
                    <a:pt x="1135" y="1633"/>
                  </a:cubicBezTo>
                  <a:cubicBezTo>
                    <a:pt x="1271" y="1633"/>
                    <a:pt x="1415" y="1591"/>
                    <a:pt x="1561" y="1495"/>
                  </a:cubicBezTo>
                  <a:cubicBezTo>
                    <a:pt x="2326" y="1037"/>
                    <a:pt x="1830" y="1"/>
                    <a:pt x="113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8" name="Google Shape;4208;p25"/>
            <p:cNvSpPr/>
            <p:nvPr/>
          </p:nvSpPr>
          <p:spPr>
            <a:xfrm>
              <a:off x="4535925" y="4628950"/>
              <a:ext cx="57675" cy="40525"/>
            </a:xfrm>
            <a:custGeom>
              <a:rect b="b" l="l" r="r" t="t"/>
              <a:pathLst>
                <a:path extrusionOk="0" h="1621" w="2307">
                  <a:moveTo>
                    <a:pt x="1134" y="1"/>
                  </a:moveTo>
                  <a:cubicBezTo>
                    <a:pt x="1006" y="1"/>
                    <a:pt x="872" y="35"/>
                    <a:pt x="736" y="115"/>
                  </a:cubicBezTo>
                  <a:cubicBezTo>
                    <a:pt x="0" y="572"/>
                    <a:pt x="471" y="1620"/>
                    <a:pt x="1158" y="1620"/>
                  </a:cubicBezTo>
                  <a:cubicBezTo>
                    <a:pt x="1295" y="1620"/>
                    <a:pt x="1441" y="1579"/>
                    <a:pt x="1587" y="1483"/>
                  </a:cubicBezTo>
                  <a:cubicBezTo>
                    <a:pt x="2306" y="1046"/>
                    <a:pt x="1831" y="1"/>
                    <a:pt x="113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9" name="Google Shape;4209;p25"/>
            <p:cNvSpPr/>
            <p:nvPr/>
          </p:nvSpPr>
          <p:spPr>
            <a:xfrm>
              <a:off x="5270550" y="5014675"/>
              <a:ext cx="57600" cy="40775"/>
            </a:xfrm>
            <a:custGeom>
              <a:rect b="b" l="l" r="r" t="t"/>
              <a:pathLst>
                <a:path extrusionOk="0" h="1631" w="2304">
                  <a:moveTo>
                    <a:pt x="1130" y="0"/>
                  </a:moveTo>
                  <a:cubicBezTo>
                    <a:pt x="997" y="0"/>
                    <a:pt x="855" y="39"/>
                    <a:pt x="713" y="127"/>
                  </a:cubicBezTo>
                  <a:cubicBezTo>
                    <a:pt x="1" y="559"/>
                    <a:pt x="459" y="1630"/>
                    <a:pt x="1144" y="1630"/>
                  </a:cubicBezTo>
                  <a:cubicBezTo>
                    <a:pt x="1278" y="1630"/>
                    <a:pt x="1420" y="1589"/>
                    <a:pt x="1564" y="1495"/>
                  </a:cubicBezTo>
                  <a:cubicBezTo>
                    <a:pt x="2303" y="1036"/>
                    <a:pt x="1824" y="0"/>
                    <a:pt x="113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0" name="Google Shape;4210;p25"/>
            <p:cNvSpPr/>
            <p:nvPr/>
          </p:nvSpPr>
          <p:spPr>
            <a:xfrm>
              <a:off x="5177275" y="4503575"/>
              <a:ext cx="57550" cy="40500"/>
            </a:xfrm>
            <a:custGeom>
              <a:rect b="b" l="l" r="r" t="t"/>
              <a:pathLst>
                <a:path extrusionOk="0" h="1620" w="2302">
                  <a:moveTo>
                    <a:pt x="1133" y="0"/>
                  </a:moveTo>
                  <a:cubicBezTo>
                    <a:pt x="1006" y="0"/>
                    <a:pt x="872" y="35"/>
                    <a:pt x="736" y="115"/>
                  </a:cubicBezTo>
                  <a:cubicBezTo>
                    <a:pt x="0" y="571"/>
                    <a:pt x="449" y="1620"/>
                    <a:pt x="1130" y="1620"/>
                  </a:cubicBezTo>
                  <a:cubicBezTo>
                    <a:pt x="1266" y="1620"/>
                    <a:pt x="1410" y="1578"/>
                    <a:pt x="1556" y="1483"/>
                  </a:cubicBezTo>
                  <a:cubicBezTo>
                    <a:pt x="2302" y="1046"/>
                    <a:pt x="1830" y="0"/>
                    <a:pt x="113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1" name="Google Shape;4211;p25"/>
            <p:cNvSpPr/>
            <p:nvPr/>
          </p:nvSpPr>
          <p:spPr>
            <a:xfrm>
              <a:off x="5057700" y="5967250"/>
              <a:ext cx="58150" cy="40825"/>
            </a:xfrm>
            <a:custGeom>
              <a:rect b="b" l="l" r="r" t="t"/>
              <a:pathLst>
                <a:path extrusionOk="0" h="1633" w="2326">
                  <a:moveTo>
                    <a:pt x="1153" y="1"/>
                  </a:moveTo>
                  <a:cubicBezTo>
                    <a:pt x="1013" y="1"/>
                    <a:pt x="864" y="43"/>
                    <a:pt x="716" y="140"/>
                  </a:cubicBezTo>
                  <a:cubicBezTo>
                    <a:pt x="0" y="575"/>
                    <a:pt x="467" y="1633"/>
                    <a:pt x="1158" y="1633"/>
                  </a:cubicBezTo>
                  <a:cubicBezTo>
                    <a:pt x="1288" y="1633"/>
                    <a:pt x="1427" y="1595"/>
                    <a:pt x="1567" y="1508"/>
                  </a:cubicBezTo>
                  <a:cubicBezTo>
                    <a:pt x="2325" y="1028"/>
                    <a:pt x="1844" y="1"/>
                    <a:pt x="115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2" name="Google Shape;4212;p25"/>
            <p:cNvSpPr/>
            <p:nvPr/>
          </p:nvSpPr>
          <p:spPr>
            <a:xfrm>
              <a:off x="5883200" y="5973150"/>
              <a:ext cx="57525" cy="40550"/>
            </a:xfrm>
            <a:custGeom>
              <a:rect b="b" l="l" r="r" t="t"/>
              <a:pathLst>
                <a:path extrusionOk="0" h="1622" w="2301">
                  <a:moveTo>
                    <a:pt x="1130" y="0"/>
                  </a:moveTo>
                  <a:cubicBezTo>
                    <a:pt x="1003" y="0"/>
                    <a:pt x="870" y="36"/>
                    <a:pt x="736" y="117"/>
                  </a:cubicBezTo>
                  <a:cubicBezTo>
                    <a:pt x="1" y="573"/>
                    <a:pt x="450" y="1622"/>
                    <a:pt x="1131" y="1622"/>
                  </a:cubicBezTo>
                  <a:cubicBezTo>
                    <a:pt x="1266" y="1622"/>
                    <a:pt x="1411" y="1581"/>
                    <a:pt x="1557" y="1485"/>
                  </a:cubicBezTo>
                  <a:cubicBezTo>
                    <a:pt x="2300" y="1023"/>
                    <a:pt x="1812" y="0"/>
                    <a:pt x="113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3" name="Google Shape;4213;p25"/>
            <p:cNvSpPr/>
            <p:nvPr/>
          </p:nvSpPr>
          <p:spPr>
            <a:xfrm>
              <a:off x="5931725" y="4845275"/>
              <a:ext cx="58225" cy="40750"/>
            </a:xfrm>
            <a:custGeom>
              <a:rect b="b" l="l" r="r" t="t"/>
              <a:pathLst>
                <a:path extrusionOk="0" h="1630" w="2329">
                  <a:moveTo>
                    <a:pt x="1134" y="0"/>
                  </a:moveTo>
                  <a:cubicBezTo>
                    <a:pt x="999" y="0"/>
                    <a:pt x="855" y="38"/>
                    <a:pt x="710" y="125"/>
                  </a:cubicBezTo>
                  <a:cubicBezTo>
                    <a:pt x="0" y="581"/>
                    <a:pt x="454" y="1630"/>
                    <a:pt x="1135" y="1630"/>
                  </a:cubicBezTo>
                  <a:cubicBezTo>
                    <a:pt x="1271" y="1630"/>
                    <a:pt x="1415" y="1588"/>
                    <a:pt x="1561" y="1493"/>
                  </a:cubicBezTo>
                  <a:cubicBezTo>
                    <a:pt x="2328" y="1058"/>
                    <a:pt x="1848" y="0"/>
                    <a:pt x="113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4" name="Google Shape;4214;p25"/>
            <p:cNvSpPr/>
            <p:nvPr/>
          </p:nvSpPr>
          <p:spPr>
            <a:xfrm>
              <a:off x="5286650" y="7263675"/>
              <a:ext cx="57350" cy="41025"/>
            </a:xfrm>
            <a:custGeom>
              <a:rect b="b" l="l" r="r" t="t"/>
              <a:pathLst>
                <a:path extrusionOk="0" h="1641" w="2294">
                  <a:moveTo>
                    <a:pt x="1153" y="1"/>
                  </a:moveTo>
                  <a:cubicBezTo>
                    <a:pt x="1020" y="1"/>
                    <a:pt x="879" y="42"/>
                    <a:pt x="738" y="138"/>
                  </a:cubicBezTo>
                  <a:cubicBezTo>
                    <a:pt x="0" y="570"/>
                    <a:pt x="454" y="1641"/>
                    <a:pt x="1138" y="1641"/>
                  </a:cubicBezTo>
                  <a:cubicBezTo>
                    <a:pt x="1272" y="1641"/>
                    <a:pt x="1414" y="1600"/>
                    <a:pt x="1558" y="1506"/>
                  </a:cubicBezTo>
                  <a:cubicBezTo>
                    <a:pt x="2294" y="1049"/>
                    <a:pt x="1823" y="1"/>
                    <a:pt x="115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5" name="Google Shape;4215;p25"/>
            <p:cNvSpPr/>
            <p:nvPr/>
          </p:nvSpPr>
          <p:spPr>
            <a:xfrm>
              <a:off x="5314750" y="6321675"/>
              <a:ext cx="58850" cy="40775"/>
            </a:xfrm>
            <a:custGeom>
              <a:rect b="b" l="l" r="r" t="t"/>
              <a:pathLst>
                <a:path extrusionOk="0" h="1631" w="2354">
                  <a:moveTo>
                    <a:pt x="1168" y="1"/>
                  </a:moveTo>
                  <a:cubicBezTo>
                    <a:pt x="1031" y="1"/>
                    <a:pt x="885" y="39"/>
                    <a:pt x="738" y="128"/>
                  </a:cubicBezTo>
                  <a:cubicBezTo>
                    <a:pt x="1" y="560"/>
                    <a:pt x="476" y="1630"/>
                    <a:pt x="1167" y="1630"/>
                  </a:cubicBezTo>
                  <a:cubicBezTo>
                    <a:pt x="1302" y="1630"/>
                    <a:pt x="1445" y="1590"/>
                    <a:pt x="1589" y="1495"/>
                  </a:cubicBezTo>
                  <a:cubicBezTo>
                    <a:pt x="2354" y="1037"/>
                    <a:pt x="1879" y="1"/>
                    <a:pt x="116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6" name="Google Shape;4216;p25"/>
            <p:cNvSpPr/>
            <p:nvPr/>
          </p:nvSpPr>
          <p:spPr>
            <a:xfrm>
              <a:off x="6292525" y="7103300"/>
              <a:ext cx="58150" cy="40825"/>
            </a:xfrm>
            <a:custGeom>
              <a:rect b="b" l="l" r="r" t="t"/>
              <a:pathLst>
                <a:path extrusionOk="0" h="1633" w="2326">
                  <a:moveTo>
                    <a:pt x="1163" y="0"/>
                  </a:moveTo>
                  <a:cubicBezTo>
                    <a:pt x="1021" y="0"/>
                    <a:pt x="870" y="42"/>
                    <a:pt x="716" y="140"/>
                  </a:cubicBezTo>
                  <a:cubicBezTo>
                    <a:pt x="0" y="574"/>
                    <a:pt x="467" y="1632"/>
                    <a:pt x="1158" y="1632"/>
                  </a:cubicBezTo>
                  <a:cubicBezTo>
                    <a:pt x="1288" y="1632"/>
                    <a:pt x="1427" y="1594"/>
                    <a:pt x="1567" y="1507"/>
                  </a:cubicBezTo>
                  <a:cubicBezTo>
                    <a:pt x="2325" y="1027"/>
                    <a:pt x="1865" y="0"/>
                    <a:pt x="116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7" name="Google Shape;4217;p25"/>
            <p:cNvSpPr/>
            <p:nvPr/>
          </p:nvSpPr>
          <p:spPr>
            <a:xfrm>
              <a:off x="6776025" y="5652975"/>
              <a:ext cx="57450" cy="40775"/>
            </a:xfrm>
            <a:custGeom>
              <a:rect b="b" l="l" r="r" t="t"/>
              <a:pathLst>
                <a:path extrusionOk="0" h="1631" w="2298">
                  <a:moveTo>
                    <a:pt x="1143" y="1"/>
                  </a:moveTo>
                  <a:cubicBezTo>
                    <a:pt x="1013" y="1"/>
                    <a:pt x="876" y="39"/>
                    <a:pt x="738" y="127"/>
                  </a:cubicBezTo>
                  <a:cubicBezTo>
                    <a:pt x="1" y="560"/>
                    <a:pt x="455" y="1630"/>
                    <a:pt x="1139" y="1630"/>
                  </a:cubicBezTo>
                  <a:cubicBezTo>
                    <a:pt x="1272" y="1630"/>
                    <a:pt x="1415" y="1590"/>
                    <a:pt x="1559" y="1495"/>
                  </a:cubicBezTo>
                  <a:cubicBezTo>
                    <a:pt x="2298" y="1036"/>
                    <a:pt x="1819" y="1"/>
                    <a:pt x="114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8" name="Google Shape;4218;p25"/>
            <p:cNvSpPr/>
            <p:nvPr/>
          </p:nvSpPr>
          <p:spPr>
            <a:xfrm>
              <a:off x="6423500" y="5285500"/>
              <a:ext cx="58200" cy="40500"/>
            </a:xfrm>
            <a:custGeom>
              <a:rect b="b" l="l" r="r" t="t"/>
              <a:pathLst>
                <a:path extrusionOk="0" h="1620" w="2328">
                  <a:moveTo>
                    <a:pt x="1135" y="0"/>
                  </a:moveTo>
                  <a:cubicBezTo>
                    <a:pt x="1007" y="0"/>
                    <a:pt x="872" y="35"/>
                    <a:pt x="736" y="115"/>
                  </a:cubicBezTo>
                  <a:cubicBezTo>
                    <a:pt x="0" y="571"/>
                    <a:pt x="471" y="1620"/>
                    <a:pt x="1141" y="1620"/>
                  </a:cubicBezTo>
                  <a:cubicBezTo>
                    <a:pt x="1274" y="1620"/>
                    <a:pt x="1415" y="1579"/>
                    <a:pt x="1556" y="1483"/>
                  </a:cubicBezTo>
                  <a:cubicBezTo>
                    <a:pt x="2327" y="1046"/>
                    <a:pt x="1838" y="0"/>
                    <a:pt x="113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9" name="Google Shape;4219;p25"/>
            <p:cNvSpPr/>
            <p:nvPr/>
          </p:nvSpPr>
          <p:spPr>
            <a:xfrm>
              <a:off x="7421050" y="6393875"/>
              <a:ext cx="57575" cy="40775"/>
            </a:xfrm>
            <a:custGeom>
              <a:rect b="b" l="l" r="r" t="t"/>
              <a:pathLst>
                <a:path extrusionOk="0" h="1631" w="2303">
                  <a:moveTo>
                    <a:pt x="1130" y="0"/>
                  </a:moveTo>
                  <a:cubicBezTo>
                    <a:pt x="997" y="0"/>
                    <a:pt x="855" y="39"/>
                    <a:pt x="713" y="127"/>
                  </a:cubicBezTo>
                  <a:cubicBezTo>
                    <a:pt x="1" y="559"/>
                    <a:pt x="459" y="1630"/>
                    <a:pt x="1144" y="1630"/>
                  </a:cubicBezTo>
                  <a:cubicBezTo>
                    <a:pt x="1277" y="1630"/>
                    <a:pt x="1420" y="1589"/>
                    <a:pt x="1564" y="1495"/>
                  </a:cubicBezTo>
                  <a:cubicBezTo>
                    <a:pt x="2303" y="1036"/>
                    <a:pt x="1824" y="0"/>
                    <a:pt x="113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0" name="Google Shape;4220;p25"/>
            <p:cNvSpPr/>
            <p:nvPr/>
          </p:nvSpPr>
          <p:spPr>
            <a:xfrm>
              <a:off x="8126400" y="5589200"/>
              <a:ext cx="57600" cy="40775"/>
            </a:xfrm>
            <a:custGeom>
              <a:rect b="b" l="l" r="r" t="t"/>
              <a:pathLst>
                <a:path extrusionOk="0" h="1631" w="2304">
                  <a:moveTo>
                    <a:pt x="1146" y="0"/>
                  </a:moveTo>
                  <a:cubicBezTo>
                    <a:pt x="1015" y="0"/>
                    <a:pt x="876" y="38"/>
                    <a:pt x="736" y="125"/>
                  </a:cubicBezTo>
                  <a:cubicBezTo>
                    <a:pt x="1" y="582"/>
                    <a:pt x="471" y="1630"/>
                    <a:pt x="1159" y="1630"/>
                  </a:cubicBezTo>
                  <a:cubicBezTo>
                    <a:pt x="1296" y="1630"/>
                    <a:pt x="1441" y="1589"/>
                    <a:pt x="1587" y="1493"/>
                  </a:cubicBezTo>
                  <a:cubicBezTo>
                    <a:pt x="2303" y="1058"/>
                    <a:pt x="1836" y="0"/>
                    <a:pt x="114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1" name="Google Shape;4221;p25"/>
            <p:cNvSpPr/>
            <p:nvPr/>
          </p:nvSpPr>
          <p:spPr>
            <a:xfrm>
              <a:off x="7689425" y="5573200"/>
              <a:ext cx="58850" cy="40750"/>
            </a:xfrm>
            <a:custGeom>
              <a:rect b="b" l="l" r="r" t="t"/>
              <a:pathLst>
                <a:path extrusionOk="0" h="1630" w="2354">
                  <a:moveTo>
                    <a:pt x="1168" y="0"/>
                  </a:moveTo>
                  <a:cubicBezTo>
                    <a:pt x="1031" y="0"/>
                    <a:pt x="885" y="39"/>
                    <a:pt x="738" y="127"/>
                  </a:cubicBezTo>
                  <a:cubicBezTo>
                    <a:pt x="0" y="559"/>
                    <a:pt x="476" y="1630"/>
                    <a:pt x="1167" y="1630"/>
                  </a:cubicBezTo>
                  <a:cubicBezTo>
                    <a:pt x="1302" y="1630"/>
                    <a:pt x="1445" y="1589"/>
                    <a:pt x="1589" y="1495"/>
                  </a:cubicBezTo>
                  <a:cubicBezTo>
                    <a:pt x="2353" y="1036"/>
                    <a:pt x="1879" y="0"/>
                    <a:pt x="116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2" name="Google Shape;4222;p25"/>
            <p:cNvSpPr/>
            <p:nvPr/>
          </p:nvSpPr>
          <p:spPr>
            <a:xfrm>
              <a:off x="8348175" y="4434425"/>
              <a:ext cx="58325" cy="40500"/>
            </a:xfrm>
            <a:custGeom>
              <a:rect b="b" l="l" r="r" t="t"/>
              <a:pathLst>
                <a:path extrusionOk="0" h="1620" w="2333">
                  <a:moveTo>
                    <a:pt x="1122" y="0"/>
                  </a:moveTo>
                  <a:cubicBezTo>
                    <a:pt x="991" y="0"/>
                    <a:pt x="851" y="35"/>
                    <a:pt x="710" y="115"/>
                  </a:cubicBezTo>
                  <a:cubicBezTo>
                    <a:pt x="1" y="571"/>
                    <a:pt x="454" y="1620"/>
                    <a:pt x="1135" y="1620"/>
                  </a:cubicBezTo>
                  <a:cubicBezTo>
                    <a:pt x="1271" y="1620"/>
                    <a:pt x="1415" y="1578"/>
                    <a:pt x="1562" y="1483"/>
                  </a:cubicBezTo>
                  <a:cubicBezTo>
                    <a:pt x="2333" y="1046"/>
                    <a:pt x="1843" y="0"/>
                    <a:pt x="112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3" name="Google Shape;4223;p25"/>
            <p:cNvSpPr/>
            <p:nvPr/>
          </p:nvSpPr>
          <p:spPr>
            <a:xfrm>
              <a:off x="5215200" y="4038225"/>
              <a:ext cx="57475" cy="40750"/>
            </a:xfrm>
            <a:custGeom>
              <a:rect b="b" l="l" r="r" t="t"/>
              <a:pathLst>
                <a:path extrusionOk="0" h="1630" w="2299">
                  <a:moveTo>
                    <a:pt x="1154" y="0"/>
                  </a:moveTo>
                  <a:cubicBezTo>
                    <a:pt x="1021" y="0"/>
                    <a:pt x="881" y="38"/>
                    <a:pt x="738" y="127"/>
                  </a:cubicBezTo>
                  <a:cubicBezTo>
                    <a:pt x="1" y="559"/>
                    <a:pt x="455" y="1630"/>
                    <a:pt x="1139" y="1630"/>
                  </a:cubicBezTo>
                  <a:cubicBezTo>
                    <a:pt x="1273" y="1630"/>
                    <a:pt x="1415" y="1589"/>
                    <a:pt x="1559" y="1495"/>
                  </a:cubicBezTo>
                  <a:cubicBezTo>
                    <a:pt x="2298" y="1036"/>
                    <a:pt x="1840" y="0"/>
                    <a:pt x="115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4" name="Google Shape;4224;p25"/>
            <p:cNvSpPr/>
            <p:nvPr/>
          </p:nvSpPr>
          <p:spPr>
            <a:xfrm>
              <a:off x="5536525" y="3264200"/>
              <a:ext cx="58375" cy="40450"/>
            </a:xfrm>
            <a:custGeom>
              <a:rect b="b" l="l" r="r" t="t"/>
              <a:pathLst>
                <a:path extrusionOk="0" h="1618" w="2335">
                  <a:moveTo>
                    <a:pt x="1124" y="0"/>
                  </a:moveTo>
                  <a:cubicBezTo>
                    <a:pt x="992" y="0"/>
                    <a:pt x="853" y="35"/>
                    <a:pt x="712" y="115"/>
                  </a:cubicBezTo>
                  <a:cubicBezTo>
                    <a:pt x="0" y="547"/>
                    <a:pt x="458" y="1618"/>
                    <a:pt x="1143" y="1618"/>
                  </a:cubicBezTo>
                  <a:cubicBezTo>
                    <a:pt x="1277" y="1618"/>
                    <a:pt x="1419" y="1577"/>
                    <a:pt x="1563" y="1483"/>
                  </a:cubicBezTo>
                  <a:cubicBezTo>
                    <a:pt x="2335" y="1046"/>
                    <a:pt x="1845" y="0"/>
                    <a:pt x="112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5" name="Google Shape;4225;p25"/>
            <p:cNvSpPr/>
            <p:nvPr/>
          </p:nvSpPr>
          <p:spPr>
            <a:xfrm>
              <a:off x="3785025" y="3922000"/>
              <a:ext cx="58225" cy="40775"/>
            </a:xfrm>
            <a:custGeom>
              <a:rect b="b" l="l" r="r" t="t"/>
              <a:pathLst>
                <a:path extrusionOk="0" h="1631" w="2329">
                  <a:moveTo>
                    <a:pt x="1134" y="0"/>
                  </a:moveTo>
                  <a:cubicBezTo>
                    <a:pt x="999" y="0"/>
                    <a:pt x="855" y="38"/>
                    <a:pt x="710" y="125"/>
                  </a:cubicBezTo>
                  <a:cubicBezTo>
                    <a:pt x="0" y="582"/>
                    <a:pt x="454" y="1630"/>
                    <a:pt x="1135" y="1630"/>
                  </a:cubicBezTo>
                  <a:cubicBezTo>
                    <a:pt x="1271" y="1630"/>
                    <a:pt x="1415" y="1589"/>
                    <a:pt x="1561" y="1493"/>
                  </a:cubicBezTo>
                  <a:cubicBezTo>
                    <a:pt x="2328" y="1059"/>
                    <a:pt x="1848" y="0"/>
                    <a:pt x="113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6" name="Google Shape;4226;p25"/>
            <p:cNvSpPr/>
            <p:nvPr/>
          </p:nvSpPr>
          <p:spPr>
            <a:xfrm>
              <a:off x="5940050" y="7646625"/>
              <a:ext cx="57400" cy="40800"/>
            </a:xfrm>
            <a:custGeom>
              <a:rect b="b" l="l" r="r" t="t"/>
              <a:pathLst>
                <a:path extrusionOk="0" h="1632" w="2296">
                  <a:moveTo>
                    <a:pt x="1163" y="0"/>
                  </a:moveTo>
                  <a:cubicBezTo>
                    <a:pt x="1028" y="0"/>
                    <a:pt x="885" y="42"/>
                    <a:pt x="742" y="139"/>
                  </a:cubicBezTo>
                  <a:cubicBezTo>
                    <a:pt x="1" y="574"/>
                    <a:pt x="463" y="1632"/>
                    <a:pt x="1153" y="1632"/>
                  </a:cubicBezTo>
                  <a:cubicBezTo>
                    <a:pt x="1284" y="1632"/>
                    <a:pt x="1422" y="1594"/>
                    <a:pt x="1563" y="1507"/>
                  </a:cubicBezTo>
                  <a:cubicBezTo>
                    <a:pt x="2296" y="1027"/>
                    <a:pt x="1830" y="0"/>
                    <a:pt x="116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7" name="Google Shape;4227;p25"/>
            <p:cNvSpPr/>
            <p:nvPr/>
          </p:nvSpPr>
          <p:spPr>
            <a:xfrm>
              <a:off x="4139200" y="7183900"/>
              <a:ext cx="58000" cy="41025"/>
            </a:xfrm>
            <a:custGeom>
              <a:rect b="b" l="l" r="r" t="t"/>
              <a:pathLst>
                <a:path extrusionOk="0" h="1641" w="2320">
                  <a:moveTo>
                    <a:pt x="1177" y="0"/>
                  </a:moveTo>
                  <a:cubicBezTo>
                    <a:pt x="1038" y="0"/>
                    <a:pt x="889" y="42"/>
                    <a:pt x="738" y="138"/>
                  </a:cubicBezTo>
                  <a:cubicBezTo>
                    <a:pt x="1" y="570"/>
                    <a:pt x="455" y="1640"/>
                    <a:pt x="1139" y="1640"/>
                  </a:cubicBezTo>
                  <a:cubicBezTo>
                    <a:pt x="1272" y="1640"/>
                    <a:pt x="1415" y="1600"/>
                    <a:pt x="1559" y="1505"/>
                  </a:cubicBezTo>
                  <a:cubicBezTo>
                    <a:pt x="2319" y="1049"/>
                    <a:pt x="1874" y="0"/>
                    <a:pt x="117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8" name="Google Shape;4228;p25"/>
            <p:cNvSpPr/>
            <p:nvPr/>
          </p:nvSpPr>
          <p:spPr>
            <a:xfrm>
              <a:off x="3683925" y="6031700"/>
              <a:ext cx="58350" cy="40975"/>
            </a:xfrm>
            <a:custGeom>
              <a:rect b="b" l="l" r="r" t="t"/>
              <a:pathLst>
                <a:path extrusionOk="0" h="1639" w="2334">
                  <a:moveTo>
                    <a:pt x="1141" y="1"/>
                  </a:moveTo>
                  <a:cubicBezTo>
                    <a:pt x="1013" y="1"/>
                    <a:pt x="878" y="36"/>
                    <a:pt x="742" y="115"/>
                  </a:cubicBezTo>
                  <a:cubicBezTo>
                    <a:pt x="0" y="576"/>
                    <a:pt x="485" y="1638"/>
                    <a:pt x="1164" y="1638"/>
                  </a:cubicBezTo>
                  <a:cubicBezTo>
                    <a:pt x="1293" y="1638"/>
                    <a:pt x="1428" y="1600"/>
                    <a:pt x="1563" y="1514"/>
                  </a:cubicBezTo>
                  <a:cubicBezTo>
                    <a:pt x="2334" y="1051"/>
                    <a:pt x="1844" y="1"/>
                    <a:pt x="114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9" name="Google Shape;4229;p25"/>
            <p:cNvSpPr/>
            <p:nvPr/>
          </p:nvSpPr>
          <p:spPr>
            <a:xfrm>
              <a:off x="2993275" y="5645375"/>
              <a:ext cx="58875" cy="40775"/>
            </a:xfrm>
            <a:custGeom>
              <a:rect b="b" l="l" r="r" t="t"/>
              <a:pathLst>
                <a:path extrusionOk="0" h="1631" w="2355">
                  <a:moveTo>
                    <a:pt x="1168" y="1"/>
                  </a:moveTo>
                  <a:cubicBezTo>
                    <a:pt x="1031" y="1"/>
                    <a:pt x="886" y="39"/>
                    <a:pt x="738" y="127"/>
                  </a:cubicBezTo>
                  <a:cubicBezTo>
                    <a:pt x="1" y="560"/>
                    <a:pt x="476" y="1630"/>
                    <a:pt x="1167" y="1630"/>
                  </a:cubicBezTo>
                  <a:cubicBezTo>
                    <a:pt x="1302" y="1630"/>
                    <a:pt x="1445" y="1590"/>
                    <a:pt x="1589" y="1495"/>
                  </a:cubicBezTo>
                  <a:cubicBezTo>
                    <a:pt x="2354" y="1036"/>
                    <a:pt x="1879" y="1"/>
                    <a:pt x="116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0" name="Google Shape;4230;p25"/>
            <p:cNvSpPr/>
            <p:nvPr/>
          </p:nvSpPr>
          <p:spPr>
            <a:xfrm>
              <a:off x="3193950" y="4943550"/>
              <a:ext cx="58200" cy="40500"/>
            </a:xfrm>
            <a:custGeom>
              <a:rect b="b" l="l" r="r" t="t"/>
              <a:pathLst>
                <a:path extrusionOk="0" h="1620" w="2328">
                  <a:moveTo>
                    <a:pt x="1146" y="0"/>
                  </a:moveTo>
                  <a:cubicBezTo>
                    <a:pt x="1015" y="0"/>
                    <a:pt x="877" y="35"/>
                    <a:pt x="736" y="115"/>
                  </a:cubicBezTo>
                  <a:cubicBezTo>
                    <a:pt x="0" y="571"/>
                    <a:pt x="471" y="1620"/>
                    <a:pt x="1141" y="1620"/>
                  </a:cubicBezTo>
                  <a:cubicBezTo>
                    <a:pt x="1274" y="1620"/>
                    <a:pt x="1415" y="1579"/>
                    <a:pt x="1556" y="1483"/>
                  </a:cubicBezTo>
                  <a:cubicBezTo>
                    <a:pt x="2328" y="1046"/>
                    <a:pt x="1860" y="0"/>
                    <a:pt x="114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1" name="Google Shape;4231;p25"/>
            <p:cNvSpPr/>
            <p:nvPr/>
          </p:nvSpPr>
          <p:spPr>
            <a:xfrm>
              <a:off x="2905900" y="4509350"/>
              <a:ext cx="58225" cy="40750"/>
            </a:xfrm>
            <a:custGeom>
              <a:rect b="b" l="l" r="r" t="t"/>
              <a:pathLst>
                <a:path extrusionOk="0" h="1630" w="2329">
                  <a:moveTo>
                    <a:pt x="1166" y="0"/>
                  </a:moveTo>
                  <a:cubicBezTo>
                    <a:pt x="1030" y="0"/>
                    <a:pt x="885" y="39"/>
                    <a:pt x="738" y="127"/>
                  </a:cubicBezTo>
                  <a:cubicBezTo>
                    <a:pt x="0" y="559"/>
                    <a:pt x="476" y="1630"/>
                    <a:pt x="1167" y="1630"/>
                  </a:cubicBezTo>
                  <a:cubicBezTo>
                    <a:pt x="1302" y="1630"/>
                    <a:pt x="1445" y="1589"/>
                    <a:pt x="1589" y="1495"/>
                  </a:cubicBezTo>
                  <a:cubicBezTo>
                    <a:pt x="2328" y="1036"/>
                    <a:pt x="1870" y="0"/>
                    <a:pt x="116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2" name="Google Shape;4232;p25"/>
            <p:cNvSpPr/>
            <p:nvPr/>
          </p:nvSpPr>
          <p:spPr>
            <a:xfrm>
              <a:off x="7494175" y="3580000"/>
              <a:ext cx="58050" cy="40825"/>
            </a:xfrm>
            <a:custGeom>
              <a:rect b="b" l="l" r="r" t="t"/>
              <a:pathLst>
                <a:path extrusionOk="0" h="1633" w="2322">
                  <a:moveTo>
                    <a:pt x="1143" y="1"/>
                  </a:moveTo>
                  <a:cubicBezTo>
                    <a:pt x="1012" y="1"/>
                    <a:pt x="874" y="39"/>
                    <a:pt x="736" y="127"/>
                  </a:cubicBezTo>
                  <a:cubicBezTo>
                    <a:pt x="1" y="584"/>
                    <a:pt x="450" y="1632"/>
                    <a:pt x="1131" y="1632"/>
                  </a:cubicBezTo>
                  <a:cubicBezTo>
                    <a:pt x="1266" y="1632"/>
                    <a:pt x="1411" y="1591"/>
                    <a:pt x="1557" y="1495"/>
                  </a:cubicBezTo>
                  <a:cubicBezTo>
                    <a:pt x="2321" y="1036"/>
                    <a:pt x="1825" y="1"/>
                    <a:pt x="114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3" name="Google Shape;4233;p25"/>
            <p:cNvSpPr/>
            <p:nvPr/>
          </p:nvSpPr>
          <p:spPr>
            <a:xfrm>
              <a:off x="8140100" y="3675300"/>
              <a:ext cx="57550" cy="40500"/>
            </a:xfrm>
            <a:custGeom>
              <a:rect b="b" l="l" r="r" t="t"/>
              <a:pathLst>
                <a:path extrusionOk="0" h="1620" w="2302">
                  <a:moveTo>
                    <a:pt x="1123" y="0"/>
                  </a:moveTo>
                  <a:cubicBezTo>
                    <a:pt x="998" y="0"/>
                    <a:pt x="867" y="35"/>
                    <a:pt x="735" y="115"/>
                  </a:cubicBezTo>
                  <a:cubicBezTo>
                    <a:pt x="0" y="571"/>
                    <a:pt x="449" y="1620"/>
                    <a:pt x="1130" y="1620"/>
                  </a:cubicBezTo>
                  <a:cubicBezTo>
                    <a:pt x="1265" y="1620"/>
                    <a:pt x="1410" y="1578"/>
                    <a:pt x="1556" y="1483"/>
                  </a:cubicBezTo>
                  <a:cubicBezTo>
                    <a:pt x="2301" y="1046"/>
                    <a:pt x="1808" y="0"/>
                    <a:pt x="112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4" name="Google Shape;4234;p25"/>
            <p:cNvSpPr/>
            <p:nvPr/>
          </p:nvSpPr>
          <p:spPr>
            <a:xfrm>
              <a:off x="8477350" y="2828025"/>
              <a:ext cx="58325" cy="40500"/>
            </a:xfrm>
            <a:custGeom>
              <a:rect b="b" l="l" r="r" t="t"/>
              <a:pathLst>
                <a:path extrusionOk="0" h="1620" w="2333">
                  <a:moveTo>
                    <a:pt x="1122" y="0"/>
                  </a:moveTo>
                  <a:cubicBezTo>
                    <a:pt x="991" y="0"/>
                    <a:pt x="852" y="35"/>
                    <a:pt x="711" y="115"/>
                  </a:cubicBezTo>
                  <a:cubicBezTo>
                    <a:pt x="1" y="571"/>
                    <a:pt x="454" y="1620"/>
                    <a:pt x="1136" y="1620"/>
                  </a:cubicBezTo>
                  <a:cubicBezTo>
                    <a:pt x="1271" y="1620"/>
                    <a:pt x="1416" y="1578"/>
                    <a:pt x="1562" y="1482"/>
                  </a:cubicBezTo>
                  <a:cubicBezTo>
                    <a:pt x="2333" y="1046"/>
                    <a:pt x="1843" y="0"/>
                    <a:pt x="112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5" name="Google Shape;4235;p25"/>
            <p:cNvSpPr/>
            <p:nvPr/>
          </p:nvSpPr>
          <p:spPr>
            <a:xfrm>
              <a:off x="9636150" y="3074225"/>
              <a:ext cx="58375" cy="40450"/>
            </a:xfrm>
            <a:custGeom>
              <a:rect b="b" l="l" r="r" t="t"/>
              <a:pathLst>
                <a:path extrusionOk="0" h="1618" w="2335">
                  <a:moveTo>
                    <a:pt x="1124" y="0"/>
                  </a:moveTo>
                  <a:cubicBezTo>
                    <a:pt x="992" y="0"/>
                    <a:pt x="853" y="35"/>
                    <a:pt x="712" y="115"/>
                  </a:cubicBezTo>
                  <a:cubicBezTo>
                    <a:pt x="0" y="547"/>
                    <a:pt x="458" y="1618"/>
                    <a:pt x="1143" y="1618"/>
                  </a:cubicBezTo>
                  <a:cubicBezTo>
                    <a:pt x="1277" y="1618"/>
                    <a:pt x="1419" y="1577"/>
                    <a:pt x="1563" y="1483"/>
                  </a:cubicBezTo>
                  <a:cubicBezTo>
                    <a:pt x="2334" y="1046"/>
                    <a:pt x="1845" y="0"/>
                    <a:pt x="112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6" name="Google Shape;4236;p25"/>
            <p:cNvSpPr/>
            <p:nvPr/>
          </p:nvSpPr>
          <p:spPr>
            <a:xfrm>
              <a:off x="5654625" y="1181925"/>
              <a:ext cx="4940850" cy="3255375"/>
            </a:xfrm>
            <a:custGeom>
              <a:rect b="b" l="l" r="r" t="t"/>
              <a:pathLst>
                <a:path extrusionOk="0" h="130215" w="197634">
                  <a:moveTo>
                    <a:pt x="37235" y="851"/>
                  </a:moveTo>
                  <a:lnTo>
                    <a:pt x="49850" y="25988"/>
                  </a:lnTo>
                  <a:lnTo>
                    <a:pt x="12189" y="21642"/>
                  </a:lnTo>
                  <a:lnTo>
                    <a:pt x="37235" y="851"/>
                  </a:lnTo>
                  <a:close/>
                  <a:moveTo>
                    <a:pt x="88908" y="517"/>
                  </a:moveTo>
                  <a:lnTo>
                    <a:pt x="85261" y="34803"/>
                  </a:lnTo>
                  <a:lnTo>
                    <a:pt x="67965" y="28876"/>
                  </a:lnTo>
                  <a:lnTo>
                    <a:pt x="88908" y="517"/>
                  </a:lnTo>
                  <a:close/>
                  <a:moveTo>
                    <a:pt x="73102" y="17478"/>
                  </a:moveTo>
                  <a:lnTo>
                    <a:pt x="67692" y="28846"/>
                  </a:lnTo>
                  <a:cubicBezTo>
                    <a:pt x="67661" y="28937"/>
                    <a:pt x="67692" y="28998"/>
                    <a:pt x="67722" y="29028"/>
                  </a:cubicBezTo>
                  <a:lnTo>
                    <a:pt x="67783" y="29028"/>
                  </a:lnTo>
                  <a:lnTo>
                    <a:pt x="66658" y="35381"/>
                  </a:lnTo>
                  <a:lnTo>
                    <a:pt x="50336" y="26292"/>
                  </a:lnTo>
                  <a:lnTo>
                    <a:pt x="73102" y="17478"/>
                  </a:lnTo>
                  <a:close/>
                  <a:moveTo>
                    <a:pt x="50853" y="26900"/>
                  </a:moveTo>
                  <a:lnTo>
                    <a:pt x="66628" y="35685"/>
                  </a:lnTo>
                  <a:lnTo>
                    <a:pt x="65382" y="42980"/>
                  </a:lnTo>
                  <a:lnTo>
                    <a:pt x="50853" y="26900"/>
                  </a:lnTo>
                  <a:close/>
                  <a:moveTo>
                    <a:pt x="50062" y="26323"/>
                  </a:moveTo>
                  <a:cubicBezTo>
                    <a:pt x="50062" y="26384"/>
                    <a:pt x="50062" y="26414"/>
                    <a:pt x="50093" y="26444"/>
                  </a:cubicBezTo>
                  <a:lnTo>
                    <a:pt x="65078" y="43071"/>
                  </a:lnTo>
                  <a:lnTo>
                    <a:pt x="65078" y="43071"/>
                  </a:lnTo>
                  <a:lnTo>
                    <a:pt x="34500" y="26870"/>
                  </a:lnTo>
                  <a:lnTo>
                    <a:pt x="50062" y="26323"/>
                  </a:lnTo>
                  <a:close/>
                  <a:moveTo>
                    <a:pt x="34591" y="27265"/>
                  </a:moveTo>
                  <a:lnTo>
                    <a:pt x="64835" y="43223"/>
                  </a:lnTo>
                  <a:lnTo>
                    <a:pt x="47175" y="43284"/>
                  </a:lnTo>
                  <a:cubicBezTo>
                    <a:pt x="47175" y="43253"/>
                    <a:pt x="47175" y="43223"/>
                    <a:pt x="47144" y="43162"/>
                  </a:cubicBezTo>
                  <a:lnTo>
                    <a:pt x="34591" y="27265"/>
                  </a:lnTo>
                  <a:close/>
                  <a:moveTo>
                    <a:pt x="89151" y="760"/>
                  </a:moveTo>
                  <a:lnTo>
                    <a:pt x="112070" y="44013"/>
                  </a:lnTo>
                  <a:lnTo>
                    <a:pt x="85504" y="34925"/>
                  </a:lnTo>
                  <a:lnTo>
                    <a:pt x="89151" y="760"/>
                  </a:lnTo>
                  <a:close/>
                  <a:moveTo>
                    <a:pt x="89455" y="730"/>
                  </a:moveTo>
                  <a:lnTo>
                    <a:pt x="126659" y="35107"/>
                  </a:lnTo>
                  <a:lnTo>
                    <a:pt x="114167" y="44743"/>
                  </a:lnTo>
                  <a:lnTo>
                    <a:pt x="112495" y="44135"/>
                  </a:lnTo>
                  <a:lnTo>
                    <a:pt x="89455" y="730"/>
                  </a:lnTo>
                  <a:close/>
                  <a:moveTo>
                    <a:pt x="66902" y="35806"/>
                  </a:moveTo>
                  <a:lnTo>
                    <a:pt x="83467" y="45047"/>
                  </a:lnTo>
                  <a:lnTo>
                    <a:pt x="65595" y="43223"/>
                  </a:lnTo>
                  <a:lnTo>
                    <a:pt x="66902" y="35806"/>
                  </a:lnTo>
                  <a:close/>
                  <a:moveTo>
                    <a:pt x="68026" y="29241"/>
                  </a:moveTo>
                  <a:lnTo>
                    <a:pt x="85230" y="35107"/>
                  </a:lnTo>
                  <a:lnTo>
                    <a:pt x="84197" y="45138"/>
                  </a:lnTo>
                  <a:lnTo>
                    <a:pt x="66932" y="35533"/>
                  </a:lnTo>
                  <a:lnTo>
                    <a:pt x="68026" y="29241"/>
                  </a:lnTo>
                  <a:close/>
                  <a:moveTo>
                    <a:pt x="112677" y="44499"/>
                  </a:moveTo>
                  <a:lnTo>
                    <a:pt x="113893" y="44925"/>
                  </a:lnTo>
                  <a:lnTo>
                    <a:pt x="113164" y="45442"/>
                  </a:lnTo>
                  <a:lnTo>
                    <a:pt x="112677" y="44499"/>
                  </a:lnTo>
                  <a:close/>
                  <a:moveTo>
                    <a:pt x="12250" y="21946"/>
                  </a:moveTo>
                  <a:lnTo>
                    <a:pt x="48634" y="26140"/>
                  </a:lnTo>
                  <a:lnTo>
                    <a:pt x="33983" y="26657"/>
                  </a:lnTo>
                  <a:cubicBezTo>
                    <a:pt x="34013" y="26627"/>
                    <a:pt x="34013" y="26612"/>
                    <a:pt x="34006" y="26612"/>
                  </a:cubicBezTo>
                  <a:lnTo>
                    <a:pt x="34006" y="26612"/>
                  </a:lnTo>
                  <a:cubicBezTo>
                    <a:pt x="33998" y="26612"/>
                    <a:pt x="33983" y="26627"/>
                    <a:pt x="33983" y="26657"/>
                  </a:cubicBezTo>
                  <a:lnTo>
                    <a:pt x="33892" y="26596"/>
                  </a:lnTo>
                  <a:cubicBezTo>
                    <a:pt x="33867" y="26588"/>
                    <a:pt x="33845" y="26584"/>
                    <a:pt x="33824" y="26584"/>
                  </a:cubicBezTo>
                  <a:cubicBezTo>
                    <a:pt x="33768" y="26584"/>
                    <a:pt x="33724" y="26613"/>
                    <a:pt x="33679" y="26657"/>
                  </a:cubicBezTo>
                  <a:lnTo>
                    <a:pt x="14317" y="53861"/>
                  </a:lnTo>
                  <a:lnTo>
                    <a:pt x="12250" y="21946"/>
                  </a:lnTo>
                  <a:close/>
                  <a:moveTo>
                    <a:pt x="65686" y="43496"/>
                  </a:moveTo>
                  <a:lnTo>
                    <a:pt x="83680" y="45350"/>
                  </a:lnTo>
                  <a:lnTo>
                    <a:pt x="68178" y="55016"/>
                  </a:lnTo>
                  <a:lnTo>
                    <a:pt x="65686" y="43496"/>
                  </a:lnTo>
                  <a:close/>
                  <a:moveTo>
                    <a:pt x="65382" y="43527"/>
                  </a:moveTo>
                  <a:lnTo>
                    <a:pt x="67935" y="55168"/>
                  </a:lnTo>
                  <a:lnTo>
                    <a:pt x="67479" y="55472"/>
                  </a:lnTo>
                  <a:lnTo>
                    <a:pt x="47661" y="43588"/>
                  </a:lnTo>
                  <a:lnTo>
                    <a:pt x="65382" y="43527"/>
                  </a:lnTo>
                  <a:close/>
                  <a:moveTo>
                    <a:pt x="67996" y="55472"/>
                  </a:moveTo>
                  <a:lnTo>
                    <a:pt x="68087" y="55867"/>
                  </a:lnTo>
                  <a:lnTo>
                    <a:pt x="67722" y="55685"/>
                  </a:lnTo>
                  <a:lnTo>
                    <a:pt x="67996" y="55472"/>
                  </a:lnTo>
                  <a:close/>
                  <a:moveTo>
                    <a:pt x="47023" y="43466"/>
                  </a:moveTo>
                  <a:cubicBezTo>
                    <a:pt x="47023" y="43527"/>
                    <a:pt x="47053" y="43557"/>
                    <a:pt x="47114" y="43588"/>
                  </a:cubicBezTo>
                  <a:lnTo>
                    <a:pt x="67205" y="55685"/>
                  </a:lnTo>
                  <a:lnTo>
                    <a:pt x="65078" y="56992"/>
                  </a:lnTo>
                  <a:lnTo>
                    <a:pt x="35655" y="52585"/>
                  </a:lnTo>
                  <a:lnTo>
                    <a:pt x="47023" y="43466"/>
                  </a:lnTo>
                  <a:close/>
                  <a:moveTo>
                    <a:pt x="126842" y="35259"/>
                  </a:moveTo>
                  <a:lnTo>
                    <a:pt x="150520" y="57144"/>
                  </a:lnTo>
                  <a:lnTo>
                    <a:pt x="114471" y="44803"/>
                  </a:lnTo>
                  <a:lnTo>
                    <a:pt x="126842" y="35259"/>
                  </a:lnTo>
                  <a:close/>
                  <a:moveTo>
                    <a:pt x="67479" y="55837"/>
                  </a:moveTo>
                  <a:lnTo>
                    <a:pt x="68148" y="56232"/>
                  </a:lnTo>
                  <a:lnTo>
                    <a:pt x="68421" y="57509"/>
                  </a:lnTo>
                  <a:lnTo>
                    <a:pt x="65503" y="57053"/>
                  </a:lnTo>
                  <a:lnTo>
                    <a:pt x="67479" y="55837"/>
                  </a:lnTo>
                  <a:close/>
                  <a:moveTo>
                    <a:pt x="68482" y="56384"/>
                  </a:moveTo>
                  <a:lnTo>
                    <a:pt x="70853" y="57813"/>
                  </a:lnTo>
                  <a:lnTo>
                    <a:pt x="68725" y="57509"/>
                  </a:lnTo>
                  <a:lnTo>
                    <a:pt x="68482" y="56384"/>
                  </a:lnTo>
                  <a:close/>
                  <a:moveTo>
                    <a:pt x="114197" y="45016"/>
                  </a:moveTo>
                  <a:lnTo>
                    <a:pt x="151067" y="57630"/>
                  </a:lnTo>
                  <a:cubicBezTo>
                    <a:pt x="151071" y="57634"/>
                    <a:pt x="151075" y="57637"/>
                    <a:pt x="151078" y="57640"/>
                  </a:cubicBezTo>
                  <a:lnTo>
                    <a:pt x="151078" y="57640"/>
                  </a:lnTo>
                  <a:lnTo>
                    <a:pt x="120580" y="59393"/>
                  </a:lnTo>
                  <a:lnTo>
                    <a:pt x="113316" y="45715"/>
                  </a:lnTo>
                  <a:lnTo>
                    <a:pt x="114197" y="45016"/>
                  </a:lnTo>
                  <a:close/>
                  <a:moveTo>
                    <a:pt x="113073" y="45867"/>
                  </a:moveTo>
                  <a:lnTo>
                    <a:pt x="120246" y="59393"/>
                  </a:lnTo>
                  <a:lnTo>
                    <a:pt x="93467" y="60913"/>
                  </a:lnTo>
                  <a:lnTo>
                    <a:pt x="113073" y="45867"/>
                  </a:lnTo>
                  <a:close/>
                  <a:moveTo>
                    <a:pt x="85504" y="35198"/>
                  </a:moveTo>
                  <a:lnTo>
                    <a:pt x="112313" y="44347"/>
                  </a:lnTo>
                  <a:lnTo>
                    <a:pt x="112981" y="45594"/>
                  </a:lnTo>
                  <a:lnTo>
                    <a:pt x="92981" y="60943"/>
                  </a:lnTo>
                  <a:cubicBezTo>
                    <a:pt x="92951" y="61004"/>
                    <a:pt x="92920" y="61065"/>
                    <a:pt x="92951" y="61095"/>
                  </a:cubicBezTo>
                  <a:lnTo>
                    <a:pt x="92951" y="61156"/>
                  </a:lnTo>
                  <a:lnTo>
                    <a:pt x="92920" y="61156"/>
                  </a:lnTo>
                  <a:lnTo>
                    <a:pt x="71582" y="57965"/>
                  </a:lnTo>
                  <a:lnTo>
                    <a:pt x="68421" y="56050"/>
                  </a:lnTo>
                  <a:lnTo>
                    <a:pt x="68269" y="55320"/>
                  </a:lnTo>
                  <a:lnTo>
                    <a:pt x="84136" y="45411"/>
                  </a:lnTo>
                  <a:lnTo>
                    <a:pt x="84288" y="45411"/>
                  </a:lnTo>
                  <a:cubicBezTo>
                    <a:pt x="84379" y="45411"/>
                    <a:pt x="84440" y="45381"/>
                    <a:pt x="84440" y="45290"/>
                  </a:cubicBezTo>
                  <a:lnTo>
                    <a:pt x="85504" y="35198"/>
                  </a:lnTo>
                  <a:close/>
                  <a:moveTo>
                    <a:pt x="35959" y="52889"/>
                  </a:moveTo>
                  <a:lnTo>
                    <a:pt x="64683" y="57205"/>
                  </a:lnTo>
                  <a:lnTo>
                    <a:pt x="50853" y="65807"/>
                  </a:lnTo>
                  <a:lnTo>
                    <a:pt x="35959" y="52889"/>
                  </a:lnTo>
                  <a:close/>
                  <a:moveTo>
                    <a:pt x="72221" y="58329"/>
                  </a:moveTo>
                  <a:lnTo>
                    <a:pt x="92768" y="61399"/>
                  </a:lnTo>
                  <a:lnTo>
                    <a:pt x="98239" y="73983"/>
                  </a:lnTo>
                  <a:lnTo>
                    <a:pt x="72221" y="58329"/>
                  </a:lnTo>
                  <a:close/>
                  <a:moveTo>
                    <a:pt x="65108" y="57235"/>
                  </a:moveTo>
                  <a:lnTo>
                    <a:pt x="68482" y="57721"/>
                  </a:lnTo>
                  <a:lnTo>
                    <a:pt x="72038" y="73922"/>
                  </a:lnTo>
                  <a:lnTo>
                    <a:pt x="54196" y="77509"/>
                  </a:lnTo>
                  <a:lnTo>
                    <a:pt x="51096" y="66019"/>
                  </a:lnTo>
                  <a:lnTo>
                    <a:pt x="65108" y="57235"/>
                  </a:lnTo>
                  <a:close/>
                  <a:moveTo>
                    <a:pt x="150976" y="57965"/>
                  </a:moveTo>
                  <a:lnTo>
                    <a:pt x="134380" y="85473"/>
                  </a:lnTo>
                  <a:lnTo>
                    <a:pt x="134380" y="85412"/>
                  </a:lnTo>
                  <a:lnTo>
                    <a:pt x="120702" y="59667"/>
                  </a:lnTo>
                  <a:lnTo>
                    <a:pt x="150976" y="57965"/>
                  </a:lnTo>
                  <a:close/>
                  <a:moveTo>
                    <a:pt x="68847" y="57813"/>
                  </a:moveTo>
                  <a:lnTo>
                    <a:pt x="71522" y="58208"/>
                  </a:lnTo>
                  <a:lnTo>
                    <a:pt x="98391" y="74378"/>
                  </a:lnTo>
                  <a:lnTo>
                    <a:pt x="89060" y="85959"/>
                  </a:lnTo>
                  <a:lnTo>
                    <a:pt x="72373" y="74074"/>
                  </a:lnTo>
                  <a:lnTo>
                    <a:pt x="72373" y="74013"/>
                  </a:lnTo>
                  <a:lnTo>
                    <a:pt x="68847" y="57813"/>
                  </a:lnTo>
                  <a:close/>
                  <a:moveTo>
                    <a:pt x="35351" y="52676"/>
                  </a:moveTo>
                  <a:cubicBezTo>
                    <a:pt x="35351" y="52706"/>
                    <a:pt x="35412" y="52737"/>
                    <a:pt x="35412" y="52737"/>
                  </a:cubicBezTo>
                  <a:lnTo>
                    <a:pt x="50609" y="65928"/>
                  </a:lnTo>
                  <a:lnTo>
                    <a:pt x="15259" y="88451"/>
                  </a:lnTo>
                  <a:lnTo>
                    <a:pt x="14499" y="54712"/>
                  </a:lnTo>
                  <a:lnTo>
                    <a:pt x="35351" y="52676"/>
                  </a:lnTo>
                  <a:close/>
                  <a:moveTo>
                    <a:pt x="123103" y="81004"/>
                  </a:moveTo>
                  <a:lnTo>
                    <a:pt x="134198" y="85655"/>
                  </a:lnTo>
                  <a:lnTo>
                    <a:pt x="108969" y="98938"/>
                  </a:lnTo>
                  <a:lnTo>
                    <a:pt x="123103" y="81004"/>
                  </a:lnTo>
                  <a:close/>
                  <a:moveTo>
                    <a:pt x="120428" y="59697"/>
                  </a:moveTo>
                  <a:lnTo>
                    <a:pt x="133954" y="85229"/>
                  </a:lnTo>
                  <a:lnTo>
                    <a:pt x="123134" y="80701"/>
                  </a:lnTo>
                  <a:cubicBezTo>
                    <a:pt x="123109" y="80692"/>
                    <a:pt x="123089" y="80689"/>
                    <a:pt x="123072" y="80689"/>
                  </a:cubicBezTo>
                  <a:cubicBezTo>
                    <a:pt x="123026" y="80689"/>
                    <a:pt x="123004" y="80717"/>
                    <a:pt x="122982" y="80761"/>
                  </a:cubicBezTo>
                  <a:lnTo>
                    <a:pt x="108392" y="99242"/>
                  </a:lnTo>
                  <a:lnTo>
                    <a:pt x="108209" y="99363"/>
                  </a:lnTo>
                  <a:lnTo>
                    <a:pt x="98787" y="74317"/>
                  </a:lnTo>
                  <a:cubicBezTo>
                    <a:pt x="98787" y="74287"/>
                    <a:pt x="98726" y="74287"/>
                    <a:pt x="98695" y="74257"/>
                  </a:cubicBezTo>
                  <a:lnTo>
                    <a:pt x="98665" y="74226"/>
                  </a:lnTo>
                  <a:lnTo>
                    <a:pt x="93011" y="61217"/>
                  </a:lnTo>
                  <a:cubicBezTo>
                    <a:pt x="93042" y="61217"/>
                    <a:pt x="93042" y="61217"/>
                    <a:pt x="93072" y="61247"/>
                  </a:cubicBezTo>
                  <a:lnTo>
                    <a:pt x="120428" y="59697"/>
                  </a:lnTo>
                  <a:close/>
                  <a:moveTo>
                    <a:pt x="98543" y="74561"/>
                  </a:moveTo>
                  <a:lnTo>
                    <a:pt x="107905" y="99455"/>
                  </a:lnTo>
                  <a:lnTo>
                    <a:pt x="89242" y="86141"/>
                  </a:lnTo>
                  <a:lnTo>
                    <a:pt x="98543" y="74561"/>
                  </a:lnTo>
                  <a:close/>
                  <a:moveTo>
                    <a:pt x="53588" y="78208"/>
                  </a:moveTo>
                  <a:lnTo>
                    <a:pt x="42555" y="100883"/>
                  </a:lnTo>
                  <a:lnTo>
                    <a:pt x="15715" y="88999"/>
                  </a:lnTo>
                  <a:lnTo>
                    <a:pt x="53588" y="78208"/>
                  </a:lnTo>
                  <a:close/>
                  <a:moveTo>
                    <a:pt x="50822" y="66171"/>
                  </a:moveTo>
                  <a:lnTo>
                    <a:pt x="53983" y="77752"/>
                  </a:lnTo>
                  <a:lnTo>
                    <a:pt x="53983" y="77783"/>
                  </a:lnTo>
                  <a:cubicBezTo>
                    <a:pt x="54014" y="77813"/>
                    <a:pt x="54044" y="77874"/>
                    <a:pt x="54135" y="77874"/>
                  </a:cubicBezTo>
                  <a:lnTo>
                    <a:pt x="72038" y="74226"/>
                  </a:lnTo>
                  <a:lnTo>
                    <a:pt x="44318" y="101673"/>
                  </a:lnTo>
                  <a:lnTo>
                    <a:pt x="42798" y="101005"/>
                  </a:lnTo>
                  <a:lnTo>
                    <a:pt x="54014" y="78056"/>
                  </a:lnTo>
                  <a:cubicBezTo>
                    <a:pt x="54044" y="78026"/>
                    <a:pt x="54044" y="77935"/>
                    <a:pt x="54014" y="77904"/>
                  </a:cubicBezTo>
                  <a:cubicBezTo>
                    <a:pt x="53993" y="77883"/>
                    <a:pt x="53972" y="77848"/>
                    <a:pt x="53931" y="77848"/>
                  </a:cubicBezTo>
                  <a:cubicBezTo>
                    <a:pt x="53912" y="77848"/>
                    <a:pt x="53890" y="77855"/>
                    <a:pt x="53862" y="77874"/>
                  </a:cubicBezTo>
                  <a:lnTo>
                    <a:pt x="15381" y="88847"/>
                  </a:lnTo>
                  <a:lnTo>
                    <a:pt x="15381" y="88847"/>
                  </a:lnTo>
                  <a:lnTo>
                    <a:pt x="50822" y="66171"/>
                  </a:lnTo>
                  <a:close/>
                  <a:moveTo>
                    <a:pt x="72282" y="74378"/>
                  </a:moveTo>
                  <a:lnTo>
                    <a:pt x="88817" y="86141"/>
                  </a:lnTo>
                  <a:lnTo>
                    <a:pt x="71947" y="107114"/>
                  </a:lnTo>
                  <a:lnTo>
                    <a:pt x="44561" y="101886"/>
                  </a:lnTo>
                  <a:lnTo>
                    <a:pt x="72282" y="74378"/>
                  </a:lnTo>
                  <a:close/>
                  <a:moveTo>
                    <a:pt x="42646" y="101278"/>
                  </a:moveTo>
                  <a:lnTo>
                    <a:pt x="44287" y="101977"/>
                  </a:lnTo>
                  <a:lnTo>
                    <a:pt x="44409" y="101977"/>
                  </a:lnTo>
                  <a:cubicBezTo>
                    <a:pt x="44409" y="102038"/>
                    <a:pt x="44409" y="102069"/>
                    <a:pt x="44439" y="102099"/>
                  </a:cubicBezTo>
                  <a:lnTo>
                    <a:pt x="57388" y="118026"/>
                  </a:lnTo>
                  <a:lnTo>
                    <a:pt x="28785" y="129729"/>
                  </a:lnTo>
                  <a:lnTo>
                    <a:pt x="42646" y="101278"/>
                  </a:lnTo>
                  <a:close/>
                  <a:moveTo>
                    <a:pt x="88999" y="0"/>
                  </a:moveTo>
                  <a:cubicBezTo>
                    <a:pt x="88969" y="0"/>
                    <a:pt x="88938" y="31"/>
                    <a:pt x="88908" y="31"/>
                  </a:cubicBezTo>
                  <a:lnTo>
                    <a:pt x="68543" y="27660"/>
                  </a:lnTo>
                  <a:lnTo>
                    <a:pt x="73437" y="17295"/>
                  </a:lnTo>
                  <a:cubicBezTo>
                    <a:pt x="73467" y="17265"/>
                    <a:pt x="73437" y="17174"/>
                    <a:pt x="73406" y="17143"/>
                  </a:cubicBezTo>
                  <a:cubicBezTo>
                    <a:pt x="73364" y="17122"/>
                    <a:pt x="73322" y="17087"/>
                    <a:pt x="73290" y="17087"/>
                  </a:cubicBezTo>
                  <a:cubicBezTo>
                    <a:pt x="73276" y="17087"/>
                    <a:pt x="73264" y="17094"/>
                    <a:pt x="73254" y="17113"/>
                  </a:cubicBezTo>
                  <a:lnTo>
                    <a:pt x="50184" y="26019"/>
                  </a:lnTo>
                  <a:lnTo>
                    <a:pt x="50153" y="26019"/>
                  </a:lnTo>
                  <a:lnTo>
                    <a:pt x="37327" y="578"/>
                  </a:lnTo>
                  <a:cubicBezTo>
                    <a:pt x="37296" y="547"/>
                    <a:pt x="37296" y="487"/>
                    <a:pt x="37235" y="487"/>
                  </a:cubicBezTo>
                  <a:cubicBezTo>
                    <a:pt x="37175" y="487"/>
                    <a:pt x="37144" y="487"/>
                    <a:pt x="37114" y="547"/>
                  </a:cubicBezTo>
                  <a:lnTo>
                    <a:pt x="12068" y="21368"/>
                  </a:lnTo>
                  <a:lnTo>
                    <a:pt x="8846" y="7569"/>
                  </a:lnTo>
                  <a:cubicBezTo>
                    <a:pt x="8846" y="7478"/>
                    <a:pt x="8755" y="7447"/>
                    <a:pt x="8724" y="7447"/>
                  </a:cubicBezTo>
                  <a:cubicBezTo>
                    <a:pt x="8663" y="7447"/>
                    <a:pt x="8603" y="7478"/>
                    <a:pt x="8572" y="7569"/>
                  </a:cubicBezTo>
                  <a:lnTo>
                    <a:pt x="31" y="37934"/>
                  </a:lnTo>
                  <a:cubicBezTo>
                    <a:pt x="1" y="37995"/>
                    <a:pt x="61" y="38086"/>
                    <a:pt x="153" y="38116"/>
                  </a:cubicBezTo>
                  <a:cubicBezTo>
                    <a:pt x="164" y="38122"/>
                    <a:pt x="177" y="38125"/>
                    <a:pt x="190" y="38125"/>
                  </a:cubicBezTo>
                  <a:cubicBezTo>
                    <a:pt x="246" y="38125"/>
                    <a:pt x="310" y="38080"/>
                    <a:pt x="335" y="38056"/>
                  </a:cubicBezTo>
                  <a:lnTo>
                    <a:pt x="8724" y="8177"/>
                  </a:lnTo>
                  <a:lnTo>
                    <a:pt x="11885" y="21672"/>
                  </a:lnTo>
                  <a:cubicBezTo>
                    <a:pt x="11885" y="21703"/>
                    <a:pt x="11916" y="21733"/>
                    <a:pt x="11946" y="21733"/>
                  </a:cubicBezTo>
                  <a:cubicBezTo>
                    <a:pt x="11946" y="21763"/>
                    <a:pt x="11916" y="21763"/>
                    <a:pt x="11946" y="21824"/>
                  </a:cubicBezTo>
                  <a:lnTo>
                    <a:pt x="14043" y="54317"/>
                  </a:lnTo>
                  <a:cubicBezTo>
                    <a:pt x="14043" y="54378"/>
                    <a:pt x="14074" y="54408"/>
                    <a:pt x="14165" y="54408"/>
                  </a:cubicBezTo>
                  <a:cubicBezTo>
                    <a:pt x="14195" y="54408"/>
                    <a:pt x="14287" y="54408"/>
                    <a:pt x="14317" y="54378"/>
                  </a:cubicBezTo>
                  <a:lnTo>
                    <a:pt x="33831" y="26961"/>
                  </a:lnTo>
                  <a:lnTo>
                    <a:pt x="33953" y="27022"/>
                  </a:lnTo>
                  <a:lnTo>
                    <a:pt x="46810" y="43314"/>
                  </a:lnTo>
                  <a:lnTo>
                    <a:pt x="35351" y="52493"/>
                  </a:lnTo>
                  <a:lnTo>
                    <a:pt x="14317" y="54530"/>
                  </a:lnTo>
                  <a:cubicBezTo>
                    <a:pt x="14226" y="54530"/>
                    <a:pt x="14195" y="54621"/>
                    <a:pt x="14195" y="54682"/>
                  </a:cubicBezTo>
                  <a:lnTo>
                    <a:pt x="14986" y="88847"/>
                  </a:lnTo>
                  <a:cubicBezTo>
                    <a:pt x="14986" y="88877"/>
                    <a:pt x="15046" y="88968"/>
                    <a:pt x="15077" y="88968"/>
                  </a:cubicBezTo>
                  <a:lnTo>
                    <a:pt x="15138" y="88968"/>
                  </a:lnTo>
                  <a:lnTo>
                    <a:pt x="15138" y="89029"/>
                  </a:lnTo>
                  <a:cubicBezTo>
                    <a:pt x="15138" y="89120"/>
                    <a:pt x="15198" y="89150"/>
                    <a:pt x="15229" y="89181"/>
                  </a:cubicBezTo>
                  <a:lnTo>
                    <a:pt x="42403" y="101218"/>
                  </a:lnTo>
                  <a:lnTo>
                    <a:pt x="28360" y="130033"/>
                  </a:lnTo>
                  <a:cubicBezTo>
                    <a:pt x="28329" y="130063"/>
                    <a:pt x="28360" y="130154"/>
                    <a:pt x="28421" y="130185"/>
                  </a:cubicBezTo>
                  <a:cubicBezTo>
                    <a:pt x="28451" y="130215"/>
                    <a:pt x="28481" y="130215"/>
                    <a:pt x="28512" y="130215"/>
                  </a:cubicBezTo>
                  <a:lnTo>
                    <a:pt x="28573" y="130215"/>
                  </a:lnTo>
                  <a:lnTo>
                    <a:pt x="57661" y="118209"/>
                  </a:lnTo>
                  <a:cubicBezTo>
                    <a:pt x="57692" y="118178"/>
                    <a:pt x="57752" y="118178"/>
                    <a:pt x="57752" y="118087"/>
                  </a:cubicBezTo>
                  <a:cubicBezTo>
                    <a:pt x="57752" y="118057"/>
                    <a:pt x="57752" y="118026"/>
                    <a:pt x="57692" y="117996"/>
                  </a:cubicBezTo>
                  <a:lnTo>
                    <a:pt x="44865" y="102221"/>
                  </a:lnTo>
                  <a:lnTo>
                    <a:pt x="44865" y="102221"/>
                  </a:lnTo>
                  <a:lnTo>
                    <a:pt x="71947" y="107418"/>
                  </a:lnTo>
                  <a:cubicBezTo>
                    <a:pt x="71978" y="107418"/>
                    <a:pt x="72069" y="107418"/>
                    <a:pt x="72099" y="107388"/>
                  </a:cubicBezTo>
                  <a:lnTo>
                    <a:pt x="89060" y="86324"/>
                  </a:lnTo>
                  <a:lnTo>
                    <a:pt x="108057" y="99880"/>
                  </a:lnTo>
                  <a:cubicBezTo>
                    <a:pt x="108085" y="99907"/>
                    <a:pt x="108118" y="99922"/>
                    <a:pt x="108149" y="99922"/>
                  </a:cubicBezTo>
                  <a:cubicBezTo>
                    <a:pt x="108188" y="99922"/>
                    <a:pt x="108223" y="99900"/>
                    <a:pt x="108240" y="99850"/>
                  </a:cubicBezTo>
                  <a:lnTo>
                    <a:pt x="108544" y="99485"/>
                  </a:lnTo>
                  <a:lnTo>
                    <a:pt x="134532" y="85807"/>
                  </a:lnTo>
                  <a:cubicBezTo>
                    <a:pt x="134562" y="85807"/>
                    <a:pt x="134562" y="85746"/>
                    <a:pt x="134562" y="85746"/>
                  </a:cubicBezTo>
                  <a:lnTo>
                    <a:pt x="151371" y="57873"/>
                  </a:lnTo>
                  <a:cubicBezTo>
                    <a:pt x="151402" y="57843"/>
                    <a:pt x="151402" y="57752"/>
                    <a:pt x="151371" y="57721"/>
                  </a:cubicBezTo>
                  <a:cubicBezTo>
                    <a:pt x="151310" y="57691"/>
                    <a:pt x="151280" y="57630"/>
                    <a:pt x="151250" y="57630"/>
                  </a:cubicBezTo>
                  <a:lnTo>
                    <a:pt x="151156" y="57636"/>
                  </a:lnTo>
                  <a:lnTo>
                    <a:pt x="151156" y="57636"/>
                  </a:lnTo>
                  <a:cubicBezTo>
                    <a:pt x="151175" y="57619"/>
                    <a:pt x="151194" y="57594"/>
                    <a:pt x="151219" y="57569"/>
                  </a:cubicBezTo>
                  <a:cubicBezTo>
                    <a:pt x="151250" y="57539"/>
                    <a:pt x="151250" y="57448"/>
                    <a:pt x="151158" y="57387"/>
                  </a:cubicBezTo>
                  <a:lnTo>
                    <a:pt x="127085" y="35107"/>
                  </a:lnTo>
                  <a:lnTo>
                    <a:pt x="136964" y="27508"/>
                  </a:lnTo>
                  <a:lnTo>
                    <a:pt x="152739" y="36019"/>
                  </a:lnTo>
                  <a:cubicBezTo>
                    <a:pt x="152748" y="36028"/>
                    <a:pt x="152759" y="36032"/>
                    <a:pt x="152772" y="36032"/>
                  </a:cubicBezTo>
                  <a:cubicBezTo>
                    <a:pt x="152802" y="36032"/>
                    <a:pt x="152839" y="36010"/>
                    <a:pt x="152861" y="35989"/>
                  </a:cubicBezTo>
                  <a:lnTo>
                    <a:pt x="169578" y="17204"/>
                  </a:lnTo>
                  <a:lnTo>
                    <a:pt x="197360" y="34682"/>
                  </a:lnTo>
                  <a:cubicBezTo>
                    <a:pt x="197401" y="34709"/>
                    <a:pt x="197436" y="34724"/>
                    <a:pt x="197464" y="34724"/>
                  </a:cubicBezTo>
                  <a:cubicBezTo>
                    <a:pt x="197500" y="34724"/>
                    <a:pt x="197526" y="34701"/>
                    <a:pt x="197542" y="34651"/>
                  </a:cubicBezTo>
                  <a:cubicBezTo>
                    <a:pt x="197633" y="34590"/>
                    <a:pt x="197633" y="34499"/>
                    <a:pt x="197573" y="34469"/>
                  </a:cubicBezTo>
                  <a:lnTo>
                    <a:pt x="169700" y="16961"/>
                  </a:lnTo>
                  <a:cubicBezTo>
                    <a:pt x="169687" y="16948"/>
                    <a:pt x="169659" y="16941"/>
                    <a:pt x="169628" y="16941"/>
                  </a:cubicBezTo>
                  <a:cubicBezTo>
                    <a:pt x="169584" y="16941"/>
                    <a:pt x="169535" y="16956"/>
                    <a:pt x="169517" y="16991"/>
                  </a:cubicBezTo>
                  <a:lnTo>
                    <a:pt x="152800" y="35776"/>
                  </a:lnTo>
                  <a:lnTo>
                    <a:pt x="137024" y="27295"/>
                  </a:lnTo>
                  <a:cubicBezTo>
                    <a:pt x="137009" y="27280"/>
                    <a:pt x="136986" y="27273"/>
                    <a:pt x="136960" y="27273"/>
                  </a:cubicBezTo>
                  <a:cubicBezTo>
                    <a:pt x="136933" y="27273"/>
                    <a:pt x="136903" y="27280"/>
                    <a:pt x="136872" y="27295"/>
                  </a:cubicBezTo>
                  <a:lnTo>
                    <a:pt x="126903" y="34955"/>
                  </a:lnTo>
                  <a:lnTo>
                    <a:pt x="89121" y="31"/>
                  </a:lnTo>
                  <a:cubicBezTo>
                    <a:pt x="89090" y="0"/>
                    <a:pt x="89060" y="0"/>
                    <a:pt x="8899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7" name="Google Shape;4237;p25"/>
            <p:cNvSpPr/>
            <p:nvPr/>
          </p:nvSpPr>
          <p:spPr>
            <a:xfrm>
              <a:off x="6484000" y="1835075"/>
              <a:ext cx="39550" cy="28850"/>
            </a:xfrm>
            <a:custGeom>
              <a:rect b="b" l="l" r="r" t="t"/>
              <a:pathLst>
                <a:path extrusionOk="0" h="1154" w="1582">
                  <a:moveTo>
                    <a:pt x="791" y="0"/>
                  </a:moveTo>
                  <a:cubicBezTo>
                    <a:pt x="748" y="0"/>
                    <a:pt x="703" y="5"/>
                    <a:pt x="656" y="14"/>
                  </a:cubicBezTo>
                  <a:cubicBezTo>
                    <a:pt x="1" y="157"/>
                    <a:pt x="146" y="1153"/>
                    <a:pt x="767" y="1153"/>
                  </a:cubicBezTo>
                  <a:cubicBezTo>
                    <a:pt x="809" y="1153"/>
                    <a:pt x="853" y="1149"/>
                    <a:pt x="899" y="1139"/>
                  </a:cubicBezTo>
                  <a:cubicBezTo>
                    <a:pt x="1582" y="968"/>
                    <a:pt x="1413" y="0"/>
                    <a:pt x="79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8" name="Google Shape;4238;p25"/>
            <p:cNvSpPr/>
            <p:nvPr/>
          </p:nvSpPr>
          <p:spPr>
            <a:xfrm>
              <a:off x="6523575" y="2480975"/>
              <a:ext cx="38800" cy="28850"/>
            </a:xfrm>
            <a:custGeom>
              <a:rect b="b" l="l" r="r" t="t"/>
              <a:pathLst>
                <a:path extrusionOk="0" h="1154" w="1552">
                  <a:moveTo>
                    <a:pt x="805" y="1"/>
                  </a:moveTo>
                  <a:cubicBezTo>
                    <a:pt x="767" y="1"/>
                    <a:pt x="726" y="5"/>
                    <a:pt x="684" y="15"/>
                  </a:cubicBezTo>
                  <a:cubicBezTo>
                    <a:pt x="0" y="157"/>
                    <a:pt x="171" y="1153"/>
                    <a:pt x="770" y="1153"/>
                  </a:cubicBezTo>
                  <a:cubicBezTo>
                    <a:pt x="810" y="1153"/>
                    <a:pt x="853" y="1149"/>
                    <a:pt x="897" y="1139"/>
                  </a:cubicBezTo>
                  <a:cubicBezTo>
                    <a:pt x="1552" y="997"/>
                    <a:pt x="1380" y="1"/>
                    <a:pt x="80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9" name="Google Shape;4239;p25"/>
            <p:cNvSpPr/>
            <p:nvPr/>
          </p:nvSpPr>
          <p:spPr>
            <a:xfrm>
              <a:off x="6810800" y="2252250"/>
              <a:ext cx="38075" cy="28100"/>
            </a:xfrm>
            <a:custGeom>
              <a:rect b="b" l="l" r="r" t="t"/>
              <a:pathLst>
                <a:path extrusionOk="0" h="1124" w="1523">
                  <a:moveTo>
                    <a:pt x="784" y="0"/>
                  </a:moveTo>
                  <a:cubicBezTo>
                    <a:pt x="743" y="0"/>
                    <a:pt x="699" y="5"/>
                    <a:pt x="654" y="15"/>
                  </a:cubicBezTo>
                  <a:cubicBezTo>
                    <a:pt x="0" y="157"/>
                    <a:pt x="144" y="1123"/>
                    <a:pt x="762" y="1123"/>
                  </a:cubicBezTo>
                  <a:cubicBezTo>
                    <a:pt x="805" y="1123"/>
                    <a:pt x="850" y="1119"/>
                    <a:pt x="897" y="1109"/>
                  </a:cubicBezTo>
                  <a:cubicBezTo>
                    <a:pt x="1523" y="967"/>
                    <a:pt x="1377" y="0"/>
                    <a:pt x="78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0" name="Google Shape;4240;p25"/>
            <p:cNvSpPr/>
            <p:nvPr/>
          </p:nvSpPr>
          <p:spPr>
            <a:xfrm>
              <a:off x="6885275" y="1823675"/>
              <a:ext cx="38875" cy="28850"/>
            </a:xfrm>
            <a:custGeom>
              <a:rect b="b" l="l" r="r" t="t"/>
              <a:pathLst>
                <a:path extrusionOk="0" h="1154" w="1555">
                  <a:moveTo>
                    <a:pt x="816" y="0"/>
                  </a:moveTo>
                  <a:cubicBezTo>
                    <a:pt x="774" y="0"/>
                    <a:pt x="730" y="5"/>
                    <a:pt x="684" y="15"/>
                  </a:cubicBezTo>
                  <a:cubicBezTo>
                    <a:pt x="1" y="157"/>
                    <a:pt x="171" y="1153"/>
                    <a:pt x="795" y="1153"/>
                  </a:cubicBezTo>
                  <a:cubicBezTo>
                    <a:pt x="837" y="1153"/>
                    <a:pt x="882" y="1149"/>
                    <a:pt x="927" y="1139"/>
                  </a:cubicBezTo>
                  <a:cubicBezTo>
                    <a:pt x="1554" y="997"/>
                    <a:pt x="1433" y="0"/>
                    <a:pt x="81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1" name="Google Shape;4241;p25"/>
            <p:cNvSpPr/>
            <p:nvPr/>
          </p:nvSpPr>
          <p:spPr>
            <a:xfrm>
              <a:off x="7271300" y="2249425"/>
              <a:ext cx="39225" cy="28625"/>
            </a:xfrm>
            <a:custGeom>
              <a:rect b="b" l="l" r="r" t="t"/>
              <a:pathLst>
                <a:path extrusionOk="0" h="1145" w="1569">
                  <a:moveTo>
                    <a:pt x="762" y="1"/>
                  </a:moveTo>
                  <a:cubicBezTo>
                    <a:pt x="737" y="1"/>
                    <a:pt x="711" y="2"/>
                    <a:pt x="684" y="6"/>
                  </a:cubicBezTo>
                  <a:cubicBezTo>
                    <a:pt x="1" y="148"/>
                    <a:pt x="145" y="1145"/>
                    <a:pt x="765" y="1145"/>
                  </a:cubicBezTo>
                  <a:cubicBezTo>
                    <a:pt x="807" y="1145"/>
                    <a:pt x="851" y="1140"/>
                    <a:pt x="897" y="1131"/>
                  </a:cubicBezTo>
                  <a:cubicBezTo>
                    <a:pt x="1568" y="1014"/>
                    <a:pt x="1371" y="1"/>
                    <a:pt x="76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2" name="Google Shape;4242;p25"/>
            <p:cNvSpPr/>
            <p:nvPr/>
          </p:nvSpPr>
          <p:spPr>
            <a:xfrm>
              <a:off x="7332900" y="1895100"/>
              <a:ext cx="38750" cy="28100"/>
            </a:xfrm>
            <a:custGeom>
              <a:rect b="b" l="l" r="r" t="t"/>
              <a:pathLst>
                <a:path extrusionOk="0" h="1124" w="1550">
                  <a:moveTo>
                    <a:pt x="807" y="0"/>
                  </a:moveTo>
                  <a:cubicBezTo>
                    <a:pt x="767" y="0"/>
                    <a:pt x="726" y="5"/>
                    <a:pt x="682" y="15"/>
                  </a:cubicBezTo>
                  <a:cubicBezTo>
                    <a:pt x="0" y="157"/>
                    <a:pt x="169" y="1123"/>
                    <a:pt x="765" y="1123"/>
                  </a:cubicBezTo>
                  <a:cubicBezTo>
                    <a:pt x="807" y="1123"/>
                    <a:pt x="850" y="1119"/>
                    <a:pt x="895" y="1109"/>
                  </a:cubicBezTo>
                  <a:cubicBezTo>
                    <a:pt x="1549" y="967"/>
                    <a:pt x="1379" y="0"/>
                    <a:pt x="80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3" name="Google Shape;4243;p25"/>
            <p:cNvSpPr/>
            <p:nvPr/>
          </p:nvSpPr>
          <p:spPr>
            <a:xfrm>
              <a:off x="6905775" y="2817725"/>
              <a:ext cx="38300" cy="27975"/>
            </a:xfrm>
            <a:custGeom>
              <a:rect b="b" l="l" r="r" t="t"/>
              <a:pathLst>
                <a:path extrusionOk="0" h="1119" w="1532">
                  <a:moveTo>
                    <a:pt x="761" y="1"/>
                  </a:moveTo>
                  <a:cubicBezTo>
                    <a:pt x="727" y="1"/>
                    <a:pt x="691" y="4"/>
                    <a:pt x="655" y="10"/>
                  </a:cubicBezTo>
                  <a:cubicBezTo>
                    <a:pt x="1" y="152"/>
                    <a:pt x="145" y="1119"/>
                    <a:pt x="763" y="1119"/>
                  </a:cubicBezTo>
                  <a:cubicBezTo>
                    <a:pt x="806" y="1119"/>
                    <a:pt x="851" y="1114"/>
                    <a:pt x="898" y="1104"/>
                  </a:cubicBezTo>
                  <a:cubicBezTo>
                    <a:pt x="1531" y="989"/>
                    <a:pt x="1374" y="1"/>
                    <a:pt x="76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4" name="Google Shape;4244;p25"/>
            <p:cNvSpPr/>
            <p:nvPr/>
          </p:nvSpPr>
          <p:spPr>
            <a:xfrm>
              <a:off x="7440025" y="3019100"/>
              <a:ext cx="39000" cy="27975"/>
            </a:xfrm>
            <a:custGeom>
              <a:rect b="b" l="l" r="r" t="t"/>
              <a:pathLst>
                <a:path extrusionOk="0" h="1119" w="1560">
                  <a:moveTo>
                    <a:pt x="789" y="0"/>
                  </a:moveTo>
                  <a:cubicBezTo>
                    <a:pt x="755" y="0"/>
                    <a:pt x="720" y="3"/>
                    <a:pt x="683" y="10"/>
                  </a:cubicBezTo>
                  <a:cubicBezTo>
                    <a:pt x="1" y="152"/>
                    <a:pt x="169" y="1118"/>
                    <a:pt x="791" y="1118"/>
                  </a:cubicBezTo>
                  <a:cubicBezTo>
                    <a:pt x="834" y="1118"/>
                    <a:pt x="879" y="1114"/>
                    <a:pt x="926" y="1104"/>
                  </a:cubicBezTo>
                  <a:cubicBezTo>
                    <a:pt x="1560" y="989"/>
                    <a:pt x="1402" y="0"/>
                    <a:pt x="78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5" name="Google Shape;4245;p25"/>
            <p:cNvSpPr/>
            <p:nvPr/>
          </p:nvSpPr>
          <p:spPr>
            <a:xfrm>
              <a:off x="7741650" y="2297825"/>
              <a:ext cx="39525" cy="28125"/>
            </a:xfrm>
            <a:custGeom>
              <a:rect b="b" l="l" r="r" t="t"/>
              <a:pathLst>
                <a:path extrusionOk="0" h="1125" w="1581">
                  <a:moveTo>
                    <a:pt x="790" y="1"/>
                  </a:moveTo>
                  <a:cubicBezTo>
                    <a:pt x="747" y="1"/>
                    <a:pt x="702" y="6"/>
                    <a:pt x="655" y="15"/>
                  </a:cubicBezTo>
                  <a:cubicBezTo>
                    <a:pt x="1" y="158"/>
                    <a:pt x="145" y="1124"/>
                    <a:pt x="763" y="1124"/>
                  </a:cubicBezTo>
                  <a:cubicBezTo>
                    <a:pt x="806" y="1124"/>
                    <a:pt x="851" y="1119"/>
                    <a:pt x="898" y="1110"/>
                  </a:cubicBezTo>
                  <a:cubicBezTo>
                    <a:pt x="1580" y="967"/>
                    <a:pt x="1412" y="1"/>
                    <a:pt x="79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6" name="Google Shape;4246;p25"/>
            <p:cNvSpPr/>
            <p:nvPr/>
          </p:nvSpPr>
          <p:spPr>
            <a:xfrm>
              <a:off x="6743175" y="3715800"/>
              <a:ext cx="39525" cy="28850"/>
            </a:xfrm>
            <a:custGeom>
              <a:rect b="b" l="l" r="r" t="t"/>
              <a:pathLst>
                <a:path extrusionOk="0" h="1154" w="1581">
                  <a:moveTo>
                    <a:pt x="811" y="0"/>
                  </a:moveTo>
                  <a:cubicBezTo>
                    <a:pt x="771" y="0"/>
                    <a:pt x="728" y="5"/>
                    <a:pt x="684" y="15"/>
                  </a:cubicBezTo>
                  <a:cubicBezTo>
                    <a:pt x="1" y="157"/>
                    <a:pt x="145" y="1153"/>
                    <a:pt x="765" y="1153"/>
                  </a:cubicBezTo>
                  <a:cubicBezTo>
                    <a:pt x="807" y="1153"/>
                    <a:pt x="851" y="1149"/>
                    <a:pt x="897" y="1139"/>
                  </a:cubicBezTo>
                  <a:cubicBezTo>
                    <a:pt x="1581" y="997"/>
                    <a:pt x="1410" y="0"/>
                    <a:pt x="81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7" name="Google Shape;4247;p25"/>
            <p:cNvSpPr/>
            <p:nvPr/>
          </p:nvSpPr>
          <p:spPr>
            <a:xfrm>
              <a:off x="6987900" y="3110275"/>
              <a:ext cx="38975" cy="27975"/>
            </a:xfrm>
            <a:custGeom>
              <a:rect b="b" l="l" r="r" t="t"/>
              <a:pathLst>
                <a:path extrusionOk="0" h="1119" w="1559">
                  <a:moveTo>
                    <a:pt x="791" y="1"/>
                  </a:moveTo>
                  <a:cubicBezTo>
                    <a:pt x="757" y="1"/>
                    <a:pt x="720" y="4"/>
                    <a:pt x="683" y="10"/>
                  </a:cubicBezTo>
                  <a:cubicBezTo>
                    <a:pt x="0" y="152"/>
                    <a:pt x="169" y="1119"/>
                    <a:pt x="791" y="1119"/>
                  </a:cubicBezTo>
                  <a:cubicBezTo>
                    <a:pt x="834" y="1119"/>
                    <a:pt x="879" y="1114"/>
                    <a:pt x="926" y="1104"/>
                  </a:cubicBezTo>
                  <a:cubicBezTo>
                    <a:pt x="1559" y="961"/>
                    <a:pt x="1402" y="1"/>
                    <a:pt x="79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8" name="Google Shape;4248;p25"/>
            <p:cNvSpPr/>
            <p:nvPr/>
          </p:nvSpPr>
          <p:spPr>
            <a:xfrm>
              <a:off x="7436225" y="3851800"/>
              <a:ext cx="38800" cy="28100"/>
            </a:xfrm>
            <a:custGeom>
              <a:rect b="b" l="l" r="r" t="t"/>
              <a:pathLst>
                <a:path extrusionOk="0" h="1124" w="1552">
                  <a:moveTo>
                    <a:pt x="818" y="1"/>
                  </a:moveTo>
                  <a:cubicBezTo>
                    <a:pt x="775" y="1"/>
                    <a:pt x="730" y="5"/>
                    <a:pt x="683" y="15"/>
                  </a:cubicBezTo>
                  <a:cubicBezTo>
                    <a:pt x="1" y="157"/>
                    <a:pt x="170" y="1124"/>
                    <a:pt x="791" y="1124"/>
                  </a:cubicBezTo>
                  <a:cubicBezTo>
                    <a:pt x="834" y="1124"/>
                    <a:pt x="879" y="1119"/>
                    <a:pt x="926" y="1110"/>
                  </a:cubicBezTo>
                  <a:cubicBezTo>
                    <a:pt x="1552" y="967"/>
                    <a:pt x="1433" y="1"/>
                    <a:pt x="81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9" name="Google Shape;4249;p25"/>
            <p:cNvSpPr/>
            <p:nvPr/>
          </p:nvSpPr>
          <p:spPr>
            <a:xfrm>
              <a:off x="8097525" y="3024500"/>
              <a:ext cx="39000" cy="28025"/>
            </a:xfrm>
            <a:custGeom>
              <a:rect b="b" l="l" r="r" t="t"/>
              <a:pathLst>
                <a:path extrusionOk="0" h="1121" w="1560">
                  <a:moveTo>
                    <a:pt x="761" y="1"/>
                  </a:moveTo>
                  <a:cubicBezTo>
                    <a:pt x="734" y="1"/>
                    <a:pt x="705" y="3"/>
                    <a:pt x="675" y="7"/>
                  </a:cubicBezTo>
                  <a:cubicBezTo>
                    <a:pt x="0" y="147"/>
                    <a:pt x="158" y="1121"/>
                    <a:pt x="764" y="1121"/>
                  </a:cubicBezTo>
                  <a:cubicBezTo>
                    <a:pt x="812" y="1121"/>
                    <a:pt x="864" y="1114"/>
                    <a:pt x="919" y="1101"/>
                  </a:cubicBezTo>
                  <a:cubicBezTo>
                    <a:pt x="1559" y="955"/>
                    <a:pt x="1391" y="1"/>
                    <a:pt x="76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0" name="Google Shape;4250;p25"/>
            <p:cNvSpPr/>
            <p:nvPr/>
          </p:nvSpPr>
          <p:spPr>
            <a:xfrm>
              <a:off x="7955975" y="2701350"/>
              <a:ext cx="38800" cy="28850"/>
            </a:xfrm>
            <a:custGeom>
              <a:rect b="b" l="l" r="r" t="t"/>
              <a:pathLst>
                <a:path extrusionOk="0" h="1154" w="1552">
                  <a:moveTo>
                    <a:pt x="815" y="0"/>
                  </a:moveTo>
                  <a:cubicBezTo>
                    <a:pt x="774" y="0"/>
                    <a:pt x="730" y="5"/>
                    <a:pt x="684" y="14"/>
                  </a:cubicBezTo>
                  <a:cubicBezTo>
                    <a:pt x="0" y="157"/>
                    <a:pt x="171" y="1153"/>
                    <a:pt x="770" y="1153"/>
                  </a:cubicBezTo>
                  <a:cubicBezTo>
                    <a:pt x="810" y="1153"/>
                    <a:pt x="853" y="1149"/>
                    <a:pt x="897" y="1139"/>
                  </a:cubicBezTo>
                  <a:cubicBezTo>
                    <a:pt x="1552" y="997"/>
                    <a:pt x="1433" y="0"/>
                    <a:pt x="81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1" name="Google Shape;4251;p25"/>
            <p:cNvSpPr/>
            <p:nvPr/>
          </p:nvSpPr>
          <p:spPr>
            <a:xfrm>
              <a:off x="8338975" y="3661075"/>
              <a:ext cx="39475" cy="28100"/>
            </a:xfrm>
            <a:custGeom>
              <a:rect b="b" l="l" r="r" t="t"/>
              <a:pathLst>
                <a:path extrusionOk="0" h="1124" w="1579">
                  <a:moveTo>
                    <a:pt x="813" y="1"/>
                  </a:moveTo>
                  <a:cubicBezTo>
                    <a:pt x="772" y="1"/>
                    <a:pt x="728" y="5"/>
                    <a:pt x="683" y="15"/>
                  </a:cubicBezTo>
                  <a:cubicBezTo>
                    <a:pt x="1" y="157"/>
                    <a:pt x="143" y="1124"/>
                    <a:pt x="761" y="1124"/>
                  </a:cubicBezTo>
                  <a:cubicBezTo>
                    <a:pt x="804" y="1124"/>
                    <a:pt x="849" y="1119"/>
                    <a:pt x="896" y="1109"/>
                  </a:cubicBezTo>
                  <a:cubicBezTo>
                    <a:pt x="1578" y="967"/>
                    <a:pt x="1410" y="1"/>
                    <a:pt x="81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2" name="Google Shape;4252;p25"/>
            <p:cNvSpPr/>
            <p:nvPr/>
          </p:nvSpPr>
          <p:spPr>
            <a:xfrm>
              <a:off x="8990225" y="3306975"/>
              <a:ext cx="38800" cy="28100"/>
            </a:xfrm>
            <a:custGeom>
              <a:rect b="b" l="l" r="r" t="t"/>
              <a:pathLst>
                <a:path extrusionOk="0" h="1124" w="1552">
                  <a:moveTo>
                    <a:pt x="817" y="0"/>
                  </a:moveTo>
                  <a:cubicBezTo>
                    <a:pt x="774" y="0"/>
                    <a:pt x="730" y="5"/>
                    <a:pt x="682" y="15"/>
                  </a:cubicBezTo>
                  <a:cubicBezTo>
                    <a:pt x="0" y="157"/>
                    <a:pt x="169" y="1123"/>
                    <a:pt x="790" y="1123"/>
                  </a:cubicBezTo>
                  <a:cubicBezTo>
                    <a:pt x="833" y="1123"/>
                    <a:pt x="878" y="1119"/>
                    <a:pt x="926" y="1109"/>
                  </a:cubicBezTo>
                  <a:cubicBezTo>
                    <a:pt x="1551" y="967"/>
                    <a:pt x="1432" y="0"/>
                    <a:pt x="81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3" name="Google Shape;4253;p25"/>
            <p:cNvSpPr/>
            <p:nvPr/>
          </p:nvSpPr>
          <p:spPr>
            <a:xfrm>
              <a:off x="8710700" y="3191475"/>
              <a:ext cx="39375" cy="28225"/>
            </a:xfrm>
            <a:custGeom>
              <a:rect b="b" l="l" r="r" t="t"/>
              <a:pathLst>
                <a:path extrusionOk="0" h="1129" w="1575">
                  <a:moveTo>
                    <a:pt x="780" y="0"/>
                  </a:moveTo>
                  <a:cubicBezTo>
                    <a:pt x="738" y="0"/>
                    <a:pt x="693" y="5"/>
                    <a:pt x="647" y="15"/>
                  </a:cubicBezTo>
                  <a:cubicBezTo>
                    <a:pt x="0" y="155"/>
                    <a:pt x="134" y="1129"/>
                    <a:pt x="736" y="1129"/>
                  </a:cubicBezTo>
                  <a:cubicBezTo>
                    <a:pt x="785" y="1129"/>
                    <a:pt x="836" y="1122"/>
                    <a:pt x="891" y="1109"/>
                  </a:cubicBezTo>
                  <a:cubicBezTo>
                    <a:pt x="1574" y="995"/>
                    <a:pt x="1404" y="0"/>
                    <a:pt x="78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4" name="Google Shape;4254;p25"/>
            <p:cNvSpPr/>
            <p:nvPr/>
          </p:nvSpPr>
          <p:spPr>
            <a:xfrm>
              <a:off x="9411200" y="2608625"/>
              <a:ext cx="38750" cy="28100"/>
            </a:xfrm>
            <a:custGeom>
              <a:rect b="b" l="l" r="r" t="t"/>
              <a:pathLst>
                <a:path extrusionOk="0" h="1124" w="1550">
                  <a:moveTo>
                    <a:pt x="807" y="1"/>
                  </a:moveTo>
                  <a:cubicBezTo>
                    <a:pt x="767" y="1"/>
                    <a:pt x="726" y="5"/>
                    <a:pt x="683" y="15"/>
                  </a:cubicBezTo>
                  <a:cubicBezTo>
                    <a:pt x="0" y="157"/>
                    <a:pt x="169" y="1124"/>
                    <a:pt x="766" y="1124"/>
                  </a:cubicBezTo>
                  <a:cubicBezTo>
                    <a:pt x="807" y="1124"/>
                    <a:pt x="850" y="1119"/>
                    <a:pt x="895" y="1109"/>
                  </a:cubicBezTo>
                  <a:cubicBezTo>
                    <a:pt x="1549" y="967"/>
                    <a:pt x="1379" y="1"/>
                    <a:pt x="80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5" name="Google Shape;4255;p25"/>
            <p:cNvSpPr/>
            <p:nvPr/>
          </p:nvSpPr>
          <p:spPr>
            <a:xfrm>
              <a:off x="7468900" y="1601775"/>
              <a:ext cx="38750" cy="28100"/>
            </a:xfrm>
            <a:custGeom>
              <a:rect b="b" l="l" r="r" t="t"/>
              <a:pathLst>
                <a:path extrusionOk="0" h="1124" w="1550">
                  <a:moveTo>
                    <a:pt x="807" y="1"/>
                  </a:moveTo>
                  <a:cubicBezTo>
                    <a:pt x="768" y="1"/>
                    <a:pt x="726" y="5"/>
                    <a:pt x="683" y="15"/>
                  </a:cubicBezTo>
                  <a:cubicBezTo>
                    <a:pt x="1" y="157"/>
                    <a:pt x="143" y="1124"/>
                    <a:pt x="761" y="1124"/>
                  </a:cubicBezTo>
                  <a:cubicBezTo>
                    <a:pt x="804" y="1124"/>
                    <a:pt x="849" y="1119"/>
                    <a:pt x="896" y="1109"/>
                  </a:cubicBezTo>
                  <a:cubicBezTo>
                    <a:pt x="1550" y="967"/>
                    <a:pt x="1379" y="1"/>
                    <a:pt x="80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6" name="Google Shape;4256;p25"/>
            <p:cNvSpPr/>
            <p:nvPr/>
          </p:nvSpPr>
          <p:spPr>
            <a:xfrm>
              <a:off x="7863250" y="1175475"/>
              <a:ext cx="38075" cy="28100"/>
            </a:xfrm>
            <a:custGeom>
              <a:rect b="b" l="l" r="r" t="t"/>
              <a:pathLst>
                <a:path extrusionOk="0" h="1124" w="1523">
                  <a:moveTo>
                    <a:pt x="784" y="1"/>
                  </a:moveTo>
                  <a:cubicBezTo>
                    <a:pt x="743" y="1"/>
                    <a:pt x="699" y="5"/>
                    <a:pt x="654" y="15"/>
                  </a:cubicBezTo>
                  <a:cubicBezTo>
                    <a:pt x="0" y="157"/>
                    <a:pt x="144" y="1124"/>
                    <a:pt x="762" y="1124"/>
                  </a:cubicBezTo>
                  <a:cubicBezTo>
                    <a:pt x="805" y="1124"/>
                    <a:pt x="850" y="1119"/>
                    <a:pt x="897" y="1109"/>
                  </a:cubicBezTo>
                  <a:cubicBezTo>
                    <a:pt x="1523" y="967"/>
                    <a:pt x="1377" y="1"/>
                    <a:pt x="78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7" name="Google Shape;4257;p25"/>
            <p:cNvSpPr/>
            <p:nvPr/>
          </p:nvSpPr>
          <p:spPr>
            <a:xfrm>
              <a:off x="6566150" y="1183975"/>
              <a:ext cx="39725" cy="27975"/>
            </a:xfrm>
            <a:custGeom>
              <a:rect b="b" l="l" r="r" t="t"/>
              <a:pathLst>
                <a:path extrusionOk="0" h="1119" w="1589">
                  <a:moveTo>
                    <a:pt x="794" y="0"/>
                  </a:moveTo>
                  <a:cubicBezTo>
                    <a:pt x="758" y="0"/>
                    <a:pt x="721" y="3"/>
                    <a:pt x="683" y="9"/>
                  </a:cubicBezTo>
                  <a:cubicBezTo>
                    <a:pt x="1" y="152"/>
                    <a:pt x="169" y="1118"/>
                    <a:pt x="791" y="1118"/>
                  </a:cubicBezTo>
                  <a:cubicBezTo>
                    <a:pt x="834" y="1118"/>
                    <a:pt x="879" y="1114"/>
                    <a:pt x="926" y="1104"/>
                  </a:cubicBezTo>
                  <a:cubicBezTo>
                    <a:pt x="1589" y="988"/>
                    <a:pt x="1432" y="0"/>
                    <a:pt x="79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8" name="Google Shape;4258;p25"/>
            <p:cNvSpPr/>
            <p:nvPr/>
          </p:nvSpPr>
          <p:spPr>
            <a:xfrm>
              <a:off x="7077575" y="4120800"/>
              <a:ext cx="38750" cy="28125"/>
            </a:xfrm>
            <a:custGeom>
              <a:rect b="b" l="l" r="r" t="t"/>
              <a:pathLst>
                <a:path extrusionOk="0" h="1125" w="1550">
                  <a:moveTo>
                    <a:pt x="807" y="1"/>
                  </a:moveTo>
                  <a:cubicBezTo>
                    <a:pt x="767" y="1"/>
                    <a:pt x="726" y="6"/>
                    <a:pt x="682" y="15"/>
                  </a:cubicBezTo>
                  <a:cubicBezTo>
                    <a:pt x="0" y="158"/>
                    <a:pt x="142" y="1124"/>
                    <a:pt x="760" y="1124"/>
                  </a:cubicBezTo>
                  <a:cubicBezTo>
                    <a:pt x="803" y="1124"/>
                    <a:pt x="848" y="1119"/>
                    <a:pt x="895" y="1110"/>
                  </a:cubicBezTo>
                  <a:cubicBezTo>
                    <a:pt x="1549" y="967"/>
                    <a:pt x="1379" y="1"/>
                    <a:pt x="80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9" name="Google Shape;4259;p25"/>
            <p:cNvSpPr/>
            <p:nvPr/>
          </p:nvSpPr>
          <p:spPr>
            <a:xfrm>
              <a:off x="6351025" y="4418700"/>
              <a:ext cx="38850" cy="28850"/>
            </a:xfrm>
            <a:custGeom>
              <a:rect b="b" l="l" r="r" t="t"/>
              <a:pathLst>
                <a:path extrusionOk="0" h="1154" w="1554">
                  <a:moveTo>
                    <a:pt x="787" y="0"/>
                  </a:moveTo>
                  <a:cubicBezTo>
                    <a:pt x="746" y="0"/>
                    <a:pt x="702" y="5"/>
                    <a:pt x="656" y="14"/>
                  </a:cubicBezTo>
                  <a:cubicBezTo>
                    <a:pt x="1" y="157"/>
                    <a:pt x="146" y="1153"/>
                    <a:pt x="767" y="1153"/>
                  </a:cubicBezTo>
                  <a:cubicBezTo>
                    <a:pt x="809" y="1153"/>
                    <a:pt x="853" y="1149"/>
                    <a:pt x="899" y="1139"/>
                  </a:cubicBezTo>
                  <a:cubicBezTo>
                    <a:pt x="1554" y="997"/>
                    <a:pt x="1408" y="0"/>
                    <a:pt x="78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0" name="Google Shape;4260;p25"/>
            <p:cNvSpPr/>
            <p:nvPr/>
          </p:nvSpPr>
          <p:spPr>
            <a:xfrm>
              <a:off x="6017475" y="3389250"/>
              <a:ext cx="39200" cy="28650"/>
            </a:xfrm>
            <a:custGeom>
              <a:rect b="b" l="l" r="r" t="t"/>
              <a:pathLst>
                <a:path extrusionOk="0" h="1146" w="1568">
                  <a:moveTo>
                    <a:pt x="764" y="1"/>
                  </a:moveTo>
                  <a:cubicBezTo>
                    <a:pt x="739" y="1"/>
                    <a:pt x="712" y="3"/>
                    <a:pt x="684" y="6"/>
                  </a:cubicBezTo>
                  <a:cubicBezTo>
                    <a:pt x="1" y="149"/>
                    <a:pt x="145" y="1145"/>
                    <a:pt x="766" y="1145"/>
                  </a:cubicBezTo>
                  <a:cubicBezTo>
                    <a:pt x="807" y="1145"/>
                    <a:pt x="851" y="1141"/>
                    <a:pt x="897" y="1131"/>
                  </a:cubicBezTo>
                  <a:cubicBezTo>
                    <a:pt x="1568" y="985"/>
                    <a:pt x="1371" y="1"/>
                    <a:pt x="76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1" name="Google Shape;4261;p25"/>
            <p:cNvSpPr/>
            <p:nvPr/>
          </p:nvSpPr>
          <p:spPr>
            <a:xfrm>
              <a:off x="5996250" y="2531875"/>
              <a:ext cx="38775" cy="28100"/>
            </a:xfrm>
            <a:custGeom>
              <a:rect b="b" l="l" r="r" t="t"/>
              <a:pathLst>
                <a:path extrusionOk="0" h="1124" w="1551">
                  <a:moveTo>
                    <a:pt x="817" y="1"/>
                  </a:moveTo>
                  <a:cubicBezTo>
                    <a:pt x="774" y="1"/>
                    <a:pt x="730" y="5"/>
                    <a:pt x="682" y="15"/>
                  </a:cubicBezTo>
                  <a:cubicBezTo>
                    <a:pt x="0" y="157"/>
                    <a:pt x="169" y="1124"/>
                    <a:pt x="790" y="1124"/>
                  </a:cubicBezTo>
                  <a:cubicBezTo>
                    <a:pt x="833" y="1124"/>
                    <a:pt x="878" y="1119"/>
                    <a:pt x="926" y="1109"/>
                  </a:cubicBezTo>
                  <a:cubicBezTo>
                    <a:pt x="1551" y="967"/>
                    <a:pt x="1432" y="1"/>
                    <a:pt x="81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2" name="Google Shape;4262;p25"/>
            <p:cNvSpPr/>
            <p:nvPr/>
          </p:nvSpPr>
          <p:spPr>
            <a:xfrm>
              <a:off x="5640550" y="2115450"/>
              <a:ext cx="38100" cy="28125"/>
            </a:xfrm>
            <a:custGeom>
              <a:rect b="b" l="l" r="r" t="t"/>
              <a:pathLst>
                <a:path extrusionOk="0" h="1125" w="1524">
                  <a:moveTo>
                    <a:pt x="789" y="1"/>
                  </a:moveTo>
                  <a:cubicBezTo>
                    <a:pt x="747" y="1"/>
                    <a:pt x="702" y="6"/>
                    <a:pt x="655" y="15"/>
                  </a:cubicBezTo>
                  <a:cubicBezTo>
                    <a:pt x="1" y="158"/>
                    <a:pt x="145" y="1124"/>
                    <a:pt x="763" y="1124"/>
                  </a:cubicBezTo>
                  <a:cubicBezTo>
                    <a:pt x="806" y="1124"/>
                    <a:pt x="851" y="1119"/>
                    <a:pt x="898" y="1110"/>
                  </a:cubicBezTo>
                  <a:cubicBezTo>
                    <a:pt x="1523" y="968"/>
                    <a:pt x="1404" y="1"/>
                    <a:pt x="78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3" name="Google Shape;4263;p25"/>
            <p:cNvSpPr/>
            <p:nvPr/>
          </p:nvSpPr>
          <p:spPr>
            <a:xfrm>
              <a:off x="5938475" y="1706775"/>
              <a:ext cx="38975" cy="28725"/>
            </a:xfrm>
            <a:custGeom>
              <a:rect b="b" l="l" r="r" t="t"/>
              <a:pathLst>
                <a:path extrusionOk="0" h="1149" w="1559">
                  <a:moveTo>
                    <a:pt x="785" y="0"/>
                  </a:moveTo>
                  <a:cubicBezTo>
                    <a:pt x="752" y="0"/>
                    <a:pt x="718" y="3"/>
                    <a:pt x="683" y="10"/>
                  </a:cubicBezTo>
                  <a:cubicBezTo>
                    <a:pt x="1" y="180"/>
                    <a:pt x="170" y="1149"/>
                    <a:pt x="766" y="1149"/>
                  </a:cubicBezTo>
                  <a:cubicBezTo>
                    <a:pt x="808" y="1149"/>
                    <a:pt x="851" y="1144"/>
                    <a:pt x="896" y="1134"/>
                  </a:cubicBezTo>
                  <a:cubicBezTo>
                    <a:pt x="1558" y="990"/>
                    <a:pt x="1375" y="0"/>
                    <a:pt x="78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4" name="Google Shape;4264;p25"/>
            <p:cNvSpPr/>
            <p:nvPr/>
          </p:nvSpPr>
          <p:spPr>
            <a:xfrm>
              <a:off x="5854900" y="1355700"/>
              <a:ext cx="38925" cy="27975"/>
            </a:xfrm>
            <a:custGeom>
              <a:rect b="b" l="l" r="r" t="t"/>
              <a:pathLst>
                <a:path extrusionOk="0" h="1119" w="1557">
                  <a:moveTo>
                    <a:pt x="796" y="0"/>
                  </a:moveTo>
                  <a:cubicBezTo>
                    <a:pt x="760" y="0"/>
                    <a:pt x="722" y="3"/>
                    <a:pt x="683" y="10"/>
                  </a:cubicBezTo>
                  <a:cubicBezTo>
                    <a:pt x="0" y="152"/>
                    <a:pt x="169" y="1119"/>
                    <a:pt x="766" y="1119"/>
                  </a:cubicBezTo>
                  <a:cubicBezTo>
                    <a:pt x="807" y="1119"/>
                    <a:pt x="850" y="1114"/>
                    <a:pt x="896" y="1104"/>
                  </a:cubicBezTo>
                  <a:cubicBezTo>
                    <a:pt x="1557" y="960"/>
                    <a:pt x="1429" y="0"/>
                    <a:pt x="79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5" name="Google Shape;4265;p25"/>
            <p:cNvSpPr/>
            <p:nvPr/>
          </p:nvSpPr>
          <p:spPr>
            <a:xfrm>
              <a:off x="9060075" y="1848750"/>
              <a:ext cx="39500" cy="28100"/>
            </a:xfrm>
            <a:custGeom>
              <a:rect b="b" l="l" r="r" t="t"/>
              <a:pathLst>
                <a:path extrusionOk="0" h="1124" w="1580">
                  <a:moveTo>
                    <a:pt x="790" y="0"/>
                  </a:moveTo>
                  <a:cubicBezTo>
                    <a:pt x="747" y="0"/>
                    <a:pt x="702" y="5"/>
                    <a:pt x="654" y="15"/>
                  </a:cubicBezTo>
                  <a:cubicBezTo>
                    <a:pt x="1" y="157"/>
                    <a:pt x="144" y="1123"/>
                    <a:pt x="763" y="1123"/>
                  </a:cubicBezTo>
                  <a:cubicBezTo>
                    <a:pt x="805" y="1123"/>
                    <a:pt x="850" y="1119"/>
                    <a:pt x="898" y="1109"/>
                  </a:cubicBezTo>
                  <a:cubicBezTo>
                    <a:pt x="1580" y="967"/>
                    <a:pt x="1411" y="0"/>
                    <a:pt x="79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6" name="Google Shape;4266;p25"/>
            <p:cNvSpPr/>
            <p:nvPr/>
          </p:nvSpPr>
          <p:spPr>
            <a:xfrm>
              <a:off x="9456800" y="2065300"/>
              <a:ext cx="38750" cy="28100"/>
            </a:xfrm>
            <a:custGeom>
              <a:rect b="b" l="l" r="r" t="t"/>
              <a:pathLst>
                <a:path extrusionOk="0" h="1124" w="1550">
                  <a:moveTo>
                    <a:pt x="817" y="1"/>
                  </a:moveTo>
                  <a:cubicBezTo>
                    <a:pt x="774" y="1"/>
                    <a:pt x="730" y="5"/>
                    <a:pt x="682" y="15"/>
                  </a:cubicBezTo>
                  <a:cubicBezTo>
                    <a:pt x="0" y="157"/>
                    <a:pt x="169" y="1124"/>
                    <a:pt x="765" y="1124"/>
                  </a:cubicBezTo>
                  <a:cubicBezTo>
                    <a:pt x="807" y="1124"/>
                    <a:pt x="850" y="1119"/>
                    <a:pt x="895" y="1110"/>
                  </a:cubicBezTo>
                  <a:cubicBezTo>
                    <a:pt x="1549" y="967"/>
                    <a:pt x="1432" y="1"/>
                    <a:pt x="81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7" name="Google Shape;4267;p25"/>
            <p:cNvSpPr/>
            <p:nvPr/>
          </p:nvSpPr>
          <p:spPr>
            <a:xfrm>
              <a:off x="9878525" y="1594950"/>
              <a:ext cx="39475" cy="28100"/>
            </a:xfrm>
            <a:custGeom>
              <a:rect b="b" l="l" r="r" t="t"/>
              <a:pathLst>
                <a:path extrusionOk="0" h="1124" w="1579">
                  <a:moveTo>
                    <a:pt x="818" y="0"/>
                  </a:moveTo>
                  <a:cubicBezTo>
                    <a:pt x="775" y="0"/>
                    <a:pt x="730" y="5"/>
                    <a:pt x="683" y="14"/>
                  </a:cubicBezTo>
                  <a:cubicBezTo>
                    <a:pt x="1" y="157"/>
                    <a:pt x="169" y="1123"/>
                    <a:pt x="766" y="1123"/>
                  </a:cubicBezTo>
                  <a:cubicBezTo>
                    <a:pt x="807" y="1123"/>
                    <a:pt x="851" y="1119"/>
                    <a:pt x="896" y="1109"/>
                  </a:cubicBezTo>
                  <a:cubicBezTo>
                    <a:pt x="1578" y="967"/>
                    <a:pt x="1436" y="0"/>
                    <a:pt x="81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8" name="Google Shape;4268;p25"/>
            <p:cNvSpPr/>
            <p:nvPr/>
          </p:nvSpPr>
          <p:spPr>
            <a:xfrm>
              <a:off x="10573825" y="2031875"/>
              <a:ext cx="38750" cy="28100"/>
            </a:xfrm>
            <a:custGeom>
              <a:rect b="b" l="l" r="r" t="t"/>
              <a:pathLst>
                <a:path extrusionOk="0" h="1124" w="1550">
                  <a:moveTo>
                    <a:pt x="807" y="0"/>
                  </a:moveTo>
                  <a:cubicBezTo>
                    <a:pt x="768" y="0"/>
                    <a:pt x="726" y="5"/>
                    <a:pt x="683" y="15"/>
                  </a:cubicBezTo>
                  <a:cubicBezTo>
                    <a:pt x="1" y="157"/>
                    <a:pt x="169" y="1124"/>
                    <a:pt x="766" y="1124"/>
                  </a:cubicBezTo>
                  <a:cubicBezTo>
                    <a:pt x="807" y="1124"/>
                    <a:pt x="851" y="1119"/>
                    <a:pt x="896" y="1109"/>
                  </a:cubicBezTo>
                  <a:cubicBezTo>
                    <a:pt x="1550" y="967"/>
                    <a:pt x="1379" y="0"/>
                    <a:pt x="80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8">
    <p:spTree>
      <p:nvGrpSpPr>
        <p:cNvPr id="4269" name="Shape 4269"/>
        <p:cNvGrpSpPr/>
        <p:nvPr/>
      </p:nvGrpSpPr>
      <p:grpSpPr>
        <a:xfrm>
          <a:off x="0" y="0"/>
          <a:ext cx="0" cy="0"/>
          <a:chOff x="0" y="0"/>
          <a:chExt cx="0" cy="0"/>
        </a:xfrm>
      </p:grpSpPr>
      <p:grpSp>
        <p:nvGrpSpPr>
          <p:cNvPr id="4270" name="Google Shape;4270;p26"/>
          <p:cNvGrpSpPr/>
          <p:nvPr/>
        </p:nvGrpSpPr>
        <p:grpSpPr>
          <a:xfrm>
            <a:off x="-672042" y="-800093"/>
            <a:ext cx="10488084" cy="6107348"/>
            <a:chOff x="-120550" y="-133450"/>
            <a:chExt cx="7847425" cy="4570000"/>
          </a:xfrm>
        </p:grpSpPr>
        <p:sp>
          <p:nvSpPr>
            <p:cNvPr id="4271" name="Google Shape;4271;p26"/>
            <p:cNvSpPr/>
            <p:nvPr/>
          </p:nvSpPr>
          <p:spPr>
            <a:xfrm>
              <a:off x="3043625" y="854400"/>
              <a:ext cx="25100" cy="25875"/>
            </a:xfrm>
            <a:custGeom>
              <a:rect b="b" l="l" r="r" t="t"/>
              <a:pathLst>
                <a:path extrusionOk="0" h="1035" w="1004">
                  <a:moveTo>
                    <a:pt x="882" y="305"/>
                  </a:moveTo>
                  <a:cubicBezTo>
                    <a:pt x="1004" y="487"/>
                    <a:pt x="943" y="791"/>
                    <a:pt x="730" y="913"/>
                  </a:cubicBezTo>
                  <a:cubicBezTo>
                    <a:pt x="548" y="1034"/>
                    <a:pt x="244" y="943"/>
                    <a:pt x="123" y="761"/>
                  </a:cubicBezTo>
                  <a:cubicBezTo>
                    <a:pt x="1" y="578"/>
                    <a:pt x="92" y="274"/>
                    <a:pt x="274" y="153"/>
                  </a:cubicBezTo>
                  <a:cubicBezTo>
                    <a:pt x="518" y="1"/>
                    <a:pt x="761" y="92"/>
                    <a:pt x="882" y="30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2" name="Google Shape;4272;p26"/>
            <p:cNvSpPr/>
            <p:nvPr/>
          </p:nvSpPr>
          <p:spPr>
            <a:xfrm>
              <a:off x="3832400" y="1074775"/>
              <a:ext cx="25100" cy="24350"/>
            </a:xfrm>
            <a:custGeom>
              <a:rect b="b" l="l" r="r" t="t"/>
              <a:pathLst>
                <a:path extrusionOk="0" h="974" w="1004">
                  <a:moveTo>
                    <a:pt x="882" y="274"/>
                  </a:moveTo>
                  <a:cubicBezTo>
                    <a:pt x="1004" y="456"/>
                    <a:pt x="913" y="760"/>
                    <a:pt x="730" y="882"/>
                  </a:cubicBezTo>
                  <a:cubicBezTo>
                    <a:pt x="548" y="973"/>
                    <a:pt x="244" y="912"/>
                    <a:pt x="122" y="730"/>
                  </a:cubicBezTo>
                  <a:cubicBezTo>
                    <a:pt x="1" y="517"/>
                    <a:pt x="92" y="213"/>
                    <a:pt x="274" y="122"/>
                  </a:cubicBezTo>
                  <a:cubicBezTo>
                    <a:pt x="487" y="0"/>
                    <a:pt x="761" y="3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3" name="Google Shape;4273;p26"/>
            <p:cNvSpPr/>
            <p:nvPr/>
          </p:nvSpPr>
          <p:spPr>
            <a:xfrm>
              <a:off x="3821775" y="796650"/>
              <a:ext cx="25100" cy="24350"/>
            </a:xfrm>
            <a:custGeom>
              <a:rect b="b" l="l" r="r" t="t"/>
              <a:pathLst>
                <a:path extrusionOk="0" h="974" w="1004">
                  <a:moveTo>
                    <a:pt x="882" y="274"/>
                  </a:moveTo>
                  <a:cubicBezTo>
                    <a:pt x="1003" y="457"/>
                    <a:pt x="912" y="761"/>
                    <a:pt x="730" y="882"/>
                  </a:cubicBezTo>
                  <a:cubicBezTo>
                    <a:pt x="547" y="973"/>
                    <a:pt x="243" y="913"/>
                    <a:pt x="122" y="730"/>
                  </a:cubicBezTo>
                  <a:cubicBezTo>
                    <a:pt x="0" y="517"/>
                    <a:pt x="91" y="213"/>
                    <a:pt x="274" y="122"/>
                  </a:cubicBezTo>
                  <a:cubicBezTo>
                    <a:pt x="517" y="1"/>
                    <a:pt x="760" y="6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4" name="Google Shape;4274;p26"/>
            <p:cNvSpPr/>
            <p:nvPr/>
          </p:nvSpPr>
          <p:spPr>
            <a:xfrm>
              <a:off x="3083150" y="1124175"/>
              <a:ext cx="24350" cy="25850"/>
            </a:xfrm>
            <a:custGeom>
              <a:rect b="b" l="l" r="r" t="t"/>
              <a:pathLst>
                <a:path extrusionOk="0" h="1034" w="974">
                  <a:moveTo>
                    <a:pt x="882" y="304"/>
                  </a:moveTo>
                  <a:cubicBezTo>
                    <a:pt x="973" y="487"/>
                    <a:pt x="912" y="790"/>
                    <a:pt x="730" y="912"/>
                  </a:cubicBezTo>
                  <a:cubicBezTo>
                    <a:pt x="517" y="1034"/>
                    <a:pt x="213" y="942"/>
                    <a:pt x="122" y="760"/>
                  </a:cubicBezTo>
                  <a:cubicBezTo>
                    <a:pt x="1" y="578"/>
                    <a:pt x="61" y="274"/>
                    <a:pt x="274" y="152"/>
                  </a:cubicBezTo>
                  <a:cubicBezTo>
                    <a:pt x="487" y="0"/>
                    <a:pt x="760" y="91"/>
                    <a:pt x="882" y="30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5" name="Google Shape;4275;p26"/>
            <p:cNvSpPr/>
            <p:nvPr/>
          </p:nvSpPr>
          <p:spPr>
            <a:xfrm>
              <a:off x="1774625" y="761700"/>
              <a:ext cx="25100" cy="25100"/>
            </a:xfrm>
            <a:custGeom>
              <a:rect b="b" l="l" r="r" t="t"/>
              <a:pathLst>
                <a:path extrusionOk="0" h="1004" w="1004">
                  <a:moveTo>
                    <a:pt x="882" y="304"/>
                  </a:moveTo>
                  <a:cubicBezTo>
                    <a:pt x="1003" y="487"/>
                    <a:pt x="942" y="791"/>
                    <a:pt x="730" y="912"/>
                  </a:cubicBezTo>
                  <a:cubicBezTo>
                    <a:pt x="547" y="1004"/>
                    <a:pt x="243" y="943"/>
                    <a:pt x="122" y="760"/>
                  </a:cubicBezTo>
                  <a:cubicBezTo>
                    <a:pt x="0" y="548"/>
                    <a:pt x="91" y="244"/>
                    <a:pt x="274" y="152"/>
                  </a:cubicBezTo>
                  <a:cubicBezTo>
                    <a:pt x="517" y="1"/>
                    <a:pt x="790" y="61"/>
                    <a:pt x="882" y="30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6" name="Google Shape;4276;p26"/>
            <p:cNvSpPr/>
            <p:nvPr/>
          </p:nvSpPr>
          <p:spPr>
            <a:xfrm>
              <a:off x="2267775" y="829325"/>
              <a:ext cx="25100" cy="25100"/>
            </a:xfrm>
            <a:custGeom>
              <a:rect b="b" l="l" r="r" t="t"/>
              <a:pathLst>
                <a:path extrusionOk="0" h="1004" w="1004">
                  <a:moveTo>
                    <a:pt x="882" y="274"/>
                  </a:moveTo>
                  <a:cubicBezTo>
                    <a:pt x="1004" y="487"/>
                    <a:pt x="913" y="761"/>
                    <a:pt x="730" y="882"/>
                  </a:cubicBezTo>
                  <a:cubicBezTo>
                    <a:pt x="548" y="1004"/>
                    <a:pt x="244" y="943"/>
                    <a:pt x="123" y="730"/>
                  </a:cubicBezTo>
                  <a:cubicBezTo>
                    <a:pt x="1" y="548"/>
                    <a:pt x="92" y="244"/>
                    <a:pt x="274" y="122"/>
                  </a:cubicBezTo>
                  <a:cubicBezTo>
                    <a:pt x="518" y="1"/>
                    <a:pt x="761" y="92"/>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7" name="Google Shape;4277;p26"/>
            <p:cNvSpPr/>
            <p:nvPr/>
          </p:nvSpPr>
          <p:spPr>
            <a:xfrm>
              <a:off x="2434200" y="767775"/>
              <a:ext cx="25100" cy="25100"/>
            </a:xfrm>
            <a:custGeom>
              <a:rect b="b" l="l" r="r" t="t"/>
              <a:pathLst>
                <a:path extrusionOk="0" h="1004" w="1004">
                  <a:moveTo>
                    <a:pt x="882" y="274"/>
                  </a:moveTo>
                  <a:cubicBezTo>
                    <a:pt x="1004" y="457"/>
                    <a:pt x="912" y="761"/>
                    <a:pt x="730" y="882"/>
                  </a:cubicBezTo>
                  <a:cubicBezTo>
                    <a:pt x="548" y="1004"/>
                    <a:pt x="244" y="913"/>
                    <a:pt x="122" y="730"/>
                  </a:cubicBezTo>
                  <a:cubicBezTo>
                    <a:pt x="1" y="548"/>
                    <a:pt x="92" y="244"/>
                    <a:pt x="274" y="122"/>
                  </a:cubicBezTo>
                  <a:cubicBezTo>
                    <a:pt x="457" y="1"/>
                    <a:pt x="730" y="6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8" name="Google Shape;4278;p26"/>
            <p:cNvSpPr/>
            <p:nvPr/>
          </p:nvSpPr>
          <p:spPr>
            <a:xfrm>
              <a:off x="1608950" y="1347575"/>
              <a:ext cx="24350" cy="24350"/>
            </a:xfrm>
            <a:custGeom>
              <a:rect b="b" l="l" r="r" t="t"/>
              <a:pathLst>
                <a:path extrusionOk="0" h="974" w="974">
                  <a:moveTo>
                    <a:pt x="882" y="274"/>
                  </a:moveTo>
                  <a:cubicBezTo>
                    <a:pt x="974" y="456"/>
                    <a:pt x="913" y="760"/>
                    <a:pt x="700" y="882"/>
                  </a:cubicBezTo>
                  <a:cubicBezTo>
                    <a:pt x="518" y="973"/>
                    <a:pt x="214" y="912"/>
                    <a:pt x="122" y="700"/>
                  </a:cubicBezTo>
                  <a:cubicBezTo>
                    <a:pt x="1" y="517"/>
                    <a:pt x="62" y="213"/>
                    <a:pt x="274" y="122"/>
                  </a:cubicBezTo>
                  <a:cubicBezTo>
                    <a:pt x="457" y="0"/>
                    <a:pt x="761" y="3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9" name="Google Shape;4279;p26"/>
            <p:cNvSpPr/>
            <p:nvPr/>
          </p:nvSpPr>
          <p:spPr>
            <a:xfrm>
              <a:off x="2525400" y="967625"/>
              <a:ext cx="25100" cy="24350"/>
            </a:xfrm>
            <a:custGeom>
              <a:rect b="b" l="l" r="r" t="t"/>
              <a:pathLst>
                <a:path extrusionOk="0" h="974" w="1004">
                  <a:moveTo>
                    <a:pt x="882" y="274"/>
                  </a:moveTo>
                  <a:cubicBezTo>
                    <a:pt x="1003" y="457"/>
                    <a:pt x="912" y="761"/>
                    <a:pt x="730" y="882"/>
                  </a:cubicBezTo>
                  <a:cubicBezTo>
                    <a:pt x="547" y="973"/>
                    <a:pt x="213" y="913"/>
                    <a:pt x="122" y="730"/>
                  </a:cubicBezTo>
                  <a:cubicBezTo>
                    <a:pt x="0" y="517"/>
                    <a:pt x="91" y="213"/>
                    <a:pt x="274" y="122"/>
                  </a:cubicBezTo>
                  <a:cubicBezTo>
                    <a:pt x="486" y="1"/>
                    <a:pt x="760" y="6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0" name="Google Shape;4280;p26"/>
            <p:cNvSpPr/>
            <p:nvPr/>
          </p:nvSpPr>
          <p:spPr>
            <a:xfrm>
              <a:off x="2292850" y="1350625"/>
              <a:ext cx="24350" cy="25100"/>
            </a:xfrm>
            <a:custGeom>
              <a:rect b="b" l="l" r="r" t="t"/>
              <a:pathLst>
                <a:path extrusionOk="0" h="1004" w="974">
                  <a:moveTo>
                    <a:pt x="882" y="304"/>
                  </a:moveTo>
                  <a:cubicBezTo>
                    <a:pt x="974" y="486"/>
                    <a:pt x="913" y="790"/>
                    <a:pt x="730" y="912"/>
                  </a:cubicBezTo>
                  <a:cubicBezTo>
                    <a:pt x="518" y="1003"/>
                    <a:pt x="214" y="942"/>
                    <a:pt x="123" y="760"/>
                  </a:cubicBezTo>
                  <a:cubicBezTo>
                    <a:pt x="1" y="547"/>
                    <a:pt x="62" y="243"/>
                    <a:pt x="275" y="152"/>
                  </a:cubicBezTo>
                  <a:cubicBezTo>
                    <a:pt x="487" y="0"/>
                    <a:pt x="761" y="61"/>
                    <a:pt x="882" y="30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1" name="Google Shape;4281;p26"/>
            <p:cNvSpPr/>
            <p:nvPr/>
          </p:nvSpPr>
          <p:spPr>
            <a:xfrm>
              <a:off x="2779950" y="923550"/>
              <a:ext cx="25100" cy="25100"/>
            </a:xfrm>
            <a:custGeom>
              <a:rect b="b" l="l" r="r" t="t"/>
              <a:pathLst>
                <a:path extrusionOk="0" h="1004" w="1004">
                  <a:moveTo>
                    <a:pt x="882" y="274"/>
                  </a:moveTo>
                  <a:cubicBezTo>
                    <a:pt x="1004" y="457"/>
                    <a:pt x="913" y="761"/>
                    <a:pt x="730" y="882"/>
                  </a:cubicBezTo>
                  <a:cubicBezTo>
                    <a:pt x="548" y="1004"/>
                    <a:pt x="244" y="913"/>
                    <a:pt x="122" y="730"/>
                  </a:cubicBezTo>
                  <a:cubicBezTo>
                    <a:pt x="1" y="548"/>
                    <a:pt x="61" y="244"/>
                    <a:pt x="274" y="122"/>
                  </a:cubicBezTo>
                  <a:cubicBezTo>
                    <a:pt x="457" y="1"/>
                    <a:pt x="730" y="92"/>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2" name="Google Shape;4282;p26"/>
            <p:cNvSpPr/>
            <p:nvPr/>
          </p:nvSpPr>
          <p:spPr>
            <a:xfrm>
              <a:off x="3086950" y="548175"/>
              <a:ext cx="12950" cy="12950"/>
            </a:xfrm>
            <a:custGeom>
              <a:rect b="b" l="l" r="r" t="t"/>
              <a:pathLst>
                <a:path extrusionOk="0" h="518" w="518">
                  <a:moveTo>
                    <a:pt x="456" y="122"/>
                  </a:moveTo>
                  <a:cubicBezTo>
                    <a:pt x="517" y="244"/>
                    <a:pt x="487" y="365"/>
                    <a:pt x="365" y="426"/>
                  </a:cubicBezTo>
                  <a:cubicBezTo>
                    <a:pt x="274" y="517"/>
                    <a:pt x="152" y="487"/>
                    <a:pt x="61" y="365"/>
                  </a:cubicBezTo>
                  <a:cubicBezTo>
                    <a:pt x="0" y="244"/>
                    <a:pt x="31" y="122"/>
                    <a:pt x="152" y="61"/>
                  </a:cubicBezTo>
                  <a:cubicBezTo>
                    <a:pt x="274" y="0"/>
                    <a:pt x="365" y="61"/>
                    <a:pt x="456"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3" name="Google Shape;4283;p26"/>
            <p:cNvSpPr/>
            <p:nvPr/>
          </p:nvSpPr>
          <p:spPr>
            <a:xfrm>
              <a:off x="2854425" y="709275"/>
              <a:ext cx="12950" cy="12175"/>
            </a:xfrm>
            <a:custGeom>
              <a:rect b="b" l="l" r="r" t="t"/>
              <a:pathLst>
                <a:path extrusionOk="0" h="487" w="518">
                  <a:moveTo>
                    <a:pt x="456" y="122"/>
                  </a:moveTo>
                  <a:cubicBezTo>
                    <a:pt x="517" y="213"/>
                    <a:pt x="487" y="335"/>
                    <a:pt x="365" y="426"/>
                  </a:cubicBezTo>
                  <a:cubicBezTo>
                    <a:pt x="244" y="487"/>
                    <a:pt x="152" y="456"/>
                    <a:pt x="61" y="335"/>
                  </a:cubicBezTo>
                  <a:cubicBezTo>
                    <a:pt x="0" y="213"/>
                    <a:pt x="31" y="122"/>
                    <a:pt x="152" y="31"/>
                  </a:cubicBezTo>
                  <a:cubicBezTo>
                    <a:pt x="213" y="0"/>
                    <a:pt x="365" y="0"/>
                    <a:pt x="456"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4" name="Google Shape;4284;p26"/>
            <p:cNvSpPr/>
            <p:nvPr/>
          </p:nvSpPr>
          <p:spPr>
            <a:xfrm>
              <a:off x="1967625" y="1444075"/>
              <a:ext cx="13700" cy="13700"/>
            </a:xfrm>
            <a:custGeom>
              <a:rect b="b" l="l" r="r" t="t"/>
              <a:pathLst>
                <a:path extrusionOk="0" h="548" w="548">
                  <a:moveTo>
                    <a:pt x="457" y="153"/>
                  </a:moveTo>
                  <a:cubicBezTo>
                    <a:pt x="548" y="274"/>
                    <a:pt x="517" y="396"/>
                    <a:pt x="396" y="457"/>
                  </a:cubicBezTo>
                  <a:cubicBezTo>
                    <a:pt x="274" y="548"/>
                    <a:pt x="153" y="517"/>
                    <a:pt x="92" y="396"/>
                  </a:cubicBezTo>
                  <a:cubicBezTo>
                    <a:pt x="1" y="274"/>
                    <a:pt x="61" y="153"/>
                    <a:pt x="153" y="92"/>
                  </a:cubicBezTo>
                  <a:cubicBezTo>
                    <a:pt x="274" y="1"/>
                    <a:pt x="396" y="62"/>
                    <a:pt x="457" y="15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5" name="Google Shape;4285;p26"/>
            <p:cNvSpPr/>
            <p:nvPr/>
          </p:nvSpPr>
          <p:spPr>
            <a:xfrm>
              <a:off x="1424300" y="1013225"/>
              <a:ext cx="13700" cy="12175"/>
            </a:xfrm>
            <a:custGeom>
              <a:rect b="b" l="l" r="r" t="t"/>
              <a:pathLst>
                <a:path extrusionOk="0" h="487" w="548">
                  <a:moveTo>
                    <a:pt x="457" y="122"/>
                  </a:moveTo>
                  <a:cubicBezTo>
                    <a:pt x="548" y="213"/>
                    <a:pt x="487" y="335"/>
                    <a:pt x="396" y="426"/>
                  </a:cubicBezTo>
                  <a:cubicBezTo>
                    <a:pt x="274" y="487"/>
                    <a:pt x="153" y="456"/>
                    <a:pt x="92" y="335"/>
                  </a:cubicBezTo>
                  <a:cubicBezTo>
                    <a:pt x="1" y="213"/>
                    <a:pt x="61" y="92"/>
                    <a:pt x="153" y="31"/>
                  </a:cubicBezTo>
                  <a:cubicBezTo>
                    <a:pt x="274" y="0"/>
                    <a:pt x="396" y="31"/>
                    <a:pt x="457"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6" name="Google Shape;4286;p26"/>
            <p:cNvSpPr/>
            <p:nvPr/>
          </p:nvSpPr>
          <p:spPr>
            <a:xfrm>
              <a:off x="1719900" y="1083900"/>
              <a:ext cx="12950" cy="12925"/>
            </a:xfrm>
            <a:custGeom>
              <a:rect b="b" l="l" r="r" t="t"/>
              <a:pathLst>
                <a:path extrusionOk="0" h="517" w="518">
                  <a:moveTo>
                    <a:pt x="457" y="122"/>
                  </a:moveTo>
                  <a:cubicBezTo>
                    <a:pt x="517" y="243"/>
                    <a:pt x="487" y="365"/>
                    <a:pt x="396" y="426"/>
                  </a:cubicBezTo>
                  <a:cubicBezTo>
                    <a:pt x="274" y="517"/>
                    <a:pt x="153" y="487"/>
                    <a:pt x="61" y="365"/>
                  </a:cubicBezTo>
                  <a:cubicBezTo>
                    <a:pt x="1" y="243"/>
                    <a:pt x="31" y="122"/>
                    <a:pt x="153" y="61"/>
                  </a:cubicBezTo>
                  <a:cubicBezTo>
                    <a:pt x="274" y="0"/>
                    <a:pt x="396" y="61"/>
                    <a:pt x="457"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7" name="Google Shape;4287;p26"/>
            <p:cNvSpPr/>
            <p:nvPr/>
          </p:nvSpPr>
          <p:spPr>
            <a:xfrm>
              <a:off x="2843025" y="499550"/>
              <a:ext cx="12950" cy="12925"/>
            </a:xfrm>
            <a:custGeom>
              <a:rect b="b" l="l" r="r" t="t"/>
              <a:pathLst>
                <a:path extrusionOk="0" h="517" w="518">
                  <a:moveTo>
                    <a:pt x="426" y="152"/>
                  </a:moveTo>
                  <a:cubicBezTo>
                    <a:pt x="517" y="243"/>
                    <a:pt x="487" y="365"/>
                    <a:pt x="365" y="456"/>
                  </a:cubicBezTo>
                  <a:cubicBezTo>
                    <a:pt x="244" y="517"/>
                    <a:pt x="122" y="486"/>
                    <a:pt x="61" y="365"/>
                  </a:cubicBezTo>
                  <a:cubicBezTo>
                    <a:pt x="0" y="243"/>
                    <a:pt x="31" y="152"/>
                    <a:pt x="122" y="61"/>
                  </a:cubicBezTo>
                  <a:cubicBezTo>
                    <a:pt x="244" y="0"/>
                    <a:pt x="396" y="30"/>
                    <a:pt x="426" y="1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8" name="Google Shape;4288;p26"/>
            <p:cNvSpPr/>
            <p:nvPr/>
          </p:nvSpPr>
          <p:spPr>
            <a:xfrm>
              <a:off x="1463825" y="1476750"/>
              <a:ext cx="24325" cy="24350"/>
            </a:xfrm>
            <a:custGeom>
              <a:rect b="b" l="l" r="r" t="t"/>
              <a:pathLst>
                <a:path extrusionOk="0" h="974" w="973">
                  <a:moveTo>
                    <a:pt x="851" y="274"/>
                  </a:moveTo>
                  <a:cubicBezTo>
                    <a:pt x="973" y="457"/>
                    <a:pt x="912" y="761"/>
                    <a:pt x="699" y="852"/>
                  </a:cubicBezTo>
                  <a:cubicBezTo>
                    <a:pt x="517" y="973"/>
                    <a:pt x="213" y="913"/>
                    <a:pt x="91" y="700"/>
                  </a:cubicBezTo>
                  <a:cubicBezTo>
                    <a:pt x="0" y="517"/>
                    <a:pt x="61" y="214"/>
                    <a:pt x="243" y="92"/>
                  </a:cubicBezTo>
                  <a:cubicBezTo>
                    <a:pt x="426" y="1"/>
                    <a:pt x="699" y="31"/>
                    <a:pt x="851"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9" name="Google Shape;4289;p26"/>
            <p:cNvSpPr/>
            <p:nvPr/>
          </p:nvSpPr>
          <p:spPr>
            <a:xfrm>
              <a:off x="1924325" y="1191800"/>
              <a:ext cx="24325" cy="25100"/>
            </a:xfrm>
            <a:custGeom>
              <a:rect b="b" l="l" r="r" t="t"/>
              <a:pathLst>
                <a:path extrusionOk="0" h="1004" w="973">
                  <a:moveTo>
                    <a:pt x="882" y="304"/>
                  </a:moveTo>
                  <a:cubicBezTo>
                    <a:pt x="973" y="487"/>
                    <a:pt x="912" y="791"/>
                    <a:pt x="730" y="912"/>
                  </a:cubicBezTo>
                  <a:cubicBezTo>
                    <a:pt x="517" y="1003"/>
                    <a:pt x="213" y="943"/>
                    <a:pt x="122" y="760"/>
                  </a:cubicBezTo>
                  <a:cubicBezTo>
                    <a:pt x="0" y="548"/>
                    <a:pt x="61" y="244"/>
                    <a:pt x="274" y="152"/>
                  </a:cubicBezTo>
                  <a:cubicBezTo>
                    <a:pt x="456" y="0"/>
                    <a:pt x="730" y="61"/>
                    <a:pt x="882" y="30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0" name="Google Shape;4290;p26"/>
            <p:cNvSpPr/>
            <p:nvPr/>
          </p:nvSpPr>
          <p:spPr>
            <a:xfrm>
              <a:off x="1912925" y="896950"/>
              <a:ext cx="24325" cy="25875"/>
            </a:xfrm>
            <a:custGeom>
              <a:rect b="b" l="l" r="r" t="t"/>
              <a:pathLst>
                <a:path extrusionOk="0" h="1035" w="973">
                  <a:moveTo>
                    <a:pt x="882" y="305"/>
                  </a:moveTo>
                  <a:cubicBezTo>
                    <a:pt x="973" y="518"/>
                    <a:pt x="912" y="822"/>
                    <a:pt x="730" y="913"/>
                  </a:cubicBezTo>
                  <a:cubicBezTo>
                    <a:pt x="517" y="1034"/>
                    <a:pt x="213" y="974"/>
                    <a:pt x="122" y="761"/>
                  </a:cubicBezTo>
                  <a:cubicBezTo>
                    <a:pt x="0" y="578"/>
                    <a:pt x="61" y="274"/>
                    <a:pt x="274" y="153"/>
                  </a:cubicBezTo>
                  <a:cubicBezTo>
                    <a:pt x="486" y="1"/>
                    <a:pt x="760" y="92"/>
                    <a:pt x="882" y="30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1" name="Google Shape;4291;p26"/>
            <p:cNvSpPr/>
            <p:nvPr/>
          </p:nvSpPr>
          <p:spPr>
            <a:xfrm>
              <a:off x="1605150" y="1197875"/>
              <a:ext cx="12950" cy="13700"/>
            </a:xfrm>
            <a:custGeom>
              <a:rect b="b" l="l" r="r" t="t"/>
              <a:pathLst>
                <a:path extrusionOk="0" h="548" w="518">
                  <a:moveTo>
                    <a:pt x="457" y="183"/>
                  </a:moveTo>
                  <a:cubicBezTo>
                    <a:pt x="518" y="274"/>
                    <a:pt x="487" y="396"/>
                    <a:pt x="366" y="487"/>
                  </a:cubicBezTo>
                  <a:cubicBezTo>
                    <a:pt x="274" y="548"/>
                    <a:pt x="153" y="517"/>
                    <a:pt x="62" y="396"/>
                  </a:cubicBezTo>
                  <a:cubicBezTo>
                    <a:pt x="1" y="274"/>
                    <a:pt x="31" y="183"/>
                    <a:pt x="153" y="92"/>
                  </a:cubicBezTo>
                  <a:cubicBezTo>
                    <a:pt x="274" y="1"/>
                    <a:pt x="426" y="61"/>
                    <a:pt x="457" y="18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2" name="Google Shape;4292;p26"/>
            <p:cNvSpPr/>
            <p:nvPr/>
          </p:nvSpPr>
          <p:spPr>
            <a:xfrm>
              <a:off x="2583150" y="1086175"/>
              <a:ext cx="13700" cy="12175"/>
            </a:xfrm>
            <a:custGeom>
              <a:rect b="b" l="l" r="r" t="t"/>
              <a:pathLst>
                <a:path extrusionOk="0" h="487" w="548">
                  <a:moveTo>
                    <a:pt x="456" y="122"/>
                  </a:moveTo>
                  <a:cubicBezTo>
                    <a:pt x="547" y="213"/>
                    <a:pt x="517" y="335"/>
                    <a:pt x="395" y="426"/>
                  </a:cubicBezTo>
                  <a:cubicBezTo>
                    <a:pt x="274" y="487"/>
                    <a:pt x="152" y="456"/>
                    <a:pt x="91" y="335"/>
                  </a:cubicBezTo>
                  <a:cubicBezTo>
                    <a:pt x="0" y="213"/>
                    <a:pt x="61" y="122"/>
                    <a:pt x="152" y="31"/>
                  </a:cubicBezTo>
                  <a:cubicBezTo>
                    <a:pt x="274" y="0"/>
                    <a:pt x="395" y="31"/>
                    <a:pt x="456"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3" name="Google Shape;4293;p26"/>
            <p:cNvSpPr/>
            <p:nvPr/>
          </p:nvSpPr>
          <p:spPr>
            <a:xfrm>
              <a:off x="1608950" y="1570975"/>
              <a:ext cx="12950" cy="12950"/>
            </a:xfrm>
            <a:custGeom>
              <a:rect b="b" l="l" r="r" t="t"/>
              <a:pathLst>
                <a:path extrusionOk="0" h="518" w="518">
                  <a:moveTo>
                    <a:pt x="457" y="153"/>
                  </a:moveTo>
                  <a:cubicBezTo>
                    <a:pt x="518" y="244"/>
                    <a:pt x="487" y="366"/>
                    <a:pt x="366" y="457"/>
                  </a:cubicBezTo>
                  <a:cubicBezTo>
                    <a:pt x="274" y="518"/>
                    <a:pt x="153" y="487"/>
                    <a:pt x="62" y="366"/>
                  </a:cubicBezTo>
                  <a:cubicBezTo>
                    <a:pt x="1" y="244"/>
                    <a:pt x="31" y="153"/>
                    <a:pt x="153" y="62"/>
                  </a:cubicBezTo>
                  <a:cubicBezTo>
                    <a:pt x="274" y="1"/>
                    <a:pt x="366" y="31"/>
                    <a:pt x="457" y="15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4" name="Google Shape;4294;p26"/>
            <p:cNvSpPr/>
            <p:nvPr/>
          </p:nvSpPr>
          <p:spPr>
            <a:xfrm>
              <a:off x="1942550" y="539050"/>
              <a:ext cx="12950" cy="13700"/>
            </a:xfrm>
            <a:custGeom>
              <a:rect b="b" l="l" r="r" t="t"/>
              <a:pathLst>
                <a:path extrusionOk="0" h="548" w="518">
                  <a:moveTo>
                    <a:pt x="457" y="153"/>
                  </a:moveTo>
                  <a:cubicBezTo>
                    <a:pt x="517" y="274"/>
                    <a:pt x="487" y="365"/>
                    <a:pt x="365" y="457"/>
                  </a:cubicBezTo>
                  <a:cubicBezTo>
                    <a:pt x="244" y="548"/>
                    <a:pt x="153" y="487"/>
                    <a:pt x="61" y="396"/>
                  </a:cubicBezTo>
                  <a:cubicBezTo>
                    <a:pt x="1" y="274"/>
                    <a:pt x="31" y="153"/>
                    <a:pt x="153" y="92"/>
                  </a:cubicBezTo>
                  <a:cubicBezTo>
                    <a:pt x="244" y="1"/>
                    <a:pt x="365" y="31"/>
                    <a:pt x="457" y="15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5" name="Google Shape;4295;p26"/>
            <p:cNvSpPr/>
            <p:nvPr/>
          </p:nvSpPr>
          <p:spPr>
            <a:xfrm>
              <a:off x="2779950" y="1347575"/>
              <a:ext cx="13700" cy="12950"/>
            </a:xfrm>
            <a:custGeom>
              <a:rect b="b" l="l" r="r" t="t"/>
              <a:pathLst>
                <a:path extrusionOk="0" h="518" w="548">
                  <a:moveTo>
                    <a:pt x="457" y="152"/>
                  </a:moveTo>
                  <a:cubicBezTo>
                    <a:pt x="548" y="274"/>
                    <a:pt x="487" y="365"/>
                    <a:pt x="396" y="456"/>
                  </a:cubicBezTo>
                  <a:cubicBezTo>
                    <a:pt x="274" y="517"/>
                    <a:pt x="153" y="487"/>
                    <a:pt x="92" y="365"/>
                  </a:cubicBezTo>
                  <a:cubicBezTo>
                    <a:pt x="1" y="274"/>
                    <a:pt x="31" y="152"/>
                    <a:pt x="153" y="61"/>
                  </a:cubicBezTo>
                  <a:cubicBezTo>
                    <a:pt x="274" y="0"/>
                    <a:pt x="396" y="31"/>
                    <a:pt x="457" y="1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6" name="Google Shape;4296;p26"/>
            <p:cNvSpPr/>
            <p:nvPr/>
          </p:nvSpPr>
          <p:spPr>
            <a:xfrm>
              <a:off x="1224450" y="827800"/>
              <a:ext cx="12950" cy="12200"/>
            </a:xfrm>
            <a:custGeom>
              <a:rect b="b" l="l" r="r" t="t"/>
              <a:pathLst>
                <a:path extrusionOk="0" h="488" w="518">
                  <a:moveTo>
                    <a:pt x="457" y="123"/>
                  </a:moveTo>
                  <a:cubicBezTo>
                    <a:pt x="517" y="214"/>
                    <a:pt x="487" y="335"/>
                    <a:pt x="365" y="426"/>
                  </a:cubicBezTo>
                  <a:cubicBezTo>
                    <a:pt x="244" y="487"/>
                    <a:pt x="153" y="457"/>
                    <a:pt x="61" y="335"/>
                  </a:cubicBezTo>
                  <a:cubicBezTo>
                    <a:pt x="1" y="214"/>
                    <a:pt x="31" y="123"/>
                    <a:pt x="153" y="31"/>
                  </a:cubicBezTo>
                  <a:cubicBezTo>
                    <a:pt x="244" y="1"/>
                    <a:pt x="396" y="31"/>
                    <a:pt x="457" y="12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7" name="Google Shape;4297;p26"/>
            <p:cNvSpPr/>
            <p:nvPr/>
          </p:nvSpPr>
          <p:spPr>
            <a:xfrm>
              <a:off x="488875" y="1022350"/>
              <a:ext cx="25100" cy="25100"/>
            </a:xfrm>
            <a:custGeom>
              <a:rect b="b" l="l" r="r" t="t"/>
              <a:pathLst>
                <a:path extrusionOk="0" h="1004" w="1004">
                  <a:moveTo>
                    <a:pt x="882" y="274"/>
                  </a:moveTo>
                  <a:cubicBezTo>
                    <a:pt x="1004" y="456"/>
                    <a:pt x="912" y="760"/>
                    <a:pt x="730" y="882"/>
                  </a:cubicBezTo>
                  <a:cubicBezTo>
                    <a:pt x="548" y="1003"/>
                    <a:pt x="244" y="912"/>
                    <a:pt x="122" y="730"/>
                  </a:cubicBezTo>
                  <a:cubicBezTo>
                    <a:pt x="1" y="547"/>
                    <a:pt x="92" y="243"/>
                    <a:pt x="274" y="122"/>
                  </a:cubicBezTo>
                  <a:cubicBezTo>
                    <a:pt x="487" y="0"/>
                    <a:pt x="760" y="9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8" name="Google Shape;4298;p26"/>
            <p:cNvSpPr/>
            <p:nvPr/>
          </p:nvSpPr>
          <p:spPr>
            <a:xfrm>
              <a:off x="693300" y="956225"/>
              <a:ext cx="24325" cy="25875"/>
            </a:xfrm>
            <a:custGeom>
              <a:rect b="b" l="l" r="r" t="t"/>
              <a:pathLst>
                <a:path extrusionOk="0" h="1035" w="973">
                  <a:moveTo>
                    <a:pt x="882" y="305"/>
                  </a:moveTo>
                  <a:cubicBezTo>
                    <a:pt x="973" y="487"/>
                    <a:pt x="912" y="791"/>
                    <a:pt x="730" y="913"/>
                  </a:cubicBezTo>
                  <a:cubicBezTo>
                    <a:pt x="517" y="1034"/>
                    <a:pt x="213" y="943"/>
                    <a:pt x="122" y="761"/>
                  </a:cubicBezTo>
                  <a:cubicBezTo>
                    <a:pt x="0" y="578"/>
                    <a:pt x="61" y="274"/>
                    <a:pt x="274" y="153"/>
                  </a:cubicBezTo>
                  <a:cubicBezTo>
                    <a:pt x="486" y="1"/>
                    <a:pt x="760" y="62"/>
                    <a:pt x="882" y="30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9" name="Google Shape;4299;p26"/>
            <p:cNvSpPr/>
            <p:nvPr/>
          </p:nvSpPr>
          <p:spPr>
            <a:xfrm>
              <a:off x="848300" y="1102125"/>
              <a:ext cx="24350" cy="25100"/>
            </a:xfrm>
            <a:custGeom>
              <a:rect b="b" l="l" r="r" t="t"/>
              <a:pathLst>
                <a:path extrusionOk="0" h="1004" w="974">
                  <a:moveTo>
                    <a:pt x="852" y="274"/>
                  </a:moveTo>
                  <a:cubicBezTo>
                    <a:pt x="973" y="457"/>
                    <a:pt x="882" y="761"/>
                    <a:pt x="700" y="882"/>
                  </a:cubicBezTo>
                  <a:cubicBezTo>
                    <a:pt x="517" y="1004"/>
                    <a:pt x="214" y="913"/>
                    <a:pt x="92" y="730"/>
                  </a:cubicBezTo>
                  <a:cubicBezTo>
                    <a:pt x="1" y="548"/>
                    <a:pt x="62" y="244"/>
                    <a:pt x="244" y="122"/>
                  </a:cubicBezTo>
                  <a:cubicBezTo>
                    <a:pt x="457" y="1"/>
                    <a:pt x="700" y="92"/>
                    <a:pt x="85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0" name="Google Shape;4300;p26"/>
            <p:cNvSpPr/>
            <p:nvPr/>
          </p:nvSpPr>
          <p:spPr>
            <a:xfrm>
              <a:off x="1039050" y="1074025"/>
              <a:ext cx="24325" cy="24325"/>
            </a:xfrm>
            <a:custGeom>
              <a:rect b="b" l="l" r="r" t="t"/>
              <a:pathLst>
                <a:path extrusionOk="0" h="973" w="973">
                  <a:moveTo>
                    <a:pt x="882" y="274"/>
                  </a:moveTo>
                  <a:cubicBezTo>
                    <a:pt x="973" y="456"/>
                    <a:pt x="912" y="760"/>
                    <a:pt x="699" y="882"/>
                  </a:cubicBezTo>
                  <a:cubicBezTo>
                    <a:pt x="517" y="973"/>
                    <a:pt x="213" y="912"/>
                    <a:pt x="122" y="699"/>
                  </a:cubicBezTo>
                  <a:cubicBezTo>
                    <a:pt x="0" y="517"/>
                    <a:pt x="61" y="213"/>
                    <a:pt x="274" y="91"/>
                  </a:cubicBezTo>
                  <a:cubicBezTo>
                    <a:pt x="486" y="0"/>
                    <a:pt x="760" y="6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1" name="Google Shape;4301;p26"/>
            <p:cNvSpPr/>
            <p:nvPr/>
          </p:nvSpPr>
          <p:spPr>
            <a:xfrm>
              <a:off x="645425" y="2504125"/>
              <a:ext cx="13700" cy="13700"/>
            </a:xfrm>
            <a:custGeom>
              <a:rect b="b" l="l" r="r" t="t"/>
              <a:pathLst>
                <a:path extrusionOk="0" h="548" w="548">
                  <a:moveTo>
                    <a:pt x="456" y="153"/>
                  </a:moveTo>
                  <a:cubicBezTo>
                    <a:pt x="547" y="274"/>
                    <a:pt x="517" y="396"/>
                    <a:pt x="395" y="456"/>
                  </a:cubicBezTo>
                  <a:cubicBezTo>
                    <a:pt x="274" y="548"/>
                    <a:pt x="152" y="517"/>
                    <a:pt x="91" y="396"/>
                  </a:cubicBezTo>
                  <a:cubicBezTo>
                    <a:pt x="0" y="274"/>
                    <a:pt x="61" y="153"/>
                    <a:pt x="152" y="92"/>
                  </a:cubicBezTo>
                  <a:cubicBezTo>
                    <a:pt x="274" y="1"/>
                    <a:pt x="395" y="61"/>
                    <a:pt x="456" y="15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2" name="Google Shape;4302;p26"/>
            <p:cNvSpPr/>
            <p:nvPr/>
          </p:nvSpPr>
          <p:spPr>
            <a:xfrm>
              <a:off x="2251075" y="703200"/>
              <a:ext cx="12925" cy="12925"/>
            </a:xfrm>
            <a:custGeom>
              <a:rect b="b" l="l" r="r" t="t"/>
              <a:pathLst>
                <a:path extrusionOk="0" h="517" w="517">
                  <a:moveTo>
                    <a:pt x="456" y="122"/>
                  </a:moveTo>
                  <a:cubicBezTo>
                    <a:pt x="517" y="243"/>
                    <a:pt x="487" y="365"/>
                    <a:pt x="365" y="426"/>
                  </a:cubicBezTo>
                  <a:cubicBezTo>
                    <a:pt x="274" y="517"/>
                    <a:pt x="152" y="456"/>
                    <a:pt x="61" y="365"/>
                  </a:cubicBezTo>
                  <a:cubicBezTo>
                    <a:pt x="0" y="243"/>
                    <a:pt x="31" y="122"/>
                    <a:pt x="152" y="61"/>
                  </a:cubicBezTo>
                  <a:cubicBezTo>
                    <a:pt x="274" y="0"/>
                    <a:pt x="365" y="61"/>
                    <a:pt x="456"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3" name="Google Shape;4303;p26"/>
            <p:cNvSpPr/>
            <p:nvPr/>
          </p:nvSpPr>
          <p:spPr>
            <a:xfrm>
              <a:off x="806500" y="2165975"/>
              <a:ext cx="12950" cy="12950"/>
            </a:xfrm>
            <a:custGeom>
              <a:rect b="b" l="l" r="r" t="t"/>
              <a:pathLst>
                <a:path extrusionOk="0" h="518" w="518">
                  <a:moveTo>
                    <a:pt x="457" y="122"/>
                  </a:moveTo>
                  <a:cubicBezTo>
                    <a:pt x="518" y="244"/>
                    <a:pt x="487" y="365"/>
                    <a:pt x="366" y="426"/>
                  </a:cubicBezTo>
                  <a:cubicBezTo>
                    <a:pt x="244" y="517"/>
                    <a:pt x="153" y="456"/>
                    <a:pt x="62" y="365"/>
                  </a:cubicBezTo>
                  <a:cubicBezTo>
                    <a:pt x="1" y="244"/>
                    <a:pt x="31" y="122"/>
                    <a:pt x="153" y="61"/>
                  </a:cubicBezTo>
                  <a:cubicBezTo>
                    <a:pt x="244" y="1"/>
                    <a:pt x="396" y="1"/>
                    <a:pt x="457"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4" name="Google Shape;4304;p26"/>
            <p:cNvSpPr/>
            <p:nvPr/>
          </p:nvSpPr>
          <p:spPr>
            <a:xfrm>
              <a:off x="876425" y="1174325"/>
              <a:ext cx="13700" cy="13700"/>
            </a:xfrm>
            <a:custGeom>
              <a:rect b="b" l="l" r="r" t="t"/>
              <a:pathLst>
                <a:path extrusionOk="0" h="548" w="548">
                  <a:moveTo>
                    <a:pt x="456" y="152"/>
                  </a:moveTo>
                  <a:cubicBezTo>
                    <a:pt x="548" y="274"/>
                    <a:pt x="487" y="395"/>
                    <a:pt x="396" y="456"/>
                  </a:cubicBezTo>
                  <a:cubicBezTo>
                    <a:pt x="274" y="547"/>
                    <a:pt x="152" y="487"/>
                    <a:pt x="92" y="395"/>
                  </a:cubicBezTo>
                  <a:cubicBezTo>
                    <a:pt x="0" y="274"/>
                    <a:pt x="31" y="152"/>
                    <a:pt x="152" y="91"/>
                  </a:cubicBezTo>
                  <a:cubicBezTo>
                    <a:pt x="274" y="0"/>
                    <a:pt x="426" y="61"/>
                    <a:pt x="456" y="1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5" name="Google Shape;4305;p26"/>
            <p:cNvSpPr/>
            <p:nvPr/>
          </p:nvSpPr>
          <p:spPr>
            <a:xfrm>
              <a:off x="653025" y="581600"/>
              <a:ext cx="25100" cy="25100"/>
            </a:xfrm>
            <a:custGeom>
              <a:rect b="b" l="l" r="r" t="t"/>
              <a:pathLst>
                <a:path extrusionOk="0" h="1004" w="1004">
                  <a:moveTo>
                    <a:pt x="882" y="274"/>
                  </a:moveTo>
                  <a:cubicBezTo>
                    <a:pt x="1003" y="457"/>
                    <a:pt x="912" y="761"/>
                    <a:pt x="730" y="882"/>
                  </a:cubicBezTo>
                  <a:cubicBezTo>
                    <a:pt x="547" y="1004"/>
                    <a:pt x="243" y="913"/>
                    <a:pt x="122" y="730"/>
                  </a:cubicBezTo>
                  <a:cubicBezTo>
                    <a:pt x="0" y="548"/>
                    <a:pt x="91" y="244"/>
                    <a:pt x="274" y="122"/>
                  </a:cubicBezTo>
                  <a:cubicBezTo>
                    <a:pt x="456" y="1"/>
                    <a:pt x="730" y="62"/>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6" name="Google Shape;4306;p26"/>
            <p:cNvSpPr/>
            <p:nvPr/>
          </p:nvSpPr>
          <p:spPr>
            <a:xfrm>
              <a:off x="280675" y="728275"/>
              <a:ext cx="13700" cy="12925"/>
            </a:xfrm>
            <a:custGeom>
              <a:rect b="b" l="l" r="r" t="t"/>
              <a:pathLst>
                <a:path extrusionOk="0" h="517" w="548">
                  <a:moveTo>
                    <a:pt x="456" y="152"/>
                  </a:moveTo>
                  <a:cubicBezTo>
                    <a:pt x="547" y="274"/>
                    <a:pt x="517" y="365"/>
                    <a:pt x="395" y="456"/>
                  </a:cubicBezTo>
                  <a:cubicBezTo>
                    <a:pt x="274" y="517"/>
                    <a:pt x="152" y="486"/>
                    <a:pt x="91" y="365"/>
                  </a:cubicBezTo>
                  <a:cubicBezTo>
                    <a:pt x="0" y="274"/>
                    <a:pt x="61" y="152"/>
                    <a:pt x="152" y="61"/>
                  </a:cubicBezTo>
                  <a:cubicBezTo>
                    <a:pt x="274" y="0"/>
                    <a:pt x="426" y="30"/>
                    <a:pt x="456" y="1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7" name="Google Shape;4307;p26"/>
            <p:cNvSpPr/>
            <p:nvPr/>
          </p:nvSpPr>
          <p:spPr>
            <a:xfrm>
              <a:off x="352850" y="562600"/>
              <a:ext cx="25100" cy="25875"/>
            </a:xfrm>
            <a:custGeom>
              <a:rect b="b" l="l" r="r" t="t"/>
              <a:pathLst>
                <a:path extrusionOk="0" h="1035" w="1004">
                  <a:moveTo>
                    <a:pt x="882" y="305"/>
                  </a:moveTo>
                  <a:cubicBezTo>
                    <a:pt x="1004" y="518"/>
                    <a:pt x="913" y="822"/>
                    <a:pt x="730" y="913"/>
                  </a:cubicBezTo>
                  <a:cubicBezTo>
                    <a:pt x="548" y="1034"/>
                    <a:pt x="244" y="974"/>
                    <a:pt x="122" y="761"/>
                  </a:cubicBezTo>
                  <a:cubicBezTo>
                    <a:pt x="1" y="578"/>
                    <a:pt x="92" y="274"/>
                    <a:pt x="274" y="153"/>
                  </a:cubicBezTo>
                  <a:cubicBezTo>
                    <a:pt x="517" y="1"/>
                    <a:pt x="761" y="92"/>
                    <a:pt x="882" y="30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8" name="Google Shape;4308;p26"/>
            <p:cNvSpPr/>
            <p:nvPr/>
          </p:nvSpPr>
          <p:spPr>
            <a:xfrm>
              <a:off x="615775" y="629475"/>
              <a:ext cx="13700" cy="12200"/>
            </a:xfrm>
            <a:custGeom>
              <a:rect b="b" l="l" r="r" t="t"/>
              <a:pathLst>
                <a:path extrusionOk="0" h="488" w="548">
                  <a:moveTo>
                    <a:pt x="487" y="122"/>
                  </a:moveTo>
                  <a:cubicBezTo>
                    <a:pt x="548" y="213"/>
                    <a:pt x="517" y="335"/>
                    <a:pt x="396" y="426"/>
                  </a:cubicBezTo>
                  <a:cubicBezTo>
                    <a:pt x="274" y="487"/>
                    <a:pt x="153" y="457"/>
                    <a:pt x="92" y="335"/>
                  </a:cubicBezTo>
                  <a:cubicBezTo>
                    <a:pt x="1" y="213"/>
                    <a:pt x="61" y="122"/>
                    <a:pt x="183" y="31"/>
                  </a:cubicBezTo>
                  <a:cubicBezTo>
                    <a:pt x="274" y="1"/>
                    <a:pt x="396" y="31"/>
                    <a:pt x="487"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9" name="Google Shape;4309;p26"/>
            <p:cNvSpPr/>
            <p:nvPr/>
          </p:nvSpPr>
          <p:spPr>
            <a:xfrm>
              <a:off x="906825" y="3757950"/>
              <a:ext cx="13700" cy="13700"/>
            </a:xfrm>
            <a:custGeom>
              <a:rect b="b" l="l" r="r" t="t"/>
              <a:pathLst>
                <a:path extrusionOk="0" h="548" w="548">
                  <a:moveTo>
                    <a:pt x="456" y="152"/>
                  </a:moveTo>
                  <a:cubicBezTo>
                    <a:pt x="547" y="274"/>
                    <a:pt x="487" y="395"/>
                    <a:pt x="365" y="456"/>
                  </a:cubicBezTo>
                  <a:cubicBezTo>
                    <a:pt x="274" y="547"/>
                    <a:pt x="152" y="517"/>
                    <a:pt x="61" y="395"/>
                  </a:cubicBezTo>
                  <a:cubicBezTo>
                    <a:pt x="0" y="274"/>
                    <a:pt x="31" y="152"/>
                    <a:pt x="152" y="91"/>
                  </a:cubicBezTo>
                  <a:cubicBezTo>
                    <a:pt x="274" y="0"/>
                    <a:pt x="426" y="61"/>
                    <a:pt x="456" y="1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0" name="Google Shape;4310;p26"/>
            <p:cNvSpPr/>
            <p:nvPr/>
          </p:nvSpPr>
          <p:spPr>
            <a:xfrm>
              <a:off x="7275475" y="4211600"/>
              <a:ext cx="25100" cy="25100"/>
            </a:xfrm>
            <a:custGeom>
              <a:rect b="b" l="l" r="r" t="t"/>
              <a:pathLst>
                <a:path extrusionOk="0" h="1004" w="1004">
                  <a:moveTo>
                    <a:pt x="882" y="304"/>
                  </a:moveTo>
                  <a:cubicBezTo>
                    <a:pt x="1004" y="487"/>
                    <a:pt x="912" y="791"/>
                    <a:pt x="730" y="912"/>
                  </a:cubicBezTo>
                  <a:cubicBezTo>
                    <a:pt x="548" y="1003"/>
                    <a:pt x="244" y="943"/>
                    <a:pt x="122" y="760"/>
                  </a:cubicBezTo>
                  <a:cubicBezTo>
                    <a:pt x="1" y="548"/>
                    <a:pt x="92" y="244"/>
                    <a:pt x="274" y="152"/>
                  </a:cubicBezTo>
                  <a:cubicBezTo>
                    <a:pt x="517" y="0"/>
                    <a:pt x="761" y="61"/>
                    <a:pt x="882" y="30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1" name="Google Shape;4311;p26"/>
            <p:cNvSpPr/>
            <p:nvPr/>
          </p:nvSpPr>
          <p:spPr>
            <a:xfrm>
              <a:off x="555750" y="3765550"/>
              <a:ext cx="24350" cy="25100"/>
            </a:xfrm>
            <a:custGeom>
              <a:rect b="b" l="l" r="r" t="t"/>
              <a:pathLst>
                <a:path extrusionOk="0" h="1004" w="974">
                  <a:moveTo>
                    <a:pt x="851" y="274"/>
                  </a:moveTo>
                  <a:cubicBezTo>
                    <a:pt x="973" y="456"/>
                    <a:pt x="912" y="760"/>
                    <a:pt x="700" y="882"/>
                  </a:cubicBezTo>
                  <a:cubicBezTo>
                    <a:pt x="517" y="1003"/>
                    <a:pt x="213" y="912"/>
                    <a:pt x="92" y="730"/>
                  </a:cubicBezTo>
                  <a:cubicBezTo>
                    <a:pt x="0" y="547"/>
                    <a:pt x="61" y="243"/>
                    <a:pt x="244" y="122"/>
                  </a:cubicBezTo>
                  <a:cubicBezTo>
                    <a:pt x="456" y="0"/>
                    <a:pt x="700" y="91"/>
                    <a:pt x="851"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2" name="Google Shape;4312;p26"/>
            <p:cNvSpPr/>
            <p:nvPr/>
          </p:nvSpPr>
          <p:spPr>
            <a:xfrm>
              <a:off x="647700" y="2923575"/>
              <a:ext cx="24325" cy="24350"/>
            </a:xfrm>
            <a:custGeom>
              <a:rect b="b" l="l" r="r" t="t"/>
              <a:pathLst>
                <a:path extrusionOk="0" h="974" w="973">
                  <a:moveTo>
                    <a:pt x="882" y="244"/>
                  </a:moveTo>
                  <a:cubicBezTo>
                    <a:pt x="973" y="426"/>
                    <a:pt x="912" y="761"/>
                    <a:pt x="730" y="852"/>
                  </a:cubicBezTo>
                  <a:cubicBezTo>
                    <a:pt x="517" y="974"/>
                    <a:pt x="213" y="913"/>
                    <a:pt x="122" y="700"/>
                  </a:cubicBezTo>
                  <a:cubicBezTo>
                    <a:pt x="0" y="518"/>
                    <a:pt x="61" y="214"/>
                    <a:pt x="274" y="92"/>
                  </a:cubicBezTo>
                  <a:cubicBezTo>
                    <a:pt x="456" y="1"/>
                    <a:pt x="760" y="62"/>
                    <a:pt x="882" y="24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3" name="Google Shape;4313;p26"/>
            <p:cNvSpPr/>
            <p:nvPr/>
          </p:nvSpPr>
          <p:spPr>
            <a:xfrm>
              <a:off x="351325" y="3924350"/>
              <a:ext cx="24350" cy="25100"/>
            </a:xfrm>
            <a:custGeom>
              <a:rect b="b" l="l" r="r" t="t"/>
              <a:pathLst>
                <a:path extrusionOk="0" h="1004" w="974">
                  <a:moveTo>
                    <a:pt x="882" y="274"/>
                  </a:moveTo>
                  <a:cubicBezTo>
                    <a:pt x="974" y="457"/>
                    <a:pt x="913" y="761"/>
                    <a:pt x="730" y="882"/>
                  </a:cubicBezTo>
                  <a:cubicBezTo>
                    <a:pt x="518" y="1004"/>
                    <a:pt x="214" y="913"/>
                    <a:pt x="123" y="730"/>
                  </a:cubicBezTo>
                  <a:cubicBezTo>
                    <a:pt x="1" y="548"/>
                    <a:pt x="62" y="244"/>
                    <a:pt x="275" y="122"/>
                  </a:cubicBezTo>
                  <a:cubicBezTo>
                    <a:pt x="487" y="1"/>
                    <a:pt x="761" y="92"/>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4" name="Google Shape;4314;p26"/>
            <p:cNvSpPr/>
            <p:nvPr/>
          </p:nvSpPr>
          <p:spPr>
            <a:xfrm>
              <a:off x="697850" y="3531500"/>
              <a:ext cx="25100" cy="24350"/>
            </a:xfrm>
            <a:custGeom>
              <a:rect b="b" l="l" r="r" t="t"/>
              <a:pathLst>
                <a:path extrusionOk="0" h="974" w="1004">
                  <a:moveTo>
                    <a:pt x="882" y="244"/>
                  </a:moveTo>
                  <a:cubicBezTo>
                    <a:pt x="1003" y="426"/>
                    <a:pt x="912" y="760"/>
                    <a:pt x="730" y="851"/>
                  </a:cubicBezTo>
                  <a:cubicBezTo>
                    <a:pt x="548" y="973"/>
                    <a:pt x="244" y="912"/>
                    <a:pt x="122" y="699"/>
                  </a:cubicBezTo>
                  <a:cubicBezTo>
                    <a:pt x="0" y="517"/>
                    <a:pt x="92" y="213"/>
                    <a:pt x="274" y="92"/>
                  </a:cubicBezTo>
                  <a:cubicBezTo>
                    <a:pt x="456" y="0"/>
                    <a:pt x="730" y="31"/>
                    <a:pt x="882" y="24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5" name="Google Shape;4315;p26"/>
            <p:cNvSpPr/>
            <p:nvPr/>
          </p:nvSpPr>
          <p:spPr>
            <a:xfrm>
              <a:off x="732050" y="3199425"/>
              <a:ext cx="13700" cy="12950"/>
            </a:xfrm>
            <a:custGeom>
              <a:rect b="b" l="l" r="r" t="t"/>
              <a:pathLst>
                <a:path extrusionOk="0" h="518" w="548">
                  <a:moveTo>
                    <a:pt x="456" y="122"/>
                  </a:moveTo>
                  <a:cubicBezTo>
                    <a:pt x="547" y="244"/>
                    <a:pt x="487" y="365"/>
                    <a:pt x="395" y="426"/>
                  </a:cubicBezTo>
                  <a:cubicBezTo>
                    <a:pt x="274" y="517"/>
                    <a:pt x="152" y="456"/>
                    <a:pt x="91" y="365"/>
                  </a:cubicBezTo>
                  <a:cubicBezTo>
                    <a:pt x="0" y="244"/>
                    <a:pt x="31" y="122"/>
                    <a:pt x="152" y="61"/>
                  </a:cubicBezTo>
                  <a:cubicBezTo>
                    <a:pt x="274" y="1"/>
                    <a:pt x="395" y="31"/>
                    <a:pt x="456"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6" name="Google Shape;4316;p26"/>
            <p:cNvSpPr/>
            <p:nvPr/>
          </p:nvSpPr>
          <p:spPr>
            <a:xfrm>
              <a:off x="314850" y="3972225"/>
              <a:ext cx="13725" cy="12950"/>
            </a:xfrm>
            <a:custGeom>
              <a:rect b="b" l="l" r="r" t="t"/>
              <a:pathLst>
                <a:path extrusionOk="0" h="518" w="549">
                  <a:moveTo>
                    <a:pt x="457" y="153"/>
                  </a:moveTo>
                  <a:cubicBezTo>
                    <a:pt x="548" y="244"/>
                    <a:pt x="518" y="366"/>
                    <a:pt x="396" y="457"/>
                  </a:cubicBezTo>
                  <a:cubicBezTo>
                    <a:pt x="275" y="518"/>
                    <a:pt x="153" y="487"/>
                    <a:pt x="92" y="366"/>
                  </a:cubicBezTo>
                  <a:cubicBezTo>
                    <a:pt x="1" y="244"/>
                    <a:pt x="62" y="153"/>
                    <a:pt x="153" y="62"/>
                  </a:cubicBezTo>
                  <a:cubicBezTo>
                    <a:pt x="275" y="1"/>
                    <a:pt x="396" y="31"/>
                    <a:pt x="457" y="15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7" name="Google Shape;4317;p26"/>
            <p:cNvSpPr/>
            <p:nvPr/>
          </p:nvSpPr>
          <p:spPr>
            <a:xfrm>
              <a:off x="529150" y="3017050"/>
              <a:ext cx="12950" cy="13700"/>
            </a:xfrm>
            <a:custGeom>
              <a:rect b="b" l="l" r="r" t="t"/>
              <a:pathLst>
                <a:path extrusionOk="0" h="548" w="518">
                  <a:moveTo>
                    <a:pt x="456" y="153"/>
                  </a:moveTo>
                  <a:cubicBezTo>
                    <a:pt x="517" y="274"/>
                    <a:pt x="487" y="396"/>
                    <a:pt x="365" y="457"/>
                  </a:cubicBezTo>
                  <a:cubicBezTo>
                    <a:pt x="244" y="548"/>
                    <a:pt x="153" y="517"/>
                    <a:pt x="61" y="396"/>
                  </a:cubicBezTo>
                  <a:cubicBezTo>
                    <a:pt x="1" y="274"/>
                    <a:pt x="31" y="153"/>
                    <a:pt x="153" y="92"/>
                  </a:cubicBezTo>
                  <a:cubicBezTo>
                    <a:pt x="244" y="1"/>
                    <a:pt x="396" y="61"/>
                    <a:pt x="456" y="15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8" name="Google Shape;4318;p26"/>
            <p:cNvSpPr/>
            <p:nvPr/>
          </p:nvSpPr>
          <p:spPr>
            <a:xfrm>
              <a:off x="298150" y="3270850"/>
              <a:ext cx="24325" cy="25875"/>
            </a:xfrm>
            <a:custGeom>
              <a:rect b="b" l="l" r="r" t="t"/>
              <a:pathLst>
                <a:path extrusionOk="0" h="1035" w="973">
                  <a:moveTo>
                    <a:pt x="882" y="305"/>
                  </a:moveTo>
                  <a:cubicBezTo>
                    <a:pt x="973" y="487"/>
                    <a:pt x="912" y="791"/>
                    <a:pt x="699" y="913"/>
                  </a:cubicBezTo>
                  <a:cubicBezTo>
                    <a:pt x="517" y="1034"/>
                    <a:pt x="213" y="943"/>
                    <a:pt x="122" y="761"/>
                  </a:cubicBezTo>
                  <a:cubicBezTo>
                    <a:pt x="0" y="578"/>
                    <a:pt x="61" y="274"/>
                    <a:pt x="274" y="153"/>
                  </a:cubicBezTo>
                  <a:cubicBezTo>
                    <a:pt x="487" y="1"/>
                    <a:pt x="760" y="92"/>
                    <a:pt x="882" y="30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9" name="Google Shape;4319;p26"/>
            <p:cNvSpPr/>
            <p:nvPr/>
          </p:nvSpPr>
          <p:spPr>
            <a:xfrm>
              <a:off x="291300" y="3027700"/>
              <a:ext cx="25100" cy="25100"/>
            </a:xfrm>
            <a:custGeom>
              <a:rect b="b" l="l" r="r" t="t"/>
              <a:pathLst>
                <a:path extrusionOk="0" h="1004" w="1004">
                  <a:moveTo>
                    <a:pt x="882" y="274"/>
                  </a:moveTo>
                  <a:cubicBezTo>
                    <a:pt x="1004" y="456"/>
                    <a:pt x="913" y="760"/>
                    <a:pt x="730" y="882"/>
                  </a:cubicBezTo>
                  <a:cubicBezTo>
                    <a:pt x="548" y="1003"/>
                    <a:pt x="244" y="912"/>
                    <a:pt x="122" y="730"/>
                  </a:cubicBezTo>
                  <a:cubicBezTo>
                    <a:pt x="1" y="547"/>
                    <a:pt x="92" y="243"/>
                    <a:pt x="274" y="122"/>
                  </a:cubicBezTo>
                  <a:cubicBezTo>
                    <a:pt x="457" y="0"/>
                    <a:pt x="730" y="3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0" name="Google Shape;4320;p26"/>
            <p:cNvSpPr/>
            <p:nvPr/>
          </p:nvSpPr>
          <p:spPr>
            <a:xfrm>
              <a:off x="364250" y="3390150"/>
              <a:ext cx="25100" cy="25100"/>
            </a:xfrm>
            <a:custGeom>
              <a:rect b="b" l="l" r="r" t="t"/>
              <a:pathLst>
                <a:path extrusionOk="0" h="1004" w="1004">
                  <a:moveTo>
                    <a:pt x="882" y="274"/>
                  </a:moveTo>
                  <a:cubicBezTo>
                    <a:pt x="1004" y="487"/>
                    <a:pt x="913" y="791"/>
                    <a:pt x="730" y="882"/>
                  </a:cubicBezTo>
                  <a:cubicBezTo>
                    <a:pt x="548" y="1004"/>
                    <a:pt x="244" y="943"/>
                    <a:pt x="122" y="730"/>
                  </a:cubicBezTo>
                  <a:cubicBezTo>
                    <a:pt x="1" y="548"/>
                    <a:pt x="92" y="244"/>
                    <a:pt x="274" y="122"/>
                  </a:cubicBezTo>
                  <a:cubicBezTo>
                    <a:pt x="517" y="1"/>
                    <a:pt x="761" y="62"/>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1" name="Google Shape;4321;p26"/>
            <p:cNvSpPr/>
            <p:nvPr/>
          </p:nvSpPr>
          <p:spPr>
            <a:xfrm>
              <a:off x="7055100" y="3887125"/>
              <a:ext cx="13700" cy="12950"/>
            </a:xfrm>
            <a:custGeom>
              <a:rect b="b" l="l" r="r" t="t"/>
              <a:pathLst>
                <a:path extrusionOk="0" h="518" w="548">
                  <a:moveTo>
                    <a:pt x="457" y="122"/>
                  </a:moveTo>
                  <a:cubicBezTo>
                    <a:pt x="548" y="244"/>
                    <a:pt x="518" y="365"/>
                    <a:pt x="396" y="426"/>
                  </a:cubicBezTo>
                  <a:cubicBezTo>
                    <a:pt x="274" y="517"/>
                    <a:pt x="153" y="456"/>
                    <a:pt x="92" y="365"/>
                  </a:cubicBezTo>
                  <a:cubicBezTo>
                    <a:pt x="1" y="244"/>
                    <a:pt x="62" y="122"/>
                    <a:pt x="153" y="61"/>
                  </a:cubicBezTo>
                  <a:cubicBezTo>
                    <a:pt x="274" y="1"/>
                    <a:pt x="426" y="1"/>
                    <a:pt x="457"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2" name="Google Shape;4322;p26"/>
            <p:cNvSpPr/>
            <p:nvPr/>
          </p:nvSpPr>
          <p:spPr>
            <a:xfrm>
              <a:off x="7236725" y="3681200"/>
              <a:ext cx="25100" cy="25100"/>
            </a:xfrm>
            <a:custGeom>
              <a:rect b="b" l="l" r="r" t="t"/>
              <a:pathLst>
                <a:path extrusionOk="0" h="1004" w="1004">
                  <a:moveTo>
                    <a:pt x="882" y="274"/>
                  </a:moveTo>
                  <a:cubicBezTo>
                    <a:pt x="1003" y="456"/>
                    <a:pt x="912" y="760"/>
                    <a:pt x="730" y="882"/>
                  </a:cubicBezTo>
                  <a:cubicBezTo>
                    <a:pt x="548" y="1003"/>
                    <a:pt x="244" y="912"/>
                    <a:pt x="122" y="730"/>
                  </a:cubicBezTo>
                  <a:cubicBezTo>
                    <a:pt x="0" y="547"/>
                    <a:pt x="92" y="243"/>
                    <a:pt x="274" y="122"/>
                  </a:cubicBezTo>
                  <a:cubicBezTo>
                    <a:pt x="456" y="0"/>
                    <a:pt x="730" y="9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3" name="Google Shape;4323;p26"/>
            <p:cNvSpPr/>
            <p:nvPr/>
          </p:nvSpPr>
          <p:spPr>
            <a:xfrm>
              <a:off x="327775" y="3438025"/>
              <a:ext cx="12950" cy="12200"/>
            </a:xfrm>
            <a:custGeom>
              <a:rect b="b" l="l" r="r" t="t"/>
              <a:pathLst>
                <a:path extrusionOk="0" h="488" w="518">
                  <a:moveTo>
                    <a:pt x="457" y="122"/>
                  </a:moveTo>
                  <a:cubicBezTo>
                    <a:pt x="517" y="244"/>
                    <a:pt x="487" y="335"/>
                    <a:pt x="365" y="426"/>
                  </a:cubicBezTo>
                  <a:cubicBezTo>
                    <a:pt x="244" y="487"/>
                    <a:pt x="153" y="457"/>
                    <a:pt x="61" y="335"/>
                  </a:cubicBezTo>
                  <a:cubicBezTo>
                    <a:pt x="1" y="244"/>
                    <a:pt x="31" y="122"/>
                    <a:pt x="122" y="31"/>
                  </a:cubicBezTo>
                  <a:cubicBezTo>
                    <a:pt x="244" y="1"/>
                    <a:pt x="396" y="31"/>
                    <a:pt x="457"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4" name="Google Shape;4324;p26"/>
            <p:cNvSpPr/>
            <p:nvPr/>
          </p:nvSpPr>
          <p:spPr>
            <a:xfrm>
              <a:off x="3290600" y="504100"/>
              <a:ext cx="25850" cy="24350"/>
            </a:xfrm>
            <a:custGeom>
              <a:rect b="b" l="l" r="r" t="t"/>
              <a:pathLst>
                <a:path extrusionOk="0" h="974" w="1034">
                  <a:moveTo>
                    <a:pt x="244" y="821"/>
                  </a:moveTo>
                  <a:cubicBezTo>
                    <a:pt x="61" y="669"/>
                    <a:pt x="1" y="396"/>
                    <a:pt x="213" y="213"/>
                  </a:cubicBezTo>
                  <a:cubicBezTo>
                    <a:pt x="365" y="31"/>
                    <a:pt x="639" y="0"/>
                    <a:pt x="821" y="183"/>
                  </a:cubicBezTo>
                  <a:cubicBezTo>
                    <a:pt x="1004" y="335"/>
                    <a:pt x="1034" y="608"/>
                    <a:pt x="852" y="791"/>
                  </a:cubicBezTo>
                  <a:cubicBezTo>
                    <a:pt x="700" y="973"/>
                    <a:pt x="396" y="973"/>
                    <a:pt x="244"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5" name="Google Shape;4325;p26"/>
            <p:cNvSpPr/>
            <p:nvPr/>
          </p:nvSpPr>
          <p:spPr>
            <a:xfrm>
              <a:off x="4995800" y="1010950"/>
              <a:ext cx="25850" cy="25100"/>
            </a:xfrm>
            <a:custGeom>
              <a:rect b="b" l="l" r="r" t="t"/>
              <a:pathLst>
                <a:path extrusionOk="0" h="1004" w="1034">
                  <a:moveTo>
                    <a:pt x="244" y="851"/>
                  </a:moveTo>
                  <a:cubicBezTo>
                    <a:pt x="61" y="699"/>
                    <a:pt x="1" y="426"/>
                    <a:pt x="213" y="243"/>
                  </a:cubicBezTo>
                  <a:cubicBezTo>
                    <a:pt x="335" y="61"/>
                    <a:pt x="608" y="0"/>
                    <a:pt x="821" y="213"/>
                  </a:cubicBezTo>
                  <a:cubicBezTo>
                    <a:pt x="1004" y="365"/>
                    <a:pt x="1034" y="608"/>
                    <a:pt x="852" y="821"/>
                  </a:cubicBezTo>
                  <a:cubicBezTo>
                    <a:pt x="700" y="973"/>
                    <a:pt x="426" y="1003"/>
                    <a:pt x="244"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6" name="Google Shape;4326;p26"/>
            <p:cNvSpPr/>
            <p:nvPr/>
          </p:nvSpPr>
          <p:spPr>
            <a:xfrm>
              <a:off x="6143250" y="1058825"/>
              <a:ext cx="25850" cy="24325"/>
            </a:xfrm>
            <a:custGeom>
              <a:rect b="b" l="l" r="r" t="t"/>
              <a:pathLst>
                <a:path extrusionOk="0" h="973" w="1034">
                  <a:moveTo>
                    <a:pt x="243" y="821"/>
                  </a:moveTo>
                  <a:cubicBezTo>
                    <a:pt x="30" y="669"/>
                    <a:pt x="0" y="395"/>
                    <a:pt x="182" y="213"/>
                  </a:cubicBezTo>
                  <a:cubicBezTo>
                    <a:pt x="334" y="31"/>
                    <a:pt x="608" y="0"/>
                    <a:pt x="790" y="183"/>
                  </a:cubicBezTo>
                  <a:cubicBezTo>
                    <a:pt x="1003" y="335"/>
                    <a:pt x="1033" y="608"/>
                    <a:pt x="851" y="790"/>
                  </a:cubicBezTo>
                  <a:cubicBezTo>
                    <a:pt x="699" y="973"/>
                    <a:pt x="426" y="973"/>
                    <a:pt x="243"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7" name="Google Shape;4327;p26"/>
            <p:cNvSpPr/>
            <p:nvPr/>
          </p:nvSpPr>
          <p:spPr>
            <a:xfrm>
              <a:off x="5658425" y="782225"/>
              <a:ext cx="25100" cy="25100"/>
            </a:xfrm>
            <a:custGeom>
              <a:rect b="b" l="l" r="r" t="t"/>
              <a:pathLst>
                <a:path extrusionOk="0" h="1004" w="1004">
                  <a:moveTo>
                    <a:pt x="213" y="851"/>
                  </a:moveTo>
                  <a:cubicBezTo>
                    <a:pt x="31" y="699"/>
                    <a:pt x="1" y="426"/>
                    <a:pt x="183" y="243"/>
                  </a:cubicBezTo>
                  <a:cubicBezTo>
                    <a:pt x="335" y="31"/>
                    <a:pt x="608" y="0"/>
                    <a:pt x="791" y="183"/>
                  </a:cubicBezTo>
                  <a:cubicBezTo>
                    <a:pt x="973" y="335"/>
                    <a:pt x="1004" y="608"/>
                    <a:pt x="821" y="790"/>
                  </a:cubicBezTo>
                  <a:cubicBezTo>
                    <a:pt x="669" y="942"/>
                    <a:pt x="396" y="1003"/>
                    <a:pt x="21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8" name="Google Shape;4328;p26"/>
            <p:cNvSpPr/>
            <p:nvPr/>
          </p:nvSpPr>
          <p:spPr>
            <a:xfrm>
              <a:off x="5652350" y="969150"/>
              <a:ext cx="25850" cy="25100"/>
            </a:xfrm>
            <a:custGeom>
              <a:rect b="b" l="l" r="r" t="t"/>
              <a:pathLst>
                <a:path extrusionOk="0" h="1004" w="1034">
                  <a:moveTo>
                    <a:pt x="244" y="852"/>
                  </a:moveTo>
                  <a:cubicBezTo>
                    <a:pt x="31" y="700"/>
                    <a:pt x="0" y="426"/>
                    <a:pt x="183" y="244"/>
                  </a:cubicBezTo>
                  <a:cubicBezTo>
                    <a:pt x="335" y="61"/>
                    <a:pt x="608" y="0"/>
                    <a:pt x="791" y="213"/>
                  </a:cubicBezTo>
                  <a:cubicBezTo>
                    <a:pt x="1003" y="365"/>
                    <a:pt x="1034" y="608"/>
                    <a:pt x="851" y="821"/>
                  </a:cubicBezTo>
                  <a:cubicBezTo>
                    <a:pt x="669" y="1004"/>
                    <a:pt x="396" y="1004"/>
                    <a:pt x="244"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9" name="Google Shape;4329;p26"/>
            <p:cNvSpPr/>
            <p:nvPr/>
          </p:nvSpPr>
          <p:spPr>
            <a:xfrm>
              <a:off x="3344550" y="1516275"/>
              <a:ext cx="25100" cy="25100"/>
            </a:xfrm>
            <a:custGeom>
              <a:rect b="b" l="l" r="r" t="t"/>
              <a:pathLst>
                <a:path extrusionOk="0" h="1004" w="1004">
                  <a:moveTo>
                    <a:pt x="213" y="851"/>
                  </a:moveTo>
                  <a:cubicBezTo>
                    <a:pt x="31" y="699"/>
                    <a:pt x="1" y="426"/>
                    <a:pt x="183" y="243"/>
                  </a:cubicBezTo>
                  <a:cubicBezTo>
                    <a:pt x="335" y="61"/>
                    <a:pt x="609" y="0"/>
                    <a:pt x="791" y="213"/>
                  </a:cubicBezTo>
                  <a:cubicBezTo>
                    <a:pt x="973" y="365"/>
                    <a:pt x="1004" y="608"/>
                    <a:pt x="821" y="821"/>
                  </a:cubicBezTo>
                  <a:cubicBezTo>
                    <a:pt x="669" y="1003"/>
                    <a:pt x="396" y="1003"/>
                    <a:pt x="21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0" name="Google Shape;4330;p26"/>
            <p:cNvSpPr/>
            <p:nvPr/>
          </p:nvSpPr>
          <p:spPr>
            <a:xfrm>
              <a:off x="5385625" y="842250"/>
              <a:ext cx="25850" cy="24350"/>
            </a:xfrm>
            <a:custGeom>
              <a:rect b="b" l="l" r="r" t="t"/>
              <a:pathLst>
                <a:path extrusionOk="0" h="974" w="1034">
                  <a:moveTo>
                    <a:pt x="213" y="821"/>
                  </a:moveTo>
                  <a:cubicBezTo>
                    <a:pt x="31" y="669"/>
                    <a:pt x="0" y="396"/>
                    <a:pt x="183" y="213"/>
                  </a:cubicBezTo>
                  <a:cubicBezTo>
                    <a:pt x="335" y="31"/>
                    <a:pt x="608" y="0"/>
                    <a:pt x="791" y="183"/>
                  </a:cubicBezTo>
                  <a:cubicBezTo>
                    <a:pt x="973" y="335"/>
                    <a:pt x="1034" y="608"/>
                    <a:pt x="821" y="791"/>
                  </a:cubicBezTo>
                  <a:cubicBezTo>
                    <a:pt x="669" y="943"/>
                    <a:pt x="426" y="973"/>
                    <a:pt x="213"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1" name="Google Shape;4331;p26"/>
            <p:cNvSpPr/>
            <p:nvPr/>
          </p:nvSpPr>
          <p:spPr>
            <a:xfrm>
              <a:off x="5396275" y="531450"/>
              <a:ext cx="25100" cy="25100"/>
            </a:xfrm>
            <a:custGeom>
              <a:rect b="b" l="l" r="r" t="t"/>
              <a:pathLst>
                <a:path extrusionOk="0" h="1004" w="1004">
                  <a:moveTo>
                    <a:pt x="213" y="852"/>
                  </a:moveTo>
                  <a:cubicBezTo>
                    <a:pt x="30" y="669"/>
                    <a:pt x="0" y="426"/>
                    <a:pt x="182" y="244"/>
                  </a:cubicBezTo>
                  <a:cubicBezTo>
                    <a:pt x="334" y="31"/>
                    <a:pt x="608" y="1"/>
                    <a:pt x="790" y="183"/>
                  </a:cubicBezTo>
                  <a:cubicBezTo>
                    <a:pt x="973" y="335"/>
                    <a:pt x="1003" y="609"/>
                    <a:pt x="821" y="791"/>
                  </a:cubicBezTo>
                  <a:cubicBezTo>
                    <a:pt x="699" y="1004"/>
                    <a:pt x="395" y="1004"/>
                    <a:pt x="213"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2" name="Google Shape;4332;p26"/>
            <p:cNvSpPr/>
            <p:nvPr/>
          </p:nvSpPr>
          <p:spPr>
            <a:xfrm>
              <a:off x="5099150" y="846800"/>
              <a:ext cx="25850" cy="25875"/>
            </a:xfrm>
            <a:custGeom>
              <a:rect b="b" l="l" r="r" t="t"/>
              <a:pathLst>
                <a:path extrusionOk="0" h="1035" w="1034">
                  <a:moveTo>
                    <a:pt x="243" y="852"/>
                  </a:moveTo>
                  <a:cubicBezTo>
                    <a:pt x="61" y="700"/>
                    <a:pt x="0" y="426"/>
                    <a:pt x="213" y="214"/>
                  </a:cubicBezTo>
                  <a:cubicBezTo>
                    <a:pt x="365" y="31"/>
                    <a:pt x="639" y="1"/>
                    <a:pt x="821" y="183"/>
                  </a:cubicBezTo>
                  <a:cubicBezTo>
                    <a:pt x="1003" y="335"/>
                    <a:pt x="1034" y="609"/>
                    <a:pt x="851" y="791"/>
                  </a:cubicBezTo>
                  <a:cubicBezTo>
                    <a:pt x="699" y="1004"/>
                    <a:pt x="395" y="1034"/>
                    <a:pt x="243"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3" name="Google Shape;4333;p26"/>
            <p:cNvSpPr/>
            <p:nvPr/>
          </p:nvSpPr>
          <p:spPr>
            <a:xfrm>
              <a:off x="4022375" y="653025"/>
              <a:ext cx="12175" cy="12200"/>
            </a:xfrm>
            <a:custGeom>
              <a:rect b="b" l="l" r="r" t="t"/>
              <a:pathLst>
                <a:path extrusionOk="0" h="488" w="487">
                  <a:moveTo>
                    <a:pt x="122" y="426"/>
                  </a:moveTo>
                  <a:cubicBezTo>
                    <a:pt x="31" y="335"/>
                    <a:pt x="1" y="183"/>
                    <a:pt x="92" y="123"/>
                  </a:cubicBezTo>
                  <a:cubicBezTo>
                    <a:pt x="153" y="31"/>
                    <a:pt x="305" y="1"/>
                    <a:pt x="396" y="62"/>
                  </a:cubicBezTo>
                  <a:cubicBezTo>
                    <a:pt x="457" y="153"/>
                    <a:pt x="487" y="305"/>
                    <a:pt x="426" y="396"/>
                  </a:cubicBezTo>
                  <a:cubicBezTo>
                    <a:pt x="335" y="457"/>
                    <a:pt x="183"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4" name="Google Shape;4334;p26"/>
            <p:cNvSpPr/>
            <p:nvPr/>
          </p:nvSpPr>
          <p:spPr>
            <a:xfrm>
              <a:off x="4644725" y="653800"/>
              <a:ext cx="12200" cy="12950"/>
            </a:xfrm>
            <a:custGeom>
              <a:rect b="b" l="l" r="r" t="t"/>
              <a:pathLst>
                <a:path extrusionOk="0" h="518" w="488">
                  <a:moveTo>
                    <a:pt x="122" y="426"/>
                  </a:moveTo>
                  <a:cubicBezTo>
                    <a:pt x="31" y="365"/>
                    <a:pt x="1" y="183"/>
                    <a:pt x="61" y="122"/>
                  </a:cubicBezTo>
                  <a:cubicBezTo>
                    <a:pt x="153" y="31"/>
                    <a:pt x="305" y="0"/>
                    <a:pt x="365" y="92"/>
                  </a:cubicBezTo>
                  <a:cubicBezTo>
                    <a:pt x="457" y="152"/>
                    <a:pt x="487" y="304"/>
                    <a:pt x="426" y="395"/>
                  </a:cubicBezTo>
                  <a:cubicBezTo>
                    <a:pt x="335" y="456"/>
                    <a:pt x="183" y="51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5" name="Google Shape;4335;p26"/>
            <p:cNvSpPr/>
            <p:nvPr/>
          </p:nvSpPr>
          <p:spPr>
            <a:xfrm>
              <a:off x="5827125" y="491950"/>
              <a:ext cx="12175" cy="12175"/>
            </a:xfrm>
            <a:custGeom>
              <a:rect b="b" l="l" r="r" t="t"/>
              <a:pathLst>
                <a:path extrusionOk="0" h="487" w="487">
                  <a:moveTo>
                    <a:pt x="122" y="395"/>
                  </a:moveTo>
                  <a:cubicBezTo>
                    <a:pt x="31" y="334"/>
                    <a:pt x="0" y="182"/>
                    <a:pt x="92" y="91"/>
                  </a:cubicBezTo>
                  <a:cubicBezTo>
                    <a:pt x="152" y="30"/>
                    <a:pt x="304" y="0"/>
                    <a:pt x="396" y="61"/>
                  </a:cubicBezTo>
                  <a:cubicBezTo>
                    <a:pt x="456" y="152"/>
                    <a:pt x="487" y="304"/>
                    <a:pt x="426" y="365"/>
                  </a:cubicBezTo>
                  <a:cubicBezTo>
                    <a:pt x="335" y="486"/>
                    <a:pt x="183" y="486"/>
                    <a:pt x="122" y="39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6" name="Google Shape;4336;p26"/>
            <p:cNvSpPr/>
            <p:nvPr/>
          </p:nvSpPr>
          <p:spPr>
            <a:xfrm>
              <a:off x="6405400" y="683425"/>
              <a:ext cx="12175" cy="12200"/>
            </a:xfrm>
            <a:custGeom>
              <a:rect b="b" l="l" r="r" t="t"/>
              <a:pathLst>
                <a:path extrusionOk="0" h="488" w="487">
                  <a:moveTo>
                    <a:pt x="122" y="426"/>
                  </a:moveTo>
                  <a:cubicBezTo>
                    <a:pt x="61" y="335"/>
                    <a:pt x="1" y="183"/>
                    <a:pt x="92" y="122"/>
                  </a:cubicBezTo>
                  <a:cubicBezTo>
                    <a:pt x="153" y="31"/>
                    <a:pt x="304" y="1"/>
                    <a:pt x="396" y="92"/>
                  </a:cubicBezTo>
                  <a:cubicBezTo>
                    <a:pt x="456" y="153"/>
                    <a:pt x="487" y="305"/>
                    <a:pt x="426" y="396"/>
                  </a:cubicBezTo>
                  <a:cubicBezTo>
                    <a:pt x="365" y="487"/>
                    <a:pt x="244"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7" name="Google Shape;4337;p26"/>
            <p:cNvSpPr/>
            <p:nvPr/>
          </p:nvSpPr>
          <p:spPr>
            <a:xfrm>
              <a:off x="6020125" y="620350"/>
              <a:ext cx="12200" cy="12950"/>
            </a:xfrm>
            <a:custGeom>
              <a:rect b="b" l="l" r="r" t="t"/>
              <a:pathLst>
                <a:path extrusionOk="0" h="518" w="488">
                  <a:moveTo>
                    <a:pt x="122" y="426"/>
                  </a:moveTo>
                  <a:cubicBezTo>
                    <a:pt x="31" y="366"/>
                    <a:pt x="1" y="214"/>
                    <a:pt x="62" y="123"/>
                  </a:cubicBezTo>
                  <a:cubicBezTo>
                    <a:pt x="153" y="62"/>
                    <a:pt x="305" y="1"/>
                    <a:pt x="366" y="92"/>
                  </a:cubicBezTo>
                  <a:cubicBezTo>
                    <a:pt x="457" y="183"/>
                    <a:pt x="487" y="305"/>
                    <a:pt x="396" y="396"/>
                  </a:cubicBezTo>
                  <a:cubicBezTo>
                    <a:pt x="335" y="518"/>
                    <a:pt x="214" y="518"/>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8" name="Google Shape;4338;p26"/>
            <p:cNvSpPr/>
            <p:nvPr/>
          </p:nvSpPr>
          <p:spPr>
            <a:xfrm>
              <a:off x="4245025" y="678875"/>
              <a:ext cx="12175" cy="12175"/>
            </a:xfrm>
            <a:custGeom>
              <a:rect b="b" l="l" r="r" t="t"/>
              <a:pathLst>
                <a:path extrusionOk="0" h="487" w="487">
                  <a:moveTo>
                    <a:pt x="92" y="426"/>
                  </a:moveTo>
                  <a:cubicBezTo>
                    <a:pt x="31" y="335"/>
                    <a:pt x="1" y="183"/>
                    <a:pt x="61" y="122"/>
                  </a:cubicBezTo>
                  <a:cubicBezTo>
                    <a:pt x="153" y="31"/>
                    <a:pt x="305" y="0"/>
                    <a:pt x="365" y="61"/>
                  </a:cubicBezTo>
                  <a:cubicBezTo>
                    <a:pt x="456" y="152"/>
                    <a:pt x="487" y="304"/>
                    <a:pt x="396" y="365"/>
                  </a:cubicBezTo>
                  <a:cubicBezTo>
                    <a:pt x="335" y="487"/>
                    <a:pt x="183" y="487"/>
                    <a:pt x="9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9" name="Google Shape;4339;p26"/>
            <p:cNvSpPr/>
            <p:nvPr/>
          </p:nvSpPr>
          <p:spPr>
            <a:xfrm>
              <a:off x="4746550" y="1112775"/>
              <a:ext cx="25100" cy="25100"/>
            </a:xfrm>
            <a:custGeom>
              <a:rect b="b" l="l" r="r" t="t"/>
              <a:pathLst>
                <a:path extrusionOk="0" h="1004" w="1004">
                  <a:moveTo>
                    <a:pt x="213" y="851"/>
                  </a:moveTo>
                  <a:cubicBezTo>
                    <a:pt x="31" y="669"/>
                    <a:pt x="1" y="426"/>
                    <a:pt x="183" y="243"/>
                  </a:cubicBezTo>
                  <a:cubicBezTo>
                    <a:pt x="335" y="31"/>
                    <a:pt x="609" y="0"/>
                    <a:pt x="791" y="183"/>
                  </a:cubicBezTo>
                  <a:cubicBezTo>
                    <a:pt x="973" y="335"/>
                    <a:pt x="1004" y="608"/>
                    <a:pt x="821" y="791"/>
                  </a:cubicBezTo>
                  <a:cubicBezTo>
                    <a:pt x="669" y="943"/>
                    <a:pt x="396" y="1003"/>
                    <a:pt x="21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0" name="Google Shape;4340;p26"/>
            <p:cNvSpPr/>
            <p:nvPr/>
          </p:nvSpPr>
          <p:spPr>
            <a:xfrm>
              <a:off x="5862825" y="681150"/>
              <a:ext cx="25875" cy="25100"/>
            </a:xfrm>
            <a:custGeom>
              <a:rect b="b" l="l" r="r" t="t"/>
              <a:pathLst>
                <a:path extrusionOk="0" h="1004" w="1035">
                  <a:moveTo>
                    <a:pt x="244" y="852"/>
                  </a:moveTo>
                  <a:cubicBezTo>
                    <a:pt x="62" y="700"/>
                    <a:pt x="1" y="426"/>
                    <a:pt x="214" y="244"/>
                  </a:cubicBezTo>
                  <a:cubicBezTo>
                    <a:pt x="366" y="61"/>
                    <a:pt x="609" y="1"/>
                    <a:pt x="822" y="213"/>
                  </a:cubicBezTo>
                  <a:cubicBezTo>
                    <a:pt x="1004" y="365"/>
                    <a:pt x="1034" y="608"/>
                    <a:pt x="852" y="821"/>
                  </a:cubicBezTo>
                  <a:cubicBezTo>
                    <a:pt x="700" y="973"/>
                    <a:pt x="396" y="1004"/>
                    <a:pt x="244"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1" name="Google Shape;4341;p26"/>
            <p:cNvSpPr/>
            <p:nvPr/>
          </p:nvSpPr>
          <p:spPr>
            <a:xfrm>
              <a:off x="5884875" y="936475"/>
              <a:ext cx="25850" cy="24350"/>
            </a:xfrm>
            <a:custGeom>
              <a:rect b="b" l="l" r="r" t="t"/>
              <a:pathLst>
                <a:path extrusionOk="0" h="974" w="1034">
                  <a:moveTo>
                    <a:pt x="244" y="821"/>
                  </a:moveTo>
                  <a:cubicBezTo>
                    <a:pt x="61" y="669"/>
                    <a:pt x="0" y="396"/>
                    <a:pt x="213" y="213"/>
                  </a:cubicBezTo>
                  <a:cubicBezTo>
                    <a:pt x="365" y="31"/>
                    <a:pt x="608" y="0"/>
                    <a:pt x="821" y="183"/>
                  </a:cubicBezTo>
                  <a:cubicBezTo>
                    <a:pt x="1004" y="335"/>
                    <a:pt x="1034" y="608"/>
                    <a:pt x="852" y="791"/>
                  </a:cubicBezTo>
                  <a:cubicBezTo>
                    <a:pt x="700" y="943"/>
                    <a:pt x="396" y="973"/>
                    <a:pt x="244"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2" name="Google Shape;4342;p26"/>
            <p:cNvSpPr/>
            <p:nvPr/>
          </p:nvSpPr>
          <p:spPr>
            <a:xfrm>
              <a:off x="6180475" y="627950"/>
              <a:ext cx="12175" cy="12950"/>
            </a:xfrm>
            <a:custGeom>
              <a:rect b="b" l="l" r="r" t="t"/>
              <a:pathLst>
                <a:path extrusionOk="0" h="518" w="487">
                  <a:moveTo>
                    <a:pt x="122" y="426"/>
                  </a:moveTo>
                  <a:cubicBezTo>
                    <a:pt x="31" y="366"/>
                    <a:pt x="0" y="214"/>
                    <a:pt x="61" y="122"/>
                  </a:cubicBezTo>
                  <a:cubicBezTo>
                    <a:pt x="152" y="62"/>
                    <a:pt x="304" y="1"/>
                    <a:pt x="365" y="92"/>
                  </a:cubicBezTo>
                  <a:cubicBezTo>
                    <a:pt x="456" y="153"/>
                    <a:pt x="487" y="305"/>
                    <a:pt x="426" y="396"/>
                  </a:cubicBezTo>
                  <a:cubicBezTo>
                    <a:pt x="335" y="487"/>
                    <a:pt x="244" y="518"/>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3" name="Google Shape;4343;p26"/>
            <p:cNvSpPr/>
            <p:nvPr/>
          </p:nvSpPr>
          <p:spPr>
            <a:xfrm>
              <a:off x="5481375" y="769300"/>
              <a:ext cx="12175" cy="12175"/>
            </a:xfrm>
            <a:custGeom>
              <a:rect b="b" l="l" r="r" t="t"/>
              <a:pathLst>
                <a:path extrusionOk="0" h="487" w="487">
                  <a:moveTo>
                    <a:pt x="122" y="396"/>
                  </a:moveTo>
                  <a:cubicBezTo>
                    <a:pt x="31" y="335"/>
                    <a:pt x="0" y="183"/>
                    <a:pt x="61" y="92"/>
                  </a:cubicBezTo>
                  <a:cubicBezTo>
                    <a:pt x="152" y="31"/>
                    <a:pt x="304" y="0"/>
                    <a:pt x="365" y="61"/>
                  </a:cubicBezTo>
                  <a:cubicBezTo>
                    <a:pt x="456" y="122"/>
                    <a:pt x="487" y="274"/>
                    <a:pt x="426" y="365"/>
                  </a:cubicBezTo>
                  <a:cubicBezTo>
                    <a:pt x="335" y="487"/>
                    <a:pt x="183" y="487"/>
                    <a:pt x="122" y="39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4" name="Google Shape;4344;p26"/>
            <p:cNvSpPr/>
            <p:nvPr/>
          </p:nvSpPr>
          <p:spPr>
            <a:xfrm>
              <a:off x="4619650" y="1207000"/>
              <a:ext cx="12950" cy="12175"/>
            </a:xfrm>
            <a:custGeom>
              <a:rect b="b" l="l" r="r" t="t"/>
              <a:pathLst>
                <a:path extrusionOk="0" h="487" w="518">
                  <a:moveTo>
                    <a:pt x="122" y="395"/>
                  </a:moveTo>
                  <a:cubicBezTo>
                    <a:pt x="61" y="335"/>
                    <a:pt x="1" y="183"/>
                    <a:pt x="92" y="122"/>
                  </a:cubicBezTo>
                  <a:cubicBezTo>
                    <a:pt x="153" y="31"/>
                    <a:pt x="305" y="0"/>
                    <a:pt x="396" y="61"/>
                  </a:cubicBezTo>
                  <a:cubicBezTo>
                    <a:pt x="457" y="152"/>
                    <a:pt x="517" y="304"/>
                    <a:pt x="426" y="365"/>
                  </a:cubicBezTo>
                  <a:cubicBezTo>
                    <a:pt x="365" y="487"/>
                    <a:pt x="213" y="487"/>
                    <a:pt x="122" y="39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5" name="Google Shape;4345;p26"/>
            <p:cNvSpPr/>
            <p:nvPr/>
          </p:nvSpPr>
          <p:spPr>
            <a:xfrm>
              <a:off x="4659175" y="763225"/>
              <a:ext cx="25100" cy="25100"/>
            </a:xfrm>
            <a:custGeom>
              <a:rect b="b" l="l" r="r" t="t"/>
              <a:pathLst>
                <a:path extrusionOk="0" h="1004" w="1004">
                  <a:moveTo>
                    <a:pt x="213" y="851"/>
                  </a:moveTo>
                  <a:cubicBezTo>
                    <a:pt x="31" y="699"/>
                    <a:pt x="0" y="426"/>
                    <a:pt x="183" y="243"/>
                  </a:cubicBezTo>
                  <a:cubicBezTo>
                    <a:pt x="335" y="31"/>
                    <a:pt x="608" y="0"/>
                    <a:pt x="790" y="183"/>
                  </a:cubicBezTo>
                  <a:cubicBezTo>
                    <a:pt x="973" y="335"/>
                    <a:pt x="1003" y="608"/>
                    <a:pt x="821" y="791"/>
                  </a:cubicBezTo>
                  <a:cubicBezTo>
                    <a:pt x="669" y="943"/>
                    <a:pt x="395" y="1003"/>
                    <a:pt x="21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6" name="Google Shape;4346;p26"/>
            <p:cNvSpPr/>
            <p:nvPr/>
          </p:nvSpPr>
          <p:spPr>
            <a:xfrm>
              <a:off x="4497300" y="819450"/>
              <a:ext cx="25875" cy="24350"/>
            </a:xfrm>
            <a:custGeom>
              <a:rect b="b" l="l" r="r" t="t"/>
              <a:pathLst>
                <a:path extrusionOk="0" h="974" w="1035">
                  <a:moveTo>
                    <a:pt x="244" y="821"/>
                  </a:moveTo>
                  <a:cubicBezTo>
                    <a:pt x="31" y="669"/>
                    <a:pt x="1" y="396"/>
                    <a:pt x="183" y="213"/>
                  </a:cubicBezTo>
                  <a:cubicBezTo>
                    <a:pt x="335" y="31"/>
                    <a:pt x="609" y="1"/>
                    <a:pt x="791" y="183"/>
                  </a:cubicBezTo>
                  <a:cubicBezTo>
                    <a:pt x="1004" y="335"/>
                    <a:pt x="1034" y="608"/>
                    <a:pt x="852" y="791"/>
                  </a:cubicBezTo>
                  <a:cubicBezTo>
                    <a:pt x="700" y="973"/>
                    <a:pt x="426" y="973"/>
                    <a:pt x="244"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7" name="Google Shape;4347;p26"/>
            <p:cNvSpPr/>
            <p:nvPr/>
          </p:nvSpPr>
          <p:spPr>
            <a:xfrm>
              <a:off x="6083975" y="1362025"/>
              <a:ext cx="12175" cy="12175"/>
            </a:xfrm>
            <a:custGeom>
              <a:rect b="b" l="l" r="r" t="t"/>
              <a:pathLst>
                <a:path extrusionOk="0" h="487" w="487">
                  <a:moveTo>
                    <a:pt x="91" y="395"/>
                  </a:moveTo>
                  <a:cubicBezTo>
                    <a:pt x="31" y="334"/>
                    <a:pt x="0" y="182"/>
                    <a:pt x="61" y="91"/>
                  </a:cubicBezTo>
                  <a:cubicBezTo>
                    <a:pt x="152" y="30"/>
                    <a:pt x="304" y="0"/>
                    <a:pt x="365" y="61"/>
                  </a:cubicBezTo>
                  <a:cubicBezTo>
                    <a:pt x="456" y="152"/>
                    <a:pt x="486" y="304"/>
                    <a:pt x="395" y="365"/>
                  </a:cubicBezTo>
                  <a:cubicBezTo>
                    <a:pt x="335" y="486"/>
                    <a:pt x="183" y="486"/>
                    <a:pt x="91" y="39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8" name="Google Shape;4348;p26"/>
            <p:cNvSpPr/>
            <p:nvPr/>
          </p:nvSpPr>
          <p:spPr>
            <a:xfrm>
              <a:off x="4670575" y="993475"/>
              <a:ext cx="12175" cy="12175"/>
            </a:xfrm>
            <a:custGeom>
              <a:rect b="b" l="l" r="r" t="t"/>
              <a:pathLst>
                <a:path extrusionOk="0" h="487" w="487">
                  <a:moveTo>
                    <a:pt x="91" y="395"/>
                  </a:moveTo>
                  <a:cubicBezTo>
                    <a:pt x="31" y="335"/>
                    <a:pt x="0" y="183"/>
                    <a:pt x="61" y="91"/>
                  </a:cubicBezTo>
                  <a:cubicBezTo>
                    <a:pt x="122" y="31"/>
                    <a:pt x="304" y="0"/>
                    <a:pt x="365" y="61"/>
                  </a:cubicBezTo>
                  <a:cubicBezTo>
                    <a:pt x="426" y="152"/>
                    <a:pt x="486" y="304"/>
                    <a:pt x="395" y="365"/>
                  </a:cubicBezTo>
                  <a:cubicBezTo>
                    <a:pt x="334" y="456"/>
                    <a:pt x="213" y="486"/>
                    <a:pt x="91" y="39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9" name="Google Shape;4349;p26"/>
            <p:cNvSpPr/>
            <p:nvPr/>
          </p:nvSpPr>
          <p:spPr>
            <a:xfrm>
              <a:off x="5215400" y="701675"/>
              <a:ext cx="12200" cy="12175"/>
            </a:xfrm>
            <a:custGeom>
              <a:rect b="b" l="l" r="r" t="t"/>
              <a:pathLst>
                <a:path extrusionOk="0" h="487" w="488">
                  <a:moveTo>
                    <a:pt x="122" y="426"/>
                  </a:moveTo>
                  <a:cubicBezTo>
                    <a:pt x="31" y="335"/>
                    <a:pt x="1" y="183"/>
                    <a:pt x="62" y="122"/>
                  </a:cubicBezTo>
                  <a:cubicBezTo>
                    <a:pt x="153" y="31"/>
                    <a:pt x="305" y="0"/>
                    <a:pt x="366" y="61"/>
                  </a:cubicBezTo>
                  <a:cubicBezTo>
                    <a:pt x="457" y="152"/>
                    <a:pt x="487" y="304"/>
                    <a:pt x="426" y="365"/>
                  </a:cubicBezTo>
                  <a:cubicBezTo>
                    <a:pt x="335" y="487"/>
                    <a:pt x="183"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0" name="Google Shape;4350;p26"/>
            <p:cNvSpPr/>
            <p:nvPr/>
          </p:nvSpPr>
          <p:spPr>
            <a:xfrm>
              <a:off x="6818775" y="931150"/>
              <a:ext cx="12200" cy="12950"/>
            </a:xfrm>
            <a:custGeom>
              <a:rect b="b" l="l" r="r" t="t"/>
              <a:pathLst>
                <a:path extrusionOk="0" h="518" w="488">
                  <a:moveTo>
                    <a:pt x="122" y="426"/>
                  </a:moveTo>
                  <a:cubicBezTo>
                    <a:pt x="31" y="365"/>
                    <a:pt x="1" y="213"/>
                    <a:pt x="92" y="122"/>
                  </a:cubicBezTo>
                  <a:cubicBezTo>
                    <a:pt x="153" y="62"/>
                    <a:pt x="305" y="1"/>
                    <a:pt x="396" y="92"/>
                  </a:cubicBezTo>
                  <a:cubicBezTo>
                    <a:pt x="457" y="153"/>
                    <a:pt x="487" y="305"/>
                    <a:pt x="426" y="396"/>
                  </a:cubicBezTo>
                  <a:cubicBezTo>
                    <a:pt x="335" y="517"/>
                    <a:pt x="183" y="51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1" name="Google Shape;4351;p26"/>
            <p:cNvSpPr/>
            <p:nvPr/>
          </p:nvSpPr>
          <p:spPr>
            <a:xfrm>
              <a:off x="7305125" y="549700"/>
              <a:ext cx="25850" cy="24325"/>
            </a:xfrm>
            <a:custGeom>
              <a:rect b="b" l="l" r="r" t="t"/>
              <a:pathLst>
                <a:path extrusionOk="0" h="973" w="1034">
                  <a:moveTo>
                    <a:pt x="243" y="821"/>
                  </a:moveTo>
                  <a:cubicBezTo>
                    <a:pt x="30" y="669"/>
                    <a:pt x="0" y="426"/>
                    <a:pt x="182" y="213"/>
                  </a:cubicBezTo>
                  <a:cubicBezTo>
                    <a:pt x="334" y="31"/>
                    <a:pt x="608" y="0"/>
                    <a:pt x="790" y="183"/>
                  </a:cubicBezTo>
                  <a:cubicBezTo>
                    <a:pt x="1003" y="334"/>
                    <a:pt x="1034" y="608"/>
                    <a:pt x="851" y="790"/>
                  </a:cubicBezTo>
                  <a:cubicBezTo>
                    <a:pt x="699" y="973"/>
                    <a:pt x="426" y="973"/>
                    <a:pt x="243"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2" name="Google Shape;4352;p26"/>
            <p:cNvSpPr/>
            <p:nvPr/>
          </p:nvSpPr>
          <p:spPr>
            <a:xfrm>
              <a:off x="7207100" y="643150"/>
              <a:ext cx="25850" cy="25100"/>
            </a:xfrm>
            <a:custGeom>
              <a:rect b="b" l="l" r="r" t="t"/>
              <a:pathLst>
                <a:path extrusionOk="0" h="1004" w="1034">
                  <a:moveTo>
                    <a:pt x="243" y="852"/>
                  </a:moveTo>
                  <a:cubicBezTo>
                    <a:pt x="61" y="700"/>
                    <a:pt x="0" y="426"/>
                    <a:pt x="213" y="244"/>
                  </a:cubicBezTo>
                  <a:cubicBezTo>
                    <a:pt x="334" y="62"/>
                    <a:pt x="608" y="1"/>
                    <a:pt x="821" y="214"/>
                  </a:cubicBezTo>
                  <a:cubicBezTo>
                    <a:pt x="1003" y="366"/>
                    <a:pt x="1033" y="609"/>
                    <a:pt x="851" y="821"/>
                  </a:cubicBezTo>
                  <a:cubicBezTo>
                    <a:pt x="699" y="1004"/>
                    <a:pt x="426" y="1004"/>
                    <a:pt x="243"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3" name="Google Shape;4353;p26"/>
            <p:cNvSpPr/>
            <p:nvPr/>
          </p:nvSpPr>
          <p:spPr>
            <a:xfrm>
              <a:off x="7170625" y="1497275"/>
              <a:ext cx="25100" cy="25100"/>
            </a:xfrm>
            <a:custGeom>
              <a:rect b="b" l="l" r="r" t="t"/>
              <a:pathLst>
                <a:path extrusionOk="0" h="1004" w="1004">
                  <a:moveTo>
                    <a:pt x="213" y="851"/>
                  </a:moveTo>
                  <a:cubicBezTo>
                    <a:pt x="30" y="700"/>
                    <a:pt x="0" y="426"/>
                    <a:pt x="182" y="244"/>
                  </a:cubicBezTo>
                  <a:cubicBezTo>
                    <a:pt x="334" y="61"/>
                    <a:pt x="608" y="0"/>
                    <a:pt x="790" y="213"/>
                  </a:cubicBezTo>
                  <a:cubicBezTo>
                    <a:pt x="973" y="365"/>
                    <a:pt x="1003" y="608"/>
                    <a:pt x="821" y="821"/>
                  </a:cubicBezTo>
                  <a:cubicBezTo>
                    <a:pt x="669" y="973"/>
                    <a:pt x="395" y="1003"/>
                    <a:pt x="21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4" name="Google Shape;4354;p26"/>
            <p:cNvSpPr/>
            <p:nvPr/>
          </p:nvSpPr>
          <p:spPr>
            <a:xfrm>
              <a:off x="6975325" y="1216125"/>
              <a:ext cx="25850" cy="25100"/>
            </a:xfrm>
            <a:custGeom>
              <a:rect b="b" l="l" r="r" t="t"/>
              <a:pathLst>
                <a:path extrusionOk="0" h="1004" w="1034">
                  <a:moveTo>
                    <a:pt x="243" y="851"/>
                  </a:moveTo>
                  <a:cubicBezTo>
                    <a:pt x="61" y="699"/>
                    <a:pt x="0" y="426"/>
                    <a:pt x="213" y="243"/>
                  </a:cubicBezTo>
                  <a:cubicBezTo>
                    <a:pt x="365" y="61"/>
                    <a:pt x="608" y="0"/>
                    <a:pt x="821" y="213"/>
                  </a:cubicBezTo>
                  <a:cubicBezTo>
                    <a:pt x="1003" y="365"/>
                    <a:pt x="1034" y="608"/>
                    <a:pt x="851" y="821"/>
                  </a:cubicBezTo>
                  <a:cubicBezTo>
                    <a:pt x="699" y="1003"/>
                    <a:pt x="426" y="1003"/>
                    <a:pt x="24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5" name="Google Shape;4355;p26"/>
            <p:cNvSpPr/>
            <p:nvPr/>
          </p:nvSpPr>
          <p:spPr>
            <a:xfrm>
              <a:off x="6742025" y="581600"/>
              <a:ext cx="25875" cy="25100"/>
            </a:xfrm>
            <a:custGeom>
              <a:rect b="b" l="l" r="r" t="t"/>
              <a:pathLst>
                <a:path extrusionOk="0" h="1004" w="1035">
                  <a:moveTo>
                    <a:pt x="214" y="852"/>
                  </a:moveTo>
                  <a:cubicBezTo>
                    <a:pt x="31" y="700"/>
                    <a:pt x="1" y="426"/>
                    <a:pt x="183" y="244"/>
                  </a:cubicBezTo>
                  <a:cubicBezTo>
                    <a:pt x="335" y="62"/>
                    <a:pt x="609" y="1"/>
                    <a:pt x="791" y="214"/>
                  </a:cubicBezTo>
                  <a:cubicBezTo>
                    <a:pt x="973" y="366"/>
                    <a:pt x="1034" y="609"/>
                    <a:pt x="822" y="821"/>
                  </a:cubicBezTo>
                  <a:cubicBezTo>
                    <a:pt x="670" y="973"/>
                    <a:pt x="426" y="1004"/>
                    <a:pt x="214"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6" name="Google Shape;4356;p26"/>
            <p:cNvSpPr/>
            <p:nvPr/>
          </p:nvSpPr>
          <p:spPr>
            <a:xfrm>
              <a:off x="6898575" y="1967650"/>
              <a:ext cx="12175" cy="12175"/>
            </a:xfrm>
            <a:custGeom>
              <a:rect b="b" l="l" r="r" t="t"/>
              <a:pathLst>
                <a:path extrusionOk="0" h="487" w="487">
                  <a:moveTo>
                    <a:pt x="122" y="426"/>
                  </a:moveTo>
                  <a:cubicBezTo>
                    <a:pt x="31" y="335"/>
                    <a:pt x="0" y="183"/>
                    <a:pt x="92" y="122"/>
                  </a:cubicBezTo>
                  <a:cubicBezTo>
                    <a:pt x="152" y="31"/>
                    <a:pt x="304" y="0"/>
                    <a:pt x="395" y="61"/>
                  </a:cubicBezTo>
                  <a:cubicBezTo>
                    <a:pt x="456" y="152"/>
                    <a:pt x="487" y="304"/>
                    <a:pt x="426" y="395"/>
                  </a:cubicBezTo>
                  <a:cubicBezTo>
                    <a:pt x="335" y="487"/>
                    <a:pt x="244"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7" name="Google Shape;4357;p26"/>
            <p:cNvSpPr/>
            <p:nvPr/>
          </p:nvSpPr>
          <p:spPr>
            <a:xfrm>
              <a:off x="6875025" y="1507900"/>
              <a:ext cx="12175" cy="12200"/>
            </a:xfrm>
            <a:custGeom>
              <a:rect b="b" l="l" r="r" t="t"/>
              <a:pathLst>
                <a:path extrusionOk="0" h="488" w="487">
                  <a:moveTo>
                    <a:pt x="122" y="426"/>
                  </a:moveTo>
                  <a:cubicBezTo>
                    <a:pt x="30" y="335"/>
                    <a:pt x="0" y="183"/>
                    <a:pt x="61" y="123"/>
                  </a:cubicBezTo>
                  <a:cubicBezTo>
                    <a:pt x="152" y="31"/>
                    <a:pt x="304" y="1"/>
                    <a:pt x="365" y="92"/>
                  </a:cubicBezTo>
                  <a:cubicBezTo>
                    <a:pt x="456" y="153"/>
                    <a:pt x="486" y="305"/>
                    <a:pt x="426" y="396"/>
                  </a:cubicBezTo>
                  <a:cubicBezTo>
                    <a:pt x="334" y="457"/>
                    <a:pt x="182"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8" name="Google Shape;4358;p26"/>
            <p:cNvSpPr/>
            <p:nvPr/>
          </p:nvSpPr>
          <p:spPr>
            <a:xfrm>
              <a:off x="6900850" y="2232850"/>
              <a:ext cx="12175" cy="12175"/>
            </a:xfrm>
            <a:custGeom>
              <a:rect b="b" l="l" r="r" t="t"/>
              <a:pathLst>
                <a:path extrusionOk="0" h="487" w="487">
                  <a:moveTo>
                    <a:pt x="92" y="426"/>
                  </a:moveTo>
                  <a:cubicBezTo>
                    <a:pt x="31" y="335"/>
                    <a:pt x="1" y="183"/>
                    <a:pt x="61" y="122"/>
                  </a:cubicBezTo>
                  <a:cubicBezTo>
                    <a:pt x="153" y="31"/>
                    <a:pt x="304" y="0"/>
                    <a:pt x="365" y="61"/>
                  </a:cubicBezTo>
                  <a:cubicBezTo>
                    <a:pt x="456" y="152"/>
                    <a:pt x="487" y="304"/>
                    <a:pt x="396" y="365"/>
                  </a:cubicBezTo>
                  <a:cubicBezTo>
                    <a:pt x="335" y="487"/>
                    <a:pt x="183" y="487"/>
                    <a:pt x="9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9" name="Google Shape;4359;p26"/>
            <p:cNvSpPr/>
            <p:nvPr/>
          </p:nvSpPr>
          <p:spPr>
            <a:xfrm>
              <a:off x="510150" y="2106700"/>
              <a:ext cx="25100" cy="24350"/>
            </a:xfrm>
            <a:custGeom>
              <a:rect b="b" l="l" r="r" t="t"/>
              <a:pathLst>
                <a:path extrusionOk="0" h="974" w="1004">
                  <a:moveTo>
                    <a:pt x="213" y="821"/>
                  </a:moveTo>
                  <a:cubicBezTo>
                    <a:pt x="31" y="669"/>
                    <a:pt x="1" y="396"/>
                    <a:pt x="183" y="213"/>
                  </a:cubicBezTo>
                  <a:cubicBezTo>
                    <a:pt x="335" y="31"/>
                    <a:pt x="609" y="1"/>
                    <a:pt x="791" y="183"/>
                  </a:cubicBezTo>
                  <a:cubicBezTo>
                    <a:pt x="973" y="335"/>
                    <a:pt x="1004" y="609"/>
                    <a:pt x="821" y="791"/>
                  </a:cubicBezTo>
                  <a:cubicBezTo>
                    <a:pt x="669" y="973"/>
                    <a:pt x="396" y="973"/>
                    <a:pt x="213"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0" name="Google Shape;4360;p26"/>
            <p:cNvSpPr/>
            <p:nvPr/>
          </p:nvSpPr>
          <p:spPr>
            <a:xfrm>
              <a:off x="405300" y="1871900"/>
              <a:ext cx="25850" cy="24350"/>
            </a:xfrm>
            <a:custGeom>
              <a:rect b="b" l="l" r="r" t="t"/>
              <a:pathLst>
                <a:path extrusionOk="0" h="974" w="1034">
                  <a:moveTo>
                    <a:pt x="243" y="821"/>
                  </a:moveTo>
                  <a:cubicBezTo>
                    <a:pt x="30" y="669"/>
                    <a:pt x="0" y="426"/>
                    <a:pt x="182" y="213"/>
                  </a:cubicBezTo>
                  <a:cubicBezTo>
                    <a:pt x="334" y="31"/>
                    <a:pt x="608" y="0"/>
                    <a:pt x="790" y="183"/>
                  </a:cubicBezTo>
                  <a:cubicBezTo>
                    <a:pt x="1003" y="335"/>
                    <a:pt x="1034" y="608"/>
                    <a:pt x="851" y="791"/>
                  </a:cubicBezTo>
                  <a:cubicBezTo>
                    <a:pt x="638" y="973"/>
                    <a:pt x="426" y="973"/>
                    <a:pt x="243"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1" name="Google Shape;4361;p26"/>
            <p:cNvSpPr/>
            <p:nvPr/>
          </p:nvSpPr>
          <p:spPr>
            <a:xfrm>
              <a:off x="401500" y="1976000"/>
              <a:ext cx="25850" cy="25100"/>
            </a:xfrm>
            <a:custGeom>
              <a:rect b="b" l="l" r="r" t="t"/>
              <a:pathLst>
                <a:path extrusionOk="0" h="1004" w="1034">
                  <a:moveTo>
                    <a:pt x="243" y="852"/>
                  </a:moveTo>
                  <a:cubicBezTo>
                    <a:pt x="30" y="700"/>
                    <a:pt x="0" y="426"/>
                    <a:pt x="182" y="244"/>
                  </a:cubicBezTo>
                  <a:cubicBezTo>
                    <a:pt x="334" y="61"/>
                    <a:pt x="608" y="1"/>
                    <a:pt x="790" y="213"/>
                  </a:cubicBezTo>
                  <a:cubicBezTo>
                    <a:pt x="1003" y="365"/>
                    <a:pt x="1034" y="609"/>
                    <a:pt x="851" y="821"/>
                  </a:cubicBezTo>
                  <a:cubicBezTo>
                    <a:pt x="699" y="1004"/>
                    <a:pt x="426" y="1004"/>
                    <a:pt x="243"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2" name="Google Shape;4362;p26"/>
            <p:cNvSpPr/>
            <p:nvPr/>
          </p:nvSpPr>
          <p:spPr>
            <a:xfrm>
              <a:off x="741925" y="1534500"/>
              <a:ext cx="25100" cy="25100"/>
            </a:xfrm>
            <a:custGeom>
              <a:rect b="b" l="l" r="r" t="t"/>
              <a:pathLst>
                <a:path extrusionOk="0" h="1004" w="1004">
                  <a:moveTo>
                    <a:pt x="213" y="852"/>
                  </a:moveTo>
                  <a:cubicBezTo>
                    <a:pt x="31" y="700"/>
                    <a:pt x="0" y="426"/>
                    <a:pt x="183" y="244"/>
                  </a:cubicBezTo>
                  <a:cubicBezTo>
                    <a:pt x="335" y="31"/>
                    <a:pt x="608" y="1"/>
                    <a:pt x="791" y="183"/>
                  </a:cubicBezTo>
                  <a:cubicBezTo>
                    <a:pt x="973" y="335"/>
                    <a:pt x="1003" y="609"/>
                    <a:pt x="821" y="791"/>
                  </a:cubicBezTo>
                  <a:cubicBezTo>
                    <a:pt x="669" y="943"/>
                    <a:pt x="395" y="1004"/>
                    <a:pt x="213"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3" name="Google Shape;4363;p26"/>
            <p:cNvSpPr/>
            <p:nvPr/>
          </p:nvSpPr>
          <p:spPr>
            <a:xfrm>
              <a:off x="2335425" y="1804275"/>
              <a:ext cx="25850" cy="25100"/>
            </a:xfrm>
            <a:custGeom>
              <a:rect b="b" l="l" r="r" t="t"/>
              <a:pathLst>
                <a:path extrusionOk="0" h="1004" w="1034">
                  <a:moveTo>
                    <a:pt x="243" y="851"/>
                  </a:moveTo>
                  <a:cubicBezTo>
                    <a:pt x="31" y="669"/>
                    <a:pt x="0" y="426"/>
                    <a:pt x="183" y="243"/>
                  </a:cubicBezTo>
                  <a:cubicBezTo>
                    <a:pt x="334" y="31"/>
                    <a:pt x="608" y="0"/>
                    <a:pt x="790" y="183"/>
                  </a:cubicBezTo>
                  <a:cubicBezTo>
                    <a:pt x="1003" y="335"/>
                    <a:pt x="1034" y="608"/>
                    <a:pt x="851" y="791"/>
                  </a:cubicBezTo>
                  <a:cubicBezTo>
                    <a:pt x="699" y="1003"/>
                    <a:pt x="426" y="1003"/>
                    <a:pt x="24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4" name="Google Shape;4364;p26"/>
            <p:cNvSpPr/>
            <p:nvPr/>
          </p:nvSpPr>
          <p:spPr>
            <a:xfrm>
              <a:off x="264700" y="2153825"/>
              <a:ext cx="25875" cy="25100"/>
            </a:xfrm>
            <a:custGeom>
              <a:rect b="b" l="l" r="r" t="t"/>
              <a:pathLst>
                <a:path extrusionOk="0" h="1004" w="1035">
                  <a:moveTo>
                    <a:pt x="244" y="851"/>
                  </a:moveTo>
                  <a:cubicBezTo>
                    <a:pt x="31" y="699"/>
                    <a:pt x="1" y="426"/>
                    <a:pt x="183" y="243"/>
                  </a:cubicBezTo>
                  <a:cubicBezTo>
                    <a:pt x="335" y="31"/>
                    <a:pt x="609" y="0"/>
                    <a:pt x="791" y="183"/>
                  </a:cubicBezTo>
                  <a:cubicBezTo>
                    <a:pt x="1004" y="335"/>
                    <a:pt x="1034" y="608"/>
                    <a:pt x="852" y="790"/>
                  </a:cubicBezTo>
                  <a:cubicBezTo>
                    <a:pt x="670" y="942"/>
                    <a:pt x="426" y="1003"/>
                    <a:pt x="244"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5" name="Google Shape;4365;p26"/>
            <p:cNvSpPr/>
            <p:nvPr/>
          </p:nvSpPr>
          <p:spPr>
            <a:xfrm>
              <a:off x="444050" y="1482075"/>
              <a:ext cx="12925" cy="12950"/>
            </a:xfrm>
            <a:custGeom>
              <a:rect b="b" l="l" r="r" t="t"/>
              <a:pathLst>
                <a:path extrusionOk="0" h="518" w="517">
                  <a:moveTo>
                    <a:pt x="122" y="426"/>
                  </a:moveTo>
                  <a:cubicBezTo>
                    <a:pt x="61" y="365"/>
                    <a:pt x="0" y="213"/>
                    <a:pt x="91" y="122"/>
                  </a:cubicBezTo>
                  <a:cubicBezTo>
                    <a:pt x="152" y="61"/>
                    <a:pt x="304" y="1"/>
                    <a:pt x="395" y="92"/>
                  </a:cubicBezTo>
                  <a:cubicBezTo>
                    <a:pt x="456" y="152"/>
                    <a:pt x="517" y="304"/>
                    <a:pt x="426" y="396"/>
                  </a:cubicBezTo>
                  <a:cubicBezTo>
                    <a:pt x="365" y="517"/>
                    <a:pt x="213" y="51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6" name="Google Shape;4366;p26"/>
            <p:cNvSpPr/>
            <p:nvPr/>
          </p:nvSpPr>
          <p:spPr>
            <a:xfrm>
              <a:off x="741925" y="1636325"/>
              <a:ext cx="12175" cy="12200"/>
            </a:xfrm>
            <a:custGeom>
              <a:rect b="b" l="l" r="r" t="t"/>
              <a:pathLst>
                <a:path extrusionOk="0" h="488" w="487">
                  <a:moveTo>
                    <a:pt x="92" y="426"/>
                  </a:moveTo>
                  <a:cubicBezTo>
                    <a:pt x="31" y="335"/>
                    <a:pt x="0" y="183"/>
                    <a:pt x="61" y="122"/>
                  </a:cubicBezTo>
                  <a:cubicBezTo>
                    <a:pt x="152" y="31"/>
                    <a:pt x="304" y="1"/>
                    <a:pt x="365" y="62"/>
                  </a:cubicBezTo>
                  <a:cubicBezTo>
                    <a:pt x="456" y="153"/>
                    <a:pt x="487" y="305"/>
                    <a:pt x="395" y="366"/>
                  </a:cubicBezTo>
                  <a:cubicBezTo>
                    <a:pt x="335" y="487"/>
                    <a:pt x="183" y="487"/>
                    <a:pt x="9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7" name="Google Shape;4367;p26"/>
            <p:cNvSpPr/>
            <p:nvPr/>
          </p:nvSpPr>
          <p:spPr>
            <a:xfrm>
              <a:off x="1114275" y="1389375"/>
              <a:ext cx="25100" cy="24325"/>
            </a:xfrm>
            <a:custGeom>
              <a:rect b="b" l="l" r="r" t="t"/>
              <a:pathLst>
                <a:path extrusionOk="0" h="973" w="1004">
                  <a:moveTo>
                    <a:pt x="213" y="821"/>
                  </a:moveTo>
                  <a:cubicBezTo>
                    <a:pt x="31" y="669"/>
                    <a:pt x="0" y="426"/>
                    <a:pt x="183" y="213"/>
                  </a:cubicBezTo>
                  <a:cubicBezTo>
                    <a:pt x="335" y="31"/>
                    <a:pt x="608" y="0"/>
                    <a:pt x="791" y="183"/>
                  </a:cubicBezTo>
                  <a:cubicBezTo>
                    <a:pt x="973" y="335"/>
                    <a:pt x="1003" y="608"/>
                    <a:pt x="821" y="791"/>
                  </a:cubicBezTo>
                  <a:cubicBezTo>
                    <a:pt x="639" y="973"/>
                    <a:pt x="395" y="973"/>
                    <a:pt x="213"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8" name="Google Shape;4368;p26"/>
            <p:cNvSpPr/>
            <p:nvPr/>
          </p:nvSpPr>
          <p:spPr>
            <a:xfrm>
              <a:off x="565625" y="1643175"/>
              <a:ext cx="25875" cy="24350"/>
            </a:xfrm>
            <a:custGeom>
              <a:rect b="b" l="l" r="r" t="t"/>
              <a:pathLst>
                <a:path extrusionOk="0" h="974" w="1035">
                  <a:moveTo>
                    <a:pt x="244" y="821"/>
                  </a:moveTo>
                  <a:cubicBezTo>
                    <a:pt x="61" y="669"/>
                    <a:pt x="1" y="396"/>
                    <a:pt x="213" y="213"/>
                  </a:cubicBezTo>
                  <a:cubicBezTo>
                    <a:pt x="365" y="31"/>
                    <a:pt x="608" y="0"/>
                    <a:pt x="821" y="183"/>
                  </a:cubicBezTo>
                  <a:cubicBezTo>
                    <a:pt x="1004" y="335"/>
                    <a:pt x="1034" y="608"/>
                    <a:pt x="852" y="791"/>
                  </a:cubicBezTo>
                  <a:cubicBezTo>
                    <a:pt x="700" y="943"/>
                    <a:pt x="426" y="973"/>
                    <a:pt x="244"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9" name="Google Shape;4369;p26"/>
            <p:cNvSpPr/>
            <p:nvPr/>
          </p:nvSpPr>
          <p:spPr>
            <a:xfrm>
              <a:off x="450125" y="2663700"/>
              <a:ext cx="25850" cy="25100"/>
            </a:xfrm>
            <a:custGeom>
              <a:rect b="b" l="l" r="r" t="t"/>
              <a:pathLst>
                <a:path extrusionOk="0" h="1004" w="1034">
                  <a:moveTo>
                    <a:pt x="213" y="852"/>
                  </a:moveTo>
                  <a:cubicBezTo>
                    <a:pt x="31" y="700"/>
                    <a:pt x="0" y="426"/>
                    <a:pt x="183" y="244"/>
                  </a:cubicBezTo>
                  <a:cubicBezTo>
                    <a:pt x="335" y="61"/>
                    <a:pt x="608" y="1"/>
                    <a:pt x="791" y="213"/>
                  </a:cubicBezTo>
                  <a:cubicBezTo>
                    <a:pt x="973" y="365"/>
                    <a:pt x="1034" y="609"/>
                    <a:pt x="821" y="821"/>
                  </a:cubicBezTo>
                  <a:cubicBezTo>
                    <a:pt x="669" y="1004"/>
                    <a:pt x="426" y="1004"/>
                    <a:pt x="213"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0" name="Google Shape;4370;p26"/>
            <p:cNvSpPr/>
            <p:nvPr/>
          </p:nvSpPr>
          <p:spPr>
            <a:xfrm>
              <a:off x="902250" y="1643925"/>
              <a:ext cx="12200" cy="12200"/>
            </a:xfrm>
            <a:custGeom>
              <a:rect b="b" l="l" r="r" t="t"/>
              <a:pathLst>
                <a:path extrusionOk="0" h="488" w="488">
                  <a:moveTo>
                    <a:pt x="122" y="426"/>
                  </a:moveTo>
                  <a:cubicBezTo>
                    <a:pt x="31" y="335"/>
                    <a:pt x="1" y="183"/>
                    <a:pt x="62" y="122"/>
                  </a:cubicBezTo>
                  <a:cubicBezTo>
                    <a:pt x="153" y="31"/>
                    <a:pt x="305" y="1"/>
                    <a:pt x="366" y="62"/>
                  </a:cubicBezTo>
                  <a:cubicBezTo>
                    <a:pt x="457" y="153"/>
                    <a:pt x="487" y="305"/>
                    <a:pt x="426" y="366"/>
                  </a:cubicBezTo>
                  <a:cubicBezTo>
                    <a:pt x="335" y="457"/>
                    <a:pt x="183"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1" name="Google Shape;4371;p26"/>
            <p:cNvSpPr/>
            <p:nvPr/>
          </p:nvSpPr>
          <p:spPr>
            <a:xfrm>
              <a:off x="260150" y="1727525"/>
              <a:ext cx="12175" cy="12175"/>
            </a:xfrm>
            <a:custGeom>
              <a:rect b="b" l="l" r="r" t="t"/>
              <a:pathLst>
                <a:path extrusionOk="0" h="487" w="487">
                  <a:moveTo>
                    <a:pt x="122" y="426"/>
                  </a:moveTo>
                  <a:cubicBezTo>
                    <a:pt x="31" y="335"/>
                    <a:pt x="0" y="183"/>
                    <a:pt x="61" y="122"/>
                  </a:cubicBezTo>
                  <a:cubicBezTo>
                    <a:pt x="152" y="31"/>
                    <a:pt x="304" y="0"/>
                    <a:pt x="365" y="61"/>
                  </a:cubicBezTo>
                  <a:cubicBezTo>
                    <a:pt x="456" y="152"/>
                    <a:pt x="487" y="304"/>
                    <a:pt x="426" y="365"/>
                  </a:cubicBezTo>
                  <a:cubicBezTo>
                    <a:pt x="335" y="487"/>
                    <a:pt x="183"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2" name="Google Shape;4372;p26"/>
            <p:cNvSpPr/>
            <p:nvPr/>
          </p:nvSpPr>
          <p:spPr>
            <a:xfrm>
              <a:off x="317150" y="4411450"/>
              <a:ext cx="24325" cy="25100"/>
            </a:xfrm>
            <a:custGeom>
              <a:rect b="b" l="l" r="r" t="t"/>
              <a:pathLst>
                <a:path extrusionOk="0" h="1004" w="973">
                  <a:moveTo>
                    <a:pt x="882" y="274"/>
                  </a:moveTo>
                  <a:cubicBezTo>
                    <a:pt x="973" y="456"/>
                    <a:pt x="912" y="760"/>
                    <a:pt x="699" y="882"/>
                  </a:cubicBezTo>
                  <a:cubicBezTo>
                    <a:pt x="517" y="1004"/>
                    <a:pt x="213" y="912"/>
                    <a:pt x="122" y="730"/>
                  </a:cubicBezTo>
                  <a:cubicBezTo>
                    <a:pt x="0" y="548"/>
                    <a:pt x="61" y="244"/>
                    <a:pt x="274" y="122"/>
                  </a:cubicBezTo>
                  <a:cubicBezTo>
                    <a:pt x="456" y="0"/>
                    <a:pt x="699" y="6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3" name="Google Shape;4373;p26"/>
            <p:cNvSpPr/>
            <p:nvPr/>
          </p:nvSpPr>
          <p:spPr>
            <a:xfrm>
              <a:off x="710000" y="1333900"/>
              <a:ext cx="12200" cy="12950"/>
            </a:xfrm>
            <a:custGeom>
              <a:rect b="b" l="l" r="r" t="t"/>
              <a:pathLst>
                <a:path extrusionOk="0" h="518" w="488">
                  <a:moveTo>
                    <a:pt x="122" y="426"/>
                  </a:moveTo>
                  <a:cubicBezTo>
                    <a:pt x="62" y="365"/>
                    <a:pt x="1" y="213"/>
                    <a:pt x="92" y="122"/>
                  </a:cubicBezTo>
                  <a:cubicBezTo>
                    <a:pt x="153" y="61"/>
                    <a:pt x="305" y="0"/>
                    <a:pt x="396" y="92"/>
                  </a:cubicBezTo>
                  <a:cubicBezTo>
                    <a:pt x="457" y="152"/>
                    <a:pt x="487" y="304"/>
                    <a:pt x="426" y="396"/>
                  </a:cubicBezTo>
                  <a:cubicBezTo>
                    <a:pt x="365" y="517"/>
                    <a:pt x="244" y="51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4" name="Google Shape;4374;p26"/>
            <p:cNvSpPr/>
            <p:nvPr/>
          </p:nvSpPr>
          <p:spPr>
            <a:xfrm>
              <a:off x="406050" y="2372675"/>
              <a:ext cx="12950" cy="12175"/>
            </a:xfrm>
            <a:custGeom>
              <a:rect b="b" l="l" r="r" t="t"/>
              <a:pathLst>
                <a:path extrusionOk="0" h="487" w="518">
                  <a:moveTo>
                    <a:pt x="122" y="395"/>
                  </a:moveTo>
                  <a:cubicBezTo>
                    <a:pt x="61" y="334"/>
                    <a:pt x="0" y="183"/>
                    <a:pt x="92" y="91"/>
                  </a:cubicBezTo>
                  <a:cubicBezTo>
                    <a:pt x="152" y="31"/>
                    <a:pt x="304" y="0"/>
                    <a:pt x="396" y="61"/>
                  </a:cubicBezTo>
                  <a:cubicBezTo>
                    <a:pt x="456" y="152"/>
                    <a:pt x="517" y="304"/>
                    <a:pt x="426" y="365"/>
                  </a:cubicBezTo>
                  <a:cubicBezTo>
                    <a:pt x="365" y="486"/>
                    <a:pt x="213" y="486"/>
                    <a:pt x="122" y="39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5" name="Google Shape;4375;p26"/>
            <p:cNvSpPr/>
            <p:nvPr/>
          </p:nvSpPr>
          <p:spPr>
            <a:xfrm>
              <a:off x="1032200" y="561850"/>
              <a:ext cx="12175" cy="12175"/>
            </a:xfrm>
            <a:custGeom>
              <a:rect b="b" l="l" r="r" t="t"/>
              <a:pathLst>
                <a:path extrusionOk="0" h="487" w="487">
                  <a:moveTo>
                    <a:pt x="122" y="426"/>
                  </a:moveTo>
                  <a:cubicBezTo>
                    <a:pt x="31" y="335"/>
                    <a:pt x="1" y="183"/>
                    <a:pt x="92" y="122"/>
                  </a:cubicBezTo>
                  <a:cubicBezTo>
                    <a:pt x="152" y="31"/>
                    <a:pt x="304" y="0"/>
                    <a:pt x="396" y="61"/>
                  </a:cubicBezTo>
                  <a:cubicBezTo>
                    <a:pt x="456" y="152"/>
                    <a:pt x="487" y="304"/>
                    <a:pt x="426" y="396"/>
                  </a:cubicBezTo>
                  <a:cubicBezTo>
                    <a:pt x="335" y="487"/>
                    <a:pt x="183"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6" name="Google Shape;4376;p26"/>
            <p:cNvSpPr/>
            <p:nvPr/>
          </p:nvSpPr>
          <p:spPr>
            <a:xfrm>
              <a:off x="7012550" y="1659900"/>
              <a:ext cx="25875" cy="25100"/>
            </a:xfrm>
            <a:custGeom>
              <a:rect b="b" l="l" r="r" t="t"/>
              <a:pathLst>
                <a:path extrusionOk="0" h="1004" w="1035">
                  <a:moveTo>
                    <a:pt x="244" y="851"/>
                  </a:moveTo>
                  <a:cubicBezTo>
                    <a:pt x="31" y="699"/>
                    <a:pt x="1" y="426"/>
                    <a:pt x="183" y="243"/>
                  </a:cubicBezTo>
                  <a:cubicBezTo>
                    <a:pt x="335" y="30"/>
                    <a:pt x="609" y="0"/>
                    <a:pt x="791" y="182"/>
                  </a:cubicBezTo>
                  <a:cubicBezTo>
                    <a:pt x="1004" y="334"/>
                    <a:pt x="1034" y="608"/>
                    <a:pt x="852" y="790"/>
                  </a:cubicBezTo>
                  <a:cubicBezTo>
                    <a:pt x="700" y="1003"/>
                    <a:pt x="426" y="1003"/>
                    <a:pt x="244"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7" name="Google Shape;4377;p26"/>
            <p:cNvSpPr/>
            <p:nvPr/>
          </p:nvSpPr>
          <p:spPr>
            <a:xfrm>
              <a:off x="7330950" y="1606700"/>
              <a:ext cx="12175" cy="12175"/>
            </a:xfrm>
            <a:custGeom>
              <a:rect b="b" l="l" r="r" t="t"/>
              <a:pathLst>
                <a:path extrusionOk="0" h="487" w="487">
                  <a:moveTo>
                    <a:pt x="122" y="426"/>
                  </a:moveTo>
                  <a:cubicBezTo>
                    <a:pt x="31" y="335"/>
                    <a:pt x="1" y="183"/>
                    <a:pt x="61" y="122"/>
                  </a:cubicBezTo>
                  <a:cubicBezTo>
                    <a:pt x="152" y="31"/>
                    <a:pt x="304" y="0"/>
                    <a:pt x="365" y="92"/>
                  </a:cubicBezTo>
                  <a:cubicBezTo>
                    <a:pt x="456" y="152"/>
                    <a:pt x="487" y="304"/>
                    <a:pt x="426" y="396"/>
                  </a:cubicBezTo>
                  <a:cubicBezTo>
                    <a:pt x="335" y="487"/>
                    <a:pt x="183"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8" name="Google Shape;4378;p26"/>
            <p:cNvSpPr/>
            <p:nvPr/>
          </p:nvSpPr>
          <p:spPr>
            <a:xfrm>
              <a:off x="7109825" y="1142400"/>
              <a:ext cx="12175" cy="12200"/>
            </a:xfrm>
            <a:custGeom>
              <a:rect b="b" l="l" r="r" t="t"/>
              <a:pathLst>
                <a:path extrusionOk="0" h="488" w="487">
                  <a:moveTo>
                    <a:pt x="92" y="426"/>
                  </a:moveTo>
                  <a:cubicBezTo>
                    <a:pt x="31" y="335"/>
                    <a:pt x="0" y="183"/>
                    <a:pt x="61" y="122"/>
                  </a:cubicBezTo>
                  <a:cubicBezTo>
                    <a:pt x="152" y="31"/>
                    <a:pt x="304" y="1"/>
                    <a:pt x="365" y="61"/>
                  </a:cubicBezTo>
                  <a:cubicBezTo>
                    <a:pt x="456" y="153"/>
                    <a:pt x="487" y="305"/>
                    <a:pt x="395" y="365"/>
                  </a:cubicBezTo>
                  <a:cubicBezTo>
                    <a:pt x="335" y="487"/>
                    <a:pt x="183" y="487"/>
                    <a:pt x="9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9" name="Google Shape;4379;p26"/>
            <p:cNvSpPr/>
            <p:nvPr/>
          </p:nvSpPr>
          <p:spPr>
            <a:xfrm>
              <a:off x="7294475" y="1378725"/>
              <a:ext cx="12950" cy="12200"/>
            </a:xfrm>
            <a:custGeom>
              <a:rect b="b" l="l" r="r" t="t"/>
              <a:pathLst>
                <a:path extrusionOk="0" h="488" w="518">
                  <a:moveTo>
                    <a:pt x="122" y="426"/>
                  </a:moveTo>
                  <a:cubicBezTo>
                    <a:pt x="61" y="335"/>
                    <a:pt x="1" y="183"/>
                    <a:pt x="92" y="122"/>
                  </a:cubicBezTo>
                  <a:cubicBezTo>
                    <a:pt x="152" y="31"/>
                    <a:pt x="304" y="1"/>
                    <a:pt x="396" y="92"/>
                  </a:cubicBezTo>
                  <a:cubicBezTo>
                    <a:pt x="456" y="153"/>
                    <a:pt x="517" y="305"/>
                    <a:pt x="426" y="396"/>
                  </a:cubicBezTo>
                  <a:cubicBezTo>
                    <a:pt x="365" y="457"/>
                    <a:pt x="213"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0" name="Google Shape;4380;p26"/>
            <p:cNvSpPr/>
            <p:nvPr/>
          </p:nvSpPr>
          <p:spPr>
            <a:xfrm>
              <a:off x="6552825" y="1257150"/>
              <a:ext cx="25850" cy="25850"/>
            </a:xfrm>
            <a:custGeom>
              <a:rect b="b" l="l" r="r" t="t"/>
              <a:pathLst>
                <a:path extrusionOk="0" h="1034" w="1034">
                  <a:moveTo>
                    <a:pt x="243" y="851"/>
                  </a:moveTo>
                  <a:cubicBezTo>
                    <a:pt x="31" y="700"/>
                    <a:pt x="0" y="426"/>
                    <a:pt x="183" y="244"/>
                  </a:cubicBezTo>
                  <a:cubicBezTo>
                    <a:pt x="335" y="31"/>
                    <a:pt x="608" y="0"/>
                    <a:pt x="791" y="183"/>
                  </a:cubicBezTo>
                  <a:cubicBezTo>
                    <a:pt x="1003" y="335"/>
                    <a:pt x="1034" y="608"/>
                    <a:pt x="851" y="791"/>
                  </a:cubicBezTo>
                  <a:cubicBezTo>
                    <a:pt x="699" y="1003"/>
                    <a:pt x="426" y="1034"/>
                    <a:pt x="24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1" name="Google Shape;4381;p26"/>
            <p:cNvSpPr/>
            <p:nvPr/>
          </p:nvSpPr>
          <p:spPr>
            <a:xfrm>
              <a:off x="7284600" y="1005625"/>
              <a:ext cx="25100" cy="24350"/>
            </a:xfrm>
            <a:custGeom>
              <a:rect b="b" l="l" r="r" t="t"/>
              <a:pathLst>
                <a:path extrusionOk="0" h="974" w="1004">
                  <a:moveTo>
                    <a:pt x="213" y="821"/>
                  </a:moveTo>
                  <a:cubicBezTo>
                    <a:pt x="31" y="669"/>
                    <a:pt x="0" y="426"/>
                    <a:pt x="183" y="213"/>
                  </a:cubicBezTo>
                  <a:cubicBezTo>
                    <a:pt x="335" y="31"/>
                    <a:pt x="608" y="0"/>
                    <a:pt x="791" y="183"/>
                  </a:cubicBezTo>
                  <a:cubicBezTo>
                    <a:pt x="973" y="335"/>
                    <a:pt x="1003" y="608"/>
                    <a:pt x="821" y="791"/>
                  </a:cubicBezTo>
                  <a:cubicBezTo>
                    <a:pt x="669" y="943"/>
                    <a:pt x="396" y="973"/>
                    <a:pt x="213"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2" name="Google Shape;4382;p26"/>
            <p:cNvSpPr/>
            <p:nvPr/>
          </p:nvSpPr>
          <p:spPr>
            <a:xfrm>
              <a:off x="7193400" y="2672825"/>
              <a:ext cx="25100" cy="24350"/>
            </a:xfrm>
            <a:custGeom>
              <a:rect b="b" l="l" r="r" t="t"/>
              <a:pathLst>
                <a:path extrusionOk="0" h="974" w="1004">
                  <a:moveTo>
                    <a:pt x="214" y="821"/>
                  </a:moveTo>
                  <a:cubicBezTo>
                    <a:pt x="31" y="669"/>
                    <a:pt x="1" y="396"/>
                    <a:pt x="183" y="213"/>
                  </a:cubicBezTo>
                  <a:cubicBezTo>
                    <a:pt x="335" y="31"/>
                    <a:pt x="609" y="0"/>
                    <a:pt x="791" y="183"/>
                  </a:cubicBezTo>
                  <a:cubicBezTo>
                    <a:pt x="974" y="335"/>
                    <a:pt x="1004" y="608"/>
                    <a:pt x="822" y="791"/>
                  </a:cubicBezTo>
                  <a:cubicBezTo>
                    <a:pt x="670" y="943"/>
                    <a:pt x="396" y="973"/>
                    <a:pt x="214"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3" name="Google Shape;4383;p26"/>
            <p:cNvSpPr/>
            <p:nvPr/>
          </p:nvSpPr>
          <p:spPr>
            <a:xfrm>
              <a:off x="7316500" y="957750"/>
              <a:ext cx="12200" cy="12950"/>
            </a:xfrm>
            <a:custGeom>
              <a:rect b="b" l="l" r="r" t="t"/>
              <a:pathLst>
                <a:path extrusionOk="0" h="518" w="488">
                  <a:moveTo>
                    <a:pt x="123" y="426"/>
                  </a:moveTo>
                  <a:cubicBezTo>
                    <a:pt x="31" y="365"/>
                    <a:pt x="1" y="213"/>
                    <a:pt x="92" y="122"/>
                  </a:cubicBezTo>
                  <a:cubicBezTo>
                    <a:pt x="153" y="61"/>
                    <a:pt x="305" y="1"/>
                    <a:pt x="396" y="92"/>
                  </a:cubicBezTo>
                  <a:cubicBezTo>
                    <a:pt x="457" y="153"/>
                    <a:pt x="487" y="305"/>
                    <a:pt x="427" y="396"/>
                  </a:cubicBezTo>
                  <a:cubicBezTo>
                    <a:pt x="335" y="517"/>
                    <a:pt x="244" y="517"/>
                    <a:pt x="123"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4" name="Google Shape;4384;p26"/>
            <p:cNvSpPr/>
            <p:nvPr/>
          </p:nvSpPr>
          <p:spPr>
            <a:xfrm>
              <a:off x="321700" y="93000"/>
              <a:ext cx="7202275" cy="3167250"/>
            </a:xfrm>
            <a:custGeom>
              <a:rect b="b" l="l" r="r" t="t"/>
              <a:pathLst>
                <a:path extrusionOk="0" h="126690" w="288091">
                  <a:moveTo>
                    <a:pt x="232376" y="1155"/>
                  </a:moveTo>
                  <a:lnTo>
                    <a:pt x="242224" y="18116"/>
                  </a:lnTo>
                  <a:lnTo>
                    <a:pt x="237057" y="21368"/>
                  </a:lnTo>
                  <a:lnTo>
                    <a:pt x="232376" y="1155"/>
                  </a:lnTo>
                  <a:close/>
                  <a:moveTo>
                    <a:pt x="232193" y="791"/>
                  </a:moveTo>
                  <a:cubicBezTo>
                    <a:pt x="232133" y="791"/>
                    <a:pt x="232133" y="821"/>
                    <a:pt x="232133" y="821"/>
                  </a:cubicBezTo>
                  <a:lnTo>
                    <a:pt x="237026" y="21490"/>
                  </a:lnTo>
                  <a:lnTo>
                    <a:pt x="237057" y="21490"/>
                  </a:lnTo>
                  <a:lnTo>
                    <a:pt x="242285" y="18147"/>
                  </a:lnTo>
                  <a:cubicBezTo>
                    <a:pt x="242345" y="18147"/>
                    <a:pt x="242345" y="18116"/>
                    <a:pt x="242285" y="18086"/>
                  </a:cubicBezTo>
                  <a:lnTo>
                    <a:pt x="232254" y="821"/>
                  </a:lnTo>
                  <a:cubicBezTo>
                    <a:pt x="232254" y="791"/>
                    <a:pt x="232224" y="791"/>
                    <a:pt x="232193" y="791"/>
                  </a:cubicBezTo>
                  <a:close/>
                  <a:moveTo>
                    <a:pt x="211220" y="6566"/>
                  </a:moveTo>
                  <a:lnTo>
                    <a:pt x="225871" y="17113"/>
                  </a:lnTo>
                  <a:lnTo>
                    <a:pt x="224746" y="26536"/>
                  </a:lnTo>
                  <a:lnTo>
                    <a:pt x="211220" y="6566"/>
                  </a:lnTo>
                  <a:close/>
                  <a:moveTo>
                    <a:pt x="266206" y="21429"/>
                  </a:moveTo>
                  <a:lnTo>
                    <a:pt x="265507" y="27296"/>
                  </a:lnTo>
                  <a:lnTo>
                    <a:pt x="263227" y="22493"/>
                  </a:lnTo>
                  <a:lnTo>
                    <a:pt x="266206" y="21429"/>
                  </a:lnTo>
                  <a:close/>
                  <a:moveTo>
                    <a:pt x="274565" y="18481"/>
                  </a:moveTo>
                  <a:lnTo>
                    <a:pt x="265537" y="27356"/>
                  </a:lnTo>
                  <a:lnTo>
                    <a:pt x="266267" y="21368"/>
                  </a:lnTo>
                  <a:lnTo>
                    <a:pt x="274565" y="18481"/>
                  </a:lnTo>
                  <a:close/>
                  <a:moveTo>
                    <a:pt x="240127" y="24682"/>
                  </a:moveTo>
                  <a:lnTo>
                    <a:pt x="248273" y="27569"/>
                  </a:lnTo>
                  <a:lnTo>
                    <a:pt x="241646" y="32372"/>
                  </a:lnTo>
                  <a:lnTo>
                    <a:pt x="240127" y="24682"/>
                  </a:lnTo>
                  <a:close/>
                  <a:moveTo>
                    <a:pt x="131036" y="23253"/>
                  </a:moveTo>
                  <a:lnTo>
                    <a:pt x="163833" y="28663"/>
                  </a:lnTo>
                  <a:lnTo>
                    <a:pt x="149851" y="43405"/>
                  </a:lnTo>
                  <a:lnTo>
                    <a:pt x="131036" y="23253"/>
                  </a:lnTo>
                  <a:close/>
                  <a:moveTo>
                    <a:pt x="81643" y="47235"/>
                  </a:moveTo>
                  <a:cubicBezTo>
                    <a:pt x="81630" y="47249"/>
                    <a:pt x="81628" y="47256"/>
                    <a:pt x="81631" y="47260"/>
                  </a:cubicBezTo>
                  <a:lnTo>
                    <a:pt x="81631" y="47260"/>
                  </a:lnTo>
                  <a:cubicBezTo>
                    <a:pt x="81634" y="47253"/>
                    <a:pt x="81638" y="47245"/>
                    <a:pt x="81643" y="47235"/>
                  </a:cubicBezTo>
                  <a:close/>
                  <a:moveTo>
                    <a:pt x="36962" y="61"/>
                  </a:moveTo>
                  <a:lnTo>
                    <a:pt x="87115" y="20244"/>
                  </a:lnTo>
                  <a:lnTo>
                    <a:pt x="65351" y="50335"/>
                  </a:lnTo>
                  <a:lnTo>
                    <a:pt x="46810" y="35350"/>
                  </a:lnTo>
                  <a:lnTo>
                    <a:pt x="58451" y="23861"/>
                  </a:lnTo>
                  <a:lnTo>
                    <a:pt x="58451" y="23770"/>
                  </a:lnTo>
                  <a:lnTo>
                    <a:pt x="58360" y="23770"/>
                  </a:lnTo>
                  <a:lnTo>
                    <a:pt x="46749" y="35259"/>
                  </a:lnTo>
                  <a:lnTo>
                    <a:pt x="42281" y="20426"/>
                  </a:lnTo>
                  <a:lnTo>
                    <a:pt x="36962" y="61"/>
                  </a:lnTo>
                  <a:close/>
                  <a:moveTo>
                    <a:pt x="201919" y="36809"/>
                  </a:moveTo>
                  <a:lnTo>
                    <a:pt x="193044" y="43436"/>
                  </a:lnTo>
                  <a:lnTo>
                    <a:pt x="181584" y="50761"/>
                  </a:lnTo>
                  <a:lnTo>
                    <a:pt x="183773" y="40123"/>
                  </a:lnTo>
                  <a:lnTo>
                    <a:pt x="201919" y="36809"/>
                  </a:lnTo>
                  <a:close/>
                  <a:moveTo>
                    <a:pt x="46628" y="46110"/>
                  </a:moveTo>
                  <a:lnTo>
                    <a:pt x="46610" y="46116"/>
                  </a:lnTo>
                  <a:lnTo>
                    <a:pt x="46610" y="46116"/>
                  </a:lnTo>
                  <a:lnTo>
                    <a:pt x="42296" y="54743"/>
                  </a:lnTo>
                  <a:lnTo>
                    <a:pt x="42296" y="54743"/>
                  </a:lnTo>
                  <a:lnTo>
                    <a:pt x="46628" y="46110"/>
                  </a:lnTo>
                  <a:close/>
                  <a:moveTo>
                    <a:pt x="46780" y="35472"/>
                  </a:moveTo>
                  <a:lnTo>
                    <a:pt x="65230" y="50366"/>
                  </a:lnTo>
                  <a:lnTo>
                    <a:pt x="56506" y="51521"/>
                  </a:lnTo>
                  <a:cubicBezTo>
                    <a:pt x="56506" y="51521"/>
                    <a:pt x="56476" y="51521"/>
                    <a:pt x="56476" y="51551"/>
                  </a:cubicBezTo>
                  <a:lnTo>
                    <a:pt x="53801" y="58694"/>
                  </a:lnTo>
                  <a:lnTo>
                    <a:pt x="46749" y="45989"/>
                  </a:lnTo>
                  <a:lnTo>
                    <a:pt x="46780" y="35472"/>
                  </a:lnTo>
                  <a:close/>
                  <a:moveTo>
                    <a:pt x="56631" y="56701"/>
                  </a:moveTo>
                  <a:lnTo>
                    <a:pt x="53912" y="58641"/>
                  </a:lnTo>
                  <a:lnTo>
                    <a:pt x="53912" y="58641"/>
                  </a:lnTo>
                  <a:lnTo>
                    <a:pt x="53892" y="58694"/>
                  </a:lnTo>
                  <a:lnTo>
                    <a:pt x="56631" y="56701"/>
                  </a:lnTo>
                  <a:close/>
                  <a:moveTo>
                    <a:pt x="36901" y="0"/>
                  </a:moveTo>
                  <a:lnTo>
                    <a:pt x="36901" y="31"/>
                  </a:lnTo>
                  <a:lnTo>
                    <a:pt x="42251" y="20457"/>
                  </a:lnTo>
                  <a:lnTo>
                    <a:pt x="46688" y="35350"/>
                  </a:lnTo>
                  <a:lnTo>
                    <a:pt x="46658" y="45959"/>
                  </a:lnTo>
                  <a:lnTo>
                    <a:pt x="21186" y="53405"/>
                  </a:lnTo>
                  <a:cubicBezTo>
                    <a:pt x="21156" y="53405"/>
                    <a:pt x="21156" y="53436"/>
                    <a:pt x="21156" y="53497"/>
                  </a:cubicBezTo>
                  <a:cubicBezTo>
                    <a:pt x="21156" y="53527"/>
                    <a:pt x="21186" y="53527"/>
                    <a:pt x="21247" y="53527"/>
                  </a:cubicBezTo>
                  <a:lnTo>
                    <a:pt x="46610" y="46116"/>
                  </a:lnTo>
                  <a:lnTo>
                    <a:pt x="46610" y="46116"/>
                  </a:lnTo>
                  <a:lnTo>
                    <a:pt x="46628" y="46080"/>
                  </a:lnTo>
                  <a:lnTo>
                    <a:pt x="53679" y="58785"/>
                  </a:lnTo>
                  <a:lnTo>
                    <a:pt x="53710" y="58785"/>
                  </a:lnTo>
                  <a:lnTo>
                    <a:pt x="53912" y="58641"/>
                  </a:lnTo>
                  <a:lnTo>
                    <a:pt x="53912" y="58641"/>
                  </a:lnTo>
                  <a:lnTo>
                    <a:pt x="56506" y="51612"/>
                  </a:lnTo>
                  <a:lnTo>
                    <a:pt x="65169" y="50487"/>
                  </a:lnTo>
                  <a:lnTo>
                    <a:pt x="56631" y="56701"/>
                  </a:lnTo>
                  <a:lnTo>
                    <a:pt x="56631" y="56701"/>
                  </a:lnTo>
                  <a:lnTo>
                    <a:pt x="65382" y="50457"/>
                  </a:lnTo>
                  <a:lnTo>
                    <a:pt x="87236" y="20305"/>
                  </a:lnTo>
                  <a:lnTo>
                    <a:pt x="87236" y="20274"/>
                  </a:lnTo>
                  <a:cubicBezTo>
                    <a:pt x="87236" y="20274"/>
                    <a:pt x="87236" y="20244"/>
                    <a:pt x="87206" y="20244"/>
                  </a:cubicBezTo>
                  <a:lnTo>
                    <a:pt x="36931" y="0"/>
                  </a:lnTo>
                  <a:close/>
                  <a:moveTo>
                    <a:pt x="81631" y="47260"/>
                  </a:moveTo>
                  <a:cubicBezTo>
                    <a:pt x="81613" y="47297"/>
                    <a:pt x="81613" y="47301"/>
                    <a:pt x="81613" y="47326"/>
                  </a:cubicBezTo>
                  <a:lnTo>
                    <a:pt x="86324" y="57539"/>
                  </a:lnTo>
                  <a:lnTo>
                    <a:pt x="72008" y="59819"/>
                  </a:lnTo>
                  <a:cubicBezTo>
                    <a:pt x="71978" y="59819"/>
                    <a:pt x="71978" y="59819"/>
                    <a:pt x="71978" y="59849"/>
                  </a:cubicBezTo>
                  <a:cubicBezTo>
                    <a:pt x="71978" y="59910"/>
                    <a:pt x="71978" y="59910"/>
                    <a:pt x="72008" y="59910"/>
                  </a:cubicBezTo>
                  <a:lnTo>
                    <a:pt x="86355" y="57630"/>
                  </a:lnTo>
                  <a:lnTo>
                    <a:pt x="86416" y="57570"/>
                  </a:lnTo>
                  <a:lnTo>
                    <a:pt x="86416" y="57539"/>
                  </a:lnTo>
                  <a:lnTo>
                    <a:pt x="81643" y="47266"/>
                  </a:lnTo>
                  <a:cubicBezTo>
                    <a:pt x="81643" y="47266"/>
                    <a:pt x="81634" y="47266"/>
                    <a:pt x="81631" y="47260"/>
                  </a:cubicBezTo>
                  <a:close/>
                  <a:moveTo>
                    <a:pt x="192511" y="55209"/>
                  </a:moveTo>
                  <a:cubicBezTo>
                    <a:pt x="192497" y="55209"/>
                    <a:pt x="192471" y="55224"/>
                    <a:pt x="192436" y="55260"/>
                  </a:cubicBezTo>
                  <a:lnTo>
                    <a:pt x="186813" y="55989"/>
                  </a:lnTo>
                  <a:lnTo>
                    <a:pt x="186782" y="55989"/>
                  </a:lnTo>
                  <a:lnTo>
                    <a:pt x="181159" y="59910"/>
                  </a:lnTo>
                  <a:lnTo>
                    <a:pt x="181159" y="59971"/>
                  </a:lnTo>
                  <a:lnTo>
                    <a:pt x="181220" y="59971"/>
                  </a:lnTo>
                  <a:lnTo>
                    <a:pt x="186843" y="56080"/>
                  </a:lnTo>
                  <a:lnTo>
                    <a:pt x="192405" y="55351"/>
                  </a:lnTo>
                  <a:lnTo>
                    <a:pt x="192405" y="55351"/>
                  </a:lnTo>
                  <a:lnTo>
                    <a:pt x="191524" y="63010"/>
                  </a:lnTo>
                  <a:cubicBezTo>
                    <a:pt x="191524" y="63010"/>
                    <a:pt x="191524" y="63041"/>
                    <a:pt x="191585" y="63041"/>
                  </a:cubicBezTo>
                  <a:cubicBezTo>
                    <a:pt x="191585" y="63041"/>
                    <a:pt x="191615" y="63041"/>
                    <a:pt x="191615" y="63010"/>
                  </a:cubicBezTo>
                  <a:lnTo>
                    <a:pt x="192527" y="55260"/>
                  </a:lnTo>
                  <a:lnTo>
                    <a:pt x="192527" y="55229"/>
                  </a:lnTo>
                  <a:cubicBezTo>
                    <a:pt x="192527" y="55217"/>
                    <a:pt x="192522" y="55209"/>
                    <a:pt x="192511" y="55209"/>
                  </a:cubicBezTo>
                  <a:close/>
                  <a:moveTo>
                    <a:pt x="852" y="19241"/>
                  </a:moveTo>
                  <a:cubicBezTo>
                    <a:pt x="791" y="19241"/>
                    <a:pt x="760" y="19241"/>
                    <a:pt x="760" y="19302"/>
                  </a:cubicBezTo>
                  <a:cubicBezTo>
                    <a:pt x="760" y="19332"/>
                    <a:pt x="760" y="19362"/>
                    <a:pt x="791" y="19362"/>
                  </a:cubicBezTo>
                  <a:lnTo>
                    <a:pt x="35533" y="31764"/>
                  </a:lnTo>
                  <a:lnTo>
                    <a:pt x="35533" y="31764"/>
                  </a:lnTo>
                  <a:lnTo>
                    <a:pt x="16384" y="28937"/>
                  </a:lnTo>
                  <a:lnTo>
                    <a:pt x="16353" y="28967"/>
                  </a:lnTo>
                  <a:lnTo>
                    <a:pt x="1" y="51551"/>
                  </a:lnTo>
                  <a:lnTo>
                    <a:pt x="1" y="51582"/>
                  </a:lnTo>
                  <a:lnTo>
                    <a:pt x="10457" y="68755"/>
                  </a:lnTo>
                  <a:cubicBezTo>
                    <a:pt x="10457" y="68786"/>
                    <a:pt x="10487" y="68786"/>
                    <a:pt x="10487" y="68786"/>
                  </a:cubicBezTo>
                  <a:lnTo>
                    <a:pt x="10517" y="68786"/>
                  </a:lnTo>
                  <a:lnTo>
                    <a:pt x="10517" y="68725"/>
                  </a:lnTo>
                  <a:lnTo>
                    <a:pt x="92" y="51551"/>
                  </a:lnTo>
                  <a:lnTo>
                    <a:pt x="16414" y="29059"/>
                  </a:lnTo>
                  <a:lnTo>
                    <a:pt x="36019" y="31855"/>
                  </a:lnTo>
                  <a:cubicBezTo>
                    <a:pt x="36019" y="31855"/>
                    <a:pt x="36050" y="31855"/>
                    <a:pt x="36050" y="31825"/>
                  </a:cubicBezTo>
                  <a:cubicBezTo>
                    <a:pt x="36050" y="31825"/>
                    <a:pt x="36050" y="31794"/>
                    <a:pt x="36019" y="31794"/>
                  </a:cubicBezTo>
                  <a:lnTo>
                    <a:pt x="852" y="19241"/>
                  </a:lnTo>
                  <a:close/>
                  <a:moveTo>
                    <a:pt x="57844" y="67631"/>
                  </a:moveTo>
                  <a:lnTo>
                    <a:pt x="57844" y="67691"/>
                  </a:lnTo>
                  <a:lnTo>
                    <a:pt x="60518" y="72068"/>
                  </a:lnTo>
                  <a:cubicBezTo>
                    <a:pt x="60518" y="72099"/>
                    <a:pt x="60579" y="72099"/>
                    <a:pt x="60579" y="72099"/>
                  </a:cubicBezTo>
                  <a:lnTo>
                    <a:pt x="60610" y="72099"/>
                  </a:lnTo>
                  <a:lnTo>
                    <a:pt x="60610" y="72038"/>
                  </a:lnTo>
                  <a:lnTo>
                    <a:pt x="57904" y="67631"/>
                  </a:lnTo>
                  <a:close/>
                  <a:moveTo>
                    <a:pt x="229610" y="78117"/>
                  </a:moveTo>
                  <a:lnTo>
                    <a:pt x="220217" y="79667"/>
                  </a:lnTo>
                  <a:cubicBezTo>
                    <a:pt x="220187" y="79667"/>
                    <a:pt x="220187" y="79667"/>
                    <a:pt x="220187" y="79698"/>
                  </a:cubicBezTo>
                  <a:cubicBezTo>
                    <a:pt x="220187" y="79728"/>
                    <a:pt x="220187" y="79728"/>
                    <a:pt x="220217" y="79728"/>
                  </a:cubicBezTo>
                  <a:lnTo>
                    <a:pt x="229610" y="78178"/>
                  </a:lnTo>
                  <a:cubicBezTo>
                    <a:pt x="229640" y="78178"/>
                    <a:pt x="229640" y="78178"/>
                    <a:pt x="229640" y="78147"/>
                  </a:cubicBezTo>
                  <a:lnTo>
                    <a:pt x="229610" y="78117"/>
                  </a:lnTo>
                  <a:close/>
                  <a:moveTo>
                    <a:pt x="42296" y="54743"/>
                  </a:moveTo>
                  <a:lnTo>
                    <a:pt x="37965" y="63375"/>
                  </a:lnTo>
                  <a:lnTo>
                    <a:pt x="26232" y="72494"/>
                  </a:lnTo>
                  <a:cubicBezTo>
                    <a:pt x="26171" y="72494"/>
                    <a:pt x="26171" y="72524"/>
                    <a:pt x="26232" y="72555"/>
                  </a:cubicBezTo>
                  <a:lnTo>
                    <a:pt x="26293" y="72555"/>
                  </a:lnTo>
                  <a:lnTo>
                    <a:pt x="37965" y="63466"/>
                  </a:lnTo>
                  <a:lnTo>
                    <a:pt x="42950" y="79728"/>
                  </a:lnTo>
                  <a:cubicBezTo>
                    <a:pt x="42950" y="79758"/>
                    <a:pt x="42980" y="79758"/>
                    <a:pt x="42980" y="79758"/>
                  </a:cubicBezTo>
                  <a:cubicBezTo>
                    <a:pt x="43010" y="79758"/>
                    <a:pt x="43010" y="79728"/>
                    <a:pt x="43010" y="79698"/>
                  </a:cubicBezTo>
                  <a:lnTo>
                    <a:pt x="37995" y="63345"/>
                  </a:lnTo>
                  <a:lnTo>
                    <a:pt x="42296" y="54743"/>
                  </a:lnTo>
                  <a:close/>
                  <a:moveTo>
                    <a:pt x="6505" y="73862"/>
                  </a:moveTo>
                  <a:cubicBezTo>
                    <a:pt x="6475" y="73862"/>
                    <a:pt x="6475" y="73862"/>
                    <a:pt x="6414" y="73892"/>
                  </a:cubicBezTo>
                  <a:cubicBezTo>
                    <a:pt x="6414" y="73922"/>
                    <a:pt x="6414" y="73953"/>
                    <a:pt x="6475" y="73953"/>
                  </a:cubicBezTo>
                  <a:lnTo>
                    <a:pt x="14408" y="77296"/>
                  </a:lnTo>
                  <a:lnTo>
                    <a:pt x="23344" y="81461"/>
                  </a:lnTo>
                  <a:lnTo>
                    <a:pt x="23375" y="81461"/>
                  </a:lnTo>
                  <a:lnTo>
                    <a:pt x="23405" y="81400"/>
                  </a:lnTo>
                  <a:cubicBezTo>
                    <a:pt x="23405" y="81369"/>
                    <a:pt x="23405" y="81339"/>
                    <a:pt x="23375" y="81339"/>
                  </a:cubicBezTo>
                  <a:lnTo>
                    <a:pt x="14438" y="77205"/>
                  </a:lnTo>
                  <a:lnTo>
                    <a:pt x="6505" y="73862"/>
                  </a:lnTo>
                  <a:close/>
                  <a:moveTo>
                    <a:pt x="237543" y="87448"/>
                  </a:moveTo>
                  <a:lnTo>
                    <a:pt x="237513" y="87600"/>
                  </a:lnTo>
                  <a:lnTo>
                    <a:pt x="237573" y="87631"/>
                  </a:lnTo>
                  <a:lnTo>
                    <a:pt x="237543" y="87448"/>
                  </a:lnTo>
                  <a:close/>
                  <a:moveTo>
                    <a:pt x="47448" y="89971"/>
                  </a:moveTo>
                  <a:cubicBezTo>
                    <a:pt x="47448" y="89981"/>
                    <a:pt x="47448" y="89990"/>
                    <a:pt x="47447" y="89998"/>
                  </a:cubicBezTo>
                  <a:lnTo>
                    <a:pt x="47447" y="89998"/>
                  </a:lnTo>
                  <a:lnTo>
                    <a:pt x="47509" y="89971"/>
                  </a:lnTo>
                  <a:close/>
                  <a:moveTo>
                    <a:pt x="134897" y="244"/>
                  </a:moveTo>
                  <a:lnTo>
                    <a:pt x="108483" y="37873"/>
                  </a:lnTo>
                  <a:lnTo>
                    <a:pt x="92343" y="34439"/>
                  </a:lnTo>
                  <a:lnTo>
                    <a:pt x="97753" y="18147"/>
                  </a:lnTo>
                  <a:lnTo>
                    <a:pt x="97753" y="18116"/>
                  </a:lnTo>
                  <a:lnTo>
                    <a:pt x="93498" y="10274"/>
                  </a:lnTo>
                  <a:cubicBezTo>
                    <a:pt x="93498" y="10244"/>
                    <a:pt x="93467" y="10244"/>
                    <a:pt x="93437" y="10244"/>
                  </a:cubicBezTo>
                  <a:cubicBezTo>
                    <a:pt x="93407" y="10244"/>
                    <a:pt x="93407" y="10274"/>
                    <a:pt x="93437" y="10304"/>
                  </a:cubicBezTo>
                  <a:lnTo>
                    <a:pt x="97662" y="18147"/>
                  </a:lnTo>
                  <a:lnTo>
                    <a:pt x="92221" y="34499"/>
                  </a:lnTo>
                  <a:lnTo>
                    <a:pt x="92221" y="34530"/>
                  </a:lnTo>
                  <a:cubicBezTo>
                    <a:pt x="92221" y="34530"/>
                    <a:pt x="92221" y="34560"/>
                    <a:pt x="92251" y="34560"/>
                  </a:cubicBezTo>
                  <a:lnTo>
                    <a:pt x="108361" y="37934"/>
                  </a:lnTo>
                  <a:lnTo>
                    <a:pt x="94653" y="45715"/>
                  </a:lnTo>
                  <a:cubicBezTo>
                    <a:pt x="94592" y="45715"/>
                    <a:pt x="94592" y="45776"/>
                    <a:pt x="94653" y="45807"/>
                  </a:cubicBezTo>
                  <a:lnTo>
                    <a:pt x="94683" y="45837"/>
                  </a:lnTo>
                  <a:lnTo>
                    <a:pt x="94714" y="45837"/>
                  </a:lnTo>
                  <a:lnTo>
                    <a:pt x="108513" y="38056"/>
                  </a:lnTo>
                  <a:lnTo>
                    <a:pt x="110884" y="54864"/>
                  </a:lnTo>
                  <a:cubicBezTo>
                    <a:pt x="110884" y="54895"/>
                    <a:pt x="110914" y="54895"/>
                    <a:pt x="110914" y="54895"/>
                  </a:cubicBezTo>
                  <a:cubicBezTo>
                    <a:pt x="110945" y="54895"/>
                    <a:pt x="110945" y="54864"/>
                    <a:pt x="110945" y="54864"/>
                  </a:cubicBezTo>
                  <a:lnTo>
                    <a:pt x="108604" y="38086"/>
                  </a:lnTo>
                  <a:lnTo>
                    <a:pt x="133377" y="52159"/>
                  </a:lnTo>
                  <a:lnTo>
                    <a:pt x="133438" y="52159"/>
                  </a:lnTo>
                  <a:lnTo>
                    <a:pt x="133438" y="52068"/>
                  </a:lnTo>
                  <a:lnTo>
                    <a:pt x="108665" y="38025"/>
                  </a:lnTo>
                  <a:lnTo>
                    <a:pt x="130976" y="23344"/>
                  </a:lnTo>
                  <a:lnTo>
                    <a:pt x="149882" y="43618"/>
                  </a:lnTo>
                  <a:lnTo>
                    <a:pt x="149973" y="43618"/>
                  </a:lnTo>
                  <a:lnTo>
                    <a:pt x="164016" y="28785"/>
                  </a:lnTo>
                  <a:lnTo>
                    <a:pt x="181615" y="50943"/>
                  </a:lnTo>
                  <a:lnTo>
                    <a:pt x="181645" y="50943"/>
                  </a:lnTo>
                  <a:lnTo>
                    <a:pt x="193196" y="43618"/>
                  </a:lnTo>
                  <a:lnTo>
                    <a:pt x="202223" y="36870"/>
                  </a:lnTo>
                  <a:lnTo>
                    <a:pt x="215445" y="52494"/>
                  </a:lnTo>
                  <a:lnTo>
                    <a:pt x="208181" y="61886"/>
                  </a:lnTo>
                  <a:lnTo>
                    <a:pt x="208181" y="61916"/>
                  </a:lnTo>
                  <a:cubicBezTo>
                    <a:pt x="208181" y="61916"/>
                    <a:pt x="208181" y="61947"/>
                    <a:pt x="208211" y="61947"/>
                  </a:cubicBezTo>
                  <a:lnTo>
                    <a:pt x="221524" y="67874"/>
                  </a:lnTo>
                  <a:lnTo>
                    <a:pt x="221555" y="67874"/>
                  </a:lnTo>
                  <a:cubicBezTo>
                    <a:pt x="221555" y="67874"/>
                    <a:pt x="221585" y="67874"/>
                    <a:pt x="221585" y="67843"/>
                  </a:cubicBezTo>
                  <a:cubicBezTo>
                    <a:pt x="221585" y="67813"/>
                    <a:pt x="221585" y="67813"/>
                    <a:pt x="221555" y="67783"/>
                  </a:cubicBezTo>
                  <a:lnTo>
                    <a:pt x="208333" y="61855"/>
                  </a:lnTo>
                  <a:lnTo>
                    <a:pt x="215597" y="52494"/>
                  </a:lnTo>
                  <a:lnTo>
                    <a:pt x="226631" y="51156"/>
                  </a:lnTo>
                  <a:lnTo>
                    <a:pt x="234473" y="64925"/>
                  </a:lnTo>
                  <a:lnTo>
                    <a:pt x="237695" y="87266"/>
                  </a:lnTo>
                  <a:lnTo>
                    <a:pt x="237573" y="87631"/>
                  </a:lnTo>
                  <a:cubicBezTo>
                    <a:pt x="237573" y="87692"/>
                    <a:pt x="237573" y="87692"/>
                    <a:pt x="237634" y="87722"/>
                  </a:cubicBezTo>
                  <a:lnTo>
                    <a:pt x="247999" y="91856"/>
                  </a:lnTo>
                  <a:cubicBezTo>
                    <a:pt x="247999" y="91856"/>
                    <a:pt x="248029" y="91856"/>
                    <a:pt x="248029" y="91825"/>
                  </a:cubicBezTo>
                  <a:lnTo>
                    <a:pt x="262802" y="57053"/>
                  </a:lnTo>
                  <a:lnTo>
                    <a:pt x="267939" y="68330"/>
                  </a:lnTo>
                  <a:lnTo>
                    <a:pt x="267969" y="68390"/>
                  </a:lnTo>
                  <a:lnTo>
                    <a:pt x="268030" y="68390"/>
                  </a:lnTo>
                  <a:cubicBezTo>
                    <a:pt x="268060" y="68390"/>
                    <a:pt x="268060" y="68330"/>
                    <a:pt x="268060" y="68299"/>
                  </a:cubicBezTo>
                  <a:lnTo>
                    <a:pt x="262923" y="56992"/>
                  </a:lnTo>
                  <a:lnTo>
                    <a:pt x="262923" y="56992"/>
                  </a:lnTo>
                  <a:lnTo>
                    <a:pt x="279823" y="58998"/>
                  </a:lnTo>
                  <a:cubicBezTo>
                    <a:pt x="279884" y="58998"/>
                    <a:pt x="279884" y="58998"/>
                    <a:pt x="279884" y="58968"/>
                  </a:cubicBezTo>
                  <a:cubicBezTo>
                    <a:pt x="279884" y="58907"/>
                    <a:pt x="279884" y="58907"/>
                    <a:pt x="279823" y="58907"/>
                  </a:cubicBezTo>
                  <a:lnTo>
                    <a:pt x="262893" y="56901"/>
                  </a:lnTo>
                  <a:lnTo>
                    <a:pt x="266905" y="41825"/>
                  </a:lnTo>
                  <a:cubicBezTo>
                    <a:pt x="266905" y="41794"/>
                    <a:pt x="266905" y="41794"/>
                    <a:pt x="266875" y="41734"/>
                  </a:cubicBezTo>
                  <a:cubicBezTo>
                    <a:pt x="266844" y="41734"/>
                    <a:pt x="266844" y="41734"/>
                    <a:pt x="266814" y="41794"/>
                  </a:cubicBezTo>
                  <a:lnTo>
                    <a:pt x="262771" y="56901"/>
                  </a:lnTo>
                  <a:lnTo>
                    <a:pt x="247969" y="91734"/>
                  </a:lnTo>
                  <a:lnTo>
                    <a:pt x="237847" y="87722"/>
                  </a:lnTo>
                  <a:lnTo>
                    <a:pt x="237877" y="87692"/>
                  </a:lnTo>
                  <a:lnTo>
                    <a:pt x="237847" y="87296"/>
                  </a:lnTo>
                  <a:lnTo>
                    <a:pt x="248060" y="59211"/>
                  </a:lnTo>
                  <a:cubicBezTo>
                    <a:pt x="248060" y="59181"/>
                    <a:pt x="248060" y="59181"/>
                    <a:pt x="248029" y="59150"/>
                  </a:cubicBezTo>
                  <a:cubicBezTo>
                    <a:pt x="247999" y="59150"/>
                    <a:pt x="247999" y="59150"/>
                    <a:pt x="247969" y="59181"/>
                  </a:cubicBezTo>
                  <a:lnTo>
                    <a:pt x="237817" y="87084"/>
                  </a:lnTo>
                  <a:lnTo>
                    <a:pt x="234595" y="64895"/>
                  </a:lnTo>
                  <a:lnTo>
                    <a:pt x="226783" y="51126"/>
                  </a:lnTo>
                  <a:lnTo>
                    <a:pt x="258212" y="38542"/>
                  </a:lnTo>
                  <a:lnTo>
                    <a:pt x="258242" y="38542"/>
                  </a:lnTo>
                  <a:lnTo>
                    <a:pt x="265750" y="27569"/>
                  </a:lnTo>
                  <a:lnTo>
                    <a:pt x="288000" y="39819"/>
                  </a:lnTo>
                  <a:lnTo>
                    <a:pt x="288030" y="39819"/>
                  </a:lnTo>
                  <a:cubicBezTo>
                    <a:pt x="288030" y="39819"/>
                    <a:pt x="288091" y="39819"/>
                    <a:pt x="288091" y="39758"/>
                  </a:cubicBezTo>
                  <a:cubicBezTo>
                    <a:pt x="288091" y="39758"/>
                    <a:pt x="288091" y="39727"/>
                    <a:pt x="288030" y="39727"/>
                  </a:cubicBezTo>
                  <a:lnTo>
                    <a:pt x="265659" y="27508"/>
                  </a:lnTo>
                  <a:lnTo>
                    <a:pt x="281282" y="25745"/>
                  </a:lnTo>
                  <a:cubicBezTo>
                    <a:pt x="281313" y="25745"/>
                    <a:pt x="281313" y="25715"/>
                    <a:pt x="281313" y="25715"/>
                  </a:cubicBezTo>
                  <a:cubicBezTo>
                    <a:pt x="281313" y="25654"/>
                    <a:pt x="281282" y="25654"/>
                    <a:pt x="281282" y="25654"/>
                  </a:cubicBezTo>
                  <a:lnTo>
                    <a:pt x="265659" y="27417"/>
                  </a:lnTo>
                  <a:lnTo>
                    <a:pt x="274778" y="18420"/>
                  </a:lnTo>
                  <a:lnTo>
                    <a:pt x="274778" y="18329"/>
                  </a:lnTo>
                  <a:lnTo>
                    <a:pt x="274747" y="18299"/>
                  </a:lnTo>
                  <a:lnTo>
                    <a:pt x="266297" y="21217"/>
                  </a:lnTo>
                  <a:lnTo>
                    <a:pt x="268729" y="821"/>
                  </a:lnTo>
                  <a:cubicBezTo>
                    <a:pt x="268729" y="791"/>
                    <a:pt x="268729" y="791"/>
                    <a:pt x="268699" y="791"/>
                  </a:cubicBezTo>
                  <a:cubicBezTo>
                    <a:pt x="268668" y="791"/>
                    <a:pt x="268668" y="791"/>
                    <a:pt x="268668" y="821"/>
                  </a:cubicBezTo>
                  <a:lnTo>
                    <a:pt x="266237" y="21247"/>
                  </a:lnTo>
                  <a:lnTo>
                    <a:pt x="263197" y="22311"/>
                  </a:lnTo>
                  <a:lnTo>
                    <a:pt x="259580" y="14803"/>
                  </a:lnTo>
                  <a:cubicBezTo>
                    <a:pt x="259580" y="14773"/>
                    <a:pt x="259549" y="14773"/>
                    <a:pt x="259519" y="14773"/>
                  </a:cubicBezTo>
                  <a:cubicBezTo>
                    <a:pt x="259458" y="14773"/>
                    <a:pt x="259458" y="14803"/>
                    <a:pt x="259458" y="14833"/>
                  </a:cubicBezTo>
                  <a:lnTo>
                    <a:pt x="263045" y="22402"/>
                  </a:lnTo>
                  <a:lnTo>
                    <a:pt x="248333" y="27539"/>
                  </a:lnTo>
                  <a:lnTo>
                    <a:pt x="240035" y="24560"/>
                  </a:lnTo>
                  <a:lnTo>
                    <a:pt x="240005" y="24560"/>
                  </a:lnTo>
                  <a:lnTo>
                    <a:pt x="240005" y="24621"/>
                  </a:lnTo>
                  <a:lnTo>
                    <a:pt x="241555" y="32432"/>
                  </a:lnTo>
                  <a:cubicBezTo>
                    <a:pt x="241555" y="32432"/>
                    <a:pt x="241555" y="32463"/>
                    <a:pt x="241616" y="32463"/>
                  </a:cubicBezTo>
                  <a:lnTo>
                    <a:pt x="241646" y="32463"/>
                  </a:lnTo>
                  <a:lnTo>
                    <a:pt x="248394" y="27600"/>
                  </a:lnTo>
                  <a:lnTo>
                    <a:pt x="263136" y="22493"/>
                  </a:lnTo>
                  <a:lnTo>
                    <a:pt x="265507" y="27448"/>
                  </a:lnTo>
                  <a:lnTo>
                    <a:pt x="258030" y="38451"/>
                  </a:lnTo>
                  <a:lnTo>
                    <a:pt x="226722" y="50943"/>
                  </a:lnTo>
                  <a:lnTo>
                    <a:pt x="236601" y="37843"/>
                  </a:lnTo>
                  <a:lnTo>
                    <a:pt x="236601" y="37752"/>
                  </a:lnTo>
                  <a:lnTo>
                    <a:pt x="236509" y="37752"/>
                  </a:lnTo>
                  <a:lnTo>
                    <a:pt x="226540" y="50943"/>
                  </a:lnTo>
                  <a:lnTo>
                    <a:pt x="224777" y="26688"/>
                  </a:lnTo>
                  <a:lnTo>
                    <a:pt x="233227" y="16809"/>
                  </a:lnTo>
                  <a:lnTo>
                    <a:pt x="233227" y="16748"/>
                  </a:lnTo>
                  <a:lnTo>
                    <a:pt x="233136" y="16748"/>
                  </a:lnTo>
                  <a:lnTo>
                    <a:pt x="224777" y="26505"/>
                  </a:lnTo>
                  <a:lnTo>
                    <a:pt x="225932" y="17113"/>
                  </a:lnTo>
                  <a:cubicBezTo>
                    <a:pt x="225932" y="17113"/>
                    <a:pt x="225932" y="17083"/>
                    <a:pt x="225871" y="17083"/>
                  </a:cubicBezTo>
                  <a:lnTo>
                    <a:pt x="210947" y="6323"/>
                  </a:lnTo>
                  <a:lnTo>
                    <a:pt x="210856" y="6323"/>
                  </a:lnTo>
                  <a:cubicBezTo>
                    <a:pt x="210856" y="6323"/>
                    <a:pt x="210825" y="6353"/>
                    <a:pt x="210856" y="6414"/>
                  </a:cubicBezTo>
                  <a:lnTo>
                    <a:pt x="224625" y="26688"/>
                  </a:lnTo>
                  <a:lnTo>
                    <a:pt x="226388" y="51065"/>
                  </a:lnTo>
                  <a:lnTo>
                    <a:pt x="215354" y="52372"/>
                  </a:lnTo>
                  <a:lnTo>
                    <a:pt x="202132" y="36718"/>
                  </a:lnTo>
                  <a:lnTo>
                    <a:pt x="196053" y="17630"/>
                  </a:lnTo>
                  <a:cubicBezTo>
                    <a:pt x="196053" y="17569"/>
                    <a:pt x="196022" y="17569"/>
                    <a:pt x="195962" y="17569"/>
                  </a:cubicBezTo>
                  <a:cubicBezTo>
                    <a:pt x="195931" y="17569"/>
                    <a:pt x="195931" y="17630"/>
                    <a:pt x="195931" y="17660"/>
                  </a:cubicBezTo>
                  <a:lnTo>
                    <a:pt x="202010" y="36627"/>
                  </a:lnTo>
                  <a:lnTo>
                    <a:pt x="184715" y="22858"/>
                  </a:lnTo>
                  <a:lnTo>
                    <a:pt x="184654" y="22858"/>
                  </a:lnTo>
                  <a:lnTo>
                    <a:pt x="184654" y="22949"/>
                  </a:lnTo>
                  <a:lnTo>
                    <a:pt x="201980" y="36718"/>
                  </a:lnTo>
                  <a:lnTo>
                    <a:pt x="183743" y="40031"/>
                  </a:lnTo>
                  <a:lnTo>
                    <a:pt x="172679" y="30305"/>
                  </a:lnTo>
                  <a:lnTo>
                    <a:pt x="172618" y="30305"/>
                  </a:lnTo>
                  <a:lnTo>
                    <a:pt x="172618" y="30396"/>
                  </a:lnTo>
                  <a:lnTo>
                    <a:pt x="183712" y="40123"/>
                  </a:lnTo>
                  <a:lnTo>
                    <a:pt x="181493" y="50761"/>
                  </a:lnTo>
                  <a:lnTo>
                    <a:pt x="163955" y="28633"/>
                  </a:lnTo>
                  <a:lnTo>
                    <a:pt x="162709" y="8086"/>
                  </a:lnTo>
                  <a:cubicBezTo>
                    <a:pt x="162709" y="8025"/>
                    <a:pt x="162648" y="8025"/>
                    <a:pt x="162648" y="8025"/>
                  </a:cubicBezTo>
                  <a:cubicBezTo>
                    <a:pt x="162618" y="8025"/>
                    <a:pt x="162618" y="8086"/>
                    <a:pt x="162618" y="8086"/>
                  </a:cubicBezTo>
                  <a:lnTo>
                    <a:pt x="163894" y="28572"/>
                  </a:lnTo>
                  <a:lnTo>
                    <a:pt x="130915" y="23131"/>
                  </a:lnTo>
                  <a:lnTo>
                    <a:pt x="130884" y="23131"/>
                  </a:lnTo>
                  <a:lnTo>
                    <a:pt x="108696" y="37721"/>
                  </a:lnTo>
                  <a:lnTo>
                    <a:pt x="134957" y="335"/>
                  </a:lnTo>
                  <a:lnTo>
                    <a:pt x="134957" y="244"/>
                  </a:lnTo>
                  <a:close/>
                  <a:moveTo>
                    <a:pt x="47447" y="89998"/>
                  </a:moveTo>
                  <a:lnTo>
                    <a:pt x="37965" y="94135"/>
                  </a:lnTo>
                  <a:lnTo>
                    <a:pt x="37934" y="94166"/>
                  </a:lnTo>
                  <a:lnTo>
                    <a:pt x="37905" y="94226"/>
                  </a:lnTo>
                  <a:lnTo>
                    <a:pt x="37905" y="94226"/>
                  </a:lnTo>
                  <a:lnTo>
                    <a:pt x="47418" y="90032"/>
                  </a:lnTo>
                  <a:cubicBezTo>
                    <a:pt x="47439" y="90032"/>
                    <a:pt x="47445" y="90017"/>
                    <a:pt x="47447" y="89998"/>
                  </a:cubicBezTo>
                  <a:close/>
                  <a:moveTo>
                    <a:pt x="37905" y="94226"/>
                  </a:moveTo>
                  <a:lnTo>
                    <a:pt x="37904" y="94227"/>
                  </a:lnTo>
                  <a:lnTo>
                    <a:pt x="37904" y="94227"/>
                  </a:lnTo>
                  <a:lnTo>
                    <a:pt x="37904" y="94227"/>
                  </a:lnTo>
                  <a:lnTo>
                    <a:pt x="37905" y="94226"/>
                  </a:lnTo>
                  <a:close/>
                  <a:moveTo>
                    <a:pt x="37965" y="94379"/>
                  </a:moveTo>
                  <a:lnTo>
                    <a:pt x="37952" y="94405"/>
                  </a:lnTo>
                  <a:lnTo>
                    <a:pt x="37952" y="94405"/>
                  </a:lnTo>
                  <a:lnTo>
                    <a:pt x="41916" y="109212"/>
                  </a:lnTo>
                  <a:lnTo>
                    <a:pt x="37965" y="94379"/>
                  </a:lnTo>
                  <a:close/>
                  <a:moveTo>
                    <a:pt x="2322" y="79036"/>
                  </a:moveTo>
                  <a:cubicBezTo>
                    <a:pt x="2311" y="79036"/>
                    <a:pt x="2295" y="79044"/>
                    <a:pt x="2280" y="79059"/>
                  </a:cubicBezTo>
                  <a:cubicBezTo>
                    <a:pt x="2250" y="79059"/>
                    <a:pt x="2250" y="79090"/>
                    <a:pt x="2280" y="79120"/>
                  </a:cubicBezTo>
                  <a:lnTo>
                    <a:pt x="15381" y="94439"/>
                  </a:lnTo>
                  <a:lnTo>
                    <a:pt x="14925" y="117844"/>
                  </a:lnTo>
                  <a:cubicBezTo>
                    <a:pt x="14925" y="117874"/>
                    <a:pt x="14955" y="117874"/>
                    <a:pt x="14955" y="117874"/>
                  </a:cubicBezTo>
                  <a:cubicBezTo>
                    <a:pt x="15016" y="117874"/>
                    <a:pt x="15016" y="117844"/>
                    <a:pt x="15016" y="117844"/>
                  </a:cubicBezTo>
                  <a:lnTo>
                    <a:pt x="15472" y="94531"/>
                  </a:lnTo>
                  <a:lnTo>
                    <a:pt x="27661" y="101248"/>
                  </a:lnTo>
                  <a:lnTo>
                    <a:pt x="30731" y="108604"/>
                  </a:lnTo>
                  <a:lnTo>
                    <a:pt x="30761" y="108665"/>
                  </a:lnTo>
                  <a:lnTo>
                    <a:pt x="41855" y="109272"/>
                  </a:lnTo>
                  <a:lnTo>
                    <a:pt x="41916" y="109272"/>
                  </a:lnTo>
                  <a:lnTo>
                    <a:pt x="41916" y="109212"/>
                  </a:lnTo>
                  <a:lnTo>
                    <a:pt x="41916" y="109212"/>
                  </a:lnTo>
                  <a:lnTo>
                    <a:pt x="41916" y="109212"/>
                  </a:lnTo>
                  <a:lnTo>
                    <a:pt x="30943" y="108604"/>
                  </a:lnTo>
                  <a:lnTo>
                    <a:pt x="37952" y="94405"/>
                  </a:lnTo>
                  <a:lnTo>
                    <a:pt x="37952" y="94405"/>
                  </a:lnTo>
                  <a:lnTo>
                    <a:pt x="37904" y="94227"/>
                  </a:lnTo>
                  <a:lnTo>
                    <a:pt x="37904" y="94227"/>
                  </a:lnTo>
                  <a:lnTo>
                    <a:pt x="30852" y="108543"/>
                  </a:lnTo>
                  <a:lnTo>
                    <a:pt x="27813" y="101248"/>
                  </a:lnTo>
                  <a:lnTo>
                    <a:pt x="27782" y="101218"/>
                  </a:lnTo>
                  <a:lnTo>
                    <a:pt x="15533" y="94470"/>
                  </a:lnTo>
                  <a:lnTo>
                    <a:pt x="29576" y="87114"/>
                  </a:lnTo>
                  <a:cubicBezTo>
                    <a:pt x="29606" y="87114"/>
                    <a:pt x="29606" y="87084"/>
                    <a:pt x="29606" y="87023"/>
                  </a:cubicBezTo>
                  <a:cubicBezTo>
                    <a:pt x="29606" y="86993"/>
                    <a:pt x="29576" y="86993"/>
                    <a:pt x="29515" y="86993"/>
                  </a:cubicBezTo>
                  <a:lnTo>
                    <a:pt x="15411" y="94379"/>
                  </a:lnTo>
                  <a:lnTo>
                    <a:pt x="2341" y="79059"/>
                  </a:lnTo>
                  <a:cubicBezTo>
                    <a:pt x="2341" y="79044"/>
                    <a:pt x="2333" y="79036"/>
                    <a:pt x="2322" y="79036"/>
                  </a:cubicBezTo>
                  <a:close/>
                  <a:moveTo>
                    <a:pt x="261069" y="112403"/>
                  </a:moveTo>
                  <a:lnTo>
                    <a:pt x="256236" y="119060"/>
                  </a:lnTo>
                  <a:lnTo>
                    <a:pt x="250340" y="113011"/>
                  </a:lnTo>
                  <a:lnTo>
                    <a:pt x="261069" y="112403"/>
                  </a:lnTo>
                  <a:close/>
                  <a:moveTo>
                    <a:pt x="262103" y="74925"/>
                  </a:moveTo>
                  <a:cubicBezTo>
                    <a:pt x="262042" y="74925"/>
                    <a:pt x="262042" y="74925"/>
                    <a:pt x="262042" y="74956"/>
                  </a:cubicBezTo>
                  <a:lnTo>
                    <a:pt x="255355" y="107327"/>
                  </a:lnTo>
                  <a:lnTo>
                    <a:pt x="255355" y="107358"/>
                  </a:lnTo>
                  <a:lnTo>
                    <a:pt x="261039" y="112342"/>
                  </a:lnTo>
                  <a:lnTo>
                    <a:pt x="250248" y="112950"/>
                  </a:lnTo>
                  <a:cubicBezTo>
                    <a:pt x="250248" y="112950"/>
                    <a:pt x="250188" y="112950"/>
                    <a:pt x="250188" y="112981"/>
                  </a:cubicBezTo>
                  <a:lnTo>
                    <a:pt x="250188" y="113011"/>
                  </a:lnTo>
                  <a:lnTo>
                    <a:pt x="256206" y="119181"/>
                  </a:lnTo>
                  <a:lnTo>
                    <a:pt x="256236" y="119181"/>
                  </a:lnTo>
                  <a:cubicBezTo>
                    <a:pt x="256236" y="119181"/>
                    <a:pt x="256267" y="119181"/>
                    <a:pt x="256267" y="119151"/>
                  </a:cubicBezTo>
                  <a:lnTo>
                    <a:pt x="261191" y="112342"/>
                  </a:lnTo>
                  <a:lnTo>
                    <a:pt x="261191" y="112312"/>
                  </a:lnTo>
                  <a:lnTo>
                    <a:pt x="261191" y="112251"/>
                  </a:lnTo>
                  <a:lnTo>
                    <a:pt x="255476" y="107236"/>
                  </a:lnTo>
                  <a:lnTo>
                    <a:pt x="285872" y="94105"/>
                  </a:lnTo>
                  <a:cubicBezTo>
                    <a:pt x="285903" y="94105"/>
                    <a:pt x="285903" y="94075"/>
                    <a:pt x="285903" y="94014"/>
                  </a:cubicBezTo>
                  <a:lnTo>
                    <a:pt x="285903" y="94014"/>
                  </a:lnTo>
                  <a:cubicBezTo>
                    <a:pt x="285902" y="94075"/>
                    <a:pt x="285872" y="94075"/>
                    <a:pt x="285842" y="94075"/>
                  </a:cubicBezTo>
                  <a:lnTo>
                    <a:pt x="255446" y="107206"/>
                  </a:lnTo>
                  <a:lnTo>
                    <a:pt x="255446" y="107206"/>
                  </a:lnTo>
                  <a:lnTo>
                    <a:pt x="262133" y="74956"/>
                  </a:lnTo>
                  <a:cubicBezTo>
                    <a:pt x="262133" y="74925"/>
                    <a:pt x="262133" y="74925"/>
                    <a:pt x="262103" y="74925"/>
                  </a:cubicBezTo>
                  <a:close/>
                  <a:moveTo>
                    <a:pt x="278334" y="114136"/>
                  </a:moveTo>
                  <a:lnTo>
                    <a:pt x="265081" y="126628"/>
                  </a:lnTo>
                  <a:lnTo>
                    <a:pt x="265081" y="126689"/>
                  </a:lnTo>
                  <a:lnTo>
                    <a:pt x="265173" y="126689"/>
                  </a:lnTo>
                  <a:lnTo>
                    <a:pt x="278304" y="114288"/>
                  </a:lnTo>
                  <a:lnTo>
                    <a:pt x="276449" y="126172"/>
                  </a:lnTo>
                  <a:cubicBezTo>
                    <a:pt x="276449" y="126172"/>
                    <a:pt x="276449" y="126203"/>
                    <a:pt x="276480" y="126203"/>
                  </a:cubicBezTo>
                  <a:cubicBezTo>
                    <a:pt x="276480" y="126203"/>
                    <a:pt x="276541" y="126203"/>
                    <a:pt x="276541" y="126172"/>
                  </a:cubicBezTo>
                  <a:lnTo>
                    <a:pt x="278425" y="114166"/>
                  </a:lnTo>
                  <a:lnTo>
                    <a:pt x="278395" y="114136"/>
                  </a:ln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5" name="Google Shape;4385;p26"/>
            <p:cNvSpPr/>
            <p:nvPr/>
          </p:nvSpPr>
          <p:spPr>
            <a:xfrm>
              <a:off x="116525" y="83125"/>
              <a:ext cx="7355800" cy="3179400"/>
            </a:xfrm>
            <a:custGeom>
              <a:rect b="b" l="l" r="r" t="t"/>
              <a:pathLst>
                <a:path extrusionOk="0" h="127176" w="294232">
                  <a:moveTo>
                    <a:pt x="101462" y="10912"/>
                  </a:moveTo>
                  <a:lnTo>
                    <a:pt x="95382" y="20548"/>
                  </a:lnTo>
                  <a:lnTo>
                    <a:pt x="77449" y="19271"/>
                  </a:lnTo>
                  <a:lnTo>
                    <a:pt x="101462" y="10912"/>
                  </a:lnTo>
                  <a:close/>
                  <a:moveTo>
                    <a:pt x="69915" y="7310"/>
                  </a:moveTo>
                  <a:cubicBezTo>
                    <a:pt x="69888" y="7310"/>
                    <a:pt x="69865" y="7326"/>
                    <a:pt x="69850" y="7356"/>
                  </a:cubicBezTo>
                  <a:lnTo>
                    <a:pt x="59880" y="24195"/>
                  </a:lnTo>
                  <a:lnTo>
                    <a:pt x="59880" y="24317"/>
                  </a:lnTo>
                  <a:lnTo>
                    <a:pt x="66598" y="24317"/>
                  </a:lnTo>
                  <a:cubicBezTo>
                    <a:pt x="66658" y="24317"/>
                    <a:pt x="66689" y="24286"/>
                    <a:pt x="66689" y="24256"/>
                  </a:cubicBezTo>
                  <a:cubicBezTo>
                    <a:pt x="66689" y="24195"/>
                    <a:pt x="66658" y="24165"/>
                    <a:pt x="66598" y="24165"/>
                  </a:cubicBezTo>
                  <a:lnTo>
                    <a:pt x="60154" y="24165"/>
                  </a:lnTo>
                  <a:lnTo>
                    <a:pt x="69941" y="7630"/>
                  </a:lnTo>
                  <a:lnTo>
                    <a:pt x="76932" y="19453"/>
                  </a:lnTo>
                  <a:cubicBezTo>
                    <a:pt x="76932" y="19453"/>
                    <a:pt x="76993" y="19453"/>
                    <a:pt x="76993" y="19484"/>
                  </a:cubicBezTo>
                  <a:lnTo>
                    <a:pt x="77023" y="19484"/>
                  </a:lnTo>
                  <a:lnTo>
                    <a:pt x="95443" y="20821"/>
                  </a:lnTo>
                  <a:cubicBezTo>
                    <a:pt x="95474" y="20821"/>
                    <a:pt x="95534" y="20821"/>
                    <a:pt x="95534" y="20791"/>
                  </a:cubicBezTo>
                  <a:lnTo>
                    <a:pt x="101766" y="10791"/>
                  </a:lnTo>
                  <a:cubicBezTo>
                    <a:pt x="101796" y="10760"/>
                    <a:pt x="101766" y="10699"/>
                    <a:pt x="101766" y="10669"/>
                  </a:cubicBezTo>
                  <a:cubicBezTo>
                    <a:pt x="101705" y="10639"/>
                    <a:pt x="101674" y="10639"/>
                    <a:pt x="101644" y="10639"/>
                  </a:cubicBezTo>
                  <a:lnTo>
                    <a:pt x="77023" y="19241"/>
                  </a:lnTo>
                  <a:lnTo>
                    <a:pt x="70002" y="7356"/>
                  </a:lnTo>
                  <a:cubicBezTo>
                    <a:pt x="69972" y="7326"/>
                    <a:pt x="69941" y="7310"/>
                    <a:pt x="69915" y="7310"/>
                  </a:cubicBezTo>
                  <a:close/>
                  <a:moveTo>
                    <a:pt x="40579" y="18329"/>
                  </a:moveTo>
                  <a:lnTo>
                    <a:pt x="50336" y="20943"/>
                  </a:lnTo>
                  <a:lnTo>
                    <a:pt x="44257" y="32007"/>
                  </a:lnTo>
                  <a:lnTo>
                    <a:pt x="40579" y="18329"/>
                  </a:lnTo>
                  <a:close/>
                  <a:moveTo>
                    <a:pt x="219610" y="24438"/>
                  </a:moveTo>
                  <a:lnTo>
                    <a:pt x="232862" y="27204"/>
                  </a:lnTo>
                  <a:lnTo>
                    <a:pt x="210643" y="36900"/>
                  </a:lnTo>
                  <a:lnTo>
                    <a:pt x="210643" y="36900"/>
                  </a:lnTo>
                  <a:lnTo>
                    <a:pt x="219610" y="24438"/>
                  </a:lnTo>
                  <a:close/>
                  <a:moveTo>
                    <a:pt x="19150" y="17204"/>
                  </a:moveTo>
                  <a:lnTo>
                    <a:pt x="24500" y="29606"/>
                  </a:lnTo>
                  <a:lnTo>
                    <a:pt x="8056" y="40761"/>
                  </a:lnTo>
                  <a:lnTo>
                    <a:pt x="9119" y="19788"/>
                  </a:lnTo>
                  <a:lnTo>
                    <a:pt x="19150" y="17204"/>
                  </a:lnTo>
                  <a:close/>
                  <a:moveTo>
                    <a:pt x="267817" y="14924"/>
                  </a:moveTo>
                  <a:lnTo>
                    <a:pt x="282650" y="18846"/>
                  </a:lnTo>
                  <a:lnTo>
                    <a:pt x="289337" y="26110"/>
                  </a:lnTo>
                  <a:lnTo>
                    <a:pt x="274595" y="42098"/>
                  </a:lnTo>
                  <a:lnTo>
                    <a:pt x="266267" y="38846"/>
                  </a:lnTo>
                  <a:lnTo>
                    <a:pt x="267817" y="14924"/>
                  </a:lnTo>
                  <a:close/>
                  <a:moveTo>
                    <a:pt x="170825" y="8693"/>
                  </a:moveTo>
                  <a:lnTo>
                    <a:pt x="180734" y="30730"/>
                  </a:lnTo>
                  <a:lnTo>
                    <a:pt x="176691" y="43800"/>
                  </a:lnTo>
                  <a:lnTo>
                    <a:pt x="158150" y="43800"/>
                  </a:lnTo>
                  <a:lnTo>
                    <a:pt x="158697" y="30669"/>
                  </a:lnTo>
                  <a:lnTo>
                    <a:pt x="170825" y="8693"/>
                  </a:lnTo>
                  <a:close/>
                  <a:moveTo>
                    <a:pt x="80823" y="24803"/>
                  </a:moveTo>
                  <a:lnTo>
                    <a:pt x="100307" y="34925"/>
                  </a:lnTo>
                  <a:lnTo>
                    <a:pt x="89790" y="47569"/>
                  </a:lnTo>
                  <a:lnTo>
                    <a:pt x="67935" y="33466"/>
                  </a:lnTo>
                  <a:lnTo>
                    <a:pt x="80823" y="24803"/>
                  </a:lnTo>
                  <a:close/>
                  <a:moveTo>
                    <a:pt x="114927" y="23070"/>
                  </a:moveTo>
                  <a:lnTo>
                    <a:pt x="141341" y="52372"/>
                  </a:lnTo>
                  <a:lnTo>
                    <a:pt x="119091" y="55107"/>
                  </a:lnTo>
                  <a:lnTo>
                    <a:pt x="102981" y="46110"/>
                  </a:lnTo>
                  <a:lnTo>
                    <a:pt x="114927" y="23070"/>
                  </a:lnTo>
                  <a:close/>
                  <a:moveTo>
                    <a:pt x="244868" y="38299"/>
                  </a:moveTo>
                  <a:lnTo>
                    <a:pt x="266054" y="38937"/>
                  </a:lnTo>
                  <a:lnTo>
                    <a:pt x="261951" y="50913"/>
                  </a:lnTo>
                  <a:lnTo>
                    <a:pt x="248455" y="55655"/>
                  </a:lnTo>
                  <a:lnTo>
                    <a:pt x="244868" y="38299"/>
                  </a:lnTo>
                  <a:close/>
                  <a:moveTo>
                    <a:pt x="275811" y="68755"/>
                  </a:moveTo>
                  <a:lnTo>
                    <a:pt x="270462" y="75229"/>
                  </a:lnTo>
                  <a:cubicBezTo>
                    <a:pt x="270401" y="75229"/>
                    <a:pt x="270401" y="75260"/>
                    <a:pt x="270401" y="75290"/>
                  </a:cubicBezTo>
                  <a:lnTo>
                    <a:pt x="270340" y="75351"/>
                  </a:lnTo>
                  <a:lnTo>
                    <a:pt x="268668" y="69302"/>
                  </a:lnTo>
                  <a:lnTo>
                    <a:pt x="275811" y="68755"/>
                  </a:lnTo>
                  <a:close/>
                  <a:moveTo>
                    <a:pt x="40579" y="55867"/>
                  </a:moveTo>
                  <a:lnTo>
                    <a:pt x="53224" y="60305"/>
                  </a:lnTo>
                  <a:lnTo>
                    <a:pt x="51096" y="80032"/>
                  </a:lnTo>
                  <a:lnTo>
                    <a:pt x="34500" y="73041"/>
                  </a:lnTo>
                  <a:lnTo>
                    <a:pt x="40579" y="55867"/>
                  </a:lnTo>
                  <a:close/>
                  <a:moveTo>
                    <a:pt x="40579" y="55655"/>
                  </a:moveTo>
                  <a:cubicBezTo>
                    <a:pt x="40549" y="55655"/>
                    <a:pt x="40457" y="55655"/>
                    <a:pt x="40457" y="55746"/>
                  </a:cubicBezTo>
                  <a:lnTo>
                    <a:pt x="34317" y="73102"/>
                  </a:lnTo>
                  <a:cubicBezTo>
                    <a:pt x="34317" y="73132"/>
                    <a:pt x="34317" y="73223"/>
                    <a:pt x="34348" y="73223"/>
                  </a:cubicBezTo>
                  <a:lnTo>
                    <a:pt x="51187" y="80275"/>
                  </a:lnTo>
                  <a:lnTo>
                    <a:pt x="51248" y="80275"/>
                  </a:lnTo>
                  <a:cubicBezTo>
                    <a:pt x="51278" y="80275"/>
                    <a:pt x="51278" y="80245"/>
                    <a:pt x="51278" y="80214"/>
                  </a:cubicBezTo>
                  <a:lnTo>
                    <a:pt x="53406" y="60305"/>
                  </a:lnTo>
                  <a:cubicBezTo>
                    <a:pt x="53436" y="60214"/>
                    <a:pt x="53376" y="60183"/>
                    <a:pt x="53345" y="60153"/>
                  </a:cubicBezTo>
                  <a:lnTo>
                    <a:pt x="40579" y="55655"/>
                  </a:lnTo>
                  <a:close/>
                  <a:moveTo>
                    <a:pt x="18785" y="69181"/>
                  </a:moveTo>
                  <a:lnTo>
                    <a:pt x="26992" y="87266"/>
                  </a:lnTo>
                  <a:lnTo>
                    <a:pt x="26992" y="87266"/>
                  </a:lnTo>
                  <a:lnTo>
                    <a:pt x="10487" y="79515"/>
                  </a:lnTo>
                  <a:lnTo>
                    <a:pt x="18785" y="69181"/>
                  </a:lnTo>
                  <a:close/>
                  <a:moveTo>
                    <a:pt x="255902" y="59697"/>
                  </a:moveTo>
                  <a:lnTo>
                    <a:pt x="255933" y="91734"/>
                  </a:lnTo>
                  <a:lnTo>
                    <a:pt x="242680" y="65138"/>
                  </a:lnTo>
                  <a:lnTo>
                    <a:pt x="255902" y="59697"/>
                  </a:lnTo>
                  <a:close/>
                  <a:moveTo>
                    <a:pt x="255980" y="59488"/>
                  </a:moveTo>
                  <a:cubicBezTo>
                    <a:pt x="255970" y="59488"/>
                    <a:pt x="255963" y="59495"/>
                    <a:pt x="255963" y="59515"/>
                  </a:cubicBezTo>
                  <a:lnTo>
                    <a:pt x="242528" y="65016"/>
                  </a:lnTo>
                  <a:cubicBezTo>
                    <a:pt x="242498" y="65016"/>
                    <a:pt x="242498" y="65047"/>
                    <a:pt x="242498" y="65047"/>
                  </a:cubicBezTo>
                  <a:lnTo>
                    <a:pt x="242498" y="65138"/>
                  </a:lnTo>
                  <a:lnTo>
                    <a:pt x="255963" y="92190"/>
                  </a:lnTo>
                  <a:cubicBezTo>
                    <a:pt x="255963" y="92220"/>
                    <a:pt x="256024" y="92220"/>
                    <a:pt x="256054" y="92220"/>
                  </a:cubicBezTo>
                  <a:lnTo>
                    <a:pt x="256084" y="92220"/>
                  </a:lnTo>
                  <a:cubicBezTo>
                    <a:pt x="256115" y="92220"/>
                    <a:pt x="256176" y="92190"/>
                    <a:pt x="256176" y="92129"/>
                  </a:cubicBezTo>
                  <a:lnTo>
                    <a:pt x="256115" y="59545"/>
                  </a:lnTo>
                  <a:cubicBezTo>
                    <a:pt x="256084" y="59545"/>
                    <a:pt x="256084" y="59515"/>
                    <a:pt x="256054" y="59515"/>
                  </a:cubicBezTo>
                  <a:cubicBezTo>
                    <a:pt x="256034" y="59515"/>
                    <a:pt x="256000" y="59488"/>
                    <a:pt x="255980" y="59488"/>
                  </a:cubicBezTo>
                  <a:close/>
                  <a:moveTo>
                    <a:pt x="245780" y="87935"/>
                  </a:moveTo>
                  <a:cubicBezTo>
                    <a:pt x="245750" y="87935"/>
                    <a:pt x="245750" y="87995"/>
                    <a:pt x="245750" y="88026"/>
                  </a:cubicBezTo>
                  <a:lnTo>
                    <a:pt x="249215" y="96962"/>
                  </a:lnTo>
                  <a:cubicBezTo>
                    <a:pt x="249215" y="96993"/>
                    <a:pt x="249245" y="97053"/>
                    <a:pt x="249276" y="97053"/>
                  </a:cubicBezTo>
                  <a:lnTo>
                    <a:pt x="249337" y="97053"/>
                  </a:lnTo>
                  <a:cubicBezTo>
                    <a:pt x="249367" y="97053"/>
                    <a:pt x="249367" y="96962"/>
                    <a:pt x="249367" y="96932"/>
                  </a:cubicBezTo>
                  <a:lnTo>
                    <a:pt x="245902" y="87995"/>
                  </a:lnTo>
                  <a:cubicBezTo>
                    <a:pt x="245902" y="87935"/>
                    <a:pt x="245872" y="87935"/>
                    <a:pt x="245780" y="87935"/>
                  </a:cubicBezTo>
                  <a:close/>
                  <a:moveTo>
                    <a:pt x="37836" y="87312"/>
                  </a:moveTo>
                  <a:cubicBezTo>
                    <a:pt x="37813" y="87312"/>
                    <a:pt x="37798" y="87327"/>
                    <a:pt x="37783" y="87357"/>
                  </a:cubicBezTo>
                  <a:cubicBezTo>
                    <a:pt x="37722" y="87418"/>
                    <a:pt x="37722" y="87448"/>
                    <a:pt x="37783" y="87509"/>
                  </a:cubicBezTo>
                  <a:lnTo>
                    <a:pt x="46050" y="94561"/>
                  </a:lnTo>
                  <a:lnTo>
                    <a:pt x="35868" y="101552"/>
                  </a:lnTo>
                  <a:cubicBezTo>
                    <a:pt x="35837" y="101552"/>
                    <a:pt x="35807" y="101643"/>
                    <a:pt x="35837" y="101673"/>
                  </a:cubicBezTo>
                  <a:cubicBezTo>
                    <a:pt x="35837" y="101704"/>
                    <a:pt x="35868" y="101704"/>
                    <a:pt x="35898" y="101704"/>
                  </a:cubicBezTo>
                  <a:lnTo>
                    <a:pt x="35959" y="101704"/>
                  </a:lnTo>
                  <a:lnTo>
                    <a:pt x="46233" y="94682"/>
                  </a:lnTo>
                  <a:cubicBezTo>
                    <a:pt x="46293" y="94652"/>
                    <a:pt x="46293" y="94652"/>
                    <a:pt x="46293" y="94622"/>
                  </a:cubicBezTo>
                  <a:cubicBezTo>
                    <a:pt x="46293" y="94561"/>
                    <a:pt x="46293" y="94561"/>
                    <a:pt x="46233" y="94530"/>
                  </a:cubicBezTo>
                  <a:lnTo>
                    <a:pt x="37935" y="87357"/>
                  </a:lnTo>
                  <a:cubicBezTo>
                    <a:pt x="37889" y="87327"/>
                    <a:pt x="37859" y="87312"/>
                    <a:pt x="37836" y="87312"/>
                  </a:cubicBezTo>
                  <a:close/>
                  <a:moveTo>
                    <a:pt x="10426" y="79667"/>
                  </a:moveTo>
                  <a:lnTo>
                    <a:pt x="27083" y="87540"/>
                  </a:lnTo>
                  <a:lnTo>
                    <a:pt x="29910" y="102980"/>
                  </a:lnTo>
                  <a:lnTo>
                    <a:pt x="9150" y="108391"/>
                  </a:lnTo>
                  <a:lnTo>
                    <a:pt x="10426" y="79667"/>
                  </a:lnTo>
                  <a:close/>
                  <a:moveTo>
                    <a:pt x="270553" y="75503"/>
                  </a:moveTo>
                  <a:lnTo>
                    <a:pt x="294018" y="94409"/>
                  </a:lnTo>
                  <a:lnTo>
                    <a:pt x="269459" y="112555"/>
                  </a:lnTo>
                  <a:lnTo>
                    <a:pt x="270553" y="75503"/>
                  </a:lnTo>
                  <a:close/>
                  <a:moveTo>
                    <a:pt x="143164" y="0"/>
                  </a:moveTo>
                  <a:lnTo>
                    <a:pt x="123042" y="456"/>
                  </a:lnTo>
                  <a:cubicBezTo>
                    <a:pt x="122982" y="456"/>
                    <a:pt x="122951" y="487"/>
                    <a:pt x="122951" y="517"/>
                  </a:cubicBezTo>
                  <a:lnTo>
                    <a:pt x="114866" y="22827"/>
                  </a:lnTo>
                  <a:lnTo>
                    <a:pt x="100458" y="34803"/>
                  </a:lnTo>
                  <a:lnTo>
                    <a:pt x="80853" y="24621"/>
                  </a:lnTo>
                  <a:lnTo>
                    <a:pt x="80732" y="24621"/>
                  </a:lnTo>
                  <a:lnTo>
                    <a:pt x="67692" y="33405"/>
                  </a:lnTo>
                  <a:lnTo>
                    <a:pt x="67692" y="33435"/>
                  </a:lnTo>
                  <a:lnTo>
                    <a:pt x="64652" y="51764"/>
                  </a:lnTo>
                  <a:lnTo>
                    <a:pt x="44348" y="32220"/>
                  </a:lnTo>
                  <a:lnTo>
                    <a:pt x="50579" y="20912"/>
                  </a:lnTo>
                  <a:lnTo>
                    <a:pt x="50579" y="20821"/>
                  </a:lnTo>
                  <a:cubicBezTo>
                    <a:pt x="50579" y="20791"/>
                    <a:pt x="50549" y="20791"/>
                    <a:pt x="50488" y="20791"/>
                  </a:cubicBezTo>
                  <a:lnTo>
                    <a:pt x="40427" y="18086"/>
                  </a:lnTo>
                  <a:lnTo>
                    <a:pt x="40397" y="18086"/>
                  </a:lnTo>
                  <a:lnTo>
                    <a:pt x="24621" y="29514"/>
                  </a:lnTo>
                  <a:lnTo>
                    <a:pt x="19272" y="17113"/>
                  </a:lnTo>
                  <a:cubicBezTo>
                    <a:pt x="19272" y="17068"/>
                    <a:pt x="19223" y="17040"/>
                    <a:pt x="19185" y="17040"/>
                  </a:cubicBezTo>
                  <a:cubicBezTo>
                    <a:pt x="19171" y="17040"/>
                    <a:pt x="19158" y="17044"/>
                    <a:pt x="19150" y="17052"/>
                  </a:cubicBezTo>
                  <a:lnTo>
                    <a:pt x="8967" y="19697"/>
                  </a:lnTo>
                  <a:cubicBezTo>
                    <a:pt x="8937" y="19697"/>
                    <a:pt x="8907" y="19727"/>
                    <a:pt x="8907" y="19757"/>
                  </a:cubicBezTo>
                  <a:lnTo>
                    <a:pt x="7873" y="40973"/>
                  </a:lnTo>
                  <a:cubicBezTo>
                    <a:pt x="7873" y="41004"/>
                    <a:pt x="7873" y="41034"/>
                    <a:pt x="7904" y="41034"/>
                  </a:cubicBezTo>
                  <a:lnTo>
                    <a:pt x="7964" y="41034"/>
                  </a:lnTo>
                  <a:lnTo>
                    <a:pt x="24621" y="29758"/>
                  </a:lnTo>
                  <a:lnTo>
                    <a:pt x="40305" y="18359"/>
                  </a:lnTo>
                  <a:lnTo>
                    <a:pt x="44074" y="32250"/>
                  </a:lnTo>
                  <a:lnTo>
                    <a:pt x="29333" y="53770"/>
                  </a:lnTo>
                  <a:lnTo>
                    <a:pt x="8329" y="51855"/>
                  </a:lnTo>
                  <a:cubicBezTo>
                    <a:pt x="8238" y="51855"/>
                    <a:pt x="8208" y="51916"/>
                    <a:pt x="8208" y="51946"/>
                  </a:cubicBezTo>
                  <a:cubicBezTo>
                    <a:pt x="8208" y="51977"/>
                    <a:pt x="8238" y="52068"/>
                    <a:pt x="8299" y="52068"/>
                  </a:cubicBezTo>
                  <a:lnTo>
                    <a:pt x="29181" y="53922"/>
                  </a:lnTo>
                  <a:lnTo>
                    <a:pt x="18694" y="68937"/>
                  </a:lnTo>
                  <a:lnTo>
                    <a:pt x="10214" y="79485"/>
                  </a:lnTo>
                  <a:lnTo>
                    <a:pt x="10214" y="79515"/>
                  </a:lnTo>
                  <a:lnTo>
                    <a:pt x="10214" y="79576"/>
                  </a:lnTo>
                  <a:lnTo>
                    <a:pt x="8937" y="108482"/>
                  </a:lnTo>
                  <a:lnTo>
                    <a:pt x="61" y="111522"/>
                  </a:lnTo>
                  <a:cubicBezTo>
                    <a:pt x="31" y="111522"/>
                    <a:pt x="1" y="111552"/>
                    <a:pt x="1" y="111582"/>
                  </a:cubicBezTo>
                  <a:cubicBezTo>
                    <a:pt x="1" y="111643"/>
                    <a:pt x="1" y="111674"/>
                    <a:pt x="31" y="111674"/>
                  </a:cubicBezTo>
                  <a:lnTo>
                    <a:pt x="17174" y="121643"/>
                  </a:lnTo>
                  <a:lnTo>
                    <a:pt x="17265" y="121643"/>
                  </a:lnTo>
                  <a:lnTo>
                    <a:pt x="23223" y="119029"/>
                  </a:lnTo>
                  <a:cubicBezTo>
                    <a:pt x="23253" y="118999"/>
                    <a:pt x="23284" y="118969"/>
                    <a:pt x="23253" y="118938"/>
                  </a:cubicBezTo>
                  <a:cubicBezTo>
                    <a:pt x="23231" y="118894"/>
                    <a:pt x="23209" y="118865"/>
                    <a:pt x="23175" y="118865"/>
                  </a:cubicBezTo>
                  <a:cubicBezTo>
                    <a:pt x="23162" y="118865"/>
                    <a:pt x="23148" y="118869"/>
                    <a:pt x="23132" y="118877"/>
                  </a:cubicBezTo>
                  <a:lnTo>
                    <a:pt x="17205" y="121461"/>
                  </a:lnTo>
                  <a:lnTo>
                    <a:pt x="305" y="111613"/>
                  </a:lnTo>
                  <a:lnTo>
                    <a:pt x="8998" y="108664"/>
                  </a:lnTo>
                  <a:lnTo>
                    <a:pt x="29971" y="103193"/>
                  </a:lnTo>
                  <a:cubicBezTo>
                    <a:pt x="30001" y="103193"/>
                    <a:pt x="30062" y="103102"/>
                    <a:pt x="30062" y="103072"/>
                  </a:cubicBezTo>
                  <a:lnTo>
                    <a:pt x="27205" y="87509"/>
                  </a:lnTo>
                  <a:lnTo>
                    <a:pt x="18846" y="69059"/>
                  </a:lnTo>
                  <a:lnTo>
                    <a:pt x="29393" y="53983"/>
                  </a:lnTo>
                  <a:lnTo>
                    <a:pt x="44166" y="32493"/>
                  </a:lnTo>
                  <a:lnTo>
                    <a:pt x="64561" y="52098"/>
                  </a:lnTo>
                  <a:cubicBezTo>
                    <a:pt x="64592" y="52129"/>
                    <a:pt x="64622" y="52129"/>
                    <a:pt x="64683" y="52129"/>
                  </a:cubicBezTo>
                  <a:cubicBezTo>
                    <a:pt x="64713" y="52129"/>
                    <a:pt x="64744" y="52098"/>
                    <a:pt x="64744" y="52037"/>
                  </a:cubicBezTo>
                  <a:lnTo>
                    <a:pt x="67783" y="33709"/>
                  </a:lnTo>
                  <a:lnTo>
                    <a:pt x="89698" y="47843"/>
                  </a:lnTo>
                  <a:lnTo>
                    <a:pt x="89759" y="47843"/>
                  </a:lnTo>
                  <a:cubicBezTo>
                    <a:pt x="89790" y="47843"/>
                    <a:pt x="89790" y="47843"/>
                    <a:pt x="89820" y="47782"/>
                  </a:cubicBezTo>
                  <a:lnTo>
                    <a:pt x="100458" y="35016"/>
                  </a:lnTo>
                  <a:lnTo>
                    <a:pt x="114562" y="23283"/>
                  </a:lnTo>
                  <a:lnTo>
                    <a:pt x="102708" y="46171"/>
                  </a:lnTo>
                  <a:cubicBezTo>
                    <a:pt x="102647" y="46202"/>
                    <a:pt x="102708" y="46262"/>
                    <a:pt x="102738" y="46262"/>
                  </a:cubicBezTo>
                  <a:lnTo>
                    <a:pt x="118969" y="55290"/>
                  </a:lnTo>
                  <a:lnTo>
                    <a:pt x="119000" y="55290"/>
                  </a:lnTo>
                  <a:lnTo>
                    <a:pt x="141462" y="52493"/>
                  </a:lnTo>
                  <a:cubicBezTo>
                    <a:pt x="141493" y="52493"/>
                    <a:pt x="141523" y="52463"/>
                    <a:pt x="141523" y="52433"/>
                  </a:cubicBezTo>
                  <a:lnTo>
                    <a:pt x="141523" y="52311"/>
                  </a:lnTo>
                  <a:lnTo>
                    <a:pt x="114988" y="22827"/>
                  </a:lnTo>
                  <a:lnTo>
                    <a:pt x="123042" y="608"/>
                  </a:lnTo>
                  <a:lnTo>
                    <a:pt x="142952" y="122"/>
                  </a:lnTo>
                  <a:lnTo>
                    <a:pt x="139000" y="23526"/>
                  </a:lnTo>
                  <a:cubicBezTo>
                    <a:pt x="139000" y="23557"/>
                    <a:pt x="139000" y="23587"/>
                    <a:pt x="139061" y="23648"/>
                  </a:cubicBezTo>
                  <a:lnTo>
                    <a:pt x="158514" y="30700"/>
                  </a:lnTo>
                  <a:lnTo>
                    <a:pt x="157937" y="43891"/>
                  </a:lnTo>
                  <a:cubicBezTo>
                    <a:pt x="157937" y="43922"/>
                    <a:pt x="157937" y="43922"/>
                    <a:pt x="157998" y="43952"/>
                  </a:cubicBezTo>
                  <a:cubicBezTo>
                    <a:pt x="157998" y="43952"/>
                    <a:pt x="158028" y="44013"/>
                    <a:pt x="158058" y="44013"/>
                  </a:cubicBezTo>
                  <a:lnTo>
                    <a:pt x="176782" y="44013"/>
                  </a:lnTo>
                  <a:cubicBezTo>
                    <a:pt x="176843" y="44013"/>
                    <a:pt x="176873" y="43952"/>
                    <a:pt x="176873" y="43922"/>
                  </a:cubicBezTo>
                  <a:lnTo>
                    <a:pt x="180946" y="30882"/>
                  </a:lnTo>
                  <a:lnTo>
                    <a:pt x="201220" y="43952"/>
                  </a:lnTo>
                  <a:lnTo>
                    <a:pt x="204290" y="53588"/>
                  </a:lnTo>
                  <a:cubicBezTo>
                    <a:pt x="204290" y="53618"/>
                    <a:pt x="204351" y="53618"/>
                    <a:pt x="204381" y="53648"/>
                  </a:cubicBezTo>
                  <a:cubicBezTo>
                    <a:pt x="204412" y="53648"/>
                    <a:pt x="204442" y="53648"/>
                    <a:pt x="204442" y="53618"/>
                  </a:cubicBezTo>
                  <a:lnTo>
                    <a:pt x="233136" y="27326"/>
                  </a:lnTo>
                  <a:lnTo>
                    <a:pt x="244656" y="38268"/>
                  </a:lnTo>
                  <a:lnTo>
                    <a:pt x="248273" y="55776"/>
                  </a:lnTo>
                  <a:cubicBezTo>
                    <a:pt x="248273" y="55807"/>
                    <a:pt x="248303" y="55807"/>
                    <a:pt x="248303" y="55867"/>
                  </a:cubicBezTo>
                  <a:lnTo>
                    <a:pt x="248364" y="55867"/>
                  </a:lnTo>
                  <a:lnTo>
                    <a:pt x="262012" y="51065"/>
                  </a:lnTo>
                  <a:cubicBezTo>
                    <a:pt x="262042" y="51065"/>
                    <a:pt x="262042" y="51034"/>
                    <a:pt x="262103" y="51004"/>
                  </a:cubicBezTo>
                  <a:lnTo>
                    <a:pt x="266237" y="38998"/>
                  </a:lnTo>
                  <a:lnTo>
                    <a:pt x="274565" y="42281"/>
                  </a:lnTo>
                  <a:lnTo>
                    <a:pt x="287666" y="59272"/>
                  </a:lnTo>
                  <a:lnTo>
                    <a:pt x="268486" y="69150"/>
                  </a:lnTo>
                  <a:lnTo>
                    <a:pt x="268425" y="69181"/>
                  </a:lnTo>
                  <a:lnTo>
                    <a:pt x="268425" y="69211"/>
                  </a:lnTo>
                  <a:lnTo>
                    <a:pt x="268425" y="69272"/>
                  </a:lnTo>
                  <a:lnTo>
                    <a:pt x="270218" y="75564"/>
                  </a:lnTo>
                  <a:cubicBezTo>
                    <a:pt x="270218" y="75594"/>
                    <a:pt x="270249" y="75655"/>
                    <a:pt x="270310" y="75655"/>
                  </a:cubicBezTo>
                  <a:lnTo>
                    <a:pt x="270340" y="75655"/>
                  </a:lnTo>
                  <a:cubicBezTo>
                    <a:pt x="270370" y="75655"/>
                    <a:pt x="270370" y="75655"/>
                    <a:pt x="270401" y="75594"/>
                  </a:cubicBezTo>
                  <a:lnTo>
                    <a:pt x="270401" y="75594"/>
                  </a:lnTo>
                  <a:lnTo>
                    <a:pt x="269307" y="112737"/>
                  </a:lnTo>
                  <a:lnTo>
                    <a:pt x="273258" y="127084"/>
                  </a:lnTo>
                  <a:cubicBezTo>
                    <a:pt x="273258" y="127145"/>
                    <a:pt x="273288" y="127175"/>
                    <a:pt x="273349" y="127175"/>
                  </a:cubicBezTo>
                  <a:lnTo>
                    <a:pt x="284687" y="126659"/>
                  </a:lnTo>
                  <a:cubicBezTo>
                    <a:pt x="284748" y="126659"/>
                    <a:pt x="284778" y="126628"/>
                    <a:pt x="284778" y="126567"/>
                  </a:cubicBezTo>
                  <a:cubicBezTo>
                    <a:pt x="284778" y="126507"/>
                    <a:pt x="284748" y="126476"/>
                    <a:pt x="284687" y="126476"/>
                  </a:cubicBezTo>
                  <a:lnTo>
                    <a:pt x="273410" y="126963"/>
                  </a:lnTo>
                  <a:lnTo>
                    <a:pt x="269459" y="112768"/>
                  </a:lnTo>
                  <a:lnTo>
                    <a:pt x="294201" y="94500"/>
                  </a:lnTo>
                  <a:cubicBezTo>
                    <a:pt x="294231" y="94470"/>
                    <a:pt x="294231" y="94470"/>
                    <a:pt x="294231" y="94409"/>
                  </a:cubicBezTo>
                  <a:cubicBezTo>
                    <a:pt x="294231" y="94379"/>
                    <a:pt x="294231" y="94348"/>
                    <a:pt x="294201" y="94348"/>
                  </a:cubicBezTo>
                  <a:lnTo>
                    <a:pt x="270614" y="75320"/>
                  </a:lnTo>
                  <a:lnTo>
                    <a:pt x="276085" y="68725"/>
                  </a:lnTo>
                  <a:cubicBezTo>
                    <a:pt x="276115" y="68694"/>
                    <a:pt x="276115" y="68664"/>
                    <a:pt x="276085" y="68603"/>
                  </a:cubicBezTo>
                  <a:cubicBezTo>
                    <a:pt x="276085" y="68573"/>
                    <a:pt x="276024" y="68573"/>
                    <a:pt x="275994" y="68573"/>
                  </a:cubicBezTo>
                  <a:lnTo>
                    <a:pt x="268972" y="69120"/>
                  </a:lnTo>
                  <a:lnTo>
                    <a:pt x="287848" y="59393"/>
                  </a:lnTo>
                  <a:cubicBezTo>
                    <a:pt x="287878" y="59393"/>
                    <a:pt x="287878" y="59363"/>
                    <a:pt x="287878" y="59302"/>
                  </a:cubicBezTo>
                  <a:lnTo>
                    <a:pt x="287878" y="59241"/>
                  </a:lnTo>
                  <a:lnTo>
                    <a:pt x="274747" y="42220"/>
                  </a:lnTo>
                  <a:lnTo>
                    <a:pt x="289520" y="26140"/>
                  </a:lnTo>
                  <a:cubicBezTo>
                    <a:pt x="289550" y="26110"/>
                    <a:pt x="289550" y="26080"/>
                    <a:pt x="289520" y="26019"/>
                  </a:cubicBezTo>
                  <a:lnTo>
                    <a:pt x="282802" y="18694"/>
                  </a:lnTo>
                  <a:lnTo>
                    <a:pt x="282772" y="18663"/>
                  </a:lnTo>
                  <a:lnTo>
                    <a:pt x="267787" y="14742"/>
                  </a:lnTo>
                  <a:lnTo>
                    <a:pt x="267726" y="14742"/>
                  </a:lnTo>
                  <a:cubicBezTo>
                    <a:pt x="267665" y="14742"/>
                    <a:pt x="267665" y="14773"/>
                    <a:pt x="267665" y="14803"/>
                  </a:cubicBezTo>
                  <a:lnTo>
                    <a:pt x="266115" y="38785"/>
                  </a:lnTo>
                  <a:lnTo>
                    <a:pt x="244808" y="38116"/>
                  </a:lnTo>
                  <a:lnTo>
                    <a:pt x="233227" y="27144"/>
                  </a:lnTo>
                  <a:lnTo>
                    <a:pt x="233166" y="27144"/>
                  </a:lnTo>
                  <a:lnTo>
                    <a:pt x="219914" y="24317"/>
                  </a:lnTo>
                  <a:lnTo>
                    <a:pt x="241343" y="17295"/>
                  </a:lnTo>
                  <a:lnTo>
                    <a:pt x="245142" y="21915"/>
                  </a:lnTo>
                  <a:cubicBezTo>
                    <a:pt x="245157" y="21946"/>
                    <a:pt x="245180" y="21961"/>
                    <a:pt x="245207" y="21961"/>
                  </a:cubicBezTo>
                  <a:cubicBezTo>
                    <a:pt x="245233" y="21961"/>
                    <a:pt x="245264" y="21946"/>
                    <a:pt x="245294" y="21915"/>
                  </a:cubicBezTo>
                  <a:cubicBezTo>
                    <a:pt x="245324" y="21885"/>
                    <a:pt x="245324" y="21855"/>
                    <a:pt x="245294" y="21763"/>
                  </a:cubicBezTo>
                  <a:lnTo>
                    <a:pt x="241495" y="17113"/>
                  </a:lnTo>
                  <a:cubicBezTo>
                    <a:pt x="241464" y="17052"/>
                    <a:pt x="241403" y="17052"/>
                    <a:pt x="241373" y="17052"/>
                  </a:cubicBezTo>
                  <a:lnTo>
                    <a:pt x="219549" y="24256"/>
                  </a:lnTo>
                  <a:cubicBezTo>
                    <a:pt x="219549" y="24256"/>
                    <a:pt x="219488" y="24256"/>
                    <a:pt x="219488" y="24286"/>
                  </a:cubicBezTo>
                  <a:lnTo>
                    <a:pt x="210278" y="37083"/>
                  </a:lnTo>
                  <a:cubicBezTo>
                    <a:pt x="210217" y="37113"/>
                    <a:pt x="210217" y="37174"/>
                    <a:pt x="210278" y="37204"/>
                  </a:cubicBezTo>
                  <a:cubicBezTo>
                    <a:pt x="210278" y="37235"/>
                    <a:pt x="210309" y="37235"/>
                    <a:pt x="210339" y="37235"/>
                  </a:cubicBezTo>
                  <a:lnTo>
                    <a:pt x="210369" y="37235"/>
                  </a:lnTo>
                  <a:lnTo>
                    <a:pt x="232680" y="27508"/>
                  </a:lnTo>
                  <a:lnTo>
                    <a:pt x="204442" y="53375"/>
                  </a:lnTo>
                  <a:lnTo>
                    <a:pt x="201372" y="43891"/>
                  </a:lnTo>
                  <a:cubicBezTo>
                    <a:pt x="201372" y="43831"/>
                    <a:pt x="201342" y="43831"/>
                    <a:pt x="201342" y="43831"/>
                  </a:cubicBezTo>
                  <a:lnTo>
                    <a:pt x="181037" y="30761"/>
                  </a:lnTo>
                  <a:lnTo>
                    <a:pt x="192953" y="23557"/>
                  </a:lnTo>
                  <a:lnTo>
                    <a:pt x="204199" y="18207"/>
                  </a:lnTo>
                  <a:cubicBezTo>
                    <a:pt x="204229" y="18177"/>
                    <a:pt x="204260" y="18116"/>
                    <a:pt x="204229" y="18086"/>
                  </a:cubicBezTo>
                  <a:cubicBezTo>
                    <a:pt x="204208" y="18064"/>
                    <a:pt x="204171" y="18043"/>
                    <a:pt x="204141" y="18043"/>
                  </a:cubicBezTo>
                  <a:cubicBezTo>
                    <a:pt x="204128" y="18043"/>
                    <a:pt x="204117" y="18046"/>
                    <a:pt x="204108" y="18055"/>
                  </a:cubicBezTo>
                  <a:lnTo>
                    <a:pt x="192861" y="23405"/>
                  </a:lnTo>
                  <a:lnTo>
                    <a:pt x="180946" y="30609"/>
                  </a:lnTo>
                  <a:lnTo>
                    <a:pt x="170946" y="8481"/>
                  </a:lnTo>
                  <a:cubicBezTo>
                    <a:pt x="170946" y="8420"/>
                    <a:pt x="170916" y="8420"/>
                    <a:pt x="170855" y="8420"/>
                  </a:cubicBezTo>
                  <a:cubicBezTo>
                    <a:pt x="170825" y="8420"/>
                    <a:pt x="170794" y="8420"/>
                    <a:pt x="170794" y="8481"/>
                  </a:cubicBezTo>
                  <a:lnTo>
                    <a:pt x="158636" y="30548"/>
                  </a:lnTo>
                  <a:lnTo>
                    <a:pt x="139243" y="23496"/>
                  </a:lnTo>
                  <a:lnTo>
                    <a:pt x="143286" y="122"/>
                  </a:lnTo>
                  <a:cubicBezTo>
                    <a:pt x="143286" y="61"/>
                    <a:pt x="143286" y="61"/>
                    <a:pt x="143256" y="31"/>
                  </a:cubicBezTo>
                  <a:cubicBezTo>
                    <a:pt x="143256" y="0"/>
                    <a:pt x="143195" y="0"/>
                    <a:pt x="143164"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6" name="Google Shape;4386;p26"/>
            <p:cNvSpPr/>
            <p:nvPr/>
          </p:nvSpPr>
          <p:spPr>
            <a:xfrm>
              <a:off x="326250" y="3390150"/>
              <a:ext cx="360975" cy="210525"/>
            </a:xfrm>
            <a:custGeom>
              <a:rect b="b" l="l" r="r" t="t"/>
              <a:pathLst>
                <a:path extrusionOk="0" h="8421" w="14439">
                  <a:moveTo>
                    <a:pt x="2493" y="1"/>
                  </a:moveTo>
                  <a:lnTo>
                    <a:pt x="1" y="8390"/>
                  </a:lnTo>
                  <a:lnTo>
                    <a:pt x="92" y="8420"/>
                  </a:lnTo>
                  <a:lnTo>
                    <a:pt x="2554" y="183"/>
                  </a:lnTo>
                  <a:lnTo>
                    <a:pt x="14408" y="6171"/>
                  </a:lnTo>
                  <a:lnTo>
                    <a:pt x="14439" y="6080"/>
                  </a:lnTo>
                  <a:lnTo>
                    <a:pt x="2524" y="62"/>
                  </a:lnTo>
                  <a:lnTo>
                    <a:pt x="2493" y="1"/>
                  </a:ln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7" name="Google Shape;4387;p26"/>
            <p:cNvSpPr/>
            <p:nvPr/>
          </p:nvSpPr>
          <p:spPr>
            <a:xfrm>
              <a:off x="377175" y="3380275"/>
              <a:ext cx="24350" cy="24350"/>
            </a:xfrm>
            <a:custGeom>
              <a:rect b="b" l="l" r="r" t="t"/>
              <a:pathLst>
                <a:path extrusionOk="0" h="974" w="974">
                  <a:moveTo>
                    <a:pt x="487" y="1"/>
                  </a:moveTo>
                  <a:cubicBezTo>
                    <a:pt x="213" y="1"/>
                    <a:pt x="0" y="213"/>
                    <a:pt x="0" y="487"/>
                  </a:cubicBezTo>
                  <a:cubicBezTo>
                    <a:pt x="0" y="761"/>
                    <a:pt x="213" y="973"/>
                    <a:pt x="487" y="973"/>
                  </a:cubicBezTo>
                  <a:cubicBezTo>
                    <a:pt x="760" y="973"/>
                    <a:pt x="973" y="761"/>
                    <a:pt x="973" y="487"/>
                  </a:cubicBezTo>
                  <a:cubicBezTo>
                    <a:pt x="973" y="213"/>
                    <a:pt x="73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8" name="Google Shape;4388;p26"/>
            <p:cNvSpPr/>
            <p:nvPr/>
          </p:nvSpPr>
          <p:spPr>
            <a:xfrm>
              <a:off x="675050" y="3531500"/>
              <a:ext cx="24350" cy="24350"/>
            </a:xfrm>
            <a:custGeom>
              <a:rect b="b" l="l" r="r" t="t"/>
              <a:pathLst>
                <a:path extrusionOk="0" h="974" w="974">
                  <a:moveTo>
                    <a:pt x="487" y="0"/>
                  </a:moveTo>
                  <a:cubicBezTo>
                    <a:pt x="244" y="0"/>
                    <a:pt x="1" y="213"/>
                    <a:pt x="1" y="487"/>
                  </a:cubicBezTo>
                  <a:cubicBezTo>
                    <a:pt x="1" y="760"/>
                    <a:pt x="244" y="973"/>
                    <a:pt x="487" y="973"/>
                  </a:cubicBezTo>
                  <a:cubicBezTo>
                    <a:pt x="760" y="973"/>
                    <a:pt x="973" y="760"/>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9" name="Google Shape;4389;p26"/>
            <p:cNvSpPr/>
            <p:nvPr/>
          </p:nvSpPr>
          <p:spPr>
            <a:xfrm>
              <a:off x="314850" y="3586975"/>
              <a:ext cx="25125" cy="25100"/>
            </a:xfrm>
            <a:custGeom>
              <a:rect b="b" l="l" r="r" t="t"/>
              <a:pathLst>
                <a:path extrusionOk="0" h="1004" w="1005">
                  <a:moveTo>
                    <a:pt x="518" y="0"/>
                  </a:moveTo>
                  <a:cubicBezTo>
                    <a:pt x="244" y="0"/>
                    <a:pt x="1" y="243"/>
                    <a:pt x="1" y="517"/>
                  </a:cubicBezTo>
                  <a:cubicBezTo>
                    <a:pt x="1" y="760"/>
                    <a:pt x="244" y="1003"/>
                    <a:pt x="518" y="1003"/>
                  </a:cubicBezTo>
                  <a:cubicBezTo>
                    <a:pt x="761" y="1003"/>
                    <a:pt x="1004" y="760"/>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0" name="Google Shape;4390;p26"/>
            <p:cNvSpPr/>
            <p:nvPr/>
          </p:nvSpPr>
          <p:spPr>
            <a:xfrm>
              <a:off x="3022350" y="1029175"/>
              <a:ext cx="24350" cy="25100"/>
            </a:xfrm>
            <a:custGeom>
              <a:rect b="b" l="l" r="r" t="t"/>
              <a:pathLst>
                <a:path extrusionOk="0" h="1004" w="974">
                  <a:moveTo>
                    <a:pt x="487" y="1"/>
                  </a:moveTo>
                  <a:cubicBezTo>
                    <a:pt x="183" y="1"/>
                    <a:pt x="1" y="244"/>
                    <a:pt x="1" y="487"/>
                  </a:cubicBezTo>
                  <a:cubicBezTo>
                    <a:pt x="1" y="761"/>
                    <a:pt x="214" y="1004"/>
                    <a:pt x="487" y="1004"/>
                  </a:cubicBezTo>
                  <a:cubicBezTo>
                    <a:pt x="761" y="1004"/>
                    <a:pt x="974" y="761"/>
                    <a:pt x="974" y="487"/>
                  </a:cubicBezTo>
                  <a:cubicBezTo>
                    <a:pt x="974"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1" name="Google Shape;4391;p26"/>
            <p:cNvSpPr/>
            <p:nvPr/>
          </p:nvSpPr>
          <p:spPr>
            <a:xfrm>
              <a:off x="4840025" y="1577050"/>
              <a:ext cx="25100" cy="25125"/>
            </a:xfrm>
            <a:custGeom>
              <a:rect b="b" l="l" r="r" t="t"/>
              <a:pathLst>
                <a:path extrusionOk="0" h="1005" w="1004">
                  <a:moveTo>
                    <a:pt x="517" y="1"/>
                  </a:moveTo>
                  <a:cubicBezTo>
                    <a:pt x="244" y="62"/>
                    <a:pt x="0" y="244"/>
                    <a:pt x="0" y="518"/>
                  </a:cubicBezTo>
                  <a:cubicBezTo>
                    <a:pt x="0" y="761"/>
                    <a:pt x="244" y="1004"/>
                    <a:pt x="517" y="1004"/>
                  </a:cubicBezTo>
                  <a:cubicBezTo>
                    <a:pt x="760" y="1004"/>
                    <a:pt x="1003" y="761"/>
                    <a:pt x="1003" y="518"/>
                  </a:cubicBezTo>
                  <a:cubicBezTo>
                    <a:pt x="1003" y="244"/>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2" name="Google Shape;4392;p26"/>
            <p:cNvSpPr/>
            <p:nvPr/>
          </p:nvSpPr>
          <p:spPr>
            <a:xfrm>
              <a:off x="4408400" y="796650"/>
              <a:ext cx="24350" cy="24350"/>
            </a:xfrm>
            <a:custGeom>
              <a:rect b="b" l="l" r="r" t="t"/>
              <a:pathLst>
                <a:path extrusionOk="0" h="974" w="974">
                  <a:moveTo>
                    <a:pt x="487" y="1"/>
                  </a:moveTo>
                  <a:cubicBezTo>
                    <a:pt x="213" y="1"/>
                    <a:pt x="1" y="213"/>
                    <a:pt x="1" y="487"/>
                  </a:cubicBezTo>
                  <a:cubicBezTo>
                    <a:pt x="1" y="761"/>
                    <a:pt x="213" y="973"/>
                    <a:pt x="487" y="973"/>
                  </a:cubicBezTo>
                  <a:cubicBezTo>
                    <a:pt x="761" y="973"/>
                    <a:pt x="973" y="761"/>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3" name="Google Shape;4393;p26"/>
            <p:cNvSpPr/>
            <p:nvPr/>
          </p:nvSpPr>
          <p:spPr>
            <a:xfrm>
              <a:off x="4847625" y="1352125"/>
              <a:ext cx="25100" cy="25100"/>
            </a:xfrm>
            <a:custGeom>
              <a:rect b="b" l="l" r="r" t="t"/>
              <a:pathLst>
                <a:path extrusionOk="0" h="1004" w="1004">
                  <a:moveTo>
                    <a:pt x="517" y="1"/>
                  </a:moveTo>
                  <a:cubicBezTo>
                    <a:pt x="244" y="1"/>
                    <a:pt x="0" y="183"/>
                    <a:pt x="0" y="487"/>
                  </a:cubicBezTo>
                  <a:cubicBezTo>
                    <a:pt x="0" y="761"/>
                    <a:pt x="244" y="1004"/>
                    <a:pt x="517" y="1004"/>
                  </a:cubicBezTo>
                  <a:cubicBezTo>
                    <a:pt x="760" y="1004"/>
                    <a:pt x="1003" y="761"/>
                    <a:pt x="1003" y="487"/>
                  </a:cubicBezTo>
                  <a:cubicBezTo>
                    <a:pt x="1003" y="244"/>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4" name="Google Shape;4394;p26"/>
            <p:cNvSpPr/>
            <p:nvPr/>
          </p:nvSpPr>
          <p:spPr>
            <a:xfrm>
              <a:off x="4903850" y="1082375"/>
              <a:ext cx="25100" cy="25100"/>
            </a:xfrm>
            <a:custGeom>
              <a:rect b="b" l="l" r="r" t="t"/>
              <a:pathLst>
                <a:path extrusionOk="0" h="1004" w="1004">
                  <a:moveTo>
                    <a:pt x="487" y="0"/>
                  </a:moveTo>
                  <a:cubicBezTo>
                    <a:pt x="244" y="0"/>
                    <a:pt x="1" y="244"/>
                    <a:pt x="1" y="487"/>
                  </a:cubicBezTo>
                  <a:cubicBezTo>
                    <a:pt x="1" y="760"/>
                    <a:pt x="244" y="1003"/>
                    <a:pt x="487" y="1003"/>
                  </a:cubicBezTo>
                  <a:cubicBezTo>
                    <a:pt x="761" y="1003"/>
                    <a:pt x="1004" y="760"/>
                    <a:pt x="1004" y="487"/>
                  </a:cubicBezTo>
                  <a:cubicBezTo>
                    <a:pt x="1004" y="244"/>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5" name="Google Shape;4395;p26"/>
            <p:cNvSpPr/>
            <p:nvPr/>
          </p:nvSpPr>
          <p:spPr>
            <a:xfrm>
              <a:off x="5694150" y="1390900"/>
              <a:ext cx="24325" cy="25100"/>
            </a:xfrm>
            <a:custGeom>
              <a:rect b="b" l="l" r="r" t="t"/>
              <a:pathLst>
                <a:path extrusionOk="0" h="1004" w="973">
                  <a:moveTo>
                    <a:pt x="486" y="0"/>
                  </a:moveTo>
                  <a:cubicBezTo>
                    <a:pt x="243" y="0"/>
                    <a:pt x="0" y="243"/>
                    <a:pt x="0" y="517"/>
                  </a:cubicBezTo>
                  <a:cubicBezTo>
                    <a:pt x="0" y="760"/>
                    <a:pt x="243" y="1003"/>
                    <a:pt x="486" y="1003"/>
                  </a:cubicBezTo>
                  <a:cubicBezTo>
                    <a:pt x="760" y="1003"/>
                    <a:pt x="973" y="760"/>
                    <a:pt x="973" y="517"/>
                  </a:cubicBezTo>
                  <a:cubicBezTo>
                    <a:pt x="973" y="24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6" name="Google Shape;4396;p26"/>
            <p:cNvSpPr/>
            <p:nvPr/>
          </p:nvSpPr>
          <p:spPr>
            <a:xfrm>
              <a:off x="5516325" y="1629500"/>
              <a:ext cx="25100" cy="25100"/>
            </a:xfrm>
            <a:custGeom>
              <a:rect b="b" l="l" r="r" t="t"/>
              <a:pathLst>
                <a:path extrusionOk="0" h="1004" w="1004">
                  <a:moveTo>
                    <a:pt x="517" y="0"/>
                  </a:moveTo>
                  <a:cubicBezTo>
                    <a:pt x="244" y="0"/>
                    <a:pt x="1" y="243"/>
                    <a:pt x="1" y="487"/>
                  </a:cubicBezTo>
                  <a:cubicBezTo>
                    <a:pt x="1" y="760"/>
                    <a:pt x="244" y="1003"/>
                    <a:pt x="517" y="1003"/>
                  </a:cubicBezTo>
                  <a:cubicBezTo>
                    <a:pt x="760" y="1003"/>
                    <a:pt x="1004" y="760"/>
                    <a:pt x="1004" y="487"/>
                  </a:cubicBezTo>
                  <a:cubicBezTo>
                    <a:pt x="1004" y="243"/>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7" name="Google Shape;4397;p26"/>
            <p:cNvSpPr/>
            <p:nvPr/>
          </p:nvSpPr>
          <p:spPr>
            <a:xfrm>
              <a:off x="5972250" y="1356700"/>
              <a:ext cx="25125" cy="25100"/>
            </a:xfrm>
            <a:custGeom>
              <a:rect b="b" l="l" r="r" t="t"/>
              <a:pathLst>
                <a:path extrusionOk="0" h="1004" w="1005">
                  <a:moveTo>
                    <a:pt x="518" y="0"/>
                  </a:moveTo>
                  <a:cubicBezTo>
                    <a:pt x="214" y="61"/>
                    <a:pt x="1" y="243"/>
                    <a:pt x="1" y="517"/>
                  </a:cubicBezTo>
                  <a:cubicBezTo>
                    <a:pt x="1" y="760"/>
                    <a:pt x="244" y="1003"/>
                    <a:pt x="518" y="1003"/>
                  </a:cubicBezTo>
                  <a:cubicBezTo>
                    <a:pt x="761" y="1003"/>
                    <a:pt x="1004" y="760"/>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8" name="Google Shape;4398;p26"/>
            <p:cNvSpPr/>
            <p:nvPr/>
          </p:nvSpPr>
          <p:spPr>
            <a:xfrm>
              <a:off x="5958575" y="508650"/>
              <a:ext cx="24350" cy="25100"/>
            </a:xfrm>
            <a:custGeom>
              <a:rect b="b" l="l" r="r" t="t"/>
              <a:pathLst>
                <a:path extrusionOk="0" h="1004" w="974">
                  <a:moveTo>
                    <a:pt x="457" y="1"/>
                  </a:moveTo>
                  <a:cubicBezTo>
                    <a:pt x="183" y="1"/>
                    <a:pt x="1" y="214"/>
                    <a:pt x="1" y="487"/>
                  </a:cubicBezTo>
                  <a:cubicBezTo>
                    <a:pt x="1" y="761"/>
                    <a:pt x="214" y="1004"/>
                    <a:pt x="487" y="1004"/>
                  </a:cubicBezTo>
                  <a:cubicBezTo>
                    <a:pt x="730" y="1004"/>
                    <a:pt x="974" y="761"/>
                    <a:pt x="974" y="487"/>
                  </a:cubicBezTo>
                  <a:cubicBezTo>
                    <a:pt x="974" y="214"/>
                    <a:pt x="700" y="1"/>
                    <a:pt x="45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9" name="Google Shape;4399;p26"/>
            <p:cNvSpPr/>
            <p:nvPr/>
          </p:nvSpPr>
          <p:spPr>
            <a:xfrm>
              <a:off x="6366650" y="534500"/>
              <a:ext cx="24325" cy="24325"/>
            </a:xfrm>
            <a:custGeom>
              <a:rect b="b" l="l" r="r" t="t"/>
              <a:pathLst>
                <a:path extrusionOk="0" h="973" w="973">
                  <a:moveTo>
                    <a:pt x="487" y="0"/>
                  </a:moveTo>
                  <a:cubicBezTo>
                    <a:pt x="244" y="0"/>
                    <a:pt x="0" y="183"/>
                    <a:pt x="0" y="487"/>
                  </a:cubicBezTo>
                  <a:cubicBezTo>
                    <a:pt x="0" y="760"/>
                    <a:pt x="244" y="973"/>
                    <a:pt x="487" y="973"/>
                  </a:cubicBezTo>
                  <a:cubicBezTo>
                    <a:pt x="760" y="973"/>
                    <a:pt x="973" y="760"/>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0" name="Google Shape;4400;p26"/>
            <p:cNvSpPr/>
            <p:nvPr/>
          </p:nvSpPr>
          <p:spPr>
            <a:xfrm>
              <a:off x="5844600" y="1774625"/>
              <a:ext cx="24350" cy="25100"/>
            </a:xfrm>
            <a:custGeom>
              <a:rect b="b" l="l" r="r" t="t"/>
              <a:pathLst>
                <a:path extrusionOk="0" h="1004" w="974">
                  <a:moveTo>
                    <a:pt x="487" y="1"/>
                  </a:moveTo>
                  <a:cubicBezTo>
                    <a:pt x="213" y="1"/>
                    <a:pt x="1" y="244"/>
                    <a:pt x="1" y="518"/>
                  </a:cubicBezTo>
                  <a:cubicBezTo>
                    <a:pt x="1" y="761"/>
                    <a:pt x="213" y="1004"/>
                    <a:pt x="487" y="1004"/>
                  </a:cubicBezTo>
                  <a:cubicBezTo>
                    <a:pt x="760" y="1004"/>
                    <a:pt x="973" y="761"/>
                    <a:pt x="973" y="518"/>
                  </a:cubicBezTo>
                  <a:cubicBezTo>
                    <a:pt x="973" y="244"/>
                    <a:pt x="76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1" name="Google Shape;4401;p26"/>
            <p:cNvSpPr/>
            <p:nvPr/>
          </p:nvSpPr>
          <p:spPr>
            <a:xfrm>
              <a:off x="6049000" y="2034525"/>
              <a:ext cx="25100" cy="24325"/>
            </a:xfrm>
            <a:custGeom>
              <a:rect b="b" l="l" r="r" t="t"/>
              <a:pathLst>
                <a:path extrusionOk="0" h="973" w="1004">
                  <a:moveTo>
                    <a:pt x="518" y="0"/>
                  </a:moveTo>
                  <a:cubicBezTo>
                    <a:pt x="244" y="0"/>
                    <a:pt x="1" y="213"/>
                    <a:pt x="1" y="486"/>
                  </a:cubicBezTo>
                  <a:cubicBezTo>
                    <a:pt x="1" y="760"/>
                    <a:pt x="244" y="973"/>
                    <a:pt x="518" y="973"/>
                  </a:cubicBezTo>
                  <a:cubicBezTo>
                    <a:pt x="761" y="973"/>
                    <a:pt x="1004" y="760"/>
                    <a:pt x="1004" y="486"/>
                  </a:cubicBezTo>
                  <a:cubicBezTo>
                    <a:pt x="1004" y="213"/>
                    <a:pt x="761" y="0"/>
                    <a:pt x="51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2" name="Google Shape;4402;p26"/>
            <p:cNvSpPr/>
            <p:nvPr/>
          </p:nvSpPr>
          <p:spPr>
            <a:xfrm>
              <a:off x="6694150" y="2762500"/>
              <a:ext cx="25100" cy="25100"/>
            </a:xfrm>
            <a:custGeom>
              <a:rect b="b" l="l" r="r" t="t"/>
              <a:pathLst>
                <a:path extrusionOk="0" h="1004" w="1004">
                  <a:moveTo>
                    <a:pt x="518" y="0"/>
                  </a:moveTo>
                  <a:cubicBezTo>
                    <a:pt x="244" y="0"/>
                    <a:pt x="1" y="213"/>
                    <a:pt x="1" y="517"/>
                  </a:cubicBezTo>
                  <a:cubicBezTo>
                    <a:pt x="1" y="760"/>
                    <a:pt x="244" y="1003"/>
                    <a:pt x="518" y="1003"/>
                  </a:cubicBezTo>
                  <a:cubicBezTo>
                    <a:pt x="761" y="1003"/>
                    <a:pt x="1004" y="760"/>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3" name="Google Shape;4403;p26"/>
            <p:cNvSpPr/>
            <p:nvPr/>
          </p:nvSpPr>
          <p:spPr>
            <a:xfrm>
              <a:off x="6564975" y="2904600"/>
              <a:ext cx="25100" cy="24325"/>
            </a:xfrm>
            <a:custGeom>
              <a:rect b="b" l="l" r="r" t="t"/>
              <a:pathLst>
                <a:path extrusionOk="0" h="973" w="1004">
                  <a:moveTo>
                    <a:pt x="517" y="0"/>
                  </a:moveTo>
                  <a:cubicBezTo>
                    <a:pt x="244" y="30"/>
                    <a:pt x="1" y="213"/>
                    <a:pt x="1" y="486"/>
                  </a:cubicBezTo>
                  <a:cubicBezTo>
                    <a:pt x="1" y="760"/>
                    <a:pt x="244" y="973"/>
                    <a:pt x="517" y="973"/>
                  </a:cubicBezTo>
                  <a:cubicBezTo>
                    <a:pt x="761" y="973"/>
                    <a:pt x="1004" y="760"/>
                    <a:pt x="1004" y="486"/>
                  </a:cubicBezTo>
                  <a:cubicBezTo>
                    <a:pt x="1004" y="213"/>
                    <a:pt x="76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4" name="Google Shape;4404;p26"/>
            <p:cNvSpPr/>
            <p:nvPr/>
          </p:nvSpPr>
          <p:spPr>
            <a:xfrm>
              <a:off x="6713150" y="3058075"/>
              <a:ext cx="25100" cy="25100"/>
            </a:xfrm>
            <a:custGeom>
              <a:rect b="b" l="l" r="r" t="t"/>
              <a:pathLst>
                <a:path extrusionOk="0" h="1004" w="1004">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5" name="Google Shape;4405;p26"/>
            <p:cNvSpPr/>
            <p:nvPr/>
          </p:nvSpPr>
          <p:spPr>
            <a:xfrm>
              <a:off x="7274725" y="2934225"/>
              <a:ext cx="24325" cy="25100"/>
            </a:xfrm>
            <a:custGeom>
              <a:rect b="b" l="l" r="r" t="t"/>
              <a:pathLst>
                <a:path extrusionOk="0" h="1004" w="973">
                  <a:moveTo>
                    <a:pt x="487" y="0"/>
                  </a:moveTo>
                  <a:cubicBezTo>
                    <a:pt x="243" y="61"/>
                    <a:pt x="0" y="244"/>
                    <a:pt x="0" y="517"/>
                  </a:cubicBezTo>
                  <a:cubicBezTo>
                    <a:pt x="0" y="760"/>
                    <a:pt x="243" y="1004"/>
                    <a:pt x="487" y="1004"/>
                  </a:cubicBezTo>
                  <a:cubicBezTo>
                    <a:pt x="760" y="1004"/>
                    <a:pt x="973" y="760"/>
                    <a:pt x="973" y="517"/>
                  </a:cubicBezTo>
                  <a:cubicBezTo>
                    <a:pt x="973" y="244"/>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6" name="Google Shape;4406;p26"/>
            <p:cNvSpPr/>
            <p:nvPr/>
          </p:nvSpPr>
          <p:spPr>
            <a:xfrm>
              <a:off x="5814975" y="2073275"/>
              <a:ext cx="24325" cy="24325"/>
            </a:xfrm>
            <a:custGeom>
              <a:rect b="b" l="l" r="r" t="t"/>
              <a:pathLst>
                <a:path extrusionOk="0" h="973" w="973">
                  <a:moveTo>
                    <a:pt x="486" y="0"/>
                  </a:moveTo>
                  <a:cubicBezTo>
                    <a:pt x="213" y="0"/>
                    <a:pt x="0" y="213"/>
                    <a:pt x="0" y="487"/>
                  </a:cubicBezTo>
                  <a:cubicBezTo>
                    <a:pt x="0" y="760"/>
                    <a:pt x="213" y="973"/>
                    <a:pt x="486" y="973"/>
                  </a:cubicBezTo>
                  <a:cubicBezTo>
                    <a:pt x="760" y="973"/>
                    <a:pt x="973" y="760"/>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7" name="Google Shape;4407;p26"/>
            <p:cNvSpPr/>
            <p:nvPr/>
          </p:nvSpPr>
          <p:spPr>
            <a:xfrm>
              <a:off x="6249625" y="2269325"/>
              <a:ext cx="25100" cy="25100"/>
            </a:xfrm>
            <a:custGeom>
              <a:rect b="b" l="l" r="r" t="t"/>
              <a:pathLst>
                <a:path extrusionOk="0" h="1004" w="1004">
                  <a:moveTo>
                    <a:pt x="487" y="0"/>
                  </a:moveTo>
                  <a:cubicBezTo>
                    <a:pt x="244" y="0"/>
                    <a:pt x="0" y="243"/>
                    <a:pt x="0" y="517"/>
                  </a:cubicBezTo>
                  <a:cubicBezTo>
                    <a:pt x="0" y="760"/>
                    <a:pt x="244" y="1003"/>
                    <a:pt x="487" y="1003"/>
                  </a:cubicBezTo>
                  <a:cubicBezTo>
                    <a:pt x="760" y="1003"/>
                    <a:pt x="1003" y="791"/>
                    <a:pt x="1003" y="517"/>
                  </a:cubicBezTo>
                  <a:cubicBezTo>
                    <a:pt x="1003" y="24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8" name="Google Shape;4408;p26"/>
            <p:cNvSpPr/>
            <p:nvPr/>
          </p:nvSpPr>
          <p:spPr>
            <a:xfrm>
              <a:off x="1756375" y="1772350"/>
              <a:ext cx="24350" cy="24350"/>
            </a:xfrm>
            <a:custGeom>
              <a:rect b="b" l="l" r="r" t="t"/>
              <a:pathLst>
                <a:path extrusionOk="0" h="974" w="974">
                  <a:moveTo>
                    <a:pt x="487" y="1"/>
                  </a:moveTo>
                  <a:cubicBezTo>
                    <a:pt x="213" y="1"/>
                    <a:pt x="1" y="213"/>
                    <a:pt x="1" y="487"/>
                  </a:cubicBezTo>
                  <a:cubicBezTo>
                    <a:pt x="1" y="761"/>
                    <a:pt x="213" y="973"/>
                    <a:pt x="487" y="973"/>
                  </a:cubicBezTo>
                  <a:cubicBezTo>
                    <a:pt x="761" y="973"/>
                    <a:pt x="973" y="761"/>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9" name="Google Shape;4409;p26"/>
            <p:cNvSpPr/>
            <p:nvPr/>
          </p:nvSpPr>
          <p:spPr>
            <a:xfrm>
              <a:off x="1823250" y="1881025"/>
              <a:ext cx="25100" cy="25100"/>
            </a:xfrm>
            <a:custGeom>
              <a:rect b="b" l="l" r="r" t="t"/>
              <a:pathLst>
                <a:path extrusionOk="0" h="1004" w="1004">
                  <a:moveTo>
                    <a:pt x="517" y="0"/>
                  </a:moveTo>
                  <a:cubicBezTo>
                    <a:pt x="244" y="0"/>
                    <a:pt x="0" y="243"/>
                    <a:pt x="0" y="517"/>
                  </a:cubicBezTo>
                  <a:cubicBezTo>
                    <a:pt x="0" y="760"/>
                    <a:pt x="244" y="1003"/>
                    <a:pt x="517" y="1003"/>
                  </a:cubicBezTo>
                  <a:cubicBezTo>
                    <a:pt x="760" y="1003"/>
                    <a:pt x="1003" y="760"/>
                    <a:pt x="1003" y="517"/>
                  </a:cubicBezTo>
                  <a:cubicBezTo>
                    <a:pt x="1003" y="243"/>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0" name="Google Shape;4410;p26"/>
            <p:cNvSpPr/>
            <p:nvPr/>
          </p:nvSpPr>
          <p:spPr>
            <a:xfrm>
              <a:off x="7180500" y="3434225"/>
              <a:ext cx="106400" cy="78300"/>
            </a:xfrm>
            <a:custGeom>
              <a:rect b="b" l="l" r="r" t="t"/>
              <a:pathLst>
                <a:path extrusionOk="0" h="3132" w="4256">
                  <a:moveTo>
                    <a:pt x="4195" y="1"/>
                  </a:moveTo>
                  <a:lnTo>
                    <a:pt x="0" y="3040"/>
                  </a:lnTo>
                  <a:lnTo>
                    <a:pt x="0" y="3131"/>
                  </a:lnTo>
                  <a:lnTo>
                    <a:pt x="91" y="3131"/>
                  </a:lnTo>
                  <a:lnTo>
                    <a:pt x="4225" y="92"/>
                  </a:lnTo>
                  <a:cubicBezTo>
                    <a:pt x="4256" y="92"/>
                    <a:pt x="4256" y="31"/>
                    <a:pt x="4256" y="31"/>
                  </a:cubicBezTo>
                  <a:lnTo>
                    <a:pt x="4256" y="1"/>
                  </a:ln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1" name="Google Shape;4411;p26"/>
            <p:cNvSpPr/>
            <p:nvPr/>
          </p:nvSpPr>
          <p:spPr>
            <a:xfrm>
              <a:off x="7169100" y="3498050"/>
              <a:ext cx="25100" cy="24425"/>
            </a:xfrm>
            <a:custGeom>
              <a:rect b="b" l="l" r="r" t="t"/>
              <a:pathLst>
                <a:path extrusionOk="0" h="977" w="1004">
                  <a:moveTo>
                    <a:pt x="456" y="1"/>
                  </a:moveTo>
                  <a:cubicBezTo>
                    <a:pt x="213" y="31"/>
                    <a:pt x="0" y="275"/>
                    <a:pt x="0" y="518"/>
                  </a:cubicBezTo>
                  <a:cubicBezTo>
                    <a:pt x="57" y="800"/>
                    <a:pt x="244" y="977"/>
                    <a:pt x="489" y="977"/>
                  </a:cubicBezTo>
                  <a:cubicBezTo>
                    <a:pt x="508" y="977"/>
                    <a:pt x="527" y="976"/>
                    <a:pt x="547" y="974"/>
                  </a:cubicBezTo>
                  <a:cubicBezTo>
                    <a:pt x="821" y="943"/>
                    <a:pt x="1003" y="730"/>
                    <a:pt x="1003" y="457"/>
                  </a:cubicBezTo>
                  <a:cubicBezTo>
                    <a:pt x="973" y="183"/>
                    <a:pt x="730" y="1"/>
                    <a:pt x="45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2" name="Google Shape;4412;p26"/>
            <p:cNvSpPr/>
            <p:nvPr/>
          </p:nvSpPr>
          <p:spPr>
            <a:xfrm>
              <a:off x="7273950" y="3422075"/>
              <a:ext cx="24350" cy="24425"/>
            </a:xfrm>
            <a:custGeom>
              <a:rect b="b" l="l" r="r" t="t"/>
              <a:pathLst>
                <a:path extrusionOk="0" h="977" w="974">
                  <a:moveTo>
                    <a:pt x="457" y="0"/>
                  </a:moveTo>
                  <a:cubicBezTo>
                    <a:pt x="183" y="31"/>
                    <a:pt x="1" y="274"/>
                    <a:pt x="1" y="517"/>
                  </a:cubicBezTo>
                  <a:cubicBezTo>
                    <a:pt x="1" y="799"/>
                    <a:pt x="236" y="976"/>
                    <a:pt x="464" y="976"/>
                  </a:cubicBezTo>
                  <a:cubicBezTo>
                    <a:pt x="482" y="976"/>
                    <a:pt x="500" y="975"/>
                    <a:pt x="518" y="973"/>
                  </a:cubicBezTo>
                  <a:cubicBezTo>
                    <a:pt x="791" y="943"/>
                    <a:pt x="973" y="730"/>
                    <a:pt x="973" y="456"/>
                  </a:cubicBezTo>
                  <a:cubicBezTo>
                    <a:pt x="943" y="183"/>
                    <a:pt x="730" y="0"/>
                    <a:pt x="45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3" name="Google Shape;4413;p26"/>
            <p:cNvSpPr/>
            <p:nvPr/>
          </p:nvSpPr>
          <p:spPr>
            <a:xfrm>
              <a:off x="1498025" y="2330875"/>
              <a:ext cx="24325" cy="24350"/>
            </a:xfrm>
            <a:custGeom>
              <a:rect b="b" l="l" r="r" t="t"/>
              <a:pathLst>
                <a:path extrusionOk="0" h="974" w="973">
                  <a:moveTo>
                    <a:pt x="486" y="0"/>
                  </a:moveTo>
                  <a:cubicBezTo>
                    <a:pt x="213" y="0"/>
                    <a:pt x="0" y="213"/>
                    <a:pt x="0" y="487"/>
                  </a:cubicBezTo>
                  <a:cubicBezTo>
                    <a:pt x="0" y="760"/>
                    <a:pt x="213" y="973"/>
                    <a:pt x="486" y="973"/>
                  </a:cubicBezTo>
                  <a:cubicBezTo>
                    <a:pt x="760" y="973"/>
                    <a:pt x="973" y="760"/>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4" name="Google Shape;4414;p26"/>
            <p:cNvSpPr/>
            <p:nvPr/>
          </p:nvSpPr>
          <p:spPr>
            <a:xfrm>
              <a:off x="893900" y="2115825"/>
              <a:ext cx="24350" cy="25100"/>
            </a:xfrm>
            <a:custGeom>
              <a:rect b="b" l="l" r="r" t="t"/>
              <a:pathLst>
                <a:path extrusionOk="0" h="1004" w="974">
                  <a:moveTo>
                    <a:pt x="487" y="0"/>
                  </a:moveTo>
                  <a:cubicBezTo>
                    <a:pt x="213" y="0"/>
                    <a:pt x="0" y="244"/>
                    <a:pt x="0" y="487"/>
                  </a:cubicBezTo>
                  <a:cubicBezTo>
                    <a:pt x="0" y="760"/>
                    <a:pt x="213" y="1003"/>
                    <a:pt x="487" y="1003"/>
                  </a:cubicBezTo>
                  <a:cubicBezTo>
                    <a:pt x="760" y="1003"/>
                    <a:pt x="973" y="760"/>
                    <a:pt x="973" y="487"/>
                  </a:cubicBezTo>
                  <a:cubicBezTo>
                    <a:pt x="973" y="244"/>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5" name="Google Shape;4415;p26"/>
            <p:cNvSpPr/>
            <p:nvPr/>
          </p:nvSpPr>
          <p:spPr>
            <a:xfrm>
              <a:off x="473675" y="1927375"/>
              <a:ext cx="25100" cy="25100"/>
            </a:xfrm>
            <a:custGeom>
              <a:rect b="b" l="l" r="r" t="t"/>
              <a:pathLst>
                <a:path extrusionOk="0" h="1004" w="1004">
                  <a:moveTo>
                    <a:pt x="487" y="0"/>
                  </a:moveTo>
                  <a:cubicBezTo>
                    <a:pt x="244" y="0"/>
                    <a:pt x="1" y="243"/>
                    <a:pt x="1" y="517"/>
                  </a:cubicBezTo>
                  <a:cubicBezTo>
                    <a:pt x="1" y="760"/>
                    <a:pt x="244" y="1003"/>
                    <a:pt x="487" y="1003"/>
                  </a:cubicBezTo>
                  <a:cubicBezTo>
                    <a:pt x="761" y="1003"/>
                    <a:pt x="1004" y="791"/>
                    <a:pt x="1004" y="517"/>
                  </a:cubicBezTo>
                  <a:cubicBezTo>
                    <a:pt x="1004" y="24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6" name="Google Shape;4416;p26"/>
            <p:cNvSpPr/>
            <p:nvPr/>
          </p:nvSpPr>
          <p:spPr>
            <a:xfrm>
              <a:off x="760925" y="771575"/>
              <a:ext cx="24325" cy="25100"/>
            </a:xfrm>
            <a:custGeom>
              <a:rect b="b" l="l" r="r" t="t"/>
              <a:pathLst>
                <a:path extrusionOk="0" h="1004" w="973">
                  <a:moveTo>
                    <a:pt x="487" y="1"/>
                  </a:moveTo>
                  <a:cubicBezTo>
                    <a:pt x="213" y="1"/>
                    <a:pt x="0" y="244"/>
                    <a:pt x="0" y="517"/>
                  </a:cubicBezTo>
                  <a:cubicBezTo>
                    <a:pt x="0" y="761"/>
                    <a:pt x="213" y="1004"/>
                    <a:pt x="487" y="1004"/>
                  </a:cubicBezTo>
                  <a:cubicBezTo>
                    <a:pt x="760" y="1004"/>
                    <a:pt x="973" y="761"/>
                    <a:pt x="973" y="517"/>
                  </a:cubicBezTo>
                  <a:cubicBezTo>
                    <a:pt x="973" y="244"/>
                    <a:pt x="73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7" name="Google Shape;4417;p26"/>
            <p:cNvSpPr/>
            <p:nvPr/>
          </p:nvSpPr>
          <p:spPr>
            <a:xfrm>
              <a:off x="670500" y="2012475"/>
              <a:ext cx="24325" cy="24350"/>
            </a:xfrm>
            <a:custGeom>
              <a:rect b="b" l="l" r="r" t="t"/>
              <a:pathLst>
                <a:path extrusionOk="0" h="974" w="973">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8" name="Google Shape;4418;p26"/>
            <p:cNvSpPr/>
            <p:nvPr/>
          </p:nvSpPr>
          <p:spPr>
            <a:xfrm>
              <a:off x="696325" y="2446375"/>
              <a:ext cx="24350" cy="25100"/>
            </a:xfrm>
            <a:custGeom>
              <a:rect b="b" l="l" r="r" t="t"/>
              <a:pathLst>
                <a:path extrusionOk="0" h="1004" w="974">
                  <a:moveTo>
                    <a:pt x="487" y="0"/>
                  </a:moveTo>
                  <a:cubicBezTo>
                    <a:pt x="213" y="0"/>
                    <a:pt x="1" y="244"/>
                    <a:pt x="1" y="487"/>
                  </a:cubicBezTo>
                  <a:cubicBezTo>
                    <a:pt x="1" y="760"/>
                    <a:pt x="213" y="1004"/>
                    <a:pt x="487" y="1004"/>
                  </a:cubicBezTo>
                  <a:cubicBezTo>
                    <a:pt x="761" y="1004"/>
                    <a:pt x="973" y="760"/>
                    <a:pt x="973" y="487"/>
                  </a:cubicBezTo>
                  <a:cubicBezTo>
                    <a:pt x="973" y="244"/>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9" name="Google Shape;4419;p26"/>
            <p:cNvSpPr/>
            <p:nvPr/>
          </p:nvSpPr>
          <p:spPr>
            <a:xfrm>
              <a:off x="1080825" y="2792875"/>
              <a:ext cx="24350" cy="25100"/>
            </a:xfrm>
            <a:custGeom>
              <a:rect b="b" l="l" r="r" t="t"/>
              <a:pathLst>
                <a:path extrusionOk="0" h="1004" w="974">
                  <a:moveTo>
                    <a:pt x="487" y="1"/>
                  </a:moveTo>
                  <a:cubicBezTo>
                    <a:pt x="214" y="1"/>
                    <a:pt x="1" y="244"/>
                    <a:pt x="1" y="518"/>
                  </a:cubicBezTo>
                  <a:cubicBezTo>
                    <a:pt x="1" y="761"/>
                    <a:pt x="214" y="1004"/>
                    <a:pt x="487" y="1004"/>
                  </a:cubicBezTo>
                  <a:cubicBezTo>
                    <a:pt x="761" y="1004"/>
                    <a:pt x="973" y="761"/>
                    <a:pt x="973" y="518"/>
                  </a:cubicBezTo>
                  <a:cubicBezTo>
                    <a:pt x="973"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0" name="Google Shape;4420;p26"/>
            <p:cNvSpPr/>
            <p:nvPr/>
          </p:nvSpPr>
          <p:spPr>
            <a:xfrm>
              <a:off x="1358950" y="2805800"/>
              <a:ext cx="25100" cy="24350"/>
            </a:xfrm>
            <a:custGeom>
              <a:rect b="b" l="l" r="r" t="t"/>
              <a:pathLst>
                <a:path extrusionOk="0" h="974" w="1004">
                  <a:moveTo>
                    <a:pt x="487" y="1"/>
                  </a:moveTo>
                  <a:cubicBezTo>
                    <a:pt x="244" y="1"/>
                    <a:pt x="1" y="213"/>
                    <a:pt x="1" y="487"/>
                  </a:cubicBezTo>
                  <a:cubicBezTo>
                    <a:pt x="1" y="760"/>
                    <a:pt x="244" y="973"/>
                    <a:pt x="487" y="973"/>
                  </a:cubicBezTo>
                  <a:cubicBezTo>
                    <a:pt x="761" y="973"/>
                    <a:pt x="1004" y="760"/>
                    <a:pt x="1004" y="487"/>
                  </a:cubicBezTo>
                  <a:cubicBezTo>
                    <a:pt x="1004" y="213"/>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1" name="Google Shape;4421;p26"/>
            <p:cNvSpPr/>
            <p:nvPr/>
          </p:nvSpPr>
          <p:spPr>
            <a:xfrm>
              <a:off x="2108200" y="1576300"/>
              <a:ext cx="25100" cy="25100"/>
            </a:xfrm>
            <a:custGeom>
              <a:rect b="b" l="l" r="r" t="t"/>
              <a:pathLst>
                <a:path extrusionOk="0" h="1004" w="1004">
                  <a:moveTo>
                    <a:pt x="518" y="1"/>
                  </a:moveTo>
                  <a:cubicBezTo>
                    <a:pt x="244" y="1"/>
                    <a:pt x="1" y="244"/>
                    <a:pt x="1" y="487"/>
                  </a:cubicBezTo>
                  <a:cubicBezTo>
                    <a:pt x="1" y="760"/>
                    <a:pt x="244" y="1004"/>
                    <a:pt x="518" y="1004"/>
                  </a:cubicBezTo>
                  <a:cubicBezTo>
                    <a:pt x="761" y="1004"/>
                    <a:pt x="1004" y="760"/>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2" name="Google Shape;4422;p26"/>
            <p:cNvSpPr/>
            <p:nvPr/>
          </p:nvSpPr>
          <p:spPr>
            <a:xfrm>
              <a:off x="2468400" y="1520075"/>
              <a:ext cx="25100" cy="25100"/>
            </a:xfrm>
            <a:custGeom>
              <a:rect b="b" l="l" r="r" t="t"/>
              <a:pathLst>
                <a:path extrusionOk="0" h="1004" w="1004">
                  <a:moveTo>
                    <a:pt x="487" y="0"/>
                  </a:moveTo>
                  <a:cubicBezTo>
                    <a:pt x="213" y="0"/>
                    <a:pt x="0" y="243"/>
                    <a:pt x="0" y="517"/>
                  </a:cubicBezTo>
                  <a:cubicBezTo>
                    <a:pt x="0" y="760"/>
                    <a:pt x="213" y="1003"/>
                    <a:pt x="487" y="1003"/>
                  </a:cubicBezTo>
                  <a:cubicBezTo>
                    <a:pt x="760" y="1003"/>
                    <a:pt x="1003" y="760"/>
                    <a:pt x="1003" y="517"/>
                  </a:cubicBezTo>
                  <a:cubicBezTo>
                    <a:pt x="1003" y="24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3" name="Google Shape;4423;p26"/>
            <p:cNvSpPr/>
            <p:nvPr/>
          </p:nvSpPr>
          <p:spPr>
            <a:xfrm>
              <a:off x="1943300" y="1340725"/>
              <a:ext cx="24350" cy="25100"/>
            </a:xfrm>
            <a:custGeom>
              <a:rect b="b" l="l" r="r" t="t"/>
              <a:pathLst>
                <a:path extrusionOk="0" h="1004" w="974">
                  <a:moveTo>
                    <a:pt x="487" y="1"/>
                  </a:moveTo>
                  <a:cubicBezTo>
                    <a:pt x="214" y="1"/>
                    <a:pt x="1" y="244"/>
                    <a:pt x="1" y="487"/>
                  </a:cubicBezTo>
                  <a:cubicBezTo>
                    <a:pt x="1" y="761"/>
                    <a:pt x="214" y="1004"/>
                    <a:pt x="487" y="1004"/>
                  </a:cubicBezTo>
                  <a:cubicBezTo>
                    <a:pt x="761" y="1004"/>
                    <a:pt x="974" y="761"/>
                    <a:pt x="974" y="487"/>
                  </a:cubicBezTo>
                  <a:cubicBezTo>
                    <a:pt x="974"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4" name="Google Shape;4424;p26"/>
            <p:cNvSpPr/>
            <p:nvPr/>
          </p:nvSpPr>
          <p:spPr>
            <a:xfrm>
              <a:off x="1476725" y="964600"/>
              <a:ext cx="25125" cy="24325"/>
            </a:xfrm>
            <a:custGeom>
              <a:rect b="b" l="l" r="r" t="t"/>
              <a:pathLst>
                <a:path extrusionOk="0" h="973" w="1005">
                  <a:moveTo>
                    <a:pt x="487" y="0"/>
                  </a:moveTo>
                  <a:cubicBezTo>
                    <a:pt x="244" y="31"/>
                    <a:pt x="1" y="243"/>
                    <a:pt x="1" y="486"/>
                  </a:cubicBezTo>
                  <a:cubicBezTo>
                    <a:pt x="1" y="760"/>
                    <a:pt x="244" y="973"/>
                    <a:pt x="487" y="973"/>
                  </a:cubicBezTo>
                  <a:cubicBezTo>
                    <a:pt x="761" y="973"/>
                    <a:pt x="1004" y="760"/>
                    <a:pt x="1004" y="486"/>
                  </a:cubicBezTo>
                  <a:cubicBezTo>
                    <a:pt x="1004" y="24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5" name="Google Shape;4425;p26"/>
            <p:cNvSpPr/>
            <p:nvPr/>
          </p:nvSpPr>
          <p:spPr>
            <a:xfrm>
              <a:off x="1476725" y="1230550"/>
              <a:ext cx="25125" cy="25100"/>
            </a:xfrm>
            <a:custGeom>
              <a:rect b="b" l="l" r="r" t="t"/>
              <a:pathLst>
                <a:path extrusionOk="0" h="1004" w="1005">
                  <a:moveTo>
                    <a:pt x="487" y="1"/>
                  </a:moveTo>
                  <a:cubicBezTo>
                    <a:pt x="183" y="1"/>
                    <a:pt x="1" y="213"/>
                    <a:pt x="1" y="487"/>
                  </a:cubicBezTo>
                  <a:cubicBezTo>
                    <a:pt x="1" y="760"/>
                    <a:pt x="244" y="1004"/>
                    <a:pt x="487" y="1004"/>
                  </a:cubicBezTo>
                  <a:cubicBezTo>
                    <a:pt x="761" y="1004"/>
                    <a:pt x="1004" y="760"/>
                    <a:pt x="1004" y="487"/>
                  </a:cubicBezTo>
                  <a:cubicBezTo>
                    <a:pt x="1004" y="213"/>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6" name="Google Shape;4426;p26"/>
            <p:cNvSpPr/>
            <p:nvPr/>
          </p:nvSpPr>
          <p:spPr>
            <a:xfrm>
              <a:off x="1259400" y="1665975"/>
              <a:ext cx="24350" cy="24325"/>
            </a:xfrm>
            <a:custGeom>
              <a:rect b="b" l="l" r="r" t="t"/>
              <a:pathLst>
                <a:path extrusionOk="0" h="973" w="974">
                  <a:moveTo>
                    <a:pt x="487" y="0"/>
                  </a:moveTo>
                  <a:cubicBezTo>
                    <a:pt x="214" y="0"/>
                    <a:pt x="1" y="213"/>
                    <a:pt x="1" y="487"/>
                  </a:cubicBezTo>
                  <a:cubicBezTo>
                    <a:pt x="1" y="760"/>
                    <a:pt x="214" y="973"/>
                    <a:pt x="487" y="973"/>
                  </a:cubicBezTo>
                  <a:cubicBezTo>
                    <a:pt x="761" y="973"/>
                    <a:pt x="973" y="760"/>
                    <a:pt x="973" y="487"/>
                  </a:cubicBezTo>
                  <a:cubicBezTo>
                    <a:pt x="973" y="21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7" name="Google Shape;4427;p26"/>
            <p:cNvSpPr/>
            <p:nvPr/>
          </p:nvSpPr>
          <p:spPr>
            <a:xfrm>
              <a:off x="4067975" y="835400"/>
              <a:ext cx="25100" cy="25100"/>
            </a:xfrm>
            <a:custGeom>
              <a:rect b="b" l="l" r="r" t="t"/>
              <a:pathLst>
                <a:path extrusionOk="0" h="1004" w="1004">
                  <a:moveTo>
                    <a:pt x="487" y="1"/>
                  </a:moveTo>
                  <a:cubicBezTo>
                    <a:pt x="244" y="1"/>
                    <a:pt x="0" y="244"/>
                    <a:pt x="0" y="487"/>
                  </a:cubicBezTo>
                  <a:cubicBezTo>
                    <a:pt x="0" y="761"/>
                    <a:pt x="244" y="1004"/>
                    <a:pt x="487" y="1004"/>
                  </a:cubicBezTo>
                  <a:cubicBezTo>
                    <a:pt x="760" y="1004"/>
                    <a:pt x="943" y="761"/>
                    <a:pt x="1003" y="487"/>
                  </a:cubicBezTo>
                  <a:cubicBezTo>
                    <a:pt x="1003" y="244"/>
                    <a:pt x="76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8" name="Google Shape;4428;p26"/>
            <p:cNvSpPr/>
            <p:nvPr/>
          </p:nvSpPr>
          <p:spPr>
            <a:xfrm>
              <a:off x="3581650" y="660625"/>
              <a:ext cx="25100" cy="25100"/>
            </a:xfrm>
            <a:custGeom>
              <a:rect b="b" l="l" r="r" t="t"/>
              <a:pathLst>
                <a:path extrusionOk="0" h="1004" w="1004">
                  <a:moveTo>
                    <a:pt x="486" y="1"/>
                  </a:moveTo>
                  <a:cubicBezTo>
                    <a:pt x="243" y="1"/>
                    <a:pt x="0" y="244"/>
                    <a:pt x="0" y="487"/>
                  </a:cubicBezTo>
                  <a:cubicBezTo>
                    <a:pt x="0" y="761"/>
                    <a:pt x="243" y="1004"/>
                    <a:pt x="486" y="1004"/>
                  </a:cubicBezTo>
                  <a:cubicBezTo>
                    <a:pt x="760" y="1004"/>
                    <a:pt x="1003" y="761"/>
                    <a:pt x="1003" y="487"/>
                  </a:cubicBezTo>
                  <a:cubicBezTo>
                    <a:pt x="1003" y="24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9" name="Google Shape;4429;p26"/>
            <p:cNvSpPr/>
            <p:nvPr/>
          </p:nvSpPr>
          <p:spPr>
            <a:xfrm>
              <a:off x="2974475" y="644675"/>
              <a:ext cx="25100" cy="24350"/>
            </a:xfrm>
            <a:custGeom>
              <a:rect b="b" l="l" r="r" t="t"/>
              <a:pathLst>
                <a:path extrusionOk="0" h="974" w="1004">
                  <a:moveTo>
                    <a:pt x="487" y="1"/>
                  </a:moveTo>
                  <a:cubicBezTo>
                    <a:pt x="244" y="1"/>
                    <a:pt x="1" y="213"/>
                    <a:pt x="1" y="487"/>
                  </a:cubicBezTo>
                  <a:cubicBezTo>
                    <a:pt x="1" y="760"/>
                    <a:pt x="244" y="973"/>
                    <a:pt x="487" y="973"/>
                  </a:cubicBezTo>
                  <a:cubicBezTo>
                    <a:pt x="761" y="973"/>
                    <a:pt x="1004" y="760"/>
                    <a:pt x="1004" y="487"/>
                  </a:cubicBezTo>
                  <a:cubicBezTo>
                    <a:pt x="1004" y="213"/>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0" name="Google Shape;4430;p26"/>
            <p:cNvSpPr/>
            <p:nvPr/>
          </p:nvSpPr>
          <p:spPr>
            <a:xfrm>
              <a:off x="2615825" y="942550"/>
              <a:ext cx="24325" cy="25100"/>
            </a:xfrm>
            <a:custGeom>
              <a:rect b="b" l="l" r="r" t="t"/>
              <a:pathLst>
                <a:path extrusionOk="0" h="1004" w="973">
                  <a:moveTo>
                    <a:pt x="486" y="1"/>
                  </a:moveTo>
                  <a:cubicBezTo>
                    <a:pt x="213" y="1"/>
                    <a:pt x="0" y="244"/>
                    <a:pt x="0" y="517"/>
                  </a:cubicBezTo>
                  <a:cubicBezTo>
                    <a:pt x="0" y="761"/>
                    <a:pt x="213" y="1004"/>
                    <a:pt x="486" y="1004"/>
                  </a:cubicBezTo>
                  <a:cubicBezTo>
                    <a:pt x="760" y="1004"/>
                    <a:pt x="973" y="821"/>
                    <a:pt x="973" y="517"/>
                  </a:cubicBezTo>
                  <a:cubicBezTo>
                    <a:pt x="973" y="24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1" name="Google Shape;4431;p26"/>
            <p:cNvSpPr/>
            <p:nvPr/>
          </p:nvSpPr>
          <p:spPr>
            <a:xfrm>
              <a:off x="2124925" y="688000"/>
              <a:ext cx="24350" cy="25100"/>
            </a:xfrm>
            <a:custGeom>
              <a:rect b="b" l="l" r="r" t="t"/>
              <a:pathLst>
                <a:path extrusionOk="0" h="1004" w="974">
                  <a:moveTo>
                    <a:pt x="487" y="0"/>
                  </a:moveTo>
                  <a:cubicBezTo>
                    <a:pt x="213" y="0"/>
                    <a:pt x="1" y="243"/>
                    <a:pt x="1" y="517"/>
                  </a:cubicBezTo>
                  <a:cubicBezTo>
                    <a:pt x="1" y="760"/>
                    <a:pt x="213" y="1003"/>
                    <a:pt x="487" y="1003"/>
                  </a:cubicBezTo>
                  <a:cubicBezTo>
                    <a:pt x="760" y="1003"/>
                    <a:pt x="943" y="760"/>
                    <a:pt x="973" y="517"/>
                  </a:cubicBezTo>
                  <a:cubicBezTo>
                    <a:pt x="973" y="24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2" name="Google Shape;4432;p26"/>
            <p:cNvSpPr/>
            <p:nvPr/>
          </p:nvSpPr>
          <p:spPr>
            <a:xfrm>
              <a:off x="1798925" y="906850"/>
              <a:ext cx="24350" cy="24325"/>
            </a:xfrm>
            <a:custGeom>
              <a:rect b="b" l="l" r="r" t="t"/>
              <a:pathLst>
                <a:path extrusionOk="0" h="973" w="974">
                  <a:moveTo>
                    <a:pt x="487" y="0"/>
                  </a:moveTo>
                  <a:cubicBezTo>
                    <a:pt x="214" y="0"/>
                    <a:pt x="1" y="213"/>
                    <a:pt x="1" y="486"/>
                  </a:cubicBezTo>
                  <a:cubicBezTo>
                    <a:pt x="1" y="760"/>
                    <a:pt x="214" y="973"/>
                    <a:pt x="487" y="973"/>
                  </a:cubicBezTo>
                  <a:cubicBezTo>
                    <a:pt x="761" y="973"/>
                    <a:pt x="973" y="790"/>
                    <a:pt x="973" y="486"/>
                  </a:cubicBezTo>
                  <a:cubicBezTo>
                    <a:pt x="973" y="21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3" name="Google Shape;4433;p26"/>
            <p:cNvSpPr/>
            <p:nvPr/>
          </p:nvSpPr>
          <p:spPr>
            <a:xfrm>
              <a:off x="2349850" y="1263225"/>
              <a:ext cx="24350" cy="24350"/>
            </a:xfrm>
            <a:custGeom>
              <a:rect b="b" l="l" r="r" t="t"/>
              <a:pathLst>
                <a:path extrusionOk="0" h="974" w="974">
                  <a:moveTo>
                    <a:pt x="487" y="1"/>
                  </a:moveTo>
                  <a:cubicBezTo>
                    <a:pt x="213" y="1"/>
                    <a:pt x="1" y="213"/>
                    <a:pt x="1" y="487"/>
                  </a:cubicBezTo>
                  <a:cubicBezTo>
                    <a:pt x="1" y="760"/>
                    <a:pt x="213" y="973"/>
                    <a:pt x="487" y="973"/>
                  </a:cubicBezTo>
                  <a:cubicBezTo>
                    <a:pt x="761" y="973"/>
                    <a:pt x="943" y="760"/>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4" name="Google Shape;4434;p26"/>
            <p:cNvSpPr/>
            <p:nvPr/>
          </p:nvSpPr>
          <p:spPr>
            <a:xfrm>
              <a:off x="2489675" y="587675"/>
              <a:ext cx="24350" cy="24350"/>
            </a:xfrm>
            <a:custGeom>
              <a:rect b="b" l="l" r="r" t="t"/>
              <a:pathLst>
                <a:path extrusionOk="0" h="974" w="974">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5" name="Google Shape;4435;p26"/>
            <p:cNvSpPr/>
            <p:nvPr/>
          </p:nvSpPr>
          <p:spPr>
            <a:xfrm>
              <a:off x="2751075" y="536775"/>
              <a:ext cx="25100" cy="25100"/>
            </a:xfrm>
            <a:custGeom>
              <a:rect b="b" l="l" r="r" t="t"/>
              <a:pathLst>
                <a:path extrusionOk="0" h="1004" w="1004">
                  <a:moveTo>
                    <a:pt x="517" y="0"/>
                  </a:moveTo>
                  <a:cubicBezTo>
                    <a:pt x="244" y="0"/>
                    <a:pt x="1" y="244"/>
                    <a:pt x="1" y="517"/>
                  </a:cubicBezTo>
                  <a:cubicBezTo>
                    <a:pt x="1" y="791"/>
                    <a:pt x="244" y="1003"/>
                    <a:pt x="517" y="1003"/>
                  </a:cubicBezTo>
                  <a:cubicBezTo>
                    <a:pt x="791" y="1003"/>
                    <a:pt x="1004" y="791"/>
                    <a:pt x="1004" y="517"/>
                  </a:cubicBezTo>
                  <a:cubicBezTo>
                    <a:pt x="1004" y="244"/>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6" name="Google Shape;4436;p26"/>
            <p:cNvSpPr/>
            <p:nvPr/>
          </p:nvSpPr>
          <p:spPr>
            <a:xfrm>
              <a:off x="2039825" y="554250"/>
              <a:ext cx="25100" cy="25100"/>
            </a:xfrm>
            <a:custGeom>
              <a:rect b="b" l="l" r="r" t="t"/>
              <a:pathLst>
                <a:path extrusionOk="0" h="1004" w="1004">
                  <a:moveTo>
                    <a:pt x="517" y="1"/>
                  </a:moveTo>
                  <a:cubicBezTo>
                    <a:pt x="243" y="1"/>
                    <a:pt x="0" y="244"/>
                    <a:pt x="0" y="487"/>
                  </a:cubicBezTo>
                  <a:cubicBezTo>
                    <a:pt x="0" y="760"/>
                    <a:pt x="243" y="1004"/>
                    <a:pt x="517" y="1004"/>
                  </a:cubicBezTo>
                  <a:cubicBezTo>
                    <a:pt x="760" y="1004"/>
                    <a:pt x="1003" y="791"/>
                    <a:pt x="1003" y="487"/>
                  </a:cubicBezTo>
                  <a:cubicBezTo>
                    <a:pt x="1003" y="213"/>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7" name="Google Shape;4437;p26"/>
            <p:cNvSpPr/>
            <p:nvPr/>
          </p:nvSpPr>
          <p:spPr>
            <a:xfrm>
              <a:off x="1602875" y="675825"/>
              <a:ext cx="25100" cy="25100"/>
            </a:xfrm>
            <a:custGeom>
              <a:rect b="b" l="l" r="r" t="t"/>
              <a:pathLst>
                <a:path extrusionOk="0" h="1004" w="1004">
                  <a:moveTo>
                    <a:pt x="517" y="1"/>
                  </a:moveTo>
                  <a:cubicBezTo>
                    <a:pt x="244" y="1"/>
                    <a:pt x="1" y="244"/>
                    <a:pt x="1" y="487"/>
                  </a:cubicBezTo>
                  <a:cubicBezTo>
                    <a:pt x="1" y="761"/>
                    <a:pt x="244" y="1004"/>
                    <a:pt x="517" y="1004"/>
                  </a:cubicBezTo>
                  <a:cubicBezTo>
                    <a:pt x="761" y="1004"/>
                    <a:pt x="1004" y="791"/>
                    <a:pt x="1004" y="487"/>
                  </a:cubicBezTo>
                  <a:cubicBezTo>
                    <a:pt x="1004" y="244"/>
                    <a:pt x="76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8" name="Google Shape;4438;p26"/>
            <p:cNvSpPr/>
            <p:nvPr/>
          </p:nvSpPr>
          <p:spPr>
            <a:xfrm>
              <a:off x="1769300" y="675825"/>
              <a:ext cx="25100" cy="25100"/>
            </a:xfrm>
            <a:custGeom>
              <a:rect b="b" l="l" r="r" t="t"/>
              <a:pathLst>
                <a:path extrusionOk="0" h="1004" w="1004">
                  <a:moveTo>
                    <a:pt x="487" y="1"/>
                  </a:moveTo>
                  <a:cubicBezTo>
                    <a:pt x="213" y="1"/>
                    <a:pt x="0" y="244"/>
                    <a:pt x="0" y="487"/>
                  </a:cubicBezTo>
                  <a:cubicBezTo>
                    <a:pt x="0" y="761"/>
                    <a:pt x="244" y="1004"/>
                    <a:pt x="487" y="1004"/>
                  </a:cubicBezTo>
                  <a:cubicBezTo>
                    <a:pt x="760" y="1004"/>
                    <a:pt x="943" y="791"/>
                    <a:pt x="1003" y="487"/>
                  </a:cubicBezTo>
                  <a:cubicBezTo>
                    <a:pt x="1003" y="244"/>
                    <a:pt x="76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9" name="Google Shape;4439;p26"/>
            <p:cNvSpPr/>
            <p:nvPr/>
          </p:nvSpPr>
          <p:spPr>
            <a:xfrm>
              <a:off x="1365800" y="592250"/>
              <a:ext cx="24325" cy="25100"/>
            </a:xfrm>
            <a:custGeom>
              <a:rect b="b" l="l" r="r" t="t"/>
              <a:pathLst>
                <a:path extrusionOk="0" h="1004" w="973">
                  <a:moveTo>
                    <a:pt x="487" y="0"/>
                  </a:moveTo>
                  <a:cubicBezTo>
                    <a:pt x="213" y="0"/>
                    <a:pt x="0" y="243"/>
                    <a:pt x="0" y="487"/>
                  </a:cubicBezTo>
                  <a:cubicBezTo>
                    <a:pt x="0" y="760"/>
                    <a:pt x="213" y="1003"/>
                    <a:pt x="487" y="1003"/>
                  </a:cubicBezTo>
                  <a:cubicBezTo>
                    <a:pt x="760" y="1003"/>
                    <a:pt x="973" y="791"/>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0" name="Google Shape;4440;p26"/>
            <p:cNvSpPr/>
            <p:nvPr/>
          </p:nvSpPr>
          <p:spPr>
            <a:xfrm>
              <a:off x="1115025" y="524625"/>
              <a:ext cx="24350" cy="25100"/>
            </a:xfrm>
            <a:custGeom>
              <a:rect b="b" l="l" r="r" t="t"/>
              <a:pathLst>
                <a:path extrusionOk="0" h="1004" w="974">
                  <a:moveTo>
                    <a:pt x="487" y="0"/>
                  </a:moveTo>
                  <a:cubicBezTo>
                    <a:pt x="213" y="0"/>
                    <a:pt x="1" y="243"/>
                    <a:pt x="1" y="517"/>
                  </a:cubicBezTo>
                  <a:cubicBezTo>
                    <a:pt x="1" y="760"/>
                    <a:pt x="213" y="1003"/>
                    <a:pt x="487" y="1003"/>
                  </a:cubicBezTo>
                  <a:cubicBezTo>
                    <a:pt x="761" y="1003"/>
                    <a:pt x="973" y="760"/>
                    <a:pt x="973" y="517"/>
                  </a:cubicBezTo>
                  <a:cubicBezTo>
                    <a:pt x="973" y="24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1" name="Google Shape;4441;p26"/>
            <p:cNvSpPr/>
            <p:nvPr/>
          </p:nvSpPr>
          <p:spPr>
            <a:xfrm>
              <a:off x="1210025" y="877200"/>
              <a:ext cx="24325" cy="25100"/>
            </a:xfrm>
            <a:custGeom>
              <a:rect b="b" l="l" r="r" t="t"/>
              <a:pathLst>
                <a:path extrusionOk="0" h="1004" w="973">
                  <a:moveTo>
                    <a:pt x="486" y="1"/>
                  </a:moveTo>
                  <a:cubicBezTo>
                    <a:pt x="213" y="1"/>
                    <a:pt x="0" y="244"/>
                    <a:pt x="0" y="487"/>
                  </a:cubicBezTo>
                  <a:cubicBezTo>
                    <a:pt x="0" y="761"/>
                    <a:pt x="213" y="1004"/>
                    <a:pt x="486" y="1004"/>
                  </a:cubicBezTo>
                  <a:cubicBezTo>
                    <a:pt x="760" y="1004"/>
                    <a:pt x="942" y="761"/>
                    <a:pt x="973" y="487"/>
                  </a:cubicBezTo>
                  <a:cubicBezTo>
                    <a:pt x="973" y="24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2" name="Google Shape;4442;p26"/>
            <p:cNvSpPr/>
            <p:nvPr/>
          </p:nvSpPr>
          <p:spPr>
            <a:xfrm>
              <a:off x="839200" y="1416725"/>
              <a:ext cx="25100" cy="25100"/>
            </a:xfrm>
            <a:custGeom>
              <a:rect b="b" l="l" r="r" t="t"/>
              <a:pathLst>
                <a:path extrusionOk="0" h="1004" w="1004">
                  <a:moveTo>
                    <a:pt x="486" y="0"/>
                  </a:moveTo>
                  <a:cubicBezTo>
                    <a:pt x="243" y="0"/>
                    <a:pt x="0" y="244"/>
                    <a:pt x="0" y="487"/>
                  </a:cubicBezTo>
                  <a:cubicBezTo>
                    <a:pt x="0" y="760"/>
                    <a:pt x="243" y="1004"/>
                    <a:pt x="486" y="1004"/>
                  </a:cubicBezTo>
                  <a:cubicBezTo>
                    <a:pt x="760" y="1004"/>
                    <a:pt x="973" y="760"/>
                    <a:pt x="1003" y="487"/>
                  </a:cubicBezTo>
                  <a:cubicBezTo>
                    <a:pt x="1003" y="244"/>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3" name="Google Shape;4443;p26"/>
            <p:cNvSpPr/>
            <p:nvPr/>
          </p:nvSpPr>
          <p:spPr>
            <a:xfrm>
              <a:off x="1118075" y="1464600"/>
              <a:ext cx="24325" cy="24350"/>
            </a:xfrm>
            <a:custGeom>
              <a:rect b="b" l="l" r="r" t="t"/>
              <a:pathLst>
                <a:path extrusionOk="0" h="974" w="973">
                  <a:moveTo>
                    <a:pt x="487" y="0"/>
                  </a:moveTo>
                  <a:cubicBezTo>
                    <a:pt x="213" y="0"/>
                    <a:pt x="0" y="213"/>
                    <a:pt x="0" y="487"/>
                  </a:cubicBezTo>
                  <a:cubicBezTo>
                    <a:pt x="0" y="760"/>
                    <a:pt x="213" y="973"/>
                    <a:pt x="487" y="973"/>
                  </a:cubicBezTo>
                  <a:cubicBezTo>
                    <a:pt x="760" y="973"/>
                    <a:pt x="942" y="760"/>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4" name="Google Shape;4444;p26"/>
            <p:cNvSpPr/>
            <p:nvPr/>
          </p:nvSpPr>
          <p:spPr>
            <a:xfrm>
              <a:off x="1437975" y="1576300"/>
              <a:ext cx="24350" cy="25100"/>
            </a:xfrm>
            <a:custGeom>
              <a:rect b="b" l="l" r="r" t="t"/>
              <a:pathLst>
                <a:path extrusionOk="0" h="1004" w="974">
                  <a:moveTo>
                    <a:pt x="487" y="1"/>
                  </a:moveTo>
                  <a:cubicBezTo>
                    <a:pt x="214" y="1"/>
                    <a:pt x="1" y="244"/>
                    <a:pt x="1" y="487"/>
                  </a:cubicBezTo>
                  <a:cubicBezTo>
                    <a:pt x="1" y="760"/>
                    <a:pt x="214" y="1004"/>
                    <a:pt x="487" y="1004"/>
                  </a:cubicBezTo>
                  <a:cubicBezTo>
                    <a:pt x="700" y="1004"/>
                    <a:pt x="943" y="760"/>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5" name="Google Shape;4445;p26"/>
            <p:cNvSpPr/>
            <p:nvPr/>
          </p:nvSpPr>
          <p:spPr>
            <a:xfrm>
              <a:off x="1384025" y="2074025"/>
              <a:ext cx="24350" cy="25100"/>
            </a:xfrm>
            <a:custGeom>
              <a:rect b="b" l="l" r="r" t="t"/>
              <a:pathLst>
                <a:path extrusionOk="0" h="1004" w="974">
                  <a:moveTo>
                    <a:pt x="487" y="1"/>
                  </a:moveTo>
                  <a:cubicBezTo>
                    <a:pt x="213" y="1"/>
                    <a:pt x="1" y="244"/>
                    <a:pt x="1" y="487"/>
                  </a:cubicBezTo>
                  <a:cubicBezTo>
                    <a:pt x="1" y="761"/>
                    <a:pt x="213" y="1004"/>
                    <a:pt x="487" y="1004"/>
                  </a:cubicBezTo>
                  <a:cubicBezTo>
                    <a:pt x="761" y="1004"/>
                    <a:pt x="973" y="761"/>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6" name="Google Shape;4446;p26"/>
            <p:cNvSpPr/>
            <p:nvPr/>
          </p:nvSpPr>
          <p:spPr>
            <a:xfrm>
              <a:off x="1049675" y="2257150"/>
              <a:ext cx="24350" cy="25125"/>
            </a:xfrm>
            <a:custGeom>
              <a:rect b="b" l="l" r="r" t="t"/>
              <a:pathLst>
                <a:path extrusionOk="0" h="1005" w="974">
                  <a:moveTo>
                    <a:pt x="487" y="1"/>
                  </a:moveTo>
                  <a:cubicBezTo>
                    <a:pt x="213" y="1"/>
                    <a:pt x="1" y="244"/>
                    <a:pt x="1" y="487"/>
                  </a:cubicBezTo>
                  <a:cubicBezTo>
                    <a:pt x="1" y="761"/>
                    <a:pt x="213" y="1004"/>
                    <a:pt x="487" y="1004"/>
                  </a:cubicBezTo>
                  <a:cubicBezTo>
                    <a:pt x="761" y="1004"/>
                    <a:pt x="943" y="761"/>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7" name="Google Shape;4447;p26"/>
            <p:cNvSpPr/>
            <p:nvPr/>
          </p:nvSpPr>
          <p:spPr>
            <a:xfrm>
              <a:off x="571700" y="1798200"/>
              <a:ext cx="24350" cy="25100"/>
            </a:xfrm>
            <a:custGeom>
              <a:rect b="b" l="l" r="r" t="t"/>
              <a:pathLst>
                <a:path extrusionOk="0" h="1004" w="974">
                  <a:moveTo>
                    <a:pt x="487" y="0"/>
                  </a:moveTo>
                  <a:cubicBezTo>
                    <a:pt x="213" y="0"/>
                    <a:pt x="1" y="243"/>
                    <a:pt x="1" y="517"/>
                  </a:cubicBezTo>
                  <a:cubicBezTo>
                    <a:pt x="1" y="790"/>
                    <a:pt x="213" y="1003"/>
                    <a:pt x="487" y="1003"/>
                  </a:cubicBezTo>
                  <a:cubicBezTo>
                    <a:pt x="761" y="1003"/>
                    <a:pt x="973" y="821"/>
                    <a:pt x="973" y="517"/>
                  </a:cubicBezTo>
                  <a:cubicBezTo>
                    <a:pt x="973" y="24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8" name="Google Shape;4448;p26"/>
            <p:cNvSpPr/>
            <p:nvPr/>
          </p:nvSpPr>
          <p:spPr>
            <a:xfrm>
              <a:off x="310300" y="1369600"/>
              <a:ext cx="25100" cy="24350"/>
            </a:xfrm>
            <a:custGeom>
              <a:rect b="b" l="l" r="r" t="t"/>
              <a:pathLst>
                <a:path extrusionOk="0" h="974" w="1004">
                  <a:moveTo>
                    <a:pt x="487" y="1"/>
                  </a:moveTo>
                  <a:cubicBezTo>
                    <a:pt x="244" y="1"/>
                    <a:pt x="1" y="214"/>
                    <a:pt x="1" y="487"/>
                  </a:cubicBezTo>
                  <a:cubicBezTo>
                    <a:pt x="1" y="761"/>
                    <a:pt x="244" y="974"/>
                    <a:pt x="487" y="974"/>
                  </a:cubicBezTo>
                  <a:cubicBezTo>
                    <a:pt x="760" y="974"/>
                    <a:pt x="973" y="761"/>
                    <a:pt x="1004" y="487"/>
                  </a:cubicBezTo>
                  <a:cubicBezTo>
                    <a:pt x="1004" y="214"/>
                    <a:pt x="76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9" name="Google Shape;4449;p26"/>
            <p:cNvSpPr/>
            <p:nvPr/>
          </p:nvSpPr>
          <p:spPr>
            <a:xfrm>
              <a:off x="719125" y="805025"/>
              <a:ext cx="24350" cy="24325"/>
            </a:xfrm>
            <a:custGeom>
              <a:rect b="b" l="l" r="r" t="t"/>
              <a:pathLst>
                <a:path extrusionOk="0" h="973" w="974">
                  <a:moveTo>
                    <a:pt x="487" y="0"/>
                  </a:moveTo>
                  <a:cubicBezTo>
                    <a:pt x="213" y="0"/>
                    <a:pt x="0" y="213"/>
                    <a:pt x="0" y="486"/>
                  </a:cubicBezTo>
                  <a:cubicBezTo>
                    <a:pt x="0" y="760"/>
                    <a:pt x="213" y="973"/>
                    <a:pt x="487" y="973"/>
                  </a:cubicBezTo>
                  <a:cubicBezTo>
                    <a:pt x="760" y="973"/>
                    <a:pt x="973" y="760"/>
                    <a:pt x="973" y="486"/>
                  </a:cubicBezTo>
                  <a:cubicBezTo>
                    <a:pt x="973" y="24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0" name="Google Shape;4450;p26"/>
            <p:cNvSpPr/>
            <p:nvPr/>
          </p:nvSpPr>
          <p:spPr>
            <a:xfrm>
              <a:off x="583875" y="499550"/>
              <a:ext cx="25100" cy="23575"/>
            </a:xfrm>
            <a:custGeom>
              <a:rect b="b" l="l" r="r" t="t"/>
              <a:pathLst>
                <a:path extrusionOk="0" h="943" w="1004">
                  <a:moveTo>
                    <a:pt x="486" y="0"/>
                  </a:moveTo>
                  <a:cubicBezTo>
                    <a:pt x="243" y="0"/>
                    <a:pt x="0" y="213"/>
                    <a:pt x="0" y="456"/>
                  </a:cubicBezTo>
                  <a:cubicBezTo>
                    <a:pt x="0" y="699"/>
                    <a:pt x="243" y="942"/>
                    <a:pt x="486" y="942"/>
                  </a:cubicBezTo>
                  <a:cubicBezTo>
                    <a:pt x="760" y="942"/>
                    <a:pt x="1003" y="760"/>
                    <a:pt x="1003" y="486"/>
                  </a:cubicBezTo>
                  <a:cubicBezTo>
                    <a:pt x="1003" y="21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1" name="Google Shape;4451;p26"/>
            <p:cNvSpPr/>
            <p:nvPr/>
          </p:nvSpPr>
          <p:spPr>
            <a:xfrm>
              <a:off x="333850" y="563375"/>
              <a:ext cx="25100" cy="25100"/>
            </a:xfrm>
            <a:custGeom>
              <a:rect b="b" l="l" r="r" t="t"/>
              <a:pathLst>
                <a:path extrusionOk="0" h="1004" w="1004">
                  <a:moveTo>
                    <a:pt x="518" y="0"/>
                  </a:moveTo>
                  <a:cubicBezTo>
                    <a:pt x="244" y="0"/>
                    <a:pt x="1" y="243"/>
                    <a:pt x="1" y="517"/>
                  </a:cubicBezTo>
                  <a:cubicBezTo>
                    <a:pt x="1" y="791"/>
                    <a:pt x="244" y="1003"/>
                    <a:pt x="518" y="1003"/>
                  </a:cubicBezTo>
                  <a:cubicBezTo>
                    <a:pt x="761" y="1003"/>
                    <a:pt x="1004" y="791"/>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2" name="Google Shape;4452;p26"/>
            <p:cNvSpPr/>
            <p:nvPr/>
          </p:nvSpPr>
          <p:spPr>
            <a:xfrm>
              <a:off x="302700" y="1090725"/>
              <a:ext cx="25100" cy="25100"/>
            </a:xfrm>
            <a:custGeom>
              <a:rect b="b" l="l" r="r" t="t"/>
              <a:pathLst>
                <a:path extrusionOk="0" h="1004" w="1004">
                  <a:moveTo>
                    <a:pt x="487" y="1"/>
                  </a:moveTo>
                  <a:cubicBezTo>
                    <a:pt x="244" y="1"/>
                    <a:pt x="1" y="244"/>
                    <a:pt x="1" y="518"/>
                  </a:cubicBezTo>
                  <a:cubicBezTo>
                    <a:pt x="1" y="761"/>
                    <a:pt x="244" y="1004"/>
                    <a:pt x="487" y="1004"/>
                  </a:cubicBezTo>
                  <a:cubicBezTo>
                    <a:pt x="761" y="1004"/>
                    <a:pt x="1004" y="761"/>
                    <a:pt x="1004" y="518"/>
                  </a:cubicBezTo>
                  <a:cubicBezTo>
                    <a:pt x="1004"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3" name="Google Shape;4453;p26"/>
            <p:cNvSpPr/>
            <p:nvPr/>
          </p:nvSpPr>
          <p:spPr>
            <a:xfrm>
              <a:off x="782200" y="2256400"/>
              <a:ext cx="25100" cy="25100"/>
            </a:xfrm>
            <a:custGeom>
              <a:rect b="b" l="l" r="r" t="t"/>
              <a:pathLst>
                <a:path extrusionOk="0" h="1004" w="1004">
                  <a:moveTo>
                    <a:pt x="517" y="1"/>
                  </a:moveTo>
                  <a:cubicBezTo>
                    <a:pt x="243" y="1"/>
                    <a:pt x="0" y="244"/>
                    <a:pt x="0" y="487"/>
                  </a:cubicBezTo>
                  <a:cubicBezTo>
                    <a:pt x="0" y="760"/>
                    <a:pt x="243" y="1004"/>
                    <a:pt x="517" y="1004"/>
                  </a:cubicBezTo>
                  <a:cubicBezTo>
                    <a:pt x="760" y="1004"/>
                    <a:pt x="973" y="760"/>
                    <a:pt x="1003" y="487"/>
                  </a:cubicBezTo>
                  <a:cubicBezTo>
                    <a:pt x="1003" y="213"/>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4" name="Google Shape;4454;p26"/>
            <p:cNvSpPr/>
            <p:nvPr/>
          </p:nvSpPr>
          <p:spPr>
            <a:xfrm>
              <a:off x="852875" y="2645475"/>
              <a:ext cx="24325" cy="25100"/>
            </a:xfrm>
            <a:custGeom>
              <a:rect b="b" l="l" r="r" t="t"/>
              <a:pathLst>
                <a:path extrusionOk="0" h="1004" w="973">
                  <a:moveTo>
                    <a:pt x="486" y="0"/>
                  </a:moveTo>
                  <a:cubicBezTo>
                    <a:pt x="213" y="0"/>
                    <a:pt x="0" y="243"/>
                    <a:pt x="0" y="517"/>
                  </a:cubicBezTo>
                  <a:cubicBezTo>
                    <a:pt x="0" y="790"/>
                    <a:pt x="213" y="1003"/>
                    <a:pt x="486" y="1003"/>
                  </a:cubicBezTo>
                  <a:cubicBezTo>
                    <a:pt x="760" y="1003"/>
                    <a:pt x="973" y="790"/>
                    <a:pt x="973" y="517"/>
                  </a:cubicBezTo>
                  <a:cubicBezTo>
                    <a:pt x="973" y="24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5" name="Google Shape;4455;p26"/>
            <p:cNvSpPr/>
            <p:nvPr/>
          </p:nvSpPr>
          <p:spPr>
            <a:xfrm>
              <a:off x="332350" y="2780725"/>
              <a:ext cx="24325" cy="25100"/>
            </a:xfrm>
            <a:custGeom>
              <a:rect b="b" l="l" r="r" t="t"/>
              <a:pathLst>
                <a:path extrusionOk="0" h="1004" w="973">
                  <a:moveTo>
                    <a:pt x="486" y="1"/>
                  </a:moveTo>
                  <a:cubicBezTo>
                    <a:pt x="213" y="1"/>
                    <a:pt x="0" y="244"/>
                    <a:pt x="0" y="487"/>
                  </a:cubicBezTo>
                  <a:cubicBezTo>
                    <a:pt x="0" y="760"/>
                    <a:pt x="213" y="1004"/>
                    <a:pt x="486" y="1004"/>
                  </a:cubicBezTo>
                  <a:cubicBezTo>
                    <a:pt x="760" y="1004"/>
                    <a:pt x="973" y="760"/>
                    <a:pt x="973" y="487"/>
                  </a:cubicBezTo>
                  <a:cubicBezTo>
                    <a:pt x="973" y="24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6" name="Google Shape;4456;p26"/>
            <p:cNvSpPr/>
            <p:nvPr/>
          </p:nvSpPr>
          <p:spPr>
            <a:xfrm>
              <a:off x="535225" y="3108250"/>
              <a:ext cx="25100" cy="25100"/>
            </a:xfrm>
            <a:custGeom>
              <a:rect b="b" l="l" r="r" t="t"/>
              <a:pathLst>
                <a:path extrusionOk="0" h="1004" w="1004">
                  <a:moveTo>
                    <a:pt x="517" y="0"/>
                  </a:moveTo>
                  <a:cubicBezTo>
                    <a:pt x="244" y="0"/>
                    <a:pt x="1" y="243"/>
                    <a:pt x="1" y="517"/>
                  </a:cubicBezTo>
                  <a:cubicBezTo>
                    <a:pt x="1" y="760"/>
                    <a:pt x="244" y="1003"/>
                    <a:pt x="517" y="1003"/>
                  </a:cubicBezTo>
                  <a:cubicBezTo>
                    <a:pt x="761" y="1003"/>
                    <a:pt x="1004" y="821"/>
                    <a:pt x="1004" y="517"/>
                  </a:cubicBezTo>
                  <a:cubicBezTo>
                    <a:pt x="1004" y="243"/>
                    <a:pt x="76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7" name="Google Shape;4457;p26"/>
            <p:cNvSpPr/>
            <p:nvPr/>
          </p:nvSpPr>
          <p:spPr>
            <a:xfrm>
              <a:off x="684925" y="3042900"/>
              <a:ext cx="24350" cy="24325"/>
            </a:xfrm>
            <a:custGeom>
              <a:rect b="b" l="l" r="r" t="t"/>
              <a:pathLst>
                <a:path extrusionOk="0" h="973" w="974">
                  <a:moveTo>
                    <a:pt x="487" y="0"/>
                  </a:moveTo>
                  <a:cubicBezTo>
                    <a:pt x="213" y="0"/>
                    <a:pt x="1" y="213"/>
                    <a:pt x="1" y="486"/>
                  </a:cubicBezTo>
                  <a:cubicBezTo>
                    <a:pt x="1" y="760"/>
                    <a:pt x="213" y="973"/>
                    <a:pt x="487" y="973"/>
                  </a:cubicBezTo>
                  <a:cubicBezTo>
                    <a:pt x="761" y="973"/>
                    <a:pt x="973" y="790"/>
                    <a:pt x="973" y="486"/>
                  </a:cubicBezTo>
                  <a:cubicBezTo>
                    <a:pt x="973" y="21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8" name="Google Shape;4458;p26"/>
            <p:cNvSpPr/>
            <p:nvPr/>
          </p:nvSpPr>
          <p:spPr>
            <a:xfrm>
              <a:off x="368050" y="2058825"/>
              <a:ext cx="25100" cy="25100"/>
            </a:xfrm>
            <a:custGeom>
              <a:rect b="b" l="l" r="r" t="t"/>
              <a:pathLst>
                <a:path extrusionOk="0" h="1004" w="1004">
                  <a:moveTo>
                    <a:pt x="517" y="1"/>
                  </a:moveTo>
                  <a:cubicBezTo>
                    <a:pt x="244" y="1"/>
                    <a:pt x="1" y="244"/>
                    <a:pt x="1" y="487"/>
                  </a:cubicBezTo>
                  <a:cubicBezTo>
                    <a:pt x="1" y="761"/>
                    <a:pt x="244" y="1004"/>
                    <a:pt x="517" y="1004"/>
                  </a:cubicBezTo>
                  <a:cubicBezTo>
                    <a:pt x="761" y="1004"/>
                    <a:pt x="1004" y="761"/>
                    <a:pt x="1004" y="487"/>
                  </a:cubicBezTo>
                  <a:cubicBezTo>
                    <a:pt x="1004" y="244"/>
                    <a:pt x="76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9" name="Google Shape;4459;p26"/>
            <p:cNvSpPr/>
            <p:nvPr/>
          </p:nvSpPr>
          <p:spPr>
            <a:xfrm>
              <a:off x="1259400" y="2434225"/>
              <a:ext cx="24350" cy="24325"/>
            </a:xfrm>
            <a:custGeom>
              <a:rect b="b" l="l" r="r" t="t"/>
              <a:pathLst>
                <a:path extrusionOk="0" h="973" w="974">
                  <a:moveTo>
                    <a:pt x="487" y="0"/>
                  </a:moveTo>
                  <a:cubicBezTo>
                    <a:pt x="214" y="0"/>
                    <a:pt x="1" y="213"/>
                    <a:pt x="1" y="486"/>
                  </a:cubicBezTo>
                  <a:cubicBezTo>
                    <a:pt x="1" y="760"/>
                    <a:pt x="214" y="973"/>
                    <a:pt x="487" y="973"/>
                  </a:cubicBezTo>
                  <a:cubicBezTo>
                    <a:pt x="761" y="973"/>
                    <a:pt x="943" y="760"/>
                    <a:pt x="973" y="486"/>
                  </a:cubicBezTo>
                  <a:cubicBezTo>
                    <a:pt x="973" y="21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0" name="Google Shape;4460;p26"/>
            <p:cNvSpPr/>
            <p:nvPr/>
          </p:nvSpPr>
          <p:spPr>
            <a:xfrm>
              <a:off x="1004075" y="2611275"/>
              <a:ext cx="24350" cy="25100"/>
            </a:xfrm>
            <a:custGeom>
              <a:rect b="b" l="l" r="r" t="t"/>
              <a:pathLst>
                <a:path extrusionOk="0" h="1004" w="974">
                  <a:moveTo>
                    <a:pt x="487" y="0"/>
                  </a:moveTo>
                  <a:cubicBezTo>
                    <a:pt x="214" y="0"/>
                    <a:pt x="1" y="244"/>
                    <a:pt x="1" y="517"/>
                  </a:cubicBezTo>
                  <a:cubicBezTo>
                    <a:pt x="1" y="791"/>
                    <a:pt x="214" y="1003"/>
                    <a:pt x="487" y="1003"/>
                  </a:cubicBezTo>
                  <a:cubicBezTo>
                    <a:pt x="761" y="1003"/>
                    <a:pt x="974" y="791"/>
                    <a:pt x="974" y="517"/>
                  </a:cubicBezTo>
                  <a:cubicBezTo>
                    <a:pt x="974" y="244"/>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1" name="Google Shape;4461;p26"/>
            <p:cNvSpPr/>
            <p:nvPr/>
          </p:nvSpPr>
          <p:spPr>
            <a:xfrm>
              <a:off x="966100" y="1893175"/>
              <a:ext cx="24325" cy="25100"/>
            </a:xfrm>
            <a:custGeom>
              <a:rect b="b" l="l" r="r" t="t"/>
              <a:pathLst>
                <a:path extrusionOk="0" h="1004" w="973">
                  <a:moveTo>
                    <a:pt x="486" y="1"/>
                  </a:moveTo>
                  <a:cubicBezTo>
                    <a:pt x="213" y="1"/>
                    <a:pt x="0" y="244"/>
                    <a:pt x="0" y="517"/>
                  </a:cubicBezTo>
                  <a:cubicBezTo>
                    <a:pt x="0" y="791"/>
                    <a:pt x="213" y="1004"/>
                    <a:pt x="486" y="1004"/>
                  </a:cubicBezTo>
                  <a:cubicBezTo>
                    <a:pt x="730" y="1004"/>
                    <a:pt x="942" y="791"/>
                    <a:pt x="973" y="517"/>
                  </a:cubicBezTo>
                  <a:cubicBezTo>
                    <a:pt x="973" y="24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2" name="Google Shape;4462;p26"/>
            <p:cNvSpPr/>
            <p:nvPr/>
          </p:nvSpPr>
          <p:spPr>
            <a:xfrm>
              <a:off x="1721425" y="1369600"/>
              <a:ext cx="25100" cy="24350"/>
            </a:xfrm>
            <a:custGeom>
              <a:rect b="b" l="l" r="r" t="t"/>
              <a:pathLst>
                <a:path extrusionOk="0" h="974" w="1004">
                  <a:moveTo>
                    <a:pt x="517" y="1"/>
                  </a:moveTo>
                  <a:cubicBezTo>
                    <a:pt x="244" y="1"/>
                    <a:pt x="0" y="214"/>
                    <a:pt x="0" y="487"/>
                  </a:cubicBezTo>
                  <a:cubicBezTo>
                    <a:pt x="0" y="761"/>
                    <a:pt x="244" y="974"/>
                    <a:pt x="517" y="974"/>
                  </a:cubicBezTo>
                  <a:cubicBezTo>
                    <a:pt x="760" y="974"/>
                    <a:pt x="973" y="761"/>
                    <a:pt x="1003" y="487"/>
                  </a:cubicBezTo>
                  <a:cubicBezTo>
                    <a:pt x="1003" y="214"/>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3" name="Google Shape;4463;p26"/>
            <p:cNvSpPr/>
            <p:nvPr/>
          </p:nvSpPr>
          <p:spPr>
            <a:xfrm>
              <a:off x="2675100" y="1223725"/>
              <a:ext cx="25100" cy="25100"/>
            </a:xfrm>
            <a:custGeom>
              <a:rect b="b" l="l" r="r" t="t"/>
              <a:pathLst>
                <a:path extrusionOk="0" h="1004" w="1004">
                  <a:moveTo>
                    <a:pt x="517" y="0"/>
                  </a:moveTo>
                  <a:cubicBezTo>
                    <a:pt x="243" y="0"/>
                    <a:pt x="0" y="243"/>
                    <a:pt x="0" y="517"/>
                  </a:cubicBezTo>
                  <a:cubicBezTo>
                    <a:pt x="0" y="760"/>
                    <a:pt x="243" y="1003"/>
                    <a:pt x="517" y="1003"/>
                  </a:cubicBezTo>
                  <a:cubicBezTo>
                    <a:pt x="790" y="1003"/>
                    <a:pt x="1003" y="821"/>
                    <a:pt x="1003" y="517"/>
                  </a:cubicBezTo>
                  <a:cubicBezTo>
                    <a:pt x="1003" y="243"/>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4" name="Google Shape;4464;p26"/>
            <p:cNvSpPr/>
            <p:nvPr/>
          </p:nvSpPr>
          <p:spPr>
            <a:xfrm>
              <a:off x="3080875" y="1450150"/>
              <a:ext cx="25100" cy="24350"/>
            </a:xfrm>
            <a:custGeom>
              <a:rect b="b" l="l" r="r" t="t"/>
              <a:pathLst>
                <a:path extrusionOk="0" h="974" w="1004">
                  <a:moveTo>
                    <a:pt x="517" y="1"/>
                  </a:moveTo>
                  <a:cubicBezTo>
                    <a:pt x="243" y="1"/>
                    <a:pt x="0" y="214"/>
                    <a:pt x="0" y="487"/>
                  </a:cubicBezTo>
                  <a:cubicBezTo>
                    <a:pt x="0" y="761"/>
                    <a:pt x="243" y="974"/>
                    <a:pt x="517" y="974"/>
                  </a:cubicBezTo>
                  <a:cubicBezTo>
                    <a:pt x="760" y="974"/>
                    <a:pt x="973" y="761"/>
                    <a:pt x="1003" y="487"/>
                  </a:cubicBezTo>
                  <a:cubicBezTo>
                    <a:pt x="1003" y="214"/>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5" name="Google Shape;4465;p26"/>
            <p:cNvSpPr/>
            <p:nvPr/>
          </p:nvSpPr>
          <p:spPr>
            <a:xfrm>
              <a:off x="3642425" y="1381775"/>
              <a:ext cx="25100" cy="24325"/>
            </a:xfrm>
            <a:custGeom>
              <a:rect b="b" l="l" r="r" t="t"/>
              <a:pathLst>
                <a:path extrusionOk="0" h="973" w="1004">
                  <a:moveTo>
                    <a:pt x="487" y="0"/>
                  </a:moveTo>
                  <a:cubicBezTo>
                    <a:pt x="244" y="0"/>
                    <a:pt x="1" y="213"/>
                    <a:pt x="1" y="487"/>
                  </a:cubicBezTo>
                  <a:cubicBezTo>
                    <a:pt x="1" y="760"/>
                    <a:pt x="244" y="973"/>
                    <a:pt x="487" y="973"/>
                  </a:cubicBezTo>
                  <a:cubicBezTo>
                    <a:pt x="761" y="973"/>
                    <a:pt x="1004" y="760"/>
                    <a:pt x="1004" y="487"/>
                  </a:cubicBezTo>
                  <a:cubicBezTo>
                    <a:pt x="1004" y="21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6" name="Google Shape;4466;p26"/>
            <p:cNvSpPr/>
            <p:nvPr/>
          </p:nvSpPr>
          <p:spPr>
            <a:xfrm>
              <a:off x="4980600" y="1479800"/>
              <a:ext cx="25100" cy="24325"/>
            </a:xfrm>
            <a:custGeom>
              <a:rect b="b" l="l" r="r" t="t"/>
              <a:pathLst>
                <a:path extrusionOk="0" h="973" w="1004">
                  <a:moveTo>
                    <a:pt x="517" y="0"/>
                  </a:moveTo>
                  <a:cubicBezTo>
                    <a:pt x="244" y="0"/>
                    <a:pt x="1" y="213"/>
                    <a:pt x="1" y="487"/>
                  </a:cubicBezTo>
                  <a:cubicBezTo>
                    <a:pt x="1" y="760"/>
                    <a:pt x="244" y="973"/>
                    <a:pt x="517" y="973"/>
                  </a:cubicBezTo>
                  <a:cubicBezTo>
                    <a:pt x="760" y="973"/>
                    <a:pt x="973" y="791"/>
                    <a:pt x="1004" y="487"/>
                  </a:cubicBezTo>
                  <a:cubicBezTo>
                    <a:pt x="1004" y="213"/>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7" name="Google Shape;4467;p26"/>
            <p:cNvSpPr/>
            <p:nvPr/>
          </p:nvSpPr>
          <p:spPr>
            <a:xfrm>
              <a:off x="5121175" y="1461550"/>
              <a:ext cx="25100" cy="24350"/>
            </a:xfrm>
            <a:custGeom>
              <a:rect b="b" l="l" r="r" t="t"/>
              <a:pathLst>
                <a:path extrusionOk="0" h="974" w="1004">
                  <a:moveTo>
                    <a:pt x="518" y="1"/>
                  </a:moveTo>
                  <a:cubicBezTo>
                    <a:pt x="244" y="1"/>
                    <a:pt x="1" y="214"/>
                    <a:pt x="1" y="487"/>
                  </a:cubicBezTo>
                  <a:cubicBezTo>
                    <a:pt x="1" y="761"/>
                    <a:pt x="244" y="973"/>
                    <a:pt x="518" y="973"/>
                  </a:cubicBezTo>
                  <a:cubicBezTo>
                    <a:pt x="761" y="973"/>
                    <a:pt x="1004" y="791"/>
                    <a:pt x="1004" y="487"/>
                  </a:cubicBezTo>
                  <a:cubicBezTo>
                    <a:pt x="1004" y="214"/>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8" name="Google Shape;4468;p26"/>
            <p:cNvSpPr/>
            <p:nvPr/>
          </p:nvSpPr>
          <p:spPr>
            <a:xfrm>
              <a:off x="5098375" y="1655325"/>
              <a:ext cx="25100" cy="24350"/>
            </a:xfrm>
            <a:custGeom>
              <a:rect b="b" l="l" r="r" t="t"/>
              <a:pathLst>
                <a:path extrusionOk="0" h="974" w="1004">
                  <a:moveTo>
                    <a:pt x="518" y="1"/>
                  </a:moveTo>
                  <a:cubicBezTo>
                    <a:pt x="244" y="1"/>
                    <a:pt x="1" y="213"/>
                    <a:pt x="1" y="487"/>
                  </a:cubicBezTo>
                  <a:cubicBezTo>
                    <a:pt x="1" y="761"/>
                    <a:pt x="244" y="973"/>
                    <a:pt x="518" y="973"/>
                  </a:cubicBezTo>
                  <a:cubicBezTo>
                    <a:pt x="761" y="973"/>
                    <a:pt x="1004" y="761"/>
                    <a:pt x="1004" y="487"/>
                  </a:cubicBezTo>
                  <a:cubicBezTo>
                    <a:pt x="1004" y="213"/>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9" name="Google Shape;4469;p26"/>
            <p:cNvSpPr/>
            <p:nvPr/>
          </p:nvSpPr>
          <p:spPr>
            <a:xfrm>
              <a:off x="4055825" y="1168250"/>
              <a:ext cx="24325" cy="24325"/>
            </a:xfrm>
            <a:custGeom>
              <a:rect b="b" l="l" r="r" t="t"/>
              <a:pathLst>
                <a:path extrusionOk="0" h="973" w="973">
                  <a:moveTo>
                    <a:pt x="486" y="0"/>
                  </a:moveTo>
                  <a:cubicBezTo>
                    <a:pt x="213" y="0"/>
                    <a:pt x="0" y="213"/>
                    <a:pt x="0" y="486"/>
                  </a:cubicBezTo>
                  <a:cubicBezTo>
                    <a:pt x="0" y="760"/>
                    <a:pt x="213" y="973"/>
                    <a:pt x="486" y="973"/>
                  </a:cubicBezTo>
                  <a:cubicBezTo>
                    <a:pt x="760" y="973"/>
                    <a:pt x="942" y="760"/>
                    <a:pt x="973" y="486"/>
                  </a:cubicBezTo>
                  <a:cubicBezTo>
                    <a:pt x="973" y="21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0" name="Google Shape;4470;p26"/>
            <p:cNvSpPr/>
            <p:nvPr/>
          </p:nvSpPr>
          <p:spPr>
            <a:xfrm>
              <a:off x="4523150" y="1168250"/>
              <a:ext cx="24350" cy="24325"/>
            </a:xfrm>
            <a:custGeom>
              <a:rect b="b" l="l" r="r" t="t"/>
              <a:pathLst>
                <a:path extrusionOk="0" h="973" w="974">
                  <a:moveTo>
                    <a:pt x="487" y="0"/>
                  </a:moveTo>
                  <a:cubicBezTo>
                    <a:pt x="213" y="0"/>
                    <a:pt x="0" y="213"/>
                    <a:pt x="0" y="486"/>
                  </a:cubicBezTo>
                  <a:cubicBezTo>
                    <a:pt x="0" y="760"/>
                    <a:pt x="213" y="973"/>
                    <a:pt x="487" y="973"/>
                  </a:cubicBezTo>
                  <a:cubicBezTo>
                    <a:pt x="760" y="973"/>
                    <a:pt x="973" y="760"/>
                    <a:pt x="973" y="486"/>
                  </a:cubicBezTo>
                  <a:cubicBezTo>
                    <a:pt x="973" y="21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1" name="Google Shape;4471;p26"/>
            <p:cNvSpPr/>
            <p:nvPr/>
          </p:nvSpPr>
          <p:spPr>
            <a:xfrm>
              <a:off x="4625725" y="839200"/>
              <a:ext cx="24350" cy="25100"/>
            </a:xfrm>
            <a:custGeom>
              <a:rect b="b" l="l" r="r" t="t"/>
              <a:pathLst>
                <a:path extrusionOk="0" h="1004" w="974">
                  <a:moveTo>
                    <a:pt x="487" y="1"/>
                  </a:moveTo>
                  <a:cubicBezTo>
                    <a:pt x="214" y="1"/>
                    <a:pt x="1" y="244"/>
                    <a:pt x="1" y="487"/>
                  </a:cubicBezTo>
                  <a:cubicBezTo>
                    <a:pt x="1" y="761"/>
                    <a:pt x="214" y="1004"/>
                    <a:pt x="487" y="1004"/>
                  </a:cubicBezTo>
                  <a:cubicBezTo>
                    <a:pt x="761" y="1004"/>
                    <a:pt x="973" y="761"/>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2" name="Google Shape;4472;p26"/>
            <p:cNvSpPr/>
            <p:nvPr/>
          </p:nvSpPr>
          <p:spPr>
            <a:xfrm>
              <a:off x="4927400" y="652275"/>
              <a:ext cx="25100" cy="24350"/>
            </a:xfrm>
            <a:custGeom>
              <a:rect b="b" l="l" r="r" t="t"/>
              <a:pathLst>
                <a:path extrusionOk="0" h="974" w="1004">
                  <a:moveTo>
                    <a:pt x="518" y="1"/>
                  </a:moveTo>
                  <a:cubicBezTo>
                    <a:pt x="244" y="1"/>
                    <a:pt x="1" y="213"/>
                    <a:pt x="1" y="487"/>
                  </a:cubicBezTo>
                  <a:cubicBezTo>
                    <a:pt x="1" y="760"/>
                    <a:pt x="244" y="973"/>
                    <a:pt x="518" y="973"/>
                  </a:cubicBezTo>
                  <a:cubicBezTo>
                    <a:pt x="761" y="973"/>
                    <a:pt x="1004" y="791"/>
                    <a:pt x="1004" y="487"/>
                  </a:cubicBezTo>
                  <a:cubicBezTo>
                    <a:pt x="1004" y="213"/>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3" name="Google Shape;4473;p26"/>
            <p:cNvSpPr/>
            <p:nvPr/>
          </p:nvSpPr>
          <p:spPr>
            <a:xfrm>
              <a:off x="5136375" y="1168250"/>
              <a:ext cx="25100" cy="24325"/>
            </a:xfrm>
            <a:custGeom>
              <a:rect b="b" l="l" r="r" t="t"/>
              <a:pathLst>
                <a:path extrusionOk="0" h="973" w="1004">
                  <a:moveTo>
                    <a:pt x="517" y="0"/>
                  </a:moveTo>
                  <a:cubicBezTo>
                    <a:pt x="244" y="0"/>
                    <a:pt x="1" y="213"/>
                    <a:pt x="1" y="486"/>
                  </a:cubicBezTo>
                  <a:cubicBezTo>
                    <a:pt x="1" y="760"/>
                    <a:pt x="244" y="973"/>
                    <a:pt x="517" y="973"/>
                  </a:cubicBezTo>
                  <a:cubicBezTo>
                    <a:pt x="761" y="973"/>
                    <a:pt x="1004" y="760"/>
                    <a:pt x="1004" y="486"/>
                  </a:cubicBezTo>
                  <a:cubicBezTo>
                    <a:pt x="1004" y="213"/>
                    <a:pt x="76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4" name="Google Shape;4474;p26"/>
            <p:cNvSpPr/>
            <p:nvPr/>
          </p:nvSpPr>
          <p:spPr>
            <a:xfrm>
              <a:off x="5214650" y="1409125"/>
              <a:ext cx="24350" cy="25100"/>
            </a:xfrm>
            <a:custGeom>
              <a:rect b="b" l="l" r="r" t="t"/>
              <a:pathLst>
                <a:path extrusionOk="0" h="1004" w="974">
                  <a:moveTo>
                    <a:pt x="487" y="1"/>
                  </a:moveTo>
                  <a:cubicBezTo>
                    <a:pt x="213" y="1"/>
                    <a:pt x="0" y="244"/>
                    <a:pt x="0" y="487"/>
                  </a:cubicBezTo>
                  <a:cubicBezTo>
                    <a:pt x="0" y="760"/>
                    <a:pt x="213" y="1004"/>
                    <a:pt x="487" y="1004"/>
                  </a:cubicBezTo>
                  <a:cubicBezTo>
                    <a:pt x="760" y="1004"/>
                    <a:pt x="943" y="760"/>
                    <a:pt x="973" y="487"/>
                  </a:cubicBezTo>
                  <a:cubicBezTo>
                    <a:pt x="973" y="244"/>
                    <a:pt x="76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5" name="Google Shape;4475;p26"/>
            <p:cNvSpPr/>
            <p:nvPr/>
          </p:nvSpPr>
          <p:spPr>
            <a:xfrm>
              <a:off x="5928200" y="747250"/>
              <a:ext cx="24325" cy="24350"/>
            </a:xfrm>
            <a:custGeom>
              <a:rect b="b" l="l" r="r" t="t"/>
              <a:pathLst>
                <a:path extrusionOk="0" h="974" w="973">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6" name="Google Shape;4476;p26"/>
            <p:cNvSpPr/>
            <p:nvPr/>
          </p:nvSpPr>
          <p:spPr>
            <a:xfrm>
              <a:off x="5362825" y="998775"/>
              <a:ext cx="24350" cy="25100"/>
            </a:xfrm>
            <a:custGeom>
              <a:rect b="b" l="l" r="r" t="t"/>
              <a:pathLst>
                <a:path extrusionOk="0" h="1004" w="974">
                  <a:moveTo>
                    <a:pt x="487" y="1"/>
                  </a:moveTo>
                  <a:cubicBezTo>
                    <a:pt x="213" y="1"/>
                    <a:pt x="1" y="244"/>
                    <a:pt x="1" y="487"/>
                  </a:cubicBezTo>
                  <a:cubicBezTo>
                    <a:pt x="1" y="761"/>
                    <a:pt x="213" y="1004"/>
                    <a:pt x="487" y="1004"/>
                  </a:cubicBezTo>
                  <a:cubicBezTo>
                    <a:pt x="761" y="1004"/>
                    <a:pt x="973" y="761"/>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7" name="Google Shape;4477;p26"/>
            <p:cNvSpPr/>
            <p:nvPr/>
          </p:nvSpPr>
          <p:spPr>
            <a:xfrm>
              <a:off x="5593825" y="678875"/>
              <a:ext cx="24350" cy="24350"/>
            </a:xfrm>
            <a:custGeom>
              <a:rect b="b" l="l" r="r" t="t"/>
              <a:pathLst>
                <a:path extrusionOk="0" h="974" w="974">
                  <a:moveTo>
                    <a:pt x="487" y="0"/>
                  </a:moveTo>
                  <a:cubicBezTo>
                    <a:pt x="214" y="0"/>
                    <a:pt x="1" y="213"/>
                    <a:pt x="1" y="487"/>
                  </a:cubicBezTo>
                  <a:cubicBezTo>
                    <a:pt x="1" y="760"/>
                    <a:pt x="214" y="973"/>
                    <a:pt x="487" y="973"/>
                  </a:cubicBezTo>
                  <a:cubicBezTo>
                    <a:pt x="730" y="973"/>
                    <a:pt x="943" y="760"/>
                    <a:pt x="974" y="487"/>
                  </a:cubicBezTo>
                  <a:cubicBezTo>
                    <a:pt x="974" y="21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8" name="Google Shape;4478;p26"/>
            <p:cNvSpPr/>
            <p:nvPr/>
          </p:nvSpPr>
          <p:spPr>
            <a:xfrm>
              <a:off x="6139450" y="500300"/>
              <a:ext cx="25100" cy="24350"/>
            </a:xfrm>
            <a:custGeom>
              <a:rect b="b" l="l" r="r" t="t"/>
              <a:pathLst>
                <a:path extrusionOk="0" h="974" w="1004">
                  <a:moveTo>
                    <a:pt x="517" y="0"/>
                  </a:moveTo>
                  <a:cubicBezTo>
                    <a:pt x="243" y="0"/>
                    <a:pt x="0" y="213"/>
                    <a:pt x="0" y="487"/>
                  </a:cubicBezTo>
                  <a:cubicBezTo>
                    <a:pt x="0" y="760"/>
                    <a:pt x="243" y="973"/>
                    <a:pt x="517" y="973"/>
                  </a:cubicBezTo>
                  <a:cubicBezTo>
                    <a:pt x="760" y="973"/>
                    <a:pt x="942" y="760"/>
                    <a:pt x="1003" y="487"/>
                  </a:cubicBezTo>
                  <a:cubicBezTo>
                    <a:pt x="1003" y="213"/>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9" name="Google Shape;4479;p26"/>
            <p:cNvSpPr/>
            <p:nvPr/>
          </p:nvSpPr>
          <p:spPr>
            <a:xfrm>
              <a:off x="6234425" y="616550"/>
              <a:ext cx="25100" cy="25125"/>
            </a:xfrm>
            <a:custGeom>
              <a:rect b="b" l="l" r="r" t="t"/>
              <a:pathLst>
                <a:path extrusionOk="0" h="1005" w="1004">
                  <a:moveTo>
                    <a:pt x="517" y="1"/>
                  </a:moveTo>
                  <a:cubicBezTo>
                    <a:pt x="244" y="1"/>
                    <a:pt x="0" y="244"/>
                    <a:pt x="0" y="518"/>
                  </a:cubicBezTo>
                  <a:cubicBezTo>
                    <a:pt x="0" y="761"/>
                    <a:pt x="244" y="1004"/>
                    <a:pt x="517" y="1004"/>
                  </a:cubicBezTo>
                  <a:cubicBezTo>
                    <a:pt x="760" y="1004"/>
                    <a:pt x="1004" y="761"/>
                    <a:pt x="1004" y="518"/>
                  </a:cubicBezTo>
                  <a:cubicBezTo>
                    <a:pt x="1004" y="244"/>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0" name="Google Shape;4480;p26"/>
            <p:cNvSpPr/>
            <p:nvPr/>
          </p:nvSpPr>
          <p:spPr>
            <a:xfrm>
              <a:off x="6222275" y="1025375"/>
              <a:ext cx="24325" cy="25100"/>
            </a:xfrm>
            <a:custGeom>
              <a:rect b="b" l="l" r="r" t="t"/>
              <a:pathLst>
                <a:path extrusionOk="0" h="1004" w="973">
                  <a:moveTo>
                    <a:pt x="486" y="1"/>
                  </a:moveTo>
                  <a:cubicBezTo>
                    <a:pt x="243" y="1"/>
                    <a:pt x="0" y="244"/>
                    <a:pt x="0" y="487"/>
                  </a:cubicBezTo>
                  <a:cubicBezTo>
                    <a:pt x="0" y="761"/>
                    <a:pt x="213" y="1004"/>
                    <a:pt x="486" y="1004"/>
                  </a:cubicBezTo>
                  <a:cubicBezTo>
                    <a:pt x="730" y="1004"/>
                    <a:pt x="942" y="791"/>
                    <a:pt x="973" y="487"/>
                  </a:cubicBezTo>
                  <a:cubicBezTo>
                    <a:pt x="973" y="24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1" name="Google Shape;4481;p26"/>
            <p:cNvSpPr/>
            <p:nvPr/>
          </p:nvSpPr>
          <p:spPr>
            <a:xfrm>
              <a:off x="6758750" y="1042850"/>
              <a:ext cx="25100" cy="24350"/>
            </a:xfrm>
            <a:custGeom>
              <a:rect b="b" l="l" r="r" t="t"/>
              <a:pathLst>
                <a:path extrusionOk="0" h="974" w="1004">
                  <a:moveTo>
                    <a:pt x="517" y="1"/>
                  </a:moveTo>
                  <a:cubicBezTo>
                    <a:pt x="244" y="1"/>
                    <a:pt x="1" y="214"/>
                    <a:pt x="1" y="487"/>
                  </a:cubicBezTo>
                  <a:cubicBezTo>
                    <a:pt x="1" y="761"/>
                    <a:pt x="244" y="974"/>
                    <a:pt x="517" y="974"/>
                  </a:cubicBezTo>
                  <a:cubicBezTo>
                    <a:pt x="760" y="974"/>
                    <a:pt x="1004" y="761"/>
                    <a:pt x="1004" y="487"/>
                  </a:cubicBezTo>
                  <a:cubicBezTo>
                    <a:pt x="1004" y="214"/>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2" name="Google Shape;4482;p26"/>
            <p:cNvSpPr/>
            <p:nvPr/>
          </p:nvSpPr>
          <p:spPr>
            <a:xfrm>
              <a:off x="6947200" y="767025"/>
              <a:ext cx="24350" cy="24325"/>
            </a:xfrm>
            <a:custGeom>
              <a:rect b="b" l="l" r="r" t="t"/>
              <a:pathLst>
                <a:path extrusionOk="0" h="973" w="974">
                  <a:moveTo>
                    <a:pt x="487" y="0"/>
                  </a:moveTo>
                  <a:cubicBezTo>
                    <a:pt x="213" y="0"/>
                    <a:pt x="1" y="243"/>
                    <a:pt x="1" y="487"/>
                  </a:cubicBezTo>
                  <a:cubicBezTo>
                    <a:pt x="1" y="760"/>
                    <a:pt x="213" y="973"/>
                    <a:pt x="487" y="973"/>
                  </a:cubicBezTo>
                  <a:cubicBezTo>
                    <a:pt x="761" y="973"/>
                    <a:pt x="973" y="760"/>
                    <a:pt x="973" y="487"/>
                  </a:cubicBezTo>
                  <a:cubicBezTo>
                    <a:pt x="973" y="24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3" name="Google Shape;4483;p26"/>
            <p:cNvSpPr/>
            <p:nvPr/>
          </p:nvSpPr>
          <p:spPr>
            <a:xfrm>
              <a:off x="6654650" y="1344525"/>
              <a:ext cx="24325" cy="25100"/>
            </a:xfrm>
            <a:custGeom>
              <a:rect b="b" l="l" r="r" t="t"/>
              <a:pathLst>
                <a:path extrusionOk="0" h="1004" w="973">
                  <a:moveTo>
                    <a:pt x="487" y="1"/>
                  </a:moveTo>
                  <a:cubicBezTo>
                    <a:pt x="213" y="1"/>
                    <a:pt x="0" y="244"/>
                    <a:pt x="0" y="487"/>
                  </a:cubicBezTo>
                  <a:cubicBezTo>
                    <a:pt x="0" y="761"/>
                    <a:pt x="213" y="1004"/>
                    <a:pt x="487" y="1004"/>
                  </a:cubicBezTo>
                  <a:cubicBezTo>
                    <a:pt x="760" y="1004"/>
                    <a:pt x="973" y="791"/>
                    <a:pt x="973" y="487"/>
                  </a:cubicBezTo>
                  <a:cubicBezTo>
                    <a:pt x="973" y="244"/>
                    <a:pt x="76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4" name="Google Shape;4484;p26"/>
            <p:cNvSpPr/>
            <p:nvPr/>
          </p:nvSpPr>
          <p:spPr>
            <a:xfrm>
              <a:off x="6313450" y="1464600"/>
              <a:ext cx="25100" cy="24350"/>
            </a:xfrm>
            <a:custGeom>
              <a:rect b="b" l="l" r="r" t="t"/>
              <a:pathLst>
                <a:path extrusionOk="0" h="974" w="1004">
                  <a:moveTo>
                    <a:pt x="487" y="0"/>
                  </a:moveTo>
                  <a:cubicBezTo>
                    <a:pt x="244" y="0"/>
                    <a:pt x="1" y="213"/>
                    <a:pt x="1" y="487"/>
                  </a:cubicBezTo>
                  <a:cubicBezTo>
                    <a:pt x="1" y="760"/>
                    <a:pt x="213" y="973"/>
                    <a:pt x="487" y="973"/>
                  </a:cubicBezTo>
                  <a:cubicBezTo>
                    <a:pt x="761" y="973"/>
                    <a:pt x="1004" y="791"/>
                    <a:pt x="973" y="487"/>
                  </a:cubicBezTo>
                  <a:cubicBezTo>
                    <a:pt x="973" y="21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5" name="Google Shape;4485;p26"/>
            <p:cNvSpPr/>
            <p:nvPr/>
          </p:nvSpPr>
          <p:spPr>
            <a:xfrm>
              <a:off x="6168325" y="1701675"/>
              <a:ext cx="24325" cy="24350"/>
            </a:xfrm>
            <a:custGeom>
              <a:rect b="b" l="l" r="r" t="t"/>
              <a:pathLst>
                <a:path extrusionOk="0" h="974" w="973">
                  <a:moveTo>
                    <a:pt x="486" y="1"/>
                  </a:moveTo>
                  <a:cubicBezTo>
                    <a:pt x="213" y="1"/>
                    <a:pt x="0" y="214"/>
                    <a:pt x="0" y="487"/>
                  </a:cubicBezTo>
                  <a:cubicBezTo>
                    <a:pt x="0" y="761"/>
                    <a:pt x="213" y="973"/>
                    <a:pt x="486" y="973"/>
                  </a:cubicBezTo>
                  <a:cubicBezTo>
                    <a:pt x="730" y="973"/>
                    <a:pt x="942" y="791"/>
                    <a:pt x="973" y="487"/>
                  </a:cubicBezTo>
                  <a:cubicBezTo>
                    <a:pt x="973" y="21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6" name="Google Shape;4486;p26"/>
            <p:cNvSpPr/>
            <p:nvPr/>
          </p:nvSpPr>
          <p:spPr>
            <a:xfrm>
              <a:off x="6817275" y="1800475"/>
              <a:ext cx="24325" cy="25100"/>
            </a:xfrm>
            <a:custGeom>
              <a:rect b="b" l="l" r="r" t="t"/>
              <a:pathLst>
                <a:path extrusionOk="0" h="1004" w="973">
                  <a:moveTo>
                    <a:pt x="486" y="0"/>
                  </a:moveTo>
                  <a:cubicBezTo>
                    <a:pt x="213" y="0"/>
                    <a:pt x="0" y="243"/>
                    <a:pt x="0" y="487"/>
                  </a:cubicBezTo>
                  <a:cubicBezTo>
                    <a:pt x="0" y="760"/>
                    <a:pt x="213" y="1003"/>
                    <a:pt x="486" y="1003"/>
                  </a:cubicBezTo>
                  <a:cubicBezTo>
                    <a:pt x="760" y="1003"/>
                    <a:pt x="973" y="791"/>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7" name="Google Shape;4487;p26"/>
            <p:cNvSpPr/>
            <p:nvPr/>
          </p:nvSpPr>
          <p:spPr>
            <a:xfrm>
              <a:off x="6861325" y="1953200"/>
              <a:ext cx="25100" cy="25100"/>
            </a:xfrm>
            <a:custGeom>
              <a:rect b="b" l="l" r="r" t="t"/>
              <a:pathLst>
                <a:path extrusionOk="0" h="1004" w="1004">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8" name="Google Shape;4488;p26"/>
            <p:cNvSpPr/>
            <p:nvPr/>
          </p:nvSpPr>
          <p:spPr>
            <a:xfrm>
              <a:off x="7004200" y="1786800"/>
              <a:ext cx="24325" cy="25100"/>
            </a:xfrm>
            <a:custGeom>
              <a:rect b="b" l="l" r="r" t="t"/>
              <a:pathLst>
                <a:path extrusionOk="0" h="1004" w="973">
                  <a:moveTo>
                    <a:pt x="487" y="0"/>
                  </a:moveTo>
                  <a:cubicBezTo>
                    <a:pt x="213" y="0"/>
                    <a:pt x="0" y="243"/>
                    <a:pt x="0" y="517"/>
                  </a:cubicBezTo>
                  <a:cubicBezTo>
                    <a:pt x="0" y="790"/>
                    <a:pt x="213" y="1003"/>
                    <a:pt x="487" y="1003"/>
                  </a:cubicBezTo>
                  <a:cubicBezTo>
                    <a:pt x="760" y="1003"/>
                    <a:pt x="973" y="790"/>
                    <a:pt x="973" y="517"/>
                  </a:cubicBezTo>
                  <a:cubicBezTo>
                    <a:pt x="973" y="24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9" name="Google Shape;4489;p26"/>
            <p:cNvSpPr/>
            <p:nvPr/>
          </p:nvSpPr>
          <p:spPr>
            <a:xfrm>
              <a:off x="7299800" y="1552750"/>
              <a:ext cx="24325" cy="24325"/>
            </a:xfrm>
            <a:custGeom>
              <a:rect b="b" l="l" r="r" t="t"/>
              <a:pathLst>
                <a:path extrusionOk="0" h="973" w="973">
                  <a:moveTo>
                    <a:pt x="487" y="0"/>
                  </a:moveTo>
                  <a:cubicBezTo>
                    <a:pt x="213" y="0"/>
                    <a:pt x="0" y="213"/>
                    <a:pt x="0" y="487"/>
                  </a:cubicBezTo>
                  <a:cubicBezTo>
                    <a:pt x="0" y="760"/>
                    <a:pt x="213" y="973"/>
                    <a:pt x="487" y="973"/>
                  </a:cubicBezTo>
                  <a:cubicBezTo>
                    <a:pt x="760" y="973"/>
                    <a:pt x="973" y="791"/>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0" name="Google Shape;4490;p26"/>
            <p:cNvSpPr/>
            <p:nvPr/>
          </p:nvSpPr>
          <p:spPr>
            <a:xfrm>
              <a:off x="6975325" y="1124175"/>
              <a:ext cx="25100" cy="25100"/>
            </a:xfrm>
            <a:custGeom>
              <a:rect b="b" l="l" r="r" t="t"/>
              <a:pathLst>
                <a:path extrusionOk="0" h="1004" w="1004">
                  <a:moveTo>
                    <a:pt x="517" y="0"/>
                  </a:moveTo>
                  <a:cubicBezTo>
                    <a:pt x="243" y="0"/>
                    <a:pt x="0" y="243"/>
                    <a:pt x="0" y="487"/>
                  </a:cubicBezTo>
                  <a:cubicBezTo>
                    <a:pt x="0" y="760"/>
                    <a:pt x="243" y="1003"/>
                    <a:pt x="517" y="1003"/>
                  </a:cubicBezTo>
                  <a:cubicBezTo>
                    <a:pt x="760" y="1003"/>
                    <a:pt x="973" y="760"/>
                    <a:pt x="1003" y="487"/>
                  </a:cubicBezTo>
                  <a:cubicBezTo>
                    <a:pt x="1003" y="243"/>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1" name="Google Shape;4491;p26"/>
            <p:cNvSpPr/>
            <p:nvPr/>
          </p:nvSpPr>
          <p:spPr>
            <a:xfrm>
              <a:off x="6875025" y="1502600"/>
              <a:ext cx="24325" cy="24325"/>
            </a:xfrm>
            <a:custGeom>
              <a:rect b="b" l="l" r="r" t="t"/>
              <a:pathLst>
                <a:path extrusionOk="0" h="973" w="973">
                  <a:moveTo>
                    <a:pt x="486" y="0"/>
                  </a:moveTo>
                  <a:cubicBezTo>
                    <a:pt x="213" y="0"/>
                    <a:pt x="0" y="213"/>
                    <a:pt x="0" y="487"/>
                  </a:cubicBezTo>
                  <a:cubicBezTo>
                    <a:pt x="0" y="760"/>
                    <a:pt x="213" y="973"/>
                    <a:pt x="486" y="973"/>
                  </a:cubicBezTo>
                  <a:cubicBezTo>
                    <a:pt x="760" y="973"/>
                    <a:pt x="942" y="760"/>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2" name="Google Shape;4492;p26"/>
            <p:cNvSpPr/>
            <p:nvPr/>
          </p:nvSpPr>
          <p:spPr>
            <a:xfrm>
              <a:off x="7341600" y="725975"/>
              <a:ext cx="24325" cy="25100"/>
            </a:xfrm>
            <a:custGeom>
              <a:rect b="b" l="l" r="r" t="t"/>
              <a:pathLst>
                <a:path extrusionOk="0" h="1004" w="973">
                  <a:moveTo>
                    <a:pt x="486" y="1"/>
                  </a:moveTo>
                  <a:cubicBezTo>
                    <a:pt x="213" y="1"/>
                    <a:pt x="0" y="244"/>
                    <a:pt x="0" y="518"/>
                  </a:cubicBezTo>
                  <a:cubicBezTo>
                    <a:pt x="0" y="761"/>
                    <a:pt x="213" y="1004"/>
                    <a:pt x="486" y="1004"/>
                  </a:cubicBezTo>
                  <a:cubicBezTo>
                    <a:pt x="699" y="1004"/>
                    <a:pt x="942" y="761"/>
                    <a:pt x="973" y="518"/>
                  </a:cubicBezTo>
                  <a:cubicBezTo>
                    <a:pt x="973" y="24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3" name="Google Shape;4493;p26"/>
            <p:cNvSpPr/>
            <p:nvPr/>
          </p:nvSpPr>
          <p:spPr>
            <a:xfrm>
              <a:off x="7178200" y="539800"/>
              <a:ext cx="24350" cy="25125"/>
            </a:xfrm>
            <a:custGeom>
              <a:rect b="b" l="l" r="r" t="t"/>
              <a:pathLst>
                <a:path extrusionOk="0" h="1005" w="974">
                  <a:moveTo>
                    <a:pt x="487" y="1"/>
                  </a:moveTo>
                  <a:cubicBezTo>
                    <a:pt x="214" y="1"/>
                    <a:pt x="1" y="244"/>
                    <a:pt x="1" y="518"/>
                  </a:cubicBezTo>
                  <a:cubicBezTo>
                    <a:pt x="1" y="761"/>
                    <a:pt x="214" y="1004"/>
                    <a:pt x="487" y="1004"/>
                  </a:cubicBezTo>
                  <a:cubicBezTo>
                    <a:pt x="761" y="1004"/>
                    <a:pt x="974" y="761"/>
                    <a:pt x="974" y="518"/>
                  </a:cubicBezTo>
                  <a:cubicBezTo>
                    <a:pt x="974"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4" name="Google Shape;4494;p26"/>
            <p:cNvSpPr/>
            <p:nvPr/>
          </p:nvSpPr>
          <p:spPr>
            <a:xfrm>
              <a:off x="6249625" y="2268550"/>
              <a:ext cx="25100" cy="25100"/>
            </a:xfrm>
            <a:custGeom>
              <a:rect b="b" l="l" r="r" t="t"/>
              <a:pathLst>
                <a:path extrusionOk="0" h="1004" w="1004">
                  <a:moveTo>
                    <a:pt x="517" y="1"/>
                  </a:moveTo>
                  <a:cubicBezTo>
                    <a:pt x="244" y="1"/>
                    <a:pt x="0" y="244"/>
                    <a:pt x="0" y="518"/>
                  </a:cubicBezTo>
                  <a:cubicBezTo>
                    <a:pt x="0" y="761"/>
                    <a:pt x="244" y="1004"/>
                    <a:pt x="517" y="1004"/>
                  </a:cubicBezTo>
                  <a:cubicBezTo>
                    <a:pt x="760" y="1004"/>
                    <a:pt x="1003" y="822"/>
                    <a:pt x="1003" y="518"/>
                  </a:cubicBezTo>
                  <a:cubicBezTo>
                    <a:pt x="1003" y="244"/>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5" name="Google Shape;4495;p26"/>
            <p:cNvSpPr/>
            <p:nvPr/>
          </p:nvSpPr>
          <p:spPr>
            <a:xfrm>
              <a:off x="6336250" y="2493500"/>
              <a:ext cx="25100" cy="25100"/>
            </a:xfrm>
            <a:custGeom>
              <a:rect b="b" l="l" r="r" t="t"/>
              <a:pathLst>
                <a:path extrusionOk="0" h="1004" w="1004">
                  <a:moveTo>
                    <a:pt x="487" y="0"/>
                  </a:moveTo>
                  <a:cubicBezTo>
                    <a:pt x="244" y="0"/>
                    <a:pt x="1" y="243"/>
                    <a:pt x="1" y="517"/>
                  </a:cubicBezTo>
                  <a:cubicBezTo>
                    <a:pt x="1" y="790"/>
                    <a:pt x="213" y="1003"/>
                    <a:pt x="487" y="1003"/>
                  </a:cubicBezTo>
                  <a:cubicBezTo>
                    <a:pt x="760" y="1003"/>
                    <a:pt x="1004" y="790"/>
                    <a:pt x="973" y="517"/>
                  </a:cubicBezTo>
                  <a:cubicBezTo>
                    <a:pt x="973" y="24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6" name="Google Shape;4496;p26"/>
            <p:cNvSpPr/>
            <p:nvPr/>
          </p:nvSpPr>
          <p:spPr>
            <a:xfrm>
              <a:off x="6861325" y="1953200"/>
              <a:ext cx="25100" cy="25100"/>
            </a:xfrm>
            <a:custGeom>
              <a:rect b="b" l="l" r="r" t="t"/>
              <a:pathLst>
                <a:path extrusionOk="0" h="1004" w="1004">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7" name="Google Shape;4497;p26"/>
            <p:cNvSpPr/>
            <p:nvPr/>
          </p:nvSpPr>
          <p:spPr>
            <a:xfrm>
              <a:off x="6837775" y="2887875"/>
              <a:ext cx="25100" cy="25100"/>
            </a:xfrm>
            <a:custGeom>
              <a:rect b="b" l="l" r="r" t="t"/>
              <a:pathLst>
                <a:path extrusionOk="0" h="1004" w="1004">
                  <a:moveTo>
                    <a:pt x="487" y="0"/>
                  </a:moveTo>
                  <a:cubicBezTo>
                    <a:pt x="244" y="0"/>
                    <a:pt x="1" y="243"/>
                    <a:pt x="1" y="517"/>
                  </a:cubicBezTo>
                  <a:cubicBezTo>
                    <a:pt x="1" y="760"/>
                    <a:pt x="244" y="1003"/>
                    <a:pt x="487" y="1003"/>
                  </a:cubicBezTo>
                  <a:cubicBezTo>
                    <a:pt x="761" y="1003"/>
                    <a:pt x="1004" y="821"/>
                    <a:pt x="1004" y="517"/>
                  </a:cubicBezTo>
                  <a:cubicBezTo>
                    <a:pt x="1004" y="24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8" name="Google Shape;4498;p26"/>
            <p:cNvSpPr/>
            <p:nvPr/>
          </p:nvSpPr>
          <p:spPr>
            <a:xfrm>
              <a:off x="6937325" y="3247300"/>
              <a:ext cx="25100" cy="24350"/>
            </a:xfrm>
            <a:custGeom>
              <a:rect b="b" l="l" r="r" t="t"/>
              <a:pathLst>
                <a:path extrusionOk="0" h="974" w="1004">
                  <a:moveTo>
                    <a:pt x="517" y="0"/>
                  </a:moveTo>
                  <a:cubicBezTo>
                    <a:pt x="244" y="0"/>
                    <a:pt x="1" y="213"/>
                    <a:pt x="1" y="487"/>
                  </a:cubicBezTo>
                  <a:cubicBezTo>
                    <a:pt x="1" y="760"/>
                    <a:pt x="244" y="973"/>
                    <a:pt x="517" y="973"/>
                  </a:cubicBezTo>
                  <a:cubicBezTo>
                    <a:pt x="760" y="973"/>
                    <a:pt x="1004" y="760"/>
                    <a:pt x="1004" y="487"/>
                  </a:cubicBezTo>
                  <a:cubicBezTo>
                    <a:pt x="1004" y="213"/>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9" name="Google Shape;4499;p26"/>
            <p:cNvSpPr/>
            <p:nvPr/>
          </p:nvSpPr>
          <p:spPr>
            <a:xfrm>
              <a:off x="7221525" y="3235150"/>
              <a:ext cx="25100" cy="24325"/>
            </a:xfrm>
            <a:custGeom>
              <a:rect b="b" l="l" r="r" t="t"/>
              <a:pathLst>
                <a:path extrusionOk="0" h="973" w="1004">
                  <a:moveTo>
                    <a:pt x="487" y="0"/>
                  </a:moveTo>
                  <a:cubicBezTo>
                    <a:pt x="244" y="0"/>
                    <a:pt x="1" y="213"/>
                    <a:pt x="1" y="486"/>
                  </a:cubicBezTo>
                  <a:cubicBezTo>
                    <a:pt x="1" y="760"/>
                    <a:pt x="244" y="973"/>
                    <a:pt x="487" y="973"/>
                  </a:cubicBezTo>
                  <a:cubicBezTo>
                    <a:pt x="760" y="973"/>
                    <a:pt x="1004" y="790"/>
                    <a:pt x="1004" y="486"/>
                  </a:cubicBezTo>
                  <a:cubicBezTo>
                    <a:pt x="1004" y="21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0" name="Google Shape;4500;p26"/>
            <p:cNvSpPr/>
            <p:nvPr/>
          </p:nvSpPr>
          <p:spPr>
            <a:xfrm>
              <a:off x="6504175" y="1559575"/>
              <a:ext cx="25125" cy="24350"/>
            </a:xfrm>
            <a:custGeom>
              <a:rect b="b" l="l" r="r" t="t"/>
              <a:pathLst>
                <a:path extrusionOk="0" h="974" w="1005">
                  <a:moveTo>
                    <a:pt x="518" y="1"/>
                  </a:moveTo>
                  <a:cubicBezTo>
                    <a:pt x="244" y="1"/>
                    <a:pt x="1" y="214"/>
                    <a:pt x="1" y="487"/>
                  </a:cubicBezTo>
                  <a:cubicBezTo>
                    <a:pt x="1" y="761"/>
                    <a:pt x="244" y="974"/>
                    <a:pt x="518" y="974"/>
                  </a:cubicBezTo>
                  <a:cubicBezTo>
                    <a:pt x="761" y="974"/>
                    <a:pt x="974" y="791"/>
                    <a:pt x="1004" y="487"/>
                  </a:cubicBezTo>
                  <a:cubicBezTo>
                    <a:pt x="1004" y="214"/>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1" name="Google Shape;4501;p26"/>
            <p:cNvSpPr/>
            <p:nvPr/>
          </p:nvSpPr>
          <p:spPr>
            <a:xfrm>
              <a:off x="6504175" y="2374175"/>
              <a:ext cx="25125" cy="25100"/>
            </a:xfrm>
            <a:custGeom>
              <a:rect b="b" l="l" r="r" t="t"/>
              <a:pathLst>
                <a:path extrusionOk="0" h="1004" w="1005">
                  <a:moveTo>
                    <a:pt x="518" y="1"/>
                  </a:moveTo>
                  <a:cubicBezTo>
                    <a:pt x="244" y="1"/>
                    <a:pt x="1" y="244"/>
                    <a:pt x="1" y="487"/>
                  </a:cubicBezTo>
                  <a:cubicBezTo>
                    <a:pt x="1" y="761"/>
                    <a:pt x="244" y="1004"/>
                    <a:pt x="518" y="1004"/>
                  </a:cubicBezTo>
                  <a:cubicBezTo>
                    <a:pt x="761" y="1004"/>
                    <a:pt x="974" y="761"/>
                    <a:pt x="1004" y="487"/>
                  </a:cubicBezTo>
                  <a:cubicBezTo>
                    <a:pt x="1004" y="214"/>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2" name="Google Shape;4502;p26"/>
            <p:cNvSpPr/>
            <p:nvPr/>
          </p:nvSpPr>
          <p:spPr>
            <a:xfrm>
              <a:off x="5210100" y="520825"/>
              <a:ext cx="24325" cy="25100"/>
            </a:xfrm>
            <a:custGeom>
              <a:rect b="b" l="l" r="r" t="t"/>
              <a:pathLst>
                <a:path extrusionOk="0" h="1004" w="973">
                  <a:moveTo>
                    <a:pt x="486" y="0"/>
                  </a:moveTo>
                  <a:cubicBezTo>
                    <a:pt x="213" y="0"/>
                    <a:pt x="0" y="243"/>
                    <a:pt x="0" y="517"/>
                  </a:cubicBezTo>
                  <a:cubicBezTo>
                    <a:pt x="0" y="760"/>
                    <a:pt x="213" y="1003"/>
                    <a:pt x="486" y="1003"/>
                  </a:cubicBezTo>
                  <a:cubicBezTo>
                    <a:pt x="760" y="1003"/>
                    <a:pt x="942" y="760"/>
                    <a:pt x="973" y="517"/>
                  </a:cubicBezTo>
                  <a:cubicBezTo>
                    <a:pt x="973" y="24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3" name="Google Shape;4503;p26"/>
            <p:cNvSpPr/>
            <p:nvPr/>
          </p:nvSpPr>
          <p:spPr>
            <a:xfrm>
              <a:off x="-120550" y="-115200"/>
              <a:ext cx="7728125" cy="3313125"/>
            </a:xfrm>
            <a:custGeom>
              <a:rect b="b" l="l" r="r" t="t"/>
              <a:pathLst>
                <a:path extrusionOk="0" h="132525" w="309125">
                  <a:moveTo>
                    <a:pt x="260066" y="49454"/>
                  </a:moveTo>
                  <a:lnTo>
                    <a:pt x="265294" y="67478"/>
                  </a:lnTo>
                  <a:lnTo>
                    <a:pt x="259975" y="84864"/>
                  </a:lnTo>
                  <a:cubicBezTo>
                    <a:pt x="259944" y="84956"/>
                    <a:pt x="260035" y="85016"/>
                    <a:pt x="260066" y="85047"/>
                  </a:cubicBezTo>
                  <a:lnTo>
                    <a:pt x="260096" y="85047"/>
                  </a:lnTo>
                  <a:cubicBezTo>
                    <a:pt x="260187" y="85047"/>
                    <a:pt x="260218" y="85016"/>
                    <a:pt x="260248" y="84956"/>
                  </a:cubicBezTo>
                  <a:lnTo>
                    <a:pt x="265537" y="67691"/>
                  </a:lnTo>
                  <a:lnTo>
                    <a:pt x="277878" y="77266"/>
                  </a:lnTo>
                  <a:cubicBezTo>
                    <a:pt x="277908" y="77296"/>
                    <a:pt x="277908" y="77296"/>
                    <a:pt x="277969" y="77296"/>
                  </a:cubicBezTo>
                  <a:cubicBezTo>
                    <a:pt x="277999" y="77296"/>
                    <a:pt x="278030" y="77296"/>
                    <a:pt x="278060" y="77266"/>
                  </a:cubicBezTo>
                  <a:cubicBezTo>
                    <a:pt x="278121" y="77205"/>
                    <a:pt x="278121" y="77114"/>
                    <a:pt x="278030" y="77083"/>
                  </a:cubicBezTo>
                  <a:lnTo>
                    <a:pt x="265537" y="67387"/>
                  </a:lnTo>
                  <a:lnTo>
                    <a:pt x="260279" y="49393"/>
                  </a:lnTo>
                  <a:lnTo>
                    <a:pt x="283288" y="56992"/>
                  </a:lnTo>
                  <a:cubicBezTo>
                    <a:pt x="283349" y="57022"/>
                    <a:pt x="283440" y="56992"/>
                    <a:pt x="283471" y="56901"/>
                  </a:cubicBezTo>
                  <a:cubicBezTo>
                    <a:pt x="283501" y="56840"/>
                    <a:pt x="283471" y="56749"/>
                    <a:pt x="283379" y="56718"/>
                  </a:cubicBezTo>
                  <a:lnTo>
                    <a:pt x="260187" y="49028"/>
                  </a:lnTo>
                  <a:lnTo>
                    <a:pt x="252072" y="36323"/>
                  </a:lnTo>
                  <a:lnTo>
                    <a:pt x="260187" y="26627"/>
                  </a:lnTo>
                  <a:cubicBezTo>
                    <a:pt x="260218" y="26596"/>
                    <a:pt x="260218" y="26535"/>
                    <a:pt x="260218" y="26505"/>
                  </a:cubicBezTo>
                  <a:lnTo>
                    <a:pt x="259519" y="10395"/>
                  </a:lnTo>
                  <a:cubicBezTo>
                    <a:pt x="259519" y="10365"/>
                    <a:pt x="259488" y="10335"/>
                    <a:pt x="259458" y="10274"/>
                  </a:cubicBezTo>
                  <a:cubicBezTo>
                    <a:pt x="259428" y="10243"/>
                    <a:pt x="259367" y="10243"/>
                    <a:pt x="259336" y="10274"/>
                  </a:cubicBezTo>
                  <a:lnTo>
                    <a:pt x="213834" y="25654"/>
                  </a:lnTo>
                  <a:cubicBezTo>
                    <a:pt x="213773" y="25654"/>
                    <a:pt x="213743" y="25684"/>
                    <a:pt x="213743" y="25745"/>
                  </a:cubicBezTo>
                  <a:cubicBezTo>
                    <a:pt x="213743" y="25775"/>
                    <a:pt x="213743" y="25836"/>
                    <a:pt x="213773" y="25867"/>
                  </a:cubicBezTo>
                  <a:lnTo>
                    <a:pt x="236205" y="53709"/>
                  </a:lnTo>
                  <a:cubicBezTo>
                    <a:pt x="236205" y="53709"/>
                    <a:pt x="236205" y="53770"/>
                    <a:pt x="236236" y="53770"/>
                  </a:cubicBezTo>
                  <a:lnTo>
                    <a:pt x="248546" y="62736"/>
                  </a:lnTo>
                  <a:lnTo>
                    <a:pt x="248546" y="62736"/>
                  </a:lnTo>
                  <a:cubicBezTo>
                    <a:pt x="248576" y="62736"/>
                    <a:pt x="248576" y="62767"/>
                    <a:pt x="248637" y="62767"/>
                  </a:cubicBezTo>
                  <a:lnTo>
                    <a:pt x="248667" y="62767"/>
                  </a:lnTo>
                  <a:lnTo>
                    <a:pt x="248667" y="62767"/>
                  </a:lnTo>
                  <a:lnTo>
                    <a:pt x="248698" y="62767"/>
                  </a:lnTo>
                  <a:cubicBezTo>
                    <a:pt x="248698" y="62767"/>
                    <a:pt x="248728" y="62767"/>
                    <a:pt x="248728" y="62736"/>
                  </a:cubicBezTo>
                  <a:lnTo>
                    <a:pt x="248728" y="62736"/>
                  </a:lnTo>
                  <a:close/>
                  <a:moveTo>
                    <a:pt x="259944" y="49150"/>
                  </a:moveTo>
                  <a:lnTo>
                    <a:pt x="248667" y="62311"/>
                  </a:lnTo>
                  <a:lnTo>
                    <a:pt x="245841" y="54773"/>
                  </a:lnTo>
                  <a:cubicBezTo>
                    <a:pt x="245841" y="54742"/>
                    <a:pt x="245780" y="54712"/>
                    <a:pt x="245749" y="54712"/>
                  </a:cubicBezTo>
                  <a:lnTo>
                    <a:pt x="236570" y="53496"/>
                  </a:lnTo>
                  <a:lnTo>
                    <a:pt x="251920" y="36535"/>
                  </a:lnTo>
                  <a:close/>
                  <a:moveTo>
                    <a:pt x="248303" y="62189"/>
                  </a:moveTo>
                  <a:lnTo>
                    <a:pt x="236844" y="53831"/>
                  </a:lnTo>
                  <a:lnTo>
                    <a:pt x="245658" y="54986"/>
                  </a:lnTo>
                  <a:close/>
                  <a:moveTo>
                    <a:pt x="259336" y="10638"/>
                  </a:moveTo>
                  <a:lnTo>
                    <a:pt x="259975" y="26475"/>
                  </a:lnTo>
                  <a:lnTo>
                    <a:pt x="251981" y="36080"/>
                  </a:lnTo>
                  <a:lnTo>
                    <a:pt x="243835" y="25168"/>
                  </a:lnTo>
                  <a:cubicBezTo>
                    <a:pt x="243804" y="25107"/>
                    <a:pt x="243683" y="25107"/>
                    <a:pt x="243652" y="25137"/>
                  </a:cubicBezTo>
                  <a:cubicBezTo>
                    <a:pt x="243561" y="25168"/>
                    <a:pt x="243561" y="25289"/>
                    <a:pt x="243622" y="25350"/>
                  </a:cubicBezTo>
                  <a:lnTo>
                    <a:pt x="251768" y="36262"/>
                  </a:lnTo>
                  <a:lnTo>
                    <a:pt x="236296" y="53375"/>
                  </a:lnTo>
                  <a:lnTo>
                    <a:pt x="214108" y="25867"/>
                  </a:lnTo>
                  <a:close/>
                  <a:moveTo>
                    <a:pt x="226752" y="54834"/>
                  </a:moveTo>
                  <a:cubicBezTo>
                    <a:pt x="226752" y="54773"/>
                    <a:pt x="226691" y="54742"/>
                    <a:pt x="226661" y="54742"/>
                  </a:cubicBezTo>
                  <a:lnTo>
                    <a:pt x="226539" y="54742"/>
                  </a:lnTo>
                  <a:lnTo>
                    <a:pt x="214199" y="60974"/>
                  </a:lnTo>
                  <a:lnTo>
                    <a:pt x="219092" y="50365"/>
                  </a:lnTo>
                  <a:cubicBezTo>
                    <a:pt x="219153" y="50305"/>
                    <a:pt x="219092" y="50214"/>
                    <a:pt x="219032" y="50183"/>
                  </a:cubicBezTo>
                  <a:cubicBezTo>
                    <a:pt x="218940" y="50153"/>
                    <a:pt x="218880" y="50183"/>
                    <a:pt x="218819" y="50274"/>
                  </a:cubicBezTo>
                  <a:lnTo>
                    <a:pt x="213773" y="61247"/>
                  </a:lnTo>
                  <a:lnTo>
                    <a:pt x="213773" y="61247"/>
                  </a:lnTo>
                  <a:lnTo>
                    <a:pt x="213773" y="61369"/>
                  </a:lnTo>
                  <a:cubicBezTo>
                    <a:pt x="213773" y="61399"/>
                    <a:pt x="213834" y="61429"/>
                    <a:pt x="213864" y="61429"/>
                  </a:cubicBezTo>
                  <a:lnTo>
                    <a:pt x="213864" y="61429"/>
                  </a:lnTo>
                  <a:lnTo>
                    <a:pt x="213864" y="61429"/>
                  </a:lnTo>
                  <a:lnTo>
                    <a:pt x="213864" y="61429"/>
                  </a:lnTo>
                  <a:lnTo>
                    <a:pt x="213864" y="61429"/>
                  </a:lnTo>
                  <a:lnTo>
                    <a:pt x="213864" y="61429"/>
                  </a:lnTo>
                  <a:lnTo>
                    <a:pt x="213864" y="61429"/>
                  </a:lnTo>
                  <a:lnTo>
                    <a:pt x="213864" y="61429"/>
                  </a:lnTo>
                  <a:lnTo>
                    <a:pt x="213864" y="61429"/>
                  </a:lnTo>
                  <a:lnTo>
                    <a:pt x="213895" y="61429"/>
                  </a:lnTo>
                  <a:lnTo>
                    <a:pt x="229245" y="63861"/>
                  </a:lnTo>
                  <a:lnTo>
                    <a:pt x="229275" y="63861"/>
                  </a:lnTo>
                  <a:cubicBezTo>
                    <a:pt x="229336" y="63861"/>
                    <a:pt x="229366" y="63861"/>
                    <a:pt x="229397" y="63831"/>
                  </a:cubicBezTo>
                  <a:cubicBezTo>
                    <a:pt x="229427" y="63800"/>
                    <a:pt x="229427" y="63740"/>
                    <a:pt x="229427" y="63679"/>
                  </a:cubicBezTo>
                  <a:close/>
                  <a:moveTo>
                    <a:pt x="214351" y="61217"/>
                  </a:moveTo>
                  <a:lnTo>
                    <a:pt x="226509" y="55046"/>
                  </a:lnTo>
                  <a:lnTo>
                    <a:pt x="229032" y="63527"/>
                  </a:lnTo>
                  <a:close/>
                  <a:moveTo>
                    <a:pt x="202588" y="23891"/>
                  </a:moveTo>
                  <a:lnTo>
                    <a:pt x="206448" y="10882"/>
                  </a:lnTo>
                  <a:cubicBezTo>
                    <a:pt x="206478" y="10821"/>
                    <a:pt x="206417" y="10730"/>
                    <a:pt x="206326" y="10699"/>
                  </a:cubicBezTo>
                  <a:cubicBezTo>
                    <a:pt x="206265" y="10669"/>
                    <a:pt x="206174" y="10730"/>
                    <a:pt x="206144" y="10821"/>
                  </a:cubicBezTo>
                  <a:lnTo>
                    <a:pt x="202314" y="23891"/>
                  </a:lnTo>
                  <a:cubicBezTo>
                    <a:pt x="202314" y="23921"/>
                    <a:pt x="202314" y="23982"/>
                    <a:pt x="202344" y="24013"/>
                  </a:cubicBezTo>
                  <a:lnTo>
                    <a:pt x="211402" y="35532"/>
                  </a:lnTo>
                  <a:lnTo>
                    <a:pt x="190429" y="38633"/>
                  </a:lnTo>
                  <a:lnTo>
                    <a:pt x="162192" y="61"/>
                  </a:lnTo>
                  <a:cubicBezTo>
                    <a:pt x="162161" y="0"/>
                    <a:pt x="162040" y="0"/>
                    <a:pt x="162009" y="30"/>
                  </a:cubicBezTo>
                  <a:cubicBezTo>
                    <a:pt x="161918" y="61"/>
                    <a:pt x="161918" y="182"/>
                    <a:pt x="161949" y="213"/>
                  </a:cubicBezTo>
                  <a:lnTo>
                    <a:pt x="189821" y="38238"/>
                  </a:lnTo>
                  <a:lnTo>
                    <a:pt x="166447" y="24468"/>
                  </a:lnTo>
                  <a:lnTo>
                    <a:pt x="166447" y="24468"/>
                  </a:lnTo>
                  <a:cubicBezTo>
                    <a:pt x="166417" y="24468"/>
                    <a:pt x="166417" y="24438"/>
                    <a:pt x="166356" y="24468"/>
                  </a:cubicBezTo>
                  <a:lnTo>
                    <a:pt x="166356" y="24468"/>
                  </a:lnTo>
                  <a:lnTo>
                    <a:pt x="166356" y="24468"/>
                  </a:lnTo>
                  <a:lnTo>
                    <a:pt x="131310" y="30244"/>
                  </a:lnTo>
                  <a:lnTo>
                    <a:pt x="132677" y="8511"/>
                  </a:lnTo>
                  <a:cubicBezTo>
                    <a:pt x="132677" y="8420"/>
                    <a:pt x="132617" y="8359"/>
                    <a:pt x="132526" y="8359"/>
                  </a:cubicBezTo>
                  <a:cubicBezTo>
                    <a:pt x="132434" y="8359"/>
                    <a:pt x="132374" y="8389"/>
                    <a:pt x="132374" y="8511"/>
                  </a:cubicBezTo>
                  <a:lnTo>
                    <a:pt x="131006" y="30365"/>
                  </a:lnTo>
                  <a:lnTo>
                    <a:pt x="112404" y="53770"/>
                  </a:lnTo>
                  <a:lnTo>
                    <a:pt x="110093" y="42675"/>
                  </a:lnTo>
                  <a:lnTo>
                    <a:pt x="116173" y="35228"/>
                  </a:lnTo>
                  <a:cubicBezTo>
                    <a:pt x="116203" y="35137"/>
                    <a:pt x="116203" y="35077"/>
                    <a:pt x="116142" y="35016"/>
                  </a:cubicBezTo>
                  <a:cubicBezTo>
                    <a:pt x="116051" y="34985"/>
                    <a:pt x="115990" y="34985"/>
                    <a:pt x="115929" y="35077"/>
                  </a:cubicBezTo>
                  <a:lnTo>
                    <a:pt x="109911" y="42432"/>
                  </a:lnTo>
                  <a:lnTo>
                    <a:pt x="88938" y="33010"/>
                  </a:lnTo>
                  <a:lnTo>
                    <a:pt x="104926" y="28754"/>
                  </a:lnTo>
                  <a:cubicBezTo>
                    <a:pt x="105017" y="28724"/>
                    <a:pt x="105048" y="28633"/>
                    <a:pt x="105048" y="28572"/>
                  </a:cubicBezTo>
                  <a:cubicBezTo>
                    <a:pt x="105017" y="28481"/>
                    <a:pt x="104926" y="28450"/>
                    <a:pt x="104865" y="28450"/>
                  </a:cubicBezTo>
                  <a:lnTo>
                    <a:pt x="88847" y="32736"/>
                  </a:lnTo>
                  <a:lnTo>
                    <a:pt x="105716" y="9575"/>
                  </a:lnTo>
                  <a:cubicBezTo>
                    <a:pt x="105777" y="9483"/>
                    <a:pt x="105777" y="9423"/>
                    <a:pt x="105686" y="9362"/>
                  </a:cubicBezTo>
                  <a:cubicBezTo>
                    <a:pt x="105625" y="9331"/>
                    <a:pt x="105534" y="9331"/>
                    <a:pt x="105504" y="9423"/>
                  </a:cubicBezTo>
                  <a:lnTo>
                    <a:pt x="88391" y="32949"/>
                  </a:lnTo>
                  <a:lnTo>
                    <a:pt x="88391" y="32949"/>
                  </a:lnTo>
                  <a:lnTo>
                    <a:pt x="88391" y="32949"/>
                  </a:lnTo>
                  <a:lnTo>
                    <a:pt x="76141" y="55624"/>
                  </a:lnTo>
                  <a:lnTo>
                    <a:pt x="64561" y="54226"/>
                  </a:lnTo>
                  <a:lnTo>
                    <a:pt x="70154" y="40122"/>
                  </a:lnTo>
                  <a:lnTo>
                    <a:pt x="85412" y="14833"/>
                  </a:lnTo>
                  <a:cubicBezTo>
                    <a:pt x="85443" y="14803"/>
                    <a:pt x="85443" y="14742"/>
                    <a:pt x="85412" y="14681"/>
                  </a:cubicBezTo>
                  <a:cubicBezTo>
                    <a:pt x="85351" y="14651"/>
                    <a:pt x="85321" y="14620"/>
                    <a:pt x="85291" y="14620"/>
                  </a:cubicBezTo>
                  <a:lnTo>
                    <a:pt x="63740" y="14620"/>
                  </a:lnTo>
                  <a:cubicBezTo>
                    <a:pt x="63710" y="14620"/>
                    <a:pt x="63679" y="14651"/>
                    <a:pt x="63618" y="14651"/>
                  </a:cubicBezTo>
                  <a:cubicBezTo>
                    <a:pt x="63588" y="14711"/>
                    <a:pt x="63588" y="14742"/>
                    <a:pt x="63588" y="14772"/>
                  </a:cubicBezTo>
                  <a:lnTo>
                    <a:pt x="69698" y="39514"/>
                  </a:lnTo>
                  <a:lnTo>
                    <a:pt x="60001" y="28663"/>
                  </a:lnTo>
                  <a:cubicBezTo>
                    <a:pt x="59971" y="28602"/>
                    <a:pt x="59849" y="28602"/>
                    <a:pt x="59819" y="28663"/>
                  </a:cubicBezTo>
                  <a:cubicBezTo>
                    <a:pt x="59758" y="28724"/>
                    <a:pt x="59758" y="28815"/>
                    <a:pt x="59819" y="28876"/>
                  </a:cubicBezTo>
                  <a:lnTo>
                    <a:pt x="69819" y="40031"/>
                  </a:lnTo>
                  <a:lnTo>
                    <a:pt x="64287" y="53983"/>
                  </a:lnTo>
                  <a:lnTo>
                    <a:pt x="53740" y="40031"/>
                  </a:lnTo>
                  <a:cubicBezTo>
                    <a:pt x="53709" y="39970"/>
                    <a:pt x="53588" y="39970"/>
                    <a:pt x="53557" y="40001"/>
                  </a:cubicBezTo>
                  <a:cubicBezTo>
                    <a:pt x="53497" y="40031"/>
                    <a:pt x="53497" y="40153"/>
                    <a:pt x="53527" y="40183"/>
                  </a:cubicBezTo>
                  <a:lnTo>
                    <a:pt x="63770" y="53800"/>
                  </a:lnTo>
                  <a:lnTo>
                    <a:pt x="34256" y="37204"/>
                  </a:lnTo>
                  <a:lnTo>
                    <a:pt x="34226" y="37204"/>
                  </a:lnTo>
                  <a:lnTo>
                    <a:pt x="23648" y="34377"/>
                  </a:lnTo>
                  <a:lnTo>
                    <a:pt x="28663" y="25107"/>
                  </a:lnTo>
                  <a:lnTo>
                    <a:pt x="40974" y="29393"/>
                  </a:lnTo>
                  <a:lnTo>
                    <a:pt x="48177" y="34560"/>
                  </a:lnTo>
                  <a:cubicBezTo>
                    <a:pt x="48208" y="34560"/>
                    <a:pt x="48208" y="34621"/>
                    <a:pt x="48238" y="34621"/>
                  </a:cubicBezTo>
                  <a:lnTo>
                    <a:pt x="48269" y="34621"/>
                  </a:lnTo>
                  <a:cubicBezTo>
                    <a:pt x="48329" y="34621"/>
                    <a:pt x="48360" y="34529"/>
                    <a:pt x="48360" y="34499"/>
                  </a:cubicBezTo>
                  <a:lnTo>
                    <a:pt x="50001" y="26140"/>
                  </a:lnTo>
                  <a:cubicBezTo>
                    <a:pt x="50001" y="26110"/>
                    <a:pt x="50001" y="26019"/>
                    <a:pt x="49940" y="25988"/>
                  </a:cubicBezTo>
                  <a:cubicBezTo>
                    <a:pt x="49910" y="25958"/>
                    <a:pt x="49880" y="25958"/>
                    <a:pt x="49788" y="25958"/>
                  </a:cubicBezTo>
                  <a:lnTo>
                    <a:pt x="41065" y="29149"/>
                  </a:lnTo>
                  <a:lnTo>
                    <a:pt x="28815" y="24894"/>
                  </a:lnTo>
                  <a:lnTo>
                    <a:pt x="34287" y="14772"/>
                  </a:lnTo>
                  <a:cubicBezTo>
                    <a:pt x="34347" y="14681"/>
                    <a:pt x="34287" y="14620"/>
                    <a:pt x="34226" y="14590"/>
                  </a:cubicBezTo>
                  <a:cubicBezTo>
                    <a:pt x="34135" y="14529"/>
                    <a:pt x="34074" y="14590"/>
                    <a:pt x="34043" y="14651"/>
                  </a:cubicBezTo>
                  <a:lnTo>
                    <a:pt x="28572" y="24772"/>
                  </a:lnTo>
                  <a:lnTo>
                    <a:pt x="22128" y="22523"/>
                  </a:lnTo>
                  <a:lnTo>
                    <a:pt x="19514" y="760"/>
                  </a:lnTo>
                  <a:cubicBezTo>
                    <a:pt x="19514" y="669"/>
                    <a:pt x="19453" y="608"/>
                    <a:pt x="19362" y="638"/>
                  </a:cubicBezTo>
                  <a:cubicBezTo>
                    <a:pt x="19302" y="638"/>
                    <a:pt x="19210" y="730"/>
                    <a:pt x="19241" y="790"/>
                  </a:cubicBezTo>
                  <a:lnTo>
                    <a:pt x="21855" y="22402"/>
                  </a:lnTo>
                  <a:lnTo>
                    <a:pt x="12949" y="19301"/>
                  </a:lnTo>
                  <a:cubicBezTo>
                    <a:pt x="12858" y="19271"/>
                    <a:pt x="12827" y="19301"/>
                    <a:pt x="12797" y="19332"/>
                  </a:cubicBezTo>
                  <a:cubicBezTo>
                    <a:pt x="12736" y="19362"/>
                    <a:pt x="12736" y="19453"/>
                    <a:pt x="12797" y="19484"/>
                  </a:cubicBezTo>
                  <a:lnTo>
                    <a:pt x="23101" y="34073"/>
                  </a:lnTo>
                  <a:lnTo>
                    <a:pt x="5988" y="27113"/>
                  </a:lnTo>
                  <a:cubicBezTo>
                    <a:pt x="5897" y="27082"/>
                    <a:pt x="5836" y="27113"/>
                    <a:pt x="5806" y="27204"/>
                  </a:cubicBezTo>
                  <a:cubicBezTo>
                    <a:pt x="5745" y="27265"/>
                    <a:pt x="5806" y="27356"/>
                    <a:pt x="5867" y="27386"/>
                  </a:cubicBezTo>
                  <a:lnTo>
                    <a:pt x="22979" y="34408"/>
                  </a:lnTo>
                  <a:lnTo>
                    <a:pt x="91" y="39362"/>
                  </a:lnTo>
                  <a:cubicBezTo>
                    <a:pt x="31" y="39362"/>
                    <a:pt x="0" y="39423"/>
                    <a:pt x="0" y="39514"/>
                  </a:cubicBezTo>
                  <a:cubicBezTo>
                    <a:pt x="0" y="39575"/>
                    <a:pt x="61" y="39605"/>
                    <a:pt x="122" y="39605"/>
                  </a:cubicBezTo>
                  <a:lnTo>
                    <a:pt x="183" y="39605"/>
                  </a:lnTo>
                  <a:lnTo>
                    <a:pt x="23466" y="34621"/>
                  </a:lnTo>
                  <a:lnTo>
                    <a:pt x="34104" y="37447"/>
                  </a:lnTo>
                  <a:lnTo>
                    <a:pt x="64074" y="54378"/>
                  </a:lnTo>
                  <a:lnTo>
                    <a:pt x="51004" y="62767"/>
                  </a:lnTo>
                  <a:cubicBezTo>
                    <a:pt x="50974" y="62797"/>
                    <a:pt x="50943" y="62828"/>
                    <a:pt x="50943" y="62919"/>
                  </a:cubicBezTo>
                  <a:lnTo>
                    <a:pt x="55077" y="91551"/>
                  </a:lnTo>
                  <a:lnTo>
                    <a:pt x="37843" y="63375"/>
                  </a:lnTo>
                  <a:cubicBezTo>
                    <a:pt x="37782" y="63284"/>
                    <a:pt x="37721" y="63284"/>
                    <a:pt x="37630" y="63344"/>
                  </a:cubicBezTo>
                  <a:cubicBezTo>
                    <a:pt x="37569" y="63375"/>
                    <a:pt x="37569" y="63436"/>
                    <a:pt x="37600" y="63527"/>
                  </a:cubicBezTo>
                  <a:lnTo>
                    <a:pt x="55047" y="92068"/>
                  </a:lnTo>
                  <a:lnTo>
                    <a:pt x="41126" y="89637"/>
                  </a:lnTo>
                  <a:lnTo>
                    <a:pt x="28967" y="63132"/>
                  </a:lnTo>
                  <a:lnTo>
                    <a:pt x="21672" y="44347"/>
                  </a:lnTo>
                  <a:cubicBezTo>
                    <a:pt x="21642" y="44256"/>
                    <a:pt x="21581" y="44226"/>
                    <a:pt x="21490" y="44256"/>
                  </a:cubicBezTo>
                  <a:cubicBezTo>
                    <a:pt x="21429" y="44286"/>
                    <a:pt x="21368" y="44378"/>
                    <a:pt x="21429" y="44438"/>
                  </a:cubicBezTo>
                  <a:lnTo>
                    <a:pt x="28633" y="62980"/>
                  </a:lnTo>
                  <a:lnTo>
                    <a:pt x="11034" y="59423"/>
                  </a:lnTo>
                  <a:cubicBezTo>
                    <a:pt x="10973" y="59423"/>
                    <a:pt x="10882" y="59454"/>
                    <a:pt x="10882" y="59515"/>
                  </a:cubicBezTo>
                  <a:cubicBezTo>
                    <a:pt x="10882" y="59606"/>
                    <a:pt x="10943" y="59697"/>
                    <a:pt x="11003" y="59697"/>
                  </a:cubicBezTo>
                  <a:lnTo>
                    <a:pt x="28511" y="63223"/>
                  </a:lnTo>
                  <a:lnTo>
                    <a:pt x="7812" y="77053"/>
                  </a:lnTo>
                  <a:cubicBezTo>
                    <a:pt x="7751" y="77083"/>
                    <a:pt x="7751" y="77174"/>
                    <a:pt x="7782" y="77235"/>
                  </a:cubicBezTo>
                  <a:cubicBezTo>
                    <a:pt x="7812" y="77266"/>
                    <a:pt x="7842" y="77296"/>
                    <a:pt x="7903" y="77296"/>
                  </a:cubicBezTo>
                  <a:cubicBezTo>
                    <a:pt x="7934" y="77296"/>
                    <a:pt x="7934" y="77296"/>
                    <a:pt x="7964" y="77266"/>
                  </a:cubicBezTo>
                  <a:lnTo>
                    <a:pt x="28785" y="63405"/>
                  </a:lnTo>
                  <a:lnTo>
                    <a:pt x="40913" y="89819"/>
                  </a:lnTo>
                  <a:cubicBezTo>
                    <a:pt x="40943" y="89849"/>
                    <a:pt x="40974" y="89880"/>
                    <a:pt x="41034" y="89880"/>
                  </a:cubicBezTo>
                  <a:lnTo>
                    <a:pt x="55320" y="92403"/>
                  </a:lnTo>
                  <a:lnTo>
                    <a:pt x="55351" y="92403"/>
                  </a:lnTo>
                  <a:lnTo>
                    <a:pt x="55381" y="92403"/>
                  </a:lnTo>
                  <a:lnTo>
                    <a:pt x="55412" y="92403"/>
                  </a:lnTo>
                  <a:lnTo>
                    <a:pt x="55412" y="92403"/>
                  </a:lnTo>
                  <a:lnTo>
                    <a:pt x="55442" y="92342"/>
                  </a:lnTo>
                  <a:lnTo>
                    <a:pt x="55442" y="92342"/>
                  </a:lnTo>
                  <a:lnTo>
                    <a:pt x="55442" y="92342"/>
                  </a:lnTo>
                  <a:cubicBezTo>
                    <a:pt x="55442" y="92342"/>
                    <a:pt x="55442" y="92311"/>
                    <a:pt x="55503" y="92281"/>
                  </a:cubicBezTo>
                  <a:lnTo>
                    <a:pt x="55503" y="92281"/>
                  </a:lnTo>
                  <a:lnTo>
                    <a:pt x="55503" y="92281"/>
                  </a:lnTo>
                  <a:lnTo>
                    <a:pt x="51278" y="63010"/>
                  </a:lnTo>
                  <a:lnTo>
                    <a:pt x="64409" y="54560"/>
                  </a:lnTo>
                  <a:lnTo>
                    <a:pt x="76172" y="55958"/>
                  </a:lnTo>
                  <a:lnTo>
                    <a:pt x="83801" y="65837"/>
                  </a:lnTo>
                  <a:lnTo>
                    <a:pt x="69789" y="72098"/>
                  </a:lnTo>
                  <a:cubicBezTo>
                    <a:pt x="69698" y="72129"/>
                    <a:pt x="69667" y="72220"/>
                    <a:pt x="69698" y="72311"/>
                  </a:cubicBezTo>
                  <a:cubicBezTo>
                    <a:pt x="69728" y="72341"/>
                    <a:pt x="69789" y="72372"/>
                    <a:pt x="69819" y="72372"/>
                  </a:cubicBezTo>
                  <a:lnTo>
                    <a:pt x="69880" y="72372"/>
                  </a:lnTo>
                  <a:lnTo>
                    <a:pt x="84075" y="66019"/>
                  </a:lnTo>
                  <a:cubicBezTo>
                    <a:pt x="84105" y="66019"/>
                    <a:pt x="84136" y="65989"/>
                    <a:pt x="84136" y="65898"/>
                  </a:cubicBezTo>
                  <a:cubicBezTo>
                    <a:pt x="84136" y="65867"/>
                    <a:pt x="84136" y="65837"/>
                    <a:pt x="84105" y="65806"/>
                  </a:cubicBezTo>
                  <a:lnTo>
                    <a:pt x="76385" y="55806"/>
                  </a:lnTo>
                  <a:lnTo>
                    <a:pt x="88573" y="33283"/>
                  </a:lnTo>
                  <a:lnTo>
                    <a:pt x="96567" y="41095"/>
                  </a:lnTo>
                  <a:lnTo>
                    <a:pt x="112252" y="54226"/>
                  </a:lnTo>
                  <a:lnTo>
                    <a:pt x="112252" y="54226"/>
                  </a:lnTo>
                  <a:cubicBezTo>
                    <a:pt x="112312" y="54256"/>
                    <a:pt x="112312" y="54256"/>
                    <a:pt x="112343" y="54256"/>
                  </a:cubicBezTo>
                  <a:lnTo>
                    <a:pt x="112343" y="54256"/>
                  </a:lnTo>
                  <a:lnTo>
                    <a:pt x="112343" y="54256"/>
                  </a:lnTo>
                  <a:lnTo>
                    <a:pt x="112343" y="54256"/>
                  </a:lnTo>
                  <a:lnTo>
                    <a:pt x="112373" y="54256"/>
                  </a:lnTo>
                  <a:lnTo>
                    <a:pt x="112404" y="54256"/>
                  </a:lnTo>
                  <a:lnTo>
                    <a:pt x="112464" y="54256"/>
                  </a:lnTo>
                  <a:lnTo>
                    <a:pt x="112464" y="54256"/>
                  </a:lnTo>
                  <a:lnTo>
                    <a:pt x="131158" y="30700"/>
                  </a:lnTo>
                  <a:lnTo>
                    <a:pt x="146052" y="46414"/>
                  </a:lnTo>
                  <a:cubicBezTo>
                    <a:pt x="146082" y="46444"/>
                    <a:pt x="146112" y="46444"/>
                    <a:pt x="146143" y="46444"/>
                  </a:cubicBezTo>
                  <a:lnTo>
                    <a:pt x="146143" y="46444"/>
                  </a:lnTo>
                  <a:cubicBezTo>
                    <a:pt x="146204" y="46444"/>
                    <a:pt x="146234" y="46444"/>
                    <a:pt x="146264" y="46414"/>
                  </a:cubicBezTo>
                  <a:lnTo>
                    <a:pt x="166417" y="24833"/>
                  </a:lnTo>
                  <a:lnTo>
                    <a:pt x="190004" y="38785"/>
                  </a:lnTo>
                  <a:lnTo>
                    <a:pt x="170277" y="43587"/>
                  </a:lnTo>
                  <a:cubicBezTo>
                    <a:pt x="170216" y="43587"/>
                    <a:pt x="170155" y="43678"/>
                    <a:pt x="170155" y="43770"/>
                  </a:cubicBezTo>
                  <a:cubicBezTo>
                    <a:pt x="170155" y="43830"/>
                    <a:pt x="170247" y="43891"/>
                    <a:pt x="170368" y="43891"/>
                  </a:cubicBezTo>
                  <a:lnTo>
                    <a:pt x="190186" y="39058"/>
                  </a:lnTo>
                  <a:lnTo>
                    <a:pt x="187603" y="58268"/>
                  </a:lnTo>
                  <a:cubicBezTo>
                    <a:pt x="187603" y="58360"/>
                    <a:pt x="187633" y="58420"/>
                    <a:pt x="187724" y="58420"/>
                  </a:cubicBezTo>
                  <a:lnTo>
                    <a:pt x="187724" y="58420"/>
                  </a:lnTo>
                  <a:cubicBezTo>
                    <a:pt x="187785" y="58420"/>
                    <a:pt x="187846" y="58390"/>
                    <a:pt x="187876" y="58329"/>
                  </a:cubicBezTo>
                  <a:lnTo>
                    <a:pt x="190460" y="39180"/>
                  </a:lnTo>
                  <a:lnTo>
                    <a:pt x="199001" y="50791"/>
                  </a:lnTo>
                  <a:cubicBezTo>
                    <a:pt x="199031" y="50821"/>
                    <a:pt x="199092" y="50882"/>
                    <a:pt x="199122" y="50882"/>
                  </a:cubicBezTo>
                  <a:cubicBezTo>
                    <a:pt x="199153" y="50882"/>
                    <a:pt x="199183" y="50882"/>
                    <a:pt x="199183" y="50821"/>
                  </a:cubicBezTo>
                  <a:cubicBezTo>
                    <a:pt x="199274" y="50791"/>
                    <a:pt x="199274" y="50669"/>
                    <a:pt x="199244" y="50639"/>
                  </a:cubicBezTo>
                  <a:lnTo>
                    <a:pt x="190612" y="38906"/>
                  </a:lnTo>
                  <a:lnTo>
                    <a:pt x="211646" y="35776"/>
                  </a:lnTo>
                  <a:cubicBezTo>
                    <a:pt x="211706" y="35776"/>
                    <a:pt x="211737" y="35745"/>
                    <a:pt x="211767" y="35715"/>
                  </a:cubicBezTo>
                  <a:cubicBezTo>
                    <a:pt x="211767" y="35684"/>
                    <a:pt x="211767" y="35593"/>
                    <a:pt x="211737" y="35563"/>
                  </a:cubicBezTo>
                  <a:close/>
                  <a:moveTo>
                    <a:pt x="85017" y="14924"/>
                  </a:moveTo>
                  <a:lnTo>
                    <a:pt x="70062" y="39697"/>
                  </a:lnTo>
                  <a:lnTo>
                    <a:pt x="63922" y="14924"/>
                  </a:lnTo>
                  <a:close/>
                  <a:moveTo>
                    <a:pt x="49728" y="26323"/>
                  </a:moveTo>
                  <a:lnTo>
                    <a:pt x="48177" y="34225"/>
                  </a:lnTo>
                  <a:lnTo>
                    <a:pt x="41369" y="29332"/>
                  </a:lnTo>
                  <a:close/>
                  <a:moveTo>
                    <a:pt x="28420" y="25046"/>
                  </a:moveTo>
                  <a:lnTo>
                    <a:pt x="23557" y="34013"/>
                  </a:lnTo>
                  <a:lnTo>
                    <a:pt x="22189" y="22857"/>
                  </a:lnTo>
                  <a:close/>
                  <a:moveTo>
                    <a:pt x="21916" y="22736"/>
                  </a:moveTo>
                  <a:lnTo>
                    <a:pt x="23283" y="33921"/>
                  </a:lnTo>
                  <a:lnTo>
                    <a:pt x="13283" y="19757"/>
                  </a:lnTo>
                  <a:close/>
                  <a:moveTo>
                    <a:pt x="89212" y="33435"/>
                  </a:moveTo>
                  <a:lnTo>
                    <a:pt x="109820" y="42706"/>
                  </a:lnTo>
                  <a:lnTo>
                    <a:pt x="112100" y="53709"/>
                  </a:lnTo>
                  <a:lnTo>
                    <a:pt x="96689" y="40852"/>
                  </a:lnTo>
                  <a:close/>
                  <a:moveTo>
                    <a:pt x="146143" y="46049"/>
                  </a:moveTo>
                  <a:lnTo>
                    <a:pt x="131401" y="30517"/>
                  </a:lnTo>
                  <a:lnTo>
                    <a:pt x="165991" y="24803"/>
                  </a:lnTo>
                  <a:close/>
                  <a:moveTo>
                    <a:pt x="37843" y="19757"/>
                  </a:moveTo>
                  <a:lnTo>
                    <a:pt x="53102" y="22888"/>
                  </a:lnTo>
                  <a:lnTo>
                    <a:pt x="53132" y="22888"/>
                  </a:lnTo>
                  <a:cubicBezTo>
                    <a:pt x="53162" y="22888"/>
                    <a:pt x="53223" y="22888"/>
                    <a:pt x="53223" y="22857"/>
                  </a:cubicBezTo>
                  <a:cubicBezTo>
                    <a:pt x="53254" y="22827"/>
                    <a:pt x="53254" y="22797"/>
                    <a:pt x="53284" y="22736"/>
                  </a:cubicBezTo>
                  <a:lnTo>
                    <a:pt x="54773" y="8389"/>
                  </a:lnTo>
                  <a:cubicBezTo>
                    <a:pt x="54773" y="8359"/>
                    <a:pt x="54743" y="8268"/>
                    <a:pt x="54712" y="8237"/>
                  </a:cubicBezTo>
                  <a:cubicBezTo>
                    <a:pt x="54652" y="8207"/>
                    <a:pt x="54591" y="8207"/>
                    <a:pt x="54561" y="8237"/>
                  </a:cubicBezTo>
                  <a:lnTo>
                    <a:pt x="37782" y="19484"/>
                  </a:lnTo>
                  <a:cubicBezTo>
                    <a:pt x="37752" y="19514"/>
                    <a:pt x="37721" y="19544"/>
                    <a:pt x="37721" y="19636"/>
                  </a:cubicBezTo>
                  <a:cubicBezTo>
                    <a:pt x="37752" y="19696"/>
                    <a:pt x="37782" y="19757"/>
                    <a:pt x="37843" y="19757"/>
                  </a:cubicBezTo>
                  <a:close/>
                  <a:moveTo>
                    <a:pt x="54439" y="8693"/>
                  </a:moveTo>
                  <a:lnTo>
                    <a:pt x="52980" y="22614"/>
                  </a:lnTo>
                  <a:lnTo>
                    <a:pt x="38208" y="19575"/>
                  </a:lnTo>
                  <a:close/>
                  <a:moveTo>
                    <a:pt x="162192" y="56961"/>
                  </a:moveTo>
                  <a:cubicBezTo>
                    <a:pt x="162222" y="57022"/>
                    <a:pt x="162192" y="57113"/>
                    <a:pt x="162101" y="57144"/>
                  </a:cubicBezTo>
                  <a:cubicBezTo>
                    <a:pt x="162040" y="57174"/>
                    <a:pt x="161949" y="57144"/>
                    <a:pt x="161918" y="57053"/>
                  </a:cubicBezTo>
                  <a:lnTo>
                    <a:pt x="159669" y="51551"/>
                  </a:lnTo>
                  <a:lnTo>
                    <a:pt x="150185" y="52189"/>
                  </a:lnTo>
                  <a:lnTo>
                    <a:pt x="151128" y="60335"/>
                  </a:lnTo>
                  <a:cubicBezTo>
                    <a:pt x="151128" y="60396"/>
                    <a:pt x="151097" y="60487"/>
                    <a:pt x="151006" y="60487"/>
                  </a:cubicBezTo>
                  <a:lnTo>
                    <a:pt x="151006" y="60487"/>
                  </a:lnTo>
                  <a:cubicBezTo>
                    <a:pt x="150945" y="60487"/>
                    <a:pt x="150854" y="60457"/>
                    <a:pt x="150854" y="60366"/>
                  </a:cubicBezTo>
                  <a:lnTo>
                    <a:pt x="149912" y="52128"/>
                  </a:lnTo>
                  <a:cubicBezTo>
                    <a:pt x="149912" y="52098"/>
                    <a:pt x="149912" y="52037"/>
                    <a:pt x="149942" y="52007"/>
                  </a:cubicBezTo>
                  <a:cubicBezTo>
                    <a:pt x="150003" y="51976"/>
                    <a:pt x="150033" y="51976"/>
                    <a:pt x="150064" y="51976"/>
                  </a:cubicBezTo>
                  <a:lnTo>
                    <a:pt x="159790" y="51277"/>
                  </a:lnTo>
                  <a:cubicBezTo>
                    <a:pt x="159882" y="51277"/>
                    <a:pt x="159912" y="51338"/>
                    <a:pt x="159942" y="51369"/>
                  </a:cubicBezTo>
                  <a:close/>
                  <a:moveTo>
                    <a:pt x="39089" y="120215"/>
                  </a:moveTo>
                  <a:lnTo>
                    <a:pt x="27721" y="119576"/>
                  </a:lnTo>
                  <a:lnTo>
                    <a:pt x="37144" y="110458"/>
                  </a:lnTo>
                  <a:lnTo>
                    <a:pt x="37144" y="110458"/>
                  </a:lnTo>
                  <a:lnTo>
                    <a:pt x="37144" y="110458"/>
                  </a:lnTo>
                  <a:cubicBezTo>
                    <a:pt x="37174" y="110397"/>
                    <a:pt x="37174" y="110397"/>
                    <a:pt x="37174" y="110366"/>
                  </a:cubicBezTo>
                  <a:lnTo>
                    <a:pt x="37174" y="110336"/>
                  </a:lnTo>
                  <a:lnTo>
                    <a:pt x="37174" y="110306"/>
                  </a:lnTo>
                  <a:lnTo>
                    <a:pt x="29666" y="94865"/>
                  </a:lnTo>
                  <a:cubicBezTo>
                    <a:pt x="29606" y="94804"/>
                    <a:pt x="29545" y="94743"/>
                    <a:pt x="29454" y="94804"/>
                  </a:cubicBezTo>
                  <a:cubicBezTo>
                    <a:pt x="29393" y="94834"/>
                    <a:pt x="29362" y="94895"/>
                    <a:pt x="29393" y="94986"/>
                  </a:cubicBezTo>
                  <a:lnTo>
                    <a:pt x="36779" y="110062"/>
                  </a:lnTo>
                  <a:lnTo>
                    <a:pt x="8602" y="98755"/>
                  </a:lnTo>
                  <a:cubicBezTo>
                    <a:pt x="8541" y="98694"/>
                    <a:pt x="8450" y="98755"/>
                    <a:pt x="8420" y="98816"/>
                  </a:cubicBezTo>
                  <a:cubicBezTo>
                    <a:pt x="8389" y="98877"/>
                    <a:pt x="8420" y="98968"/>
                    <a:pt x="8511" y="98998"/>
                  </a:cubicBezTo>
                  <a:lnTo>
                    <a:pt x="36809" y="110366"/>
                  </a:lnTo>
                  <a:lnTo>
                    <a:pt x="27296" y="119546"/>
                  </a:lnTo>
                  <a:cubicBezTo>
                    <a:pt x="27265" y="119607"/>
                    <a:pt x="27265" y="119607"/>
                    <a:pt x="27265" y="119637"/>
                  </a:cubicBezTo>
                  <a:lnTo>
                    <a:pt x="27265" y="119637"/>
                  </a:lnTo>
                  <a:lnTo>
                    <a:pt x="27265" y="119637"/>
                  </a:lnTo>
                  <a:lnTo>
                    <a:pt x="27265" y="119637"/>
                  </a:lnTo>
                  <a:cubicBezTo>
                    <a:pt x="27265" y="119667"/>
                    <a:pt x="27265" y="119698"/>
                    <a:pt x="27296" y="119698"/>
                  </a:cubicBezTo>
                  <a:lnTo>
                    <a:pt x="32554" y="126962"/>
                  </a:lnTo>
                  <a:cubicBezTo>
                    <a:pt x="32584" y="126993"/>
                    <a:pt x="32615" y="126993"/>
                    <a:pt x="32676" y="127054"/>
                  </a:cubicBezTo>
                  <a:lnTo>
                    <a:pt x="32676" y="127054"/>
                  </a:lnTo>
                  <a:cubicBezTo>
                    <a:pt x="32706" y="127054"/>
                    <a:pt x="32736" y="127054"/>
                    <a:pt x="32767" y="126993"/>
                  </a:cubicBezTo>
                  <a:lnTo>
                    <a:pt x="39211" y="120427"/>
                  </a:lnTo>
                  <a:cubicBezTo>
                    <a:pt x="39241" y="120397"/>
                    <a:pt x="39241" y="120306"/>
                    <a:pt x="39241" y="120275"/>
                  </a:cubicBezTo>
                  <a:cubicBezTo>
                    <a:pt x="39150" y="120245"/>
                    <a:pt x="39119" y="120215"/>
                    <a:pt x="39089" y="120215"/>
                  </a:cubicBezTo>
                  <a:close/>
                  <a:moveTo>
                    <a:pt x="32676" y="126719"/>
                  </a:moveTo>
                  <a:lnTo>
                    <a:pt x="27691" y="119819"/>
                  </a:lnTo>
                  <a:lnTo>
                    <a:pt x="38755" y="120488"/>
                  </a:lnTo>
                  <a:close/>
                  <a:moveTo>
                    <a:pt x="20153" y="132282"/>
                  </a:moveTo>
                  <a:cubicBezTo>
                    <a:pt x="20213" y="132373"/>
                    <a:pt x="20213" y="132434"/>
                    <a:pt x="20122" y="132494"/>
                  </a:cubicBezTo>
                  <a:cubicBezTo>
                    <a:pt x="20092" y="132525"/>
                    <a:pt x="20061" y="132525"/>
                    <a:pt x="20061" y="132525"/>
                  </a:cubicBezTo>
                  <a:cubicBezTo>
                    <a:pt x="20001" y="132525"/>
                    <a:pt x="19970" y="132525"/>
                    <a:pt x="19940" y="132494"/>
                  </a:cubicBezTo>
                  <a:lnTo>
                    <a:pt x="10061" y="120032"/>
                  </a:lnTo>
                  <a:lnTo>
                    <a:pt x="7630" y="130093"/>
                  </a:lnTo>
                  <a:cubicBezTo>
                    <a:pt x="7630" y="130154"/>
                    <a:pt x="7538" y="130215"/>
                    <a:pt x="7417" y="130215"/>
                  </a:cubicBezTo>
                  <a:cubicBezTo>
                    <a:pt x="7356" y="130215"/>
                    <a:pt x="7326" y="130093"/>
                    <a:pt x="7326" y="130002"/>
                  </a:cubicBezTo>
                  <a:lnTo>
                    <a:pt x="9818" y="119667"/>
                  </a:lnTo>
                  <a:cubicBezTo>
                    <a:pt x="9818" y="119637"/>
                    <a:pt x="9848" y="119607"/>
                    <a:pt x="9940" y="119576"/>
                  </a:cubicBezTo>
                  <a:cubicBezTo>
                    <a:pt x="9970" y="119576"/>
                    <a:pt x="10061" y="119576"/>
                    <a:pt x="10092" y="119607"/>
                  </a:cubicBezTo>
                  <a:close/>
                  <a:moveTo>
                    <a:pt x="71217" y="84925"/>
                  </a:moveTo>
                  <a:cubicBezTo>
                    <a:pt x="71217" y="84986"/>
                    <a:pt x="71157" y="85016"/>
                    <a:pt x="71065" y="85016"/>
                  </a:cubicBezTo>
                  <a:lnTo>
                    <a:pt x="71035" y="85016"/>
                  </a:lnTo>
                  <a:lnTo>
                    <a:pt x="61004" y="83405"/>
                  </a:lnTo>
                  <a:cubicBezTo>
                    <a:pt x="60913" y="83405"/>
                    <a:pt x="60883" y="83314"/>
                    <a:pt x="60883" y="83253"/>
                  </a:cubicBezTo>
                  <a:cubicBezTo>
                    <a:pt x="60883" y="83162"/>
                    <a:pt x="60974" y="83132"/>
                    <a:pt x="61035" y="83132"/>
                  </a:cubicBezTo>
                  <a:lnTo>
                    <a:pt x="71065" y="84773"/>
                  </a:lnTo>
                  <a:cubicBezTo>
                    <a:pt x="71187" y="84773"/>
                    <a:pt x="71217" y="84834"/>
                    <a:pt x="71217" y="84925"/>
                  </a:cubicBezTo>
                  <a:close/>
                  <a:moveTo>
                    <a:pt x="265416" y="100123"/>
                  </a:moveTo>
                  <a:lnTo>
                    <a:pt x="255263" y="96020"/>
                  </a:lnTo>
                  <a:cubicBezTo>
                    <a:pt x="255203" y="95959"/>
                    <a:pt x="255172" y="95898"/>
                    <a:pt x="255203" y="95807"/>
                  </a:cubicBezTo>
                  <a:cubicBezTo>
                    <a:pt x="255233" y="95746"/>
                    <a:pt x="255294" y="95716"/>
                    <a:pt x="255385" y="95746"/>
                  </a:cubicBezTo>
                  <a:lnTo>
                    <a:pt x="265537" y="99849"/>
                  </a:lnTo>
                  <a:cubicBezTo>
                    <a:pt x="265598" y="99880"/>
                    <a:pt x="265659" y="99971"/>
                    <a:pt x="265598" y="100032"/>
                  </a:cubicBezTo>
                  <a:cubicBezTo>
                    <a:pt x="265568" y="100062"/>
                    <a:pt x="265537" y="100123"/>
                    <a:pt x="265507" y="100123"/>
                  </a:cubicBezTo>
                  <a:close/>
                  <a:moveTo>
                    <a:pt x="309064" y="94044"/>
                  </a:moveTo>
                  <a:cubicBezTo>
                    <a:pt x="309033" y="93953"/>
                    <a:pt x="308973" y="93953"/>
                    <a:pt x="308881" y="93983"/>
                  </a:cubicBezTo>
                  <a:lnTo>
                    <a:pt x="293532" y="103163"/>
                  </a:lnTo>
                  <a:lnTo>
                    <a:pt x="274534" y="92615"/>
                  </a:lnTo>
                  <a:cubicBezTo>
                    <a:pt x="274473" y="92585"/>
                    <a:pt x="274382" y="92615"/>
                    <a:pt x="274352" y="92676"/>
                  </a:cubicBezTo>
                  <a:cubicBezTo>
                    <a:pt x="274321" y="92737"/>
                    <a:pt x="274352" y="92828"/>
                    <a:pt x="274382" y="92858"/>
                  </a:cubicBezTo>
                  <a:lnTo>
                    <a:pt x="293015" y="103163"/>
                  </a:lnTo>
                  <a:lnTo>
                    <a:pt x="273774" y="103801"/>
                  </a:lnTo>
                  <a:cubicBezTo>
                    <a:pt x="273714" y="103801"/>
                    <a:pt x="273622" y="103862"/>
                    <a:pt x="273622" y="103953"/>
                  </a:cubicBezTo>
                  <a:lnTo>
                    <a:pt x="272984" y="115199"/>
                  </a:lnTo>
                  <a:lnTo>
                    <a:pt x="265598" y="100883"/>
                  </a:lnTo>
                  <a:cubicBezTo>
                    <a:pt x="265568" y="100822"/>
                    <a:pt x="265537" y="100792"/>
                    <a:pt x="265446" y="100792"/>
                  </a:cubicBezTo>
                  <a:cubicBezTo>
                    <a:pt x="265385" y="100792"/>
                    <a:pt x="265355" y="100822"/>
                    <a:pt x="265355" y="100913"/>
                  </a:cubicBezTo>
                  <a:lnTo>
                    <a:pt x="261099" y="116385"/>
                  </a:lnTo>
                  <a:cubicBezTo>
                    <a:pt x="261099" y="116415"/>
                    <a:pt x="261099" y="116445"/>
                    <a:pt x="261130" y="116476"/>
                  </a:cubicBezTo>
                  <a:cubicBezTo>
                    <a:pt x="261160" y="116537"/>
                    <a:pt x="261191" y="116537"/>
                    <a:pt x="261251" y="116537"/>
                  </a:cubicBezTo>
                  <a:lnTo>
                    <a:pt x="261251" y="116537"/>
                  </a:lnTo>
                  <a:lnTo>
                    <a:pt x="273106" y="115868"/>
                  </a:lnTo>
                  <a:lnTo>
                    <a:pt x="273136" y="115868"/>
                  </a:lnTo>
                  <a:lnTo>
                    <a:pt x="273166" y="115868"/>
                  </a:lnTo>
                  <a:cubicBezTo>
                    <a:pt x="273197" y="115868"/>
                    <a:pt x="273197" y="115838"/>
                    <a:pt x="273197" y="115838"/>
                  </a:cubicBezTo>
                  <a:lnTo>
                    <a:pt x="273197" y="115807"/>
                  </a:lnTo>
                  <a:lnTo>
                    <a:pt x="273197" y="115807"/>
                  </a:lnTo>
                  <a:lnTo>
                    <a:pt x="273896" y="104135"/>
                  </a:lnTo>
                  <a:lnTo>
                    <a:pt x="293349" y="103467"/>
                  </a:lnTo>
                  <a:lnTo>
                    <a:pt x="291069" y="129941"/>
                  </a:lnTo>
                  <a:cubicBezTo>
                    <a:pt x="291069" y="130002"/>
                    <a:pt x="291100" y="130093"/>
                    <a:pt x="291191" y="130093"/>
                  </a:cubicBezTo>
                  <a:lnTo>
                    <a:pt x="291191" y="130093"/>
                  </a:lnTo>
                  <a:cubicBezTo>
                    <a:pt x="291252" y="130093"/>
                    <a:pt x="291343" y="130063"/>
                    <a:pt x="291343" y="129971"/>
                  </a:cubicBezTo>
                  <a:lnTo>
                    <a:pt x="293623" y="103375"/>
                  </a:lnTo>
                  <a:lnTo>
                    <a:pt x="309003" y="94226"/>
                  </a:lnTo>
                  <a:cubicBezTo>
                    <a:pt x="309064" y="94196"/>
                    <a:pt x="309125" y="94105"/>
                    <a:pt x="309064" y="94044"/>
                  </a:cubicBezTo>
                  <a:close/>
                  <a:moveTo>
                    <a:pt x="261434" y="116263"/>
                  </a:moveTo>
                  <a:lnTo>
                    <a:pt x="265537" y="101369"/>
                  </a:lnTo>
                  <a:lnTo>
                    <a:pt x="272862" y="115655"/>
                  </a:lnTo>
                  <a:close/>
                  <a:moveTo>
                    <a:pt x="277239" y="22857"/>
                  </a:moveTo>
                  <a:cubicBezTo>
                    <a:pt x="277148" y="22827"/>
                    <a:pt x="277148" y="22706"/>
                    <a:pt x="277209" y="22675"/>
                  </a:cubicBezTo>
                  <a:cubicBezTo>
                    <a:pt x="277239" y="22584"/>
                    <a:pt x="277361" y="22584"/>
                    <a:pt x="277391" y="22645"/>
                  </a:cubicBezTo>
                  <a:lnTo>
                    <a:pt x="286693" y="29149"/>
                  </a:lnTo>
                  <a:lnTo>
                    <a:pt x="305386" y="19332"/>
                  </a:lnTo>
                  <a:cubicBezTo>
                    <a:pt x="305477" y="19301"/>
                    <a:pt x="305538" y="19332"/>
                    <a:pt x="305568" y="19392"/>
                  </a:cubicBezTo>
                  <a:cubicBezTo>
                    <a:pt x="305629" y="19484"/>
                    <a:pt x="305568" y="19544"/>
                    <a:pt x="305507" y="19605"/>
                  </a:cubicBezTo>
                  <a:lnTo>
                    <a:pt x="286936" y="29332"/>
                  </a:lnTo>
                  <a:lnTo>
                    <a:pt x="306298" y="42858"/>
                  </a:lnTo>
                  <a:cubicBezTo>
                    <a:pt x="306389" y="42888"/>
                    <a:pt x="306389" y="43010"/>
                    <a:pt x="306328" y="43040"/>
                  </a:cubicBezTo>
                  <a:cubicBezTo>
                    <a:pt x="306298" y="43071"/>
                    <a:pt x="306267" y="43131"/>
                    <a:pt x="306237" y="43131"/>
                  </a:cubicBezTo>
                  <a:cubicBezTo>
                    <a:pt x="306176" y="43131"/>
                    <a:pt x="306176" y="43131"/>
                    <a:pt x="306146" y="43071"/>
                  </a:cubicBezTo>
                  <a:lnTo>
                    <a:pt x="286662" y="29453"/>
                  </a:lnTo>
                  <a:lnTo>
                    <a:pt x="260887" y="42979"/>
                  </a:lnTo>
                  <a:lnTo>
                    <a:pt x="285507" y="39818"/>
                  </a:lnTo>
                  <a:cubicBezTo>
                    <a:pt x="285568" y="39818"/>
                    <a:pt x="285598" y="39818"/>
                    <a:pt x="285629" y="39849"/>
                  </a:cubicBezTo>
                  <a:lnTo>
                    <a:pt x="306024" y="54742"/>
                  </a:lnTo>
                  <a:cubicBezTo>
                    <a:pt x="306115" y="54773"/>
                    <a:pt x="306115" y="54894"/>
                    <a:pt x="306085" y="54925"/>
                  </a:cubicBezTo>
                  <a:lnTo>
                    <a:pt x="291829" y="75229"/>
                  </a:lnTo>
                  <a:cubicBezTo>
                    <a:pt x="291799" y="75259"/>
                    <a:pt x="291738" y="75290"/>
                    <a:pt x="291708" y="75290"/>
                  </a:cubicBezTo>
                  <a:cubicBezTo>
                    <a:pt x="291677" y="75290"/>
                    <a:pt x="291677" y="75290"/>
                    <a:pt x="291647" y="75259"/>
                  </a:cubicBezTo>
                  <a:cubicBezTo>
                    <a:pt x="291556" y="75229"/>
                    <a:pt x="291556" y="75107"/>
                    <a:pt x="291586" y="75077"/>
                  </a:cubicBezTo>
                  <a:lnTo>
                    <a:pt x="305781" y="54894"/>
                  </a:lnTo>
                  <a:lnTo>
                    <a:pt x="285507" y="40122"/>
                  </a:lnTo>
                  <a:lnTo>
                    <a:pt x="260187" y="43344"/>
                  </a:lnTo>
                  <a:cubicBezTo>
                    <a:pt x="260096" y="43344"/>
                    <a:pt x="260035" y="43314"/>
                    <a:pt x="260035" y="43223"/>
                  </a:cubicBezTo>
                  <a:cubicBezTo>
                    <a:pt x="259975" y="43162"/>
                    <a:pt x="260035" y="43071"/>
                    <a:pt x="260096" y="43071"/>
                  </a:cubicBezTo>
                  <a:lnTo>
                    <a:pt x="286419" y="29241"/>
                  </a:lnTo>
                  <a:close/>
                  <a:moveTo>
                    <a:pt x="279823" y="83102"/>
                  </a:moveTo>
                  <a:lnTo>
                    <a:pt x="292741" y="87235"/>
                  </a:lnTo>
                  <a:lnTo>
                    <a:pt x="285446" y="76597"/>
                  </a:lnTo>
                  <a:cubicBezTo>
                    <a:pt x="285416" y="76506"/>
                    <a:pt x="285416" y="76445"/>
                    <a:pt x="285477" y="76414"/>
                  </a:cubicBezTo>
                  <a:cubicBezTo>
                    <a:pt x="285568" y="76354"/>
                    <a:pt x="285629" y="76354"/>
                    <a:pt x="285659" y="76445"/>
                  </a:cubicBezTo>
                  <a:lnTo>
                    <a:pt x="293197" y="87418"/>
                  </a:lnTo>
                  <a:cubicBezTo>
                    <a:pt x="293228" y="87448"/>
                    <a:pt x="293228" y="87539"/>
                    <a:pt x="293197" y="87570"/>
                  </a:cubicBezTo>
                  <a:cubicBezTo>
                    <a:pt x="293167" y="87600"/>
                    <a:pt x="293106" y="87661"/>
                    <a:pt x="293076" y="87661"/>
                  </a:cubicBezTo>
                  <a:lnTo>
                    <a:pt x="293045" y="87661"/>
                  </a:lnTo>
                  <a:lnTo>
                    <a:pt x="279732" y="83405"/>
                  </a:lnTo>
                  <a:cubicBezTo>
                    <a:pt x="279671" y="83345"/>
                    <a:pt x="279641" y="83284"/>
                    <a:pt x="279671" y="83193"/>
                  </a:cubicBezTo>
                  <a:cubicBezTo>
                    <a:pt x="279671" y="83132"/>
                    <a:pt x="279732" y="83102"/>
                    <a:pt x="279823" y="83102"/>
                  </a:cubicBezTo>
                  <a:close/>
                  <a:moveTo>
                    <a:pt x="245172" y="68086"/>
                  </a:moveTo>
                  <a:lnTo>
                    <a:pt x="242284" y="72767"/>
                  </a:lnTo>
                  <a:cubicBezTo>
                    <a:pt x="242224" y="72797"/>
                    <a:pt x="242193" y="72828"/>
                    <a:pt x="242163" y="72828"/>
                  </a:cubicBezTo>
                  <a:cubicBezTo>
                    <a:pt x="242132" y="72828"/>
                    <a:pt x="242132" y="72828"/>
                    <a:pt x="242102" y="72797"/>
                  </a:cubicBezTo>
                  <a:cubicBezTo>
                    <a:pt x="242011" y="72767"/>
                    <a:pt x="242011" y="72676"/>
                    <a:pt x="242041" y="72615"/>
                  </a:cubicBezTo>
                  <a:lnTo>
                    <a:pt x="244929" y="67934"/>
                  </a:lnTo>
                  <a:cubicBezTo>
                    <a:pt x="244990" y="67843"/>
                    <a:pt x="245050" y="67843"/>
                    <a:pt x="245142" y="67904"/>
                  </a:cubicBezTo>
                  <a:cubicBezTo>
                    <a:pt x="245202" y="67934"/>
                    <a:pt x="245202" y="67995"/>
                    <a:pt x="245172" y="6808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4" name="Google Shape;4504;p26"/>
            <p:cNvSpPr/>
            <p:nvPr/>
          </p:nvSpPr>
          <p:spPr>
            <a:xfrm>
              <a:off x="4624975" y="841500"/>
              <a:ext cx="26625" cy="26600"/>
            </a:xfrm>
            <a:custGeom>
              <a:rect b="b" l="l" r="r" t="t"/>
              <a:pathLst>
                <a:path extrusionOk="0" h="1064" w="1065">
                  <a:moveTo>
                    <a:pt x="517" y="0"/>
                  </a:moveTo>
                  <a:cubicBezTo>
                    <a:pt x="213" y="0"/>
                    <a:pt x="0" y="213"/>
                    <a:pt x="0" y="517"/>
                  </a:cubicBezTo>
                  <a:cubicBezTo>
                    <a:pt x="0" y="821"/>
                    <a:pt x="213" y="1064"/>
                    <a:pt x="517" y="1064"/>
                  </a:cubicBezTo>
                  <a:cubicBezTo>
                    <a:pt x="821" y="1064"/>
                    <a:pt x="1064" y="821"/>
                    <a:pt x="1064" y="517"/>
                  </a:cubicBezTo>
                  <a:cubicBezTo>
                    <a:pt x="1064" y="213"/>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5" name="Google Shape;4505;p26"/>
            <p:cNvSpPr/>
            <p:nvPr/>
          </p:nvSpPr>
          <p:spPr>
            <a:xfrm>
              <a:off x="3917500" y="1295900"/>
              <a:ext cx="26625" cy="26625"/>
            </a:xfrm>
            <a:custGeom>
              <a:rect b="b" l="l" r="r" t="t"/>
              <a:pathLst>
                <a:path extrusionOk="0" h="1065" w="1065">
                  <a:moveTo>
                    <a:pt x="548" y="1"/>
                  </a:moveTo>
                  <a:cubicBezTo>
                    <a:pt x="244" y="1"/>
                    <a:pt x="1" y="244"/>
                    <a:pt x="1" y="548"/>
                  </a:cubicBezTo>
                  <a:cubicBezTo>
                    <a:pt x="1" y="821"/>
                    <a:pt x="244" y="1064"/>
                    <a:pt x="548" y="1064"/>
                  </a:cubicBezTo>
                  <a:cubicBezTo>
                    <a:pt x="852" y="1064"/>
                    <a:pt x="1065" y="821"/>
                    <a:pt x="1065" y="548"/>
                  </a:cubicBezTo>
                  <a:cubicBezTo>
                    <a:pt x="1065" y="244"/>
                    <a:pt x="852" y="1"/>
                    <a:pt x="54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6" name="Google Shape;4506;p26"/>
            <p:cNvSpPr/>
            <p:nvPr/>
          </p:nvSpPr>
          <p:spPr>
            <a:xfrm>
              <a:off x="3143950" y="631000"/>
              <a:ext cx="26625" cy="26625"/>
            </a:xfrm>
            <a:custGeom>
              <a:rect b="b" l="l" r="r" t="t"/>
              <a:pathLst>
                <a:path extrusionOk="0" h="1065" w="1065">
                  <a:moveTo>
                    <a:pt x="517" y="0"/>
                  </a:moveTo>
                  <a:cubicBezTo>
                    <a:pt x="243" y="0"/>
                    <a:pt x="0" y="244"/>
                    <a:pt x="0" y="548"/>
                  </a:cubicBezTo>
                  <a:cubicBezTo>
                    <a:pt x="0" y="821"/>
                    <a:pt x="243" y="1064"/>
                    <a:pt x="517" y="1064"/>
                  </a:cubicBezTo>
                  <a:cubicBezTo>
                    <a:pt x="821" y="1064"/>
                    <a:pt x="1064" y="821"/>
                    <a:pt x="1064" y="548"/>
                  </a:cubicBezTo>
                  <a:cubicBezTo>
                    <a:pt x="1064" y="244"/>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7" name="Google Shape;4507;p26"/>
            <p:cNvSpPr/>
            <p:nvPr/>
          </p:nvSpPr>
          <p:spPr>
            <a:xfrm>
              <a:off x="2674325" y="1223725"/>
              <a:ext cx="26625" cy="26600"/>
            </a:xfrm>
            <a:custGeom>
              <a:rect b="b" l="l" r="r" t="t"/>
              <a:pathLst>
                <a:path extrusionOk="0" h="1064" w="1065">
                  <a:moveTo>
                    <a:pt x="548" y="0"/>
                  </a:moveTo>
                  <a:cubicBezTo>
                    <a:pt x="244" y="0"/>
                    <a:pt x="1" y="243"/>
                    <a:pt x="1" y="547"/>
                  </a:cubicBezTo>
                  <a:cubicBezTo>
                    <a:pt x="1" y="821"/>
                    <a:pt x="244" y="1064"/>
                    <a:pt x="548" y="1064"/>
                  </a:cubicBezTo>
                  <a:cubicBezTo>
                    <a:pt x="821" y="1064"/>
                    <a:pt x="1064" y="821"/>
                    <a:pt x="1064" y="547"/>
                  </a:cubicBezTo>
                  <a:cubicBezTo>
                    <a:pt x="1064" y="243"/>
                    <a:pt x="821" y="0"/>
                    <a:pt x="54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8" name="Google Shape;4508;p26"/>
            <p:cNvSpPr/>
            <p:nvPr/>
          </p:nvSpPr>
          <p:spPr>
            <a:xfrm>
              <a:off x="2615050" y="937225"/>
              <a:ext cx="26625" cy="26625"/>
            </a:xfrm>
            <a:custGeom>
              <a:rect b="b" l="l" r="r" t="t"/>
              <a:pathLst>
                <a:path extrusionOk="0" h="1065" w="1065">
                  <a:moveTo>
                    <a:pt x="517" y="1"/>
                  </a:moveTo>
                  <a:cubicBezTo>
                    <a:pt x="214" y="1"/>
                    <a:pt x="1" y="214"/>
                    <a:pt x="1" y="518"/>
                  </a:cubicBezTo>
                  <a:cubicBezTo>
                    <a:pt x="1" y="822"/>
                    <a:pt x="214" y="1065"/>
                    <a:pt x="517" y="1065"/>
                  </a:cubicBezTo>
                  <a:cubicBezTo>
                    <a:pt x="821" y="1065"/>
                    <a:pt x="1065" y="822"/>
                    <a:pt x="1065" y="518"/>
                  </a:cubicBezTo>
                  <a:cubicBezTo>
                    <a:pt x="1065" y="21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9" name="Google Shape;4509;p26"/>
            <p:cNvSpPr/>
            <p:nvPr/>
          </p:nvSpPr>
          <p:spPr>
            <a:xfrm>
              <a:off x="1771575" y="1265500"/>
              <a:ext cx="26625" cy="26625"/>
            </a:xfrm>
            <a:custGeom>
              <a:rect b="b" l="l" r="r" t="t"/>
              <a:pathLst>
                <a:path extrusionOk="0" h="1065" w="1065">
                  <a:moveTo>
                    <a:pt x="517" y="1"/>
                  </a:moveTo>
                  <a:cubicBezTo>
                    <a:pt x="213" y="1"/>
                    <a:pt x="1" y="244"/>
                    <a:pt x="1" y="548"/>
                  </a:cubicBezTo>
                  <a:cubicBezTo>
                    <a:pt x="1" y="821"/>
                    <a:pt x="213" y="1065"/>
                    <a:pt x="517" y="1065"/>
                  </a:cubicBezTo>
                  <a:cubicBezTo>
                    <a:pt x="821" y="1065"/>
                    <a:pt x="1064" y="821"/>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0" name="Google Shape;4510;p26"/>
            <p:cNvSpPr/>
            <p:nvPr/>
          </p:nvSpPr>
          <p:spPr>
            <a:xfrm>
              <a:off x="1961550" y="1520075"/>
              <a:ext cx="26625" cy="26625"/>
            </a:xfrm>
            <a:custGeom>
              <a:rect b="b" l="l" r="r" t="t"/>
              <a:pathLst>
                <a:path extrusionOk="0" h="1065" w="1065">
                  <a:moveTo>
                    <a:pt x="517" y="0"/>
                  </a:moveTo>
                  <a:cubicBezTo>
                    <a:pt x="213" y="0"/>
                    <a:pt x="0" y="243"/>
                    <a:pt x="0" y="547"/>
                  </a:cubicBezTo>
                  <a:cubicBezTo>
                    <a:pt x="0" y="821"/>
                    <a:pt x="213" y="1064"/>
                    <a:pt x="517" y="1064"/>
                  </a:cubicBezTo>
                  <a:cubicBezTo>
                    <a:pt x="821" y="1064"/>
                    <a:pt x="1064" y="821"/>
                    <a:pt x="1064" y="547"/>
                  </a:cubicBezTo>
                  <a:cubicBezTo>
                    <a:pt x="1064" y="243"/>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1" name="Google Shape;4511;p26"/>
            <p:cNvSpPr/>
            <p:nvPr/>
          </p:nvSpPr>
          <p:spPr>
            <a:xfrm>
              <a:off x="1475225" y="1229800"/>
              <a:ext cx="26625" cy="26625"/>
            </a:xfrm>
            <a:custGeom>
              <a:rect b="b" l="l" r="r" t="t"/>
              <a:pathLst>
                <a:path extrusionOk="0" h="1065" w="1065">
                  <a:moveTo>
                    <a:pt x="517" y="0"/>
                  </a:moveTo>
                  <a:cubicBezTo>
                    <a:pt x="213" y="0"/>
                    <a:pt x="0" y="243"/>
                    <a:pt x="0" y="517"/>
                  </a:cubicBezTo>
                  <a:cubicBezTo>
                    <a:pt x="0" y="821"/>
                    <a:pt x="213" y="1064"/>
                    <a:pt x="517" y="1064"/>
                  </a:cubicBezTo>
                  <a:cubicBezTo>
                    <a:pt x="821" y="1064"/>
                    <a:pt x="1064" y="821"/>
                    <a:pt x="1064" y="517"/>
                  </a:cubicBezTo>
                  <a:cubicBezTo>
                    <a:pt x="1064" y="243"/>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2" name="Google Shape;4512;p26"/>
            <p:cNvSpPr/>
            <p:nvPr/>
          </p:nvSpPr>
          <p:spPr>
            <a:xfrm>
              <a:off x="1612000" y="1675075"/>
              <a:ext cx="25850" cy="26625"/>
            </a:xfrm>
            <a:custGeom>
              <a:rect b="b" l="l" r="r" t="t"/>
              <a:pathLst>
                <a:path extrusionOk="0" h="1065" w="1034">
                  <a:moveTo>
                    <a:pt x="517" y="1"/>
                  </a:moveTo>
                  <a:cubicBezTo>
                    <a:pt x="213" y="1"/>
                    <a:pt x="0" y="244"/>
                    <a:pt x="0" y="518"/>
                  </a:cubicBezTo>
                  <a:cubicBezTo>
                    <a:pt x="0" y="822"/>
                    <a:pt x="213" y="1065"/>
                    <a:pt x="517" y="1065"/>
                  </a:cubicBezTo>
                  <a:cubicBezTo>
                    <a:pt x="821" y="1065"/>
                    <a:pt x="1034" y="822"/>
                    <a:pt x="1034" y="518"/>
                  </a:cubicBezTo>
                  <a:cubicBezTo>
                    <a:pt x="1034"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3" name="Google Shape;4513;p26"/>
            <p:cNvSpPr/>
            <p:nvPr/>
          </p:nvSpPr>
          <p:spPr>
            <a:xfrm>
              <a:off x="1392400" y="1952450"/>
              <a:ext cx="26600" cy="26625"/>
            </a:xfrm>
            <a:custGeom>
              <a:rect b="b" l="l" r="r" t="t"/>
              <a:pathLst>
                <a:path extrusionOk="0" h="1065" w="1064">
                  <a:moveTo>
                    <a:pt x="517" y="0"/>
                  </a:moveTo>
                  <a:cubicBezTo>
                    <a:pt x="243" y="0"/>
                    <a:pt x="0" y="244"/>
                    <a:pt x="0" y="517"/>
                  </a:cubicBezTo>
                  <a:cubicBezTo>
                    <a:pt x="0" y="821"/>
                    <a:pt x="243" y="1064"/>
                    <a:pt x="517" y="1064"/>
                  </a:cubicBezTo>
                  <a:cubicBezTo>
                    <a:pt x="821" y="1064"/>
                    <a:pt x="1064" y="821"/>
                    <a:pt x="1064" y="517"/>
                  </a:cubicBezTo>
                  <a:cubicBezTo>
                    <a:pt x="1064" y="244"/>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4" name="Google Shape;4514;p26"/>
            <p:cNvSpPr/>
            <p:nvPr/>
          </p:nvSpPr>
          <p:spPr>
            <a:xfrm>
              <a:off x="792825" y="2629500"/>
              <a:ext cx="26625" cy="26625"/>
            </a:xfrm>
            <a:custGeom>
              <a:rect b="b" l="l" r="r" t="t"/>
              <a:pathLst>
                <a:path extrusionOk="0" h="1065" w="1065">
                  <a:moveTo>
                    <a:pt x="518" y="1"/>
                  </a:moveTo>
                  <a:cubicBezTo>
                    <a:pt x="244" y="1"/>
                    <a:pt x="1" y="244"/>
                    <a:pt x="1" y="548"/>
                  </a:cubicBezTo>
                  <a:cubicBezTo>
                    <a:pt x="1" y="822"/>
                    <a:pt x="244" y="1065"/>
                    <a:pt x="518" y="1065"/>
                  </a:cubicBezTo>
                  <a:cubicBezTo>
                    <a:pt x="822" y="1065"/>
                    <a:pt x="1065" y="822"/>
                    <a:pt x="1065" y="548"/>
                  </a:cubicBezTo>
                  <a:cubicBezTo>
                    <a:pt x="1065" y="244"/>
                    <a:pt x="822"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5" name="Google Shape;4515;p26"/>
            <p:cNvSpPr/>
            <p:nvPr/>
          </p:nvSpPr>
          <p:spPr>
            <a:xfrm>
              <a:off x="842225" y="2880275"/>
              <a:ext cx="26625" cy="26625"/>
            </a:xfrm>
            <a:custGeom>
              <a:rect b="b" l="l" r="r" t="t"/>
              <a:pathLst>
                <a:path extrusionOk="0" h="1065" w="1065">
                  <a:moveTo>
                    <a:pt x="548" y="0"/>
                  </a:moveTo>
                  <a:cubicBezTo>
                    <a:pt x="244" y="0"/>
                    <a:pt x="1" y="244"/>
                    <a:pt x="1" y="547"/>
                  </a:cubicBezTo>
                  <a:cubicBezTo>
                    <a:pt x="1" y="821"/>
                    <a:pt x="244" y="1064"/>
                    <a:pt x="548" y="1064"/>
                  </a:cubicBezTo>
                  <a:cubicBezTo>
                    <a:pt x="821" y="1064"/>
                    <a:pt x="1064" y="821"/>
                    <a:pt x="1064" y="547"/>
                  </a:cubicBezTo>
                  <a:cubicBezTo>
                    <a:pt x="1064" y="244"/>
                    <a:pt x="821" y="0"/>
                    <a:pt x="54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6" name="Google Shape;4516;p26"/>
            <p:cNvSpPr/>
            <p:nvPr/>
          </p:nvSpPr>
          <p:spPr>
            <a:xfrm>
              <a:off x="683400" y="3044400"/>
              <a:ext cx="26625" cy="26625"/>
            </a:xfrm>
            <a:custGeom>
              <a:rect b="b" l="l" r="r" t="t"/>
              <a:pathLst>
                <a:path extrusionOk="0" h="1065" w="1065">
                  <a:moveTo>
                    <a:pt x="548" y="1"/>
                  </a:moveTo>
                  <a:cubicBezTo>
                    <a:pt x="244" y="1"/>
                    <a:pt x="1" y="244"/>
                    <a:pt x="1" y="548"/>
                  </a:cubicBezTo>
                  <a:cubicBezTo>
                    <a:pt x="1" y="852"/>
                    <a:pt x="244" y="1065"/>
                    <a:pt x="548" y="1065"/>
                  </a:cubicBezTo>
                  <a:cubicBezTo>
                    <a:pt x="822" y="1065"/>
                    <a:pt x="1065" y="852"/>
                    <a:pt x="1065" y="548"/>
                  </a:cubicBezTo>
                  <a:cubicBezTo>
                    <a:pt x="1065" y="244"/>
                    <a:pt x="822" y="1"/>
                    <a:pt x="54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7" name="Google Shape;4517;p26"/>
            <p:cNvSpPr/>
            <p:nvPr/>
          </p:nvSpPr>
          <p:spPr>
            <a:xfrm>
              <a:off x="1643150" y="1993475"/>
              <a:ext cx="26625" cy="26625"/>
            </a:xfrm>
            <a:custGeom>
              <a:rect b="b" l="l" r="r" t="t"/>
              <a:pathLst>
                <a:path extrusionOk="0" h="1065" w="1065">
                  <a:moveTo>
                    <a:pt x="517" y="1"/>
                  </a:moveTo>
                  <a:cubicBezTo>
                    <a:pt x="244" y="1"/>
                    <a:pt x="1" y="244"/>
                    <a:pt x="1" y="517"/>
                  </a:cubicBezTo>
                  <a:cubicBezTo>
                    <a:pt x="1" y="821"/>
                    <a:pt x="244" y="1065"/>
                    <a:pt x="517" y="1065"/>
                  </a:cubicBezTo>
                  <a:cubicBezTo>
                    <a:pt x="821" y="1065"/>
                    <a:pt x="1065" y="821"/>
                    <a:pt x="1065" y="517"/>
                  </a:cubicBezTo>
                  <a:cubicBezTo>
                    <a:pt x="1065"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8" name="Google Shape;4518;p26"/>
            <p:cNvSpPr/>
            <p:nvPr/>
          </p:nvSpPr>
          <p:spPr>
            <a:xfrm>
              <a:off x="1236600" y="2176625"/>
              <a:ext cx="26625" cy="26600"/>
            </a:xfrm>
            <a:custGeom>
              <a:rect b="b" l="l" r="r" t="t"/>
              <a:pathLst>
                <a:path extrusionOk="0" h="1064" w="1065">
                  <a:moveTo>
                    <a:pt x="518" y="0"/>
                  </a:moveTo>
                  <a:cubicBezTo>
                    <a:pt x="244" y="0"/>
                    <a:pt x="1" y="243"/>
                    <a:pt x="1" y="547"/>
                  </a:cubicBezTo>
                  <a:cubicBezTo>
                    <a:pt x="1" y="821"/>
                    <a:pt x="244" y="1064"/>
                    <a:pt x="518" y="1064"/>
                  </a:cubicBezTo>
                  <a:cubicBezTo>
                    <a:pt x="822" y="1064"/>
                    <a:pt x="1065" y="821"/>
                    <a:pt x="1065" y="547"/>
                  </a:cubicBezTo>
                  <a:cubicBezTo>
                    <a:pt x="1065" y="243"/>
                    <a:pt x="822" y="0"/>
                    <a:pt x="51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9" name="Google Shape;4519;p26"/>
            <p:cNvSpPr/>
            <p:nvPr/>
          </p:nvSpPr>
          <p:spPr>
            <a:xfrm>
              <a:off x="5530775" y="1242700"/>
              <a:ext cx="26600" cy="26625"/>
            </a:xfrm>
            <a:custGeom>
              <a:rect b="b" l="l" r="r" t="t"/>
              <a:pathLst>
                <a:path extrusionOk="0" h="1065" w="1064">
                  <a:moveTo>
                    <a:pt x="517" y="1"/>
                  </a:moveTo>
                  <a:cubicBezTo>
                    <a:pt x="243" y="1"/>
                    <a:pt x="0" y="244"/>
                    <a:pt x="0" y="548"/>
                  </a:cubicBezTo>
                  <a:cubicBezTo>
                    <a:pt x="0" y="822"/>
                    <a:pt x="243" y="1065"/>
                    <a:pt x="517" y="1065"/>
                  </a:cubicBezTo>
                  <a:cubicBezTo>
                    <a:pt x="821" y="1065"/>
                    <a:pt x="1064" y="82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0" name="Google Shape;4520;p26"/>
            <p:cNvSpPr/>
            <p:nvPr/>
          </p:nvSpPr>
          <p:spPr>
            <a:xfrm>
              <a:off x="5992775" y="1571750"/>
              <a:ext cx="26625" cy="26625"/>
            </a:xfrm>
            <a:custGeom>
              <a:rect b="b" l="l" r="r" t="t"/>
              <a:pathLst>
                <a:path extrusionOk="0" h="1065" w="1065">
                  <a:moveTo>
                    <a:pt x="517" y="0"/>
                  </a:moveTo>
                  <a:cubicBezTo>
                    <a:pt x="213" y="0"/>
                    <a:pt x="1" y="243"/>
                    <a:pt x="1" y="517"/>
                  </a:cubicBezTo>
                  <a:cubicBezTo>
                    <a:pt x="1" y="821"/>
                    <a:pt x="213" y="1064"/>
                    <a:pt x="517" y="1064"/>
                  </a:cubicBezTo>
                  <a:cubicBezTo>
                    <a:pt x="821" y="1064"/>
                    <a:pt x="1065" y="821"/>
                    <a:pt x="1065" y="517"/>
                  </a:cubicBezTo>
                  <a:cubicBezTo>
                    <a:pt x="1065" y="243"/>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1" name="Google Shape;4521;p26"/>
            <p:cNvSpPr/>
            <p:nvPr/>
          </p:nvSpPr>
          <p:spPr>
            <a:xfrm>
              <a:off x="5920600" y="1688000"/>
              <a:ext cx="26600" cy="27375"/>
            </a:xfrm>
            <a:custGeom>
              <a:rect b="b" l="l" r="r" t="t"/>
              <a:pathLst>
                <a:path extrusionOk="0" h="1095" w="1064">
                  <a:moveTo>
                    <a:pt x="517" y="1"/>
                  </a:moveTo>
                  <a:cubicBezTo>
                    <a:pt x="213" y="1"/>
                    <a:pt x="0" y="244"/>
                    <a:pt x="0" y="548"/>
                  </a:cubicBezTo>
                  <a:cubicBezTo>
                    <a:pt x="0" y="852"/>
                    <a:pt x="213" y="1095"/>
                    <a:pt x="517" y="1095"/>
                  </a:cubicBezTo>
                  <a:cubicBezTo>
                    <a:pt x="821" y="1095"/>
                    <a:pt x="1064" y="85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2" name="Google Shape;4522;p26"/>
            <p:cNvSpPr/>
            <p:nvPr/>
          </p:nvSpPr>
          <p:spPr>
            <a:xfrm>
              <a:off x="6248875" y="2268550"/>
              <a:ext cx="26600" cy="26625"/>
            </a:xfrm>
            <a:custGeom>
              <a:rect b="b" l="l" r="r" t="t"/>
              <a:pathLst>
                <a:path extrusionOk="0" h="1065" w="1064">
                  <a:moveTo>
                    <a:pt x="547" y="1"/>
                  </a:moveTo>
                  <a:cubicBezTo>
                    <a:pt x="243" y="1"/>
                    <a:pt x="0" y="244"/>
                    <a:pt x="0" y="548"/>
                  </a:cubicBezTo>
                  <a:cubicBezTo>
                    <a:pt x="0" y="852"/>
                    <a:pt x="243" y="1065"/>
                    <a:pt x="547" y="1065"/>
                  </a:cubicBezTo>
                  <a:cubicBezTo>
                    <a:pt x="851" y="1065"/>
                    <a:pt x="1064" y="852"/>
                    <a:pt x="1064" y="548"/>
                  </a:cubicBezTo>
                  <a:cubicBezTo>
                    <a:pt x="1064" y="244"/>
                    <a:pt x="851" y="1"/>
                    <a:pt x="54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3" name="Google Shape;4523;p26"/>
            <p:cNvSpPr/>
            <p:nvPr/>
          </p:nvSpPr>
          <p:spPr>
            <a:xfrm>
              <a:off x="6860575" y="1952450"/>
              <a:ext cx="26625" cy="26625"/>
            </a:xfrm>
            <a:custGeom>
              <a:rect b="b" l="l" r="r" t="t"/>
              <a:pathLst>
                <a:path extrusionOk="0" h="1065" w="1065">
                  <a:moveTo>
                    <a:pt x="517" y="0"/>
                  </a:moveTo>
                  <a:cubicBezTo>
                    <a:pt x="244" y="0"/>
                    <a:pt x="1" y="244"/>
                    <a:pt x="1" y="517"/>
                  </a:cubicBezTo>
                  <a:cubicBezTo>
                    <a:pt x="1" y="821"/>
                    <a:pt x="244" y="1064"/>
                    <a:pt x="517" y="1064"/>
                  </a:cubicBezTo>
                  <a:cubicBezTo>
                    <a:pt x="821" y="1064"/>
                    <a:pt x="1064" y="821"/>
                    <a:pt x="1064" y="517"/>
                  </a:cubicBezTo>
                  <a:cubicBezTo>
                    <a:pt x="1064" y="244"/>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4" name="Google Shape;4524;p26"/>
            <p:cNvSpPr/>
            <p:nvPr/>
          </p:nvSpPr>
          <p:spPr>
            <a:xfrm>
              <a:off x="7002675" y="1785275"/>
              <a:ext cx="26625" cy="26625"/>
            </a:xfrm>
            <a:custGeom>
              <a:rect b="b" l="l" r="r" t="t"/>
              <a:pathLst>
                <a:path extrusionOk="0" h="1065" w="1065">
                  <a:moveTo>
                    <a:pt x="548" y="0"/>
                  </a:moveTo>
                  <a:cubicBezTo>
                    <a:pt x="244" y="0"/>
                    <a:pt x="1" y="244"/>
                    <a:pt x="1" y="547"/>
                  </a:cubicBezTo>
                  <a:cubicBezTo>
                    <a:pt x="1" y="821"/>
                    <a:pt x="244" y="1064"/>
                    <a:pt x="548" y="1064"/>
                  </a:cubicBezTo>
                  <a:cubicBezTo>
                    <a:pt x="852" y="1064"/>
                    <a:pt x="1064" y="821"/>
                    <a:pt x="1064" y="547"/>
                  </a:cubicBezTo>
                  <a:cubicBezTo>
                    <a:pt x="1064" y="244"/>
                    <a:pt x="852" y="0"/>
                    <a:pt x="54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5" name="Google Shape;4525;p26"/>
            <p:cNvSpPr/>
            <p:nvPr/>
          </p:nvSpPr>
          <p:spPr>
            <a:xfrm>
              <a:off x="7035350" y="604400"/>
              <a:ext cx="26625" cy="26625"/>
            </a:xfrm>
            <a:custGeom>
              <a:rect b="b" l="l" r="r" t="t"/>
              <a:pathLst>
                <a:path extrusionOk="0" h="1065" w="1065">
                  <a:moveTo>
                    <a:pt x="548" y="1"/>
                  </a:moveTo>
                  <a:cubicBezTo>
                    <a:pt x="244" y="1"/>
                    <a:pt x="1" y="244"/>
                    <a:pt x="1" y="548"/>
                  </a:cubicBezTo>
                  <a:cubicBezTo>
                    <a:pt x="1" y="821"/>
                    <a:pt x="244" y="1064"/>
                    <a:pt x="548" y="1064"/>
                  </a:cubicBezTo>
                  <a:cubicBezTo>
                    <a:pt x="821" y="1064"/>
                    <a:pt x="1064" y="821"/>
                    <a:pt x="1064" y="548"/>
                  </a:cubicBezTo>
                  <a:cubicBezTo>
                    <a:pt x="1064" y="244"/>
                    <a:pt x="821" y="1"/>
                    <a:pt x="54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6" name="Google Shape;4526;p26"/>
            <p:cNvSpPr/>
            <p:nvPr/>
          </p:nvSpPr>
          <p:spPr>
            <a:xfrm>
              <a:off x="7192650" y="2058825"/>
              <a:ext cx="26625" cy="26625"/>
            </a:xfrm>
            <a:custGeom>
              <a:rect b="b" l="l" r="r" t="t"/>
              <a:pathLst>
                <a:path extrusionOk="0" h="1065" w="1065">
                  <a:moveTo>
                    <a:pt x="548" y="1"/>
                  </a:moveTo>
                  <a:cubicBezTo>
                    <a:pt x="244" y="1"/>
                    <a:pt x="0" y="244"/>
                    <a:pt x="0" y="548"/>
                  </a:cubicBezTo>
                  <a:cubicBezTo>
                    <a:pt x="0" y="821"/>
                    <a:pt x="244" y="1065"/>
                    <a:pt x="548" y="1065"/>
                  </a:cubicBezTo>
                  <a:cubicBezTo>
                    <a:pt x="852" y="1065"/>
                    <a:pt x="1064" y="821"/>
                    <a:pt x="1064" y="548"/>
                  </a:cubicBezTo>
                  <a:cubicBezTo>
                    <a:pt x="1064" y="244"/>
                    <a:pt x="852" y="1"/>
                    <a:pt x="54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7" name="Google Shape;4527;p26"/>
            <p:cNvSpPr/>
            <p:nvPr/>
          </p:nvSpPr>
          <p:spPr>
            <a:xfrm>
              <a:off x="7203300" y="2457775"/>
              <a:ext cx="26600" cy="26625"/>
            </a:xfrm>
            <a:custGeom>
              <a:rect b="b" l="l" r="r" t="t"/>
              <a:pathLst>
                <a:path extrusionOk="0" h="1065" w="1064">
                  <a:moveTo>
                    <a:pt x="547" y="0"/>
                  </a:moveTo>
                  <a:cubicBezTo>
                    <a:pt x="243" y="0"/>
                    <a:pt x="0" y="244"/>
                    <a:pt x="0" y="548"/>
                  </a:cubicBezTo>
                  <a:cubicBezTo>
                    <a:pt x="0" y="821"/>
                    <a:pt x="243" y="1064"/>
                    <a:pt x="547" y="1064"/>
                  </a:cubicBezTo>
                  <a:cubicBezTo>
                    <a:pt x="821" y="1064"/>
                    <a:pt x="1064" y="821"/>
                    <a:pt x="1064" y="548"/>
                  </a:cubicBezTo>
                  <a:cubicBezTo>
                    <a:pt x="1064" y="244"/>
                    <a:pt x="821" y="0"/>
                    <a:pt x="54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8" name="Google Shape;4528;p26"/>
            <p:cNvSpPr/>
            <p:nvPr/>
          </p:nvSpPr>
          <p:spPr>
            <a:xfrm>
              <a:off x="6692650" y="2761725"/>
              <a:ext cx="26600" cy="26625"/>
            </a:xfrm>
            <a:custGeom>
              <a:rect b="b" l="l" r="r" t="t"/>
              <a:pathLst>
                <a:path extrusionOk="0" h="1065" w="1064">
                  <a:moveTo>
                    <a:pt x="517" y="1"/>
                  </a:moveTo>
                  <a:cubicBezTo>
                    <a:pt x="213" y="1"/>
                    <a:pt x="0" y="244"/>
                    <a:pt x="0" y="548"/>
                  </a:cubicBezTo>
                  <a:cubicBezTo>
                    <a:pt x="0" y="852"/>
                    <a:pt x="213" y="1065"/>
                    <a:pt x="517" y="1065"/>
                  </a:cubicBezTo>
                  <a:cubicBezTo>
                    <a:pt x="821" y="1065"/>
                    <a:pt x="1064" y="85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9" name="Google Shape;4529;p26"/>
            <p:cNvSpPr/>
            <p:nvPr/>
          </p:nvSpPr>
          <p:spPr>
            <a:xfrm>
              <a:off x="6397050" y="2773875"/>
              <a:ext cx="26625" cy="26625"/>
            </a:xfrm>
            <a:custGeom>
              <a:rect b="b" l="l" r="r" t="t"/>
              <a:pathLst>
                <a:path extrusionOk="0" h="1065" w="1065">
                  <a:moveTo>
                    <a:pt x="517" y="1"/>
                  </a:moveTo>
                  <a:cubicBezTo>
                    <a:pt x="243" y="1"/>
                    <a:pt x="0" y="244"/>
                    <a:pt x="0" y="548"/>
                  </a:cubicBezTo>
                  <a:cubicBezTo>
                    <a:pt x="0" y="822"/>
                    <a:pt x="243" y="1065"/>
                    <a:pt x="517" y="1065"/>
                  </a:cubicBezTo>
                  <a:cubicBezTo>
                    <a:pt x="821" y="1065"/>
                    <a:pt x="1064" y="82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0" name="Google Shape;4530;p26"/>
            <p:cNvSpPr/>
            <p:nvPr/>
          </p:nvSpPr>
          <p:spPr>
            <a:xfrm>
              <a:off x="5596125" y="1464600"/>
              <a:ext cx="26600" cy="26625"/>
            </a:xfrm>
            <a:custGeom>
              <a:rect b="b" l="l" r="r" t="t"/>
              <a:pathLst>
                <a:path extrusionOk="0" h="1065" w="1064">
                  <a:moveTo>
                    <a:pt x="547" y="0"/>
                  </a:moveTo>
                  <a:cubicBezTo>
                    <a:pt x="243" y="0"/>
                    <a:pt x="0" y="213"/>
                    <a:pt x="0" y="517"/>
                  </a:cubicBezTo>
                  <a:cubicBezTo>
                    <a:pt x="0" y="821"/>
                    <a:pt x="243" y="1064"/>
                    <a:pt x="547" y="1064"/>
                  </a:cubicBezTo>
                  <a:cubicBezTo>
                    <a:pt x="851" y="1064"/>
                    <a:pt x="1064" y="821"/>
                    <a:pt x="1064" y="517"/>
                  </a:cubicBezTo>
                  <a:cubicBezTo>
                    <a:pt x="1064" y="213"/>
                    <a:pt x="851" y="0"/>
                    <a:pt x="54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1" name="Google Shape;4531;p26"/>
            <p:cNvSpPr/>
            <p:nvPr/>
          </p:nvSpPr>
          <p:spPr>
            <a:xfrm>
              <a:off x="5213900" y="1403050"/>
              <a:ext cx="26600" cy="26625"/>
            </a:xfrm>
            <a:custGeom>
              <a:rect b="b" l="l" r="r" t="t"/>
              <a:pathLst>
                <a:path extrusionOk="0" h="1065" w="1064">
                  <a:moveTo>
                    <a:pt x="517" y="0"/>
                  </a:moveTo>
                  <a:cubicBezTo>
                    <a:pt x="213" y="0"/>
                    <a:pt x="0" y="244"/>
                    <a:pt x="0" y="547"/>
                  </a:cubicBezTo>
                  <a:cubicBezTo>
                    <a:pt x="0" y="851"/>
                    <a:pt x="213" y="1064"/>
                    <a:pt x="517" y="1064"/>
                  </a:cubicBezTo>
                  <a:cubicBezTo>
                    <a:pt x="821" y="1064"/>
                    <a:pt x="1064" y="851"/>
                    <a:pt x="1064" y="547"/>
                  </a:cubicBezTo>
                  <a:cubicBezTo>
                    <a:pt x="1064" y="244"/>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2" name="Google Shape;4532;p26"/>
            <p:cNvSpPr/>
            <p:nvPr/>
          </p:nvSpPr>
          <p:spPr>
            <a:xfrm>
              <a:off x="5773175" y="1211550"/>
              <a:ext cx="26625" cy="26625"/>
            </a:xfrm>
            <a:custGeom>
              <a:rect b="b" l="l" r="r" t="t"/>
              <a:pathLst>
                <a:path extrusionOk="0" h="1065" w="1065">
                  <a:moveTo>
                    <a:pt x="517" y="1"/>
                  </a:moveTo>
                  <a:cubicBezTo>
                    <a:pt x="243" y="1"/>
                    <a:pt x="0" y="244"/>
                    <a:pt x="0" y="548"/>
                  </a:cubicBezTo>
                  <a:cubicBezTo>
                    <a:pt x="0" y="821"/>
                    <a:pt x="243" y="1065"/>
                    <a:pt x="517" y="1065"/>
                  </a:cubicBezTo>
                  <a:cubicBezTo>
                    <a:pt x="821" y="1065"/>
                    <a:pt x="1064" y="821"/>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3" name="Google Shape;4533;p26"/>
            <p:cNvSpPr/>
            <p:nvPr/>
          </p:nvSpPr>
          <p:spPr>
            <a:xfrm>
              <a:off x="6165275" y="779175"/>
              <a:ext cx="26625" cy="26625"/>
            </a:xfrm>
            <a:custGeom>
              <a:rect b="b" l="l" r="r" t="t"/>
              <a:pathLst>
                <a:path extrusionOk="0" h="1065" w="1065">
                  <a:moveTo>
                    <a:pt x="548" y="1"/>
                  </a:moveTo>
                  <a:cubicBezTo>
                    <a:pt x="244" y="1"/>
                    <a:pt x="0" y="244"/>
                    <a:pt x="0" y="548"/>
                  </a:cubicBezTo>
                  <a:cubicBezTo>
                    <a:pt x="0" y="821"/>
                    <a:pt x="244" y="1064"/>
                    <a:pt x="548" y="1064"/>
                  </a:cubicBezTo>
                  <a:cubicBezTo>
                    <a:pt x="821" y="1064"/>
                    <a:pt x="1064" y="821"/>
                    <a:pt x="1064" y="548"/>
                  </a:cubicBezTo>
                  <a:cubicBezTo>
                    <a:pt x="1064" y="244"/>
                    <a:pt x="821" y="1"/>
                    <a:pt x="54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4" name="Google Shape;4534;p26"/>
            <p:cNvSpPr/>
            <p:nvPr/>
          </p:nvSpPr>
          <p:spPr>
            <a:xfrm>
              <a:off x="6369675" y="1101375"/>
              <a:ext cx="26625" cy="26625"/>
            </a:xfrm>
            <a:custGeom>
              <a:rect b="b" l="l" r="r" t="t"/>
              <a:pathLst>
                <a:path extrusionOk="0" h="1065" w="1065">
                  <a:moveTo>
                    <a:pt x="518" y="0"/>
                  </a:moveTo>
                  <a:cubicBezTo>
                    <a:pt x="244" y="0"/>
                    <a:pt x="1" y="243"/>
                    <a:pt x="1" y="547"/>
                  </a:cubicBezTo>
                  <a:cubicBezTo>
                    <a:pt x="1" y="821"/>
                    <a:pt x="244" y="1064"/>
                    <a:pt x="518" y="1064"/>
                  </a:cubicBezTo>
                  <a:cubicBezTo>
                    <a:pt x="822" y="1064"/>
                    <a:pt x="1065" y="821"/>
                    <a:pt x="1065" y="547"/>
                  </a:cubicBezTo>
                  <a:cubicBezTo>
                    <a:pt x="1065" y="243"/>
                    <a:pt x="822" y="0"/>
                    <a:pt x="51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5" name="Google Shape;4535;p26"/>
            <p:cNvSpPr/>
            <p:nvPr/>
          </p:nvSpPr>
          <p:spPr>
            <a:xfrm>
              <a:off x="6503425" y="1559575"/>
              <a:ext cx="26625" cy="25875"/>
            </a:xfrm>
            <a:custGeom>
              <a:rect b="b" l="l" r="r" t="t"/>
              <a:pathLst>
                <a:path extrusionOk="0" h="1035" w="1065">
                  <a:moveTo>
                    <a:pt x="548" y="1"/>
                  </a:moveTo>
                  <a:cubicBezTo>
                    <a:pt x="244" y="1"/>
                    <a:pt x="1" y="214"/>
                    <a:pt x="1" y="518"/>
                  </a:cubicBezTo>
                  <a:cubicBezTo>
                    <a:pt x="1" y="822"/>
                    <a:pt x="244" y="1034"/>
                    <a:pt x="548" y="1034"/>
                  </a:cubicBezTo>
                  <a:cubicBezTo>
                    <a:pt x="821" y="1034"/>
                    <a:pt x="1064" y="822"/>
                    <a:pt x="1064" y="518"/>
                  </a:cubicBezTo>
                  <a:cubicBezTo>
                    <a:pt x="1064" y="214"/>
                    <a:pt x="821" y="1"/>
                    <a:pt x="54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6" name="Google Shape;4536;p26"/>
            <p:cNvSpPr/>
            <p:nvPr/>
          </p:nvSpPr>
          <p:spPr>
            <a:xfrm>
              <a:off x="22300" y="-133450"/>
              <a:ext cx="7704575" cy="3386100"/>
            </a:xfrm>
            <a:custGeom>
              <a:rect b="b" l="l" r="r" t="t"/>
              <a:pathLst>
                <a:path extrusionOk="0" h="135444" w="308183">
                  <a:moveTo>
                    <a:pt x="207998" y="26597"/>
                  </a:moveTo>
                  <a:lnTo>
                    <a:pt x="208120" y="26718"/>
                  </a:lnTo>
                  <a:lnTo>
                    <a:pt x="208150" y="26718"/>
                  </a:lnTo>
                  <a:cubicBezTo>
                    <a:pt x="208181" y="26718"/>
                    <a:pt x="208211" y="26718"/>
                    <a:pt x="208272" y="26688"/>
                  </a:cubicBezTo>
                  <a:lnTo>
                    <a:pt x="223409" y="15533"/>
                  </a:lnTo>
                  <a:lnTo>
                    <a:pt x="234351" y="8329"/>
                  </a:lnTo>
                  <a:lnTo>
                    <a:pt x="244686" y="25806"/>
                  </a:lnTo>
                  <a:lnTo>
                    <a:pt x="237969" y="25806"/>
                  </a:lnTo>
                  <a:cubicBezTo>
                    <a:pt x="237847" y="25806"/>
                    <a:pt x="237786" y="25867"/>
                    <a:pt x="237786" y="25989"/>
                  </a:cubicBezTo>
                  <a:cubicBezTo>
                    <a:pt x="237786" y="26110"/>
                    <a:pt x="237847" y="26171"/>
                    <a:pt x="237969" y="26171"/>
                  </a:cubicBezTo>
                  <a:lnTo>
                    <a:pt x="245020" y="26171"/>
                  </a:lnTo>
                  <a:cubicBezTo>
                    <a:pt x="245112" y="26171"/>
                    <a:pt x="245142" y="26141"/>
                    <a:pt x="245172" y="26050"/>
                  </a:cubicBezTo>
                  <a:cubicBezTo>
                    <a:pt x="245233" y="25989"/>
                    <a:pt x="245233" y="25958"/>
                    <a:pt x="245172" y="25867"/>
                  </a:cubicBezTo>
                  <a:lnTo>
                    <a:pt x="234595" y="7934"/>
                  </a:lnTo>
                  <a:cubicBezTo>
                    <a:pt x="234534" y="7903"/>
                    <a:pt x="234503" y="7873"/>
                    <a:pt x="234473" y="7873"/>
                  </a:cubicBezTo>
                  <a:cubicBezTo>
                    <a:pt x="234443" y="7873"/>
                    <a:pt x="234351" y="7873"/>
                    <a:pt x="234321" y="7903"/>
                  </a:cubicBezTo>
                  <a:lnTo>
                    <a:pt x="223318" y="15198"/>
                  </a:lnTo>
                  <a:lnTo>
                    <a:pt x="200612" y="11429"/>
                  </a:lnTo>
                  <a:cubicBezTo>
                    <a:pt x="200551" y="11429"/>
                    <a:pt x="200460" y="11429"/>
                    <a:pt x="200430" y="11520"/>
                  </a:cubicBezTo>
                  <a:cubicBezTo>
                    <a:pt x="200399" y="11581"/>
                    <a:pt x="200399" y="11672"/>
                    <a:pt x="200430" y="11703"/>
                  </a:cubicBezTo>
                  <a:close/>
                  <a:moveTo>
                    <a:pt x="222832" y="15502"/>
                  </a:moveTo>
                  <a:lnTo>
                    <a:pt x="208211" y="26232"/>
                  </a:lnTo>
                  <a:lnTo>
                    <a:pt x="200916" y="11855"/>
                  </a:lnTo>
                  <a:close/>
                  <a:moveTo>
                    <a:pt x="265963" y="59576"/>
                  </a:moveTo>
                  <a:cubicBezTo>
                    <a:pt x="265933" y="59454"/>
                    <a:pt x="265811" y="59424"/>
                    <a:pt x="265750" y="59454"/>
                  </a:cubicBezTo>
                  <a:lnTo>
                    <a:pt x="252103" y="64257"/>
                  </a:lnTo>
                  <a:cubicBezTo>
                    <a:pt x="252011" y="64287"/>
                    <a:pt x="251951" y="64378"/>
                    <a:pt x="251981" y="64439"/>
                  </a:cubicBezTo>
                  <a:lnTo>
                    <a:pt x="254261" y="85686"/>
                  </a:lnTo>
                  <a:cubicBezTo>
                    <a:pt x="254261" y="85746"/>
                    <a:pt x="254321" y="85807"/>
                    <a:pt x="254352" y="85838"/>
                  </a:cubicBezTo>
                  <a:cubicBezTo>
                    <a:pt x="254382" y="85838"/>
                    <a:pt x="254413" y="85868"/>
                    <a:pt x="254473" y="85868"/>
                  </a:cubicBezTo>
                  <a:lnTo>
                    <a:pt x="254534" y="85868"/>
                  </a:lnTo>
                  <a:lnTo>
                    <a:pt x="272468" y="78360"/>
                  </a:lnTo>
                  <a:cubicBezTo>
                    <a:pt x="272559" y="78300"/>
                    <a:pt x="272620" y="78178"/>
                    <a:pt x="272589" y="78117"/>
                  </a:cubicBezTo>
                  <a:close/>
                  <a:moveTo>
                    <a:pt x="254565" y="85382"/>
                  </a:moveTo>
                  <a:lnTo>
                    <a:pt x="252346" y="64561"/>
                  </a:lnTo>
                  <a:lnTo>
                    <a:pt x="265659" y="59880"/>
                  </a:lnTo>
                  <a:lnTo>
                    <a:pt x="272133" y="78056"/>
                  </a:lnTo>
                  <a:close/>
                  <a:moveTo>
                    <a:pt x="45533" y="63315"/>
                  </a:moveTo>
                  <a:cubicBezTo>
                    <a:pt x="45503" y="63254"/>
                    <a:pt x="45412" y="63223"/>
                    <a:pt x="45381" y="63223"/>
                  </a:cubicBezTo>
                  <a:lnTo>
                    <a:pt x="32007" y="63983"/>
                  </a:lnTo>
                  <a:cubicBezTo>
                    <a:pt x="31947" y="63983"/>
                    <a:pt x="31886" y="64014"/>
                    <a:pt x="31855" y="64074"/>
                  </a:cubicBezTo>
                  <a:cubicBezTo>
                    <a:pt x="31795" y="64105"/>
                    <a:pt x="31795" y="64135"/>
                    <a:pt x="31795" y="64226"/>
                  </a:cubicBezTo>
                  <a:lnTo>
                    <a:pt x="35108" y="90519"/>
                  </a:lnTo>
                  <a:cubicBezTo>
                    <a:pt x="35108" y="90579"/>
                    <a:pt x="35199" y="90671"/>
                    <a:pt x="35260" y="90671"/>
                  </a:cubicBezTo>
                  <a:lnTo>
                    <a:pt x="35290" y="90671"/>
                  </a:lnTo>
                  <a:cubicBezTo>
                    <a:pt x="35381" y="90671"/>
                    <a:pt x="35442" y="90610"/>
                    <a:pt x="35503" y="90549"/>
                  </a:cubicBezTo>
                  <a:lnTo>
                    <a:pt x="45564" y="63497"/>
                  </a:lnTo>
                  <a:cubicBezTo>
                    <a:pt x="45564" y="63406"/>
                    <a:pt x="45564" y="63345"/>
                    <a:pt x="45533" y="63315"/>
                  </a:cubicBezTo>
                  <a:close/>
                  <a:moveTo>
                    <a:pt x="35381" y="89667"/>
                  </a:moveTo>
                  <a:lnTo>
                    <a:pt x="32220" y="64318"/>
                  </a:lnTo>
                  <a:lnTo>
                    <a:pt x="45108" y="63618"/>
                  </a:lnTo>
                  <a:close/>
                  <a:moveTo>
                    <a:pt x="308122" y="127540"/>
                  </a:moveTo>
                  <a:lnTo>
                    <a:pt x="299550" y="115899"/>
                  </a:lnTo>
                  <a:lnTo>
                    <a:pt x="303654" y="94865"/>
                  </a:lnTo>
                  <a:lnTo>
                    <a:pt x="303654" y="94835"/>
                  </a:lnTo>
                  <a:lnTo>
                    <a:pt x="303654" y="94835"/>
                  </a:lnTo>
                  <a:cubicBezTo>
                    <a:pt x="303654" y="94804"/>
                    <a:pt x="303623" y="94774"/>
                    <a:pt x="303623" y="94774"/>
                  </a:cubicBezTo>
                  <a:lnTo>
                    <a:pt x="303623" y="94774"/>
                  </a:lnTo>
                  <a:lnTo>
                    <a:pt x="286085" y="75655"/>
                  </a:lnTo>
                  <a:lnTo>
                    <a:pt x="277969" y="57843"/>
                  </a:lnTo>
                  <a:lnTo>
                    <a:pt x="300219" y="55807"/>
                  </a:lnTo>
                  <a:cubicBezTo>
                    <a:pt x="300310" y="55807"/>
                    <a:pt x="300401" y="55716"/>
                    <a:pt x="300401" y="55624"/>
                  </a:cubicBezTo>
                  <a:cubicBezTo>
                    <a:pt x="300401" y="55503"/>
                    <a:pt x="300280" y="55442"/>
                    <a:pt x="300219" y="55442"/>
                  </a:cubicBezTo>
                  <a:lnTo>
                    <a:pt x="277817" y="57448"/>
                  </a:lnTo>
                  <a:lnTo>
                    <a:pt x="261404" y="36050"/>
                  </a:lnTo>
                  <a:lnTo>
                    <a:pt x="271647" y="23891"/>
                  </a:lnTo>
                  <a:lnTo>
                    <a:pt x="279732" y="41156"/>
                  </a:lnTo>
                  <a:lnTo>
                    <a:pt x="279732" y="41156"/>
                  </a:lnTo>
                  <a:lnTo>
                    <a:pt x="279732" y="41156"/>
                  </a:lnTo>
                  <a:cubicBezTo>
                    <a:pt x="279732" y="41187"/>
                    <a:pt x="279763" y="41187"/>
                    <a:pt x="279793" y="41217"/>
                  </a:cubicBezTo>
                  <a:lnTo>
                    <a:pt x="279854" y="41217"/>
                  </a:lnTo>
                  <a:cubicBezTo>
                    <a:pt x="279854" y="41217"/>
                    <a:pt x="279884" y="41217"/>
                    <a:pt x="279884" y="41278"/>
                  </a:cubicBezTo>
                  <a:lnTo>
                    <a:pt x="300584" y="44104"/>
                  </a:lnTo>
                  <a:lnTo>
                    <a:pt x="300614" y="44104"/>
                  </a:lnTo>
                  <a:cubicBezTo>
                    <a:pt x="300675" y="44104"/>
                    <a:pt x="300705" y="44104"/>
                    <a:pt x="300736" y="44074"/>
                  </a:cubicBezTo>
                  <a:cubicBezTo>
                    <a:pt x="300766" y="44044"/>
                    <a:pt x="300827" y="44013"/>
                    <a:pt x="300827" y="43922"/>
                  </a:cubicBezTo>
                  <a:lnTo>
                    <a:pt x="300006" y="20244"/>
                  </a:lnTo>
                  <a:cubicBezTo>
                    <a:pt x="300006" y="20183"/>
                    <a:pt x="299945" y="20092"/>
                    <a:pt x="299854" y="20062"/>
                  </a:cubicBezTo>
                  <a:lnTo>
                    <a:pt x="290340" y="17964"/>
                  </a:lnTo>
                  <a:cubicBezTo>
                    <a:pt x="290249" y="17934"/>
                    <a:pt x="290128" y="18025"/>
                    <a:pt x="290097" y="18086"/>
                  </a:cubicBezTo>
                  <a:lnTo>
                    <a:pt x="279884" y="40609"/>
                  </a:lnTo>
                  <a:lnTo>
                    <a:pt x="271799" y="23405"/>
                  </a:lnTo>
                  <a:lnTo>
                    <a:pt x="271799" y="23405"/>
                  </a:lnTo>
                  <a:lnTo>
                    <a:pt x="271799" y="23405"/>
                  </a:lnTo>
                  <a:lnTo>
                    <a:pt x="271799" y="23405"/>
                  </a:lnTo>
                  <a:lnTo>
                    <a:pt x="271708" y="23314"/>
                  </a:lnTo>
                  <a:lnTo>
                    <a:pt x="271708" y="23314"/>
                  </a:lnTo>
                  <a:lnTo>
                    <a:pt x="271586" y="23314"/>
                  </a:lnTo>
                  <a:lnTo>
                    <a:pt x="271586" y="23314"/>
                  </a:lnTo>
                  <a:lnTo>
                    <a:pt x="254413" y="27144"/>
                  </a:lnTo>
                  <a:lnTo>
                    <a:pt x="254413" y="27144"/>
                  </a:lnTo>
                  <a:lnTo>
                    <a:pt x="254382" y="27144"/>
                  </a:lnTo>
                  <a:cubicBezTo>
                    <a:pt x="254382" y="27144"/>
                    <a:pt x="254352" y="27144"/>
                    <a:pt x="254352" y="27174"/>
                  </a:cubicBezTo>
                  <a:lnTo>
                    <a:pt x="254352" y="27174"/>
                  </a:lnTo>
                  <a:lnTo>
                    <a:pt x="254352" y="27174"/>
                  </a:lnTo>
                  <a:lnTo>
                    <a:pt x="254291" y="27205"/>
                  </a:lnTo>
                  <a:lnTo>
                    <a:pt x="254291" y="27235"/>
                  </a:lnTo>
                  <a:lnTo>
                    <a:pt x="254291" y="27265"/>
                  </a:lnTo>
                  <a:lnTo>
                    <a:pt x="254291" y="27326"/>
                  </a:lnTo>
                  <a:lnTo>
                    <a:pt x="254291" y="27326"/>
                  </a:lnTo>
                  <a:lnTo>
                    <a:pt x="254291" y="43922"/>
                  </a:lnTo>
                  <a:lnTo>
                    <a:pt x="240218" y="55290"/>
                  </a:lnTo>
                  <a:lnTo>
                    <a:pt x="236966" y="35898"/>
                  </a:lnTo>
                  <a:lnTo>
                    <a:pt x="236966" y="35898"/>
                  </a:lnTo>
                  <a:lnTo>
                    <a:pt x="236966" y="35867"/>
                  </a:lnTo>
                  <a:cubicBezTo>
                    <a:pt x="236966" y="35867"/>
                    <a:pt x="236966" y="35837"/>
                    <a:pt x="236935" y="35837"/>
                  </a:cubicBezTo>
                  <a:lnTo>
                    <a:pt x="236905" y="35807"/>
                  </a:lnTo>
                  <a:lnTo>
                    <a:pt x="236905" y="35807"/>
                  </a:lnTo>
                  <a:lnTo>
                    <a:pt x="222923" y="26384"/>
                  </a:lnTo>
                  <a:cubicBezTo>
                    <a:pt x="222832" y="26323"/>
                    <a:pt x="222771" y="26323"/>
                    <a:pt x="222740" y="26384"/>
                  </a:cubicBezTo>
                  <a:lnTo>
                    <a:pt x="205901" y="36171"/>
                  </a:lnTo>
                  <a:lnTo>
                    <a:pt x="186114" y="26627"/>
                  </a:lnTo>
                  <a:lnTo>
                    <a:pt x="181311" y="8724"/>
                  </a:lnTo>
                  <a:cubicBezTo>
                    <a:pt x="181311" y="8663"/>
                    <a:pt x="181250" y="8633"/>
                    <a:pt x="181220" y="8633"/>
                  </a:cubicBezTo>
                  <a:lnTo>
                    <a:pt x="156447" y="31"/>
                  </a:lnTo>
                  <a:cubicBezTo>
                    <a:pt x="156356" y="1"/>
                    <a:pt x="156295" y="31"/>
                    <a:pt x="156235" y="61"/>
                  </a:cubicBezTo>
                  <a:cubicBezTo>
                    <a:pt x="156204" y="122"/>
                    <a:pt x="156174" y="183"/>
                    <a:pt x="156174" y="274"/>
                  </a:cubicBezTo>
                  <a:lnTo>
                    <a:pt x="160429" y="25107"/>
                  </a:lnTo>
                  <a:lnTo>
                    <a:pt x="139882" y="32615"/>
                  </a:lnTo>
                  <a:lnTo>
                    <a:pt x="126903" y="9119"/>
                  </a:lnTo>
                  <a:cubicBezTo>
                    <a:pt x="126872" y="9058"/>
                    <a:pt x="126842" y="8998"/>
                    <a:pt x="126751" y="8998"/>
                  </a:cubicBezTo>
                  <a:cubicBezTo>
                    <a:pt x="126690" y="8998"/>
                    <a:pt x="126629" y="9058"/>
                    <a:pt x="126599" y="9089"/>
                  </a:cubicBezTo>
                  <a:lnTo>
                    <a:pt x="110276" y="35563"/>
                  </a:lnTo>
                  <a:lnTo>
                    <a:pt x="99455" y="29454"/>
                  </a:lnTo>
                  <a:lnTo>
                    <a:pt x="100215" y="10335"/>
                  </a:lnTo>
                  <a:cubicBezTo>
                    <a:pt x="100215" y="10213"/>
                    <a:pt x="100124" y="10153"/>
                    <a:pt x="100002" y="10153"/>
                  </a:cubicBezTo>
                  <a:cubicBezTo>
                    <a:pt x="99911" y="10153"/>
                    <a:pt x="99820" y="10213"/>
                    <a:pt x="99820" y="10335"/>
                  </a:cubicBezTo>
                  <a:lnTo>
                    <a:pt x="99060" y="29575"/>
                  </a:lnTo>
                  <a:cubicBezTo>
                    <a:pt x="99060" y="29636"/>
                    <a:pt x="99091" y="29727"/>
                    <a:pt x="99182" y="29758"/>
                  </a:cubicBezTo>
                  <a:lnTo>
                    <a:pt x="109942" y="35867"/>
                  </a:lnTo>
                  <a:lnTo>
                    <a:pt x="90884" y="41582"/>
                  </a:lnTo>
                  <a:cubicBezTo>
                    <a:pt x="90823" y="41612"/>
                    <a:pt x="90793" y="41642"/>
                    <a:pt x="90793" y="41734"/>
                  </a:cubicBezTo>
                  <a:lnTo>
                    <a:pt x="87540" y="56627"/>
                  </a:lnTo>
                  <a:lnTo>
                    <a:pt x="64561" y="41035"/>
                  </a:lnTo>
                  <a:lnTo>
                    <a:pt x="82920" y="33983"/>
                  </a:lnTo>
                  <a:cubicBezTo>
                    <a:pt x="82981" y="33922"/>
                    <a:pt x="83042" y="33892"/>
                    <a:pt x="83042" y="33831"/>
                  </a:cubicBezTo>
                  <a:cubicBezTo>
                    <a:pt x="83042" y="33740"/>
                    <a:pt x="82981" y="33679"/>
                    <a:pt x="82920" y="33618"/>
                  </a:cubicBezTo>
                  <a:lnTo>
                    <a:pt x="66719" y="24894"/>
                  </a:lnTo>
                  <a:lnTo>
                    <a:pt x="66719" y="24894"/>
                  </a:lnTo>
                  <a:cubicBezTo>
                    <a:pt x="66689" y="24894"/>
                    <a:pt x="66689" y="24864"/>
                    <a:pt x="66658" y="24864"/>
                  </a:cubicBezTo>
                  <a:lnTo>
                    <a:pt x="66658" y="24864"/>
                  </a:lnTo>
                  <a:lnTo>
                    <a:pt x="66628" y="24864"/>
                  </a:lnTo>
                  <a:lnTo>
                    <a:pt x="54348" y="29363"/>
                  </a:lnTo>
                  <a:lnTo>
                    <a:pt x="47540" y="23314"/>
                  </a:lnTo>
                  <a:cubicBezTo>
                    <a:pt x="47479" y="23253"/>
                    <a:pt x="47357" y="23253"/>
                    <a:pt x="47266" y="23314"/>
                  </a:cubicBezTo>
                  <a:cubicBezTo>
                    <a:pt x="47205" y="23405"/>
                    <a:pt x="47205" y="23527"/>
                    <a:pt x="47266" y="23587"/>
                  </a:cubicBezTo>
                  <a:lnTo>
                    <a:pt x="54105" y="29667"/>
                  </a:lnTo>
                  <a:cubicBezTo>
                    <a:pt x="54166" y="29727"/>
                    <a:pt x="54196" y="29727"/>
                    <a:pt x="54227" y="29727"/>
                  </a:cubicBezTo>
                  <a:lnTo>
                    <a:pt x="54318" y="29727"/>
                  </a:lnTo>
                  <a:lnTo>
                    <a:pt x="66385" y="25259"/>
                  </a:lnTo>
                  <a:lnTo>
                    <a:pt x="63923" y="40700"/>
                  </a:lnTo>
                  <a:lnTo>
                    <a:pt x="47935" y="40700"/>
                  </a:lnTo>
                  <a:lnTo>
                    <a:pt x="28633" y="37843"/>
                  </a:lnTo>
                  <a:lnTo>
                    <a:pt x="28633" y="14925"/>
                  </a:lnTo>
                  <a:cubicBezTo>
                    <a:pt x="28633" y="14864"/>
                    <a:pt x="28573" y="14803"/>
                    <a:pt x="28542" y="14773"/>
                  </a:cubicBezTo>
                  <a:cubicBezTo>
                    <a:pt x="28512" y="14742"/>
                    <a:pt x="28421" y="14742"/>
                    <a:pt x="28390" y="14742"/>
                  </a:cubicBezTo>
                  <a:lnTo>
                    <a:pt x="7387" y="19970"/>
                  </a:lnTo>
                  <a:cubicBezTo>
                    <a:pt x="7326" y="19970"/>
                    <a:pt x="7296" y="20031"/>
                    <a:pt x="7296" y="20031"/>
                  </a:cubicBezTo>
                  <a:lnTo>
                    <a:pt x="92" y="27843"/>
                  </a:lnTo>
                  <a:cubicBezTo>
                    <a:pt x="1" y="27934"/>
                    <a:pt x="1" y="28056"/>
                    <a:pt x="92" y="28116"/>
                  </a:cubicBezTo>
                  <a:lnTo>
                    <a:pt x="15806" y="45229"/>
                  </a:lnTo>
                  <a:lnTo>
                    <a:pt x="5137" y="60184"/>
                  </a:lnTo>
                  <a:cubicBezTo>
                    <a:pt x="5107" y="60275"/>
                    <a:pt x="5107" y="60366"/>
                    <a:pt x="5137" y="60427"/>
                  </a:cubicBezTo>
                  <a:lnTo>
                    <a:pt x="22007" y="77752"/>
                  </a:lnTo>
                  <a:lnTo>
                    <a:pt x="2159" y="77752"/>
                  </a:lnTo>
                  <a:cubicBezTo>
                    <a:pt x="2098" y="77752"/>
                    <a:pt x="2037" y="77783"/>
                    <a:pt x="1976" y="77844"/>
                  </a:cubicBezTo>
                  <a:cubicBezTo>
                    <a:pt x="1946" y="77935"/>
                    <a:pt x="1976" y="77996"/>
                    <a:pt x="2037" y="78087"/>
                  </a:cubicBezTo>
                  <a:lnTo>
                    <a:pt x="14226" y="88330"/>
                  </a:lnTo>
                  <a:cubicBezTo>
                    <a:pt x="14256" y="88391"/>
                    <a:pt x="14287" y="88391"/>
                    <a:pt x="14347" y="88391"/>
                  </a:cubicBezTo>
                  <a:lnTo>
                    <a:pt x="14347" y="88391"/>
                  </a:lnTo>
                  <a:cubicBezTo>
                    <a:pt x="14378" y="88391"/>
                    <a:pt x="14439" y="88330"/>
                    <a:pt x="14439" y="88300"/>
                  </a:cubicBezTo>
                  <a:lnTo>
                    <a:pt x="22585" y="78056"/>
                  </a:lnTo>
                  <a:cubicBezTo>
                    <a:pt x="22615" y="77996"/>
                    <a:pt x="22615" y="77965"/>
                    <a:pt x="22615" y="77935"/>
                  </a:cubicBezTo>
                  <a:lnTo>
                    <a:pt x="22615" y="77935"/>
                  </a:lnTo>
                  <a:lnTo>
                    <a:pt x="22615" y="77935"/>
                  </a:lnTo>
                  <a:lnTo>
                    <a:pt x="22615" y="77935"/>
                  </a:lnTo>
                  <a:cubicBezTo>
                    <a:pt x="22615" y="77904"/>
                    <a:pt x="22615" y="77844"/>
                    <a:pt x="22585" y="77844"/>
                  </a:cubicBezTo>
                  <a:cubicBezTo>
                    <a:pt x="22585" y="77844"/>
                    <a:pt x="22585" y="77813"/>
                    <a:pt x="22554" y="77813"/>
                  </a:cubicBezTo>
                  <a:lnTo>
                    <a:pt x="5533" y="60275"/>
                  </a:lnTo>
                  <a:lnTo>
                    <a:pt x="16171" y="45320"/>
                  </a:lnTo>
                  <a:lnTo>
                    <a:pt x="28269" y="38329"/>
                  </a:lnTo>
                  <a:lnTo>
                    <a:pt x="31521" y="58907"/>
                  </a:lnTo>
                  <a:cubicBezTo>
                    <a:pt x="31521" y="58938"/>
                    <a:pt x="31551" y="58998"/>
                    <a:pt x="31582" y="58998"/>
                  </a:cubicBezTo>
                  <a:cubicBezTo>
                    <a:pt x="31612" y="59059"/>
                    <a:pt x="31673" y="59059"/>
                    <a:pt x="31703" y="59059"/>
                  </a:cubicBezTo>
                  <a:lnTo>
                    <a:pt x="31734" y="59059"/>
                  </a:lnTo>
                  <a:lnTo>
                    <a:pt x="48907" y="55017"/>
                  </a:lnTo>
                  <a:cubicBezTo>
                    <a:pt x="48998" y="54986"/>
                    <a:pt x="49059" y="54895"/>
                    <a:pt x="49059" y="54834"/>
                  </a:cubicBezTo>
                  <a:lnTo>
                    <a:pt x="48087" y="41126"/>
                  </a:lnTo>
                  <a:lnTo>
                    <a:pt x="63984" y="41126"/>
                  </a:lnTo>
                  <a:lnTo>
                    <a:pt x="87449" y="56992"/>
                  </a:lnTo>
                  <a:cubicBezTo>
                    <a:pt x="87479" y="57023"/>
                    <a:pt x="87540" y="57023"/>
                    <a:pt x="87631" y="57023"/>
                  </a:cubicBezTo>
                  <a:cubicBezTo>
                    <a:pt x="87692" y="56992"/>
                    <a:pt x="87753" y="56962"/>
                    <a:pt x="87753" y="56871"/>
                  </a:cubicBezTo>
                  <a:lnTo>
                    <a:pt x="91005" y="41825"/>
                  </a:lnTo>
                  <a:lnTo>
                    <a:pt x="110246" y="36080"/>
                  </a:lnTo>
                  <a:lnTo>
                    <a:pt x="120276" y="47114"/>
                  </a:lnTo>
                  <a:cubicBezTo>
                    <a:pt x="120307" y="47144"/>
                    <a:pt x="120337" y="47174"/>
                    <a:pt x="120428" y="47174"/>
                  </a:cubicBezTo>
                  <a:lnTo>
                    <a:pt x="140398" y="47174"/>
                  </a:lnTo>
                  <a:cubicBezTo>
                    <a:pt x="140429" y="47174"/>
                    <a:pt x="140520" y="47144"/>
                    <a:pt x="140550" y="47114"/>
                  </a:cubicBezTo>
                  <a:cubicBezTo>
                    <a:pt x="140581" y="47083"/>
                    <a:pt x="140581" y="47022"/>
                    <a:pt x="140581" y="46962"/>
                  </a:cubicBezTo>
                  <a:lnTo>
                    <a:pt x="139973" y="32949"/>
                  </a:lnTo>
                  <a:lnTo>
                    <a:pt x="160703" y="25381"/>
                  </a:lnTo>
                  <a:cubicBezTo>
                    <a:pt x="160763" y="25350"/>
                    <a:pt x="160855" y="25259"/>
                    <a:pt x="160794" y="25138"/>
                  </a:cubicBezTo>
                  <a:lnTo>
                    <a:pt x="156538" y="456"/>
                  </a:lnTo>
                  <a:lnTo>
                    <a:pt x="180916" y="8846"/>
                  </a:lnTo>
                  <a:lnTo>
                    <a:pt x="185658" y="26627"/>
                  </a:lnTo>
                  <a:lnTo>
                    <a:pt x="164411" y="44135"/>
                  </a:lnTo>
                  <a:cubicBezTo>
                    <a:pt x="164381" y="44196"/>
                    <a:pt x="164350" y="44226"/>
                    <a:pt x="164350" y="44287"/>
                  </a:cubicBezTo>
                  <a:cubicBezTo>
                    <a:pt x="164350" y="44348"/>
                    <a:pt x="164381" y="44408"/>
                    <a:pt x="164411" y="44439"/>
                  </a:cubicBezTo>
                  <a:lnTo>
                    <a:pt x="181889" y="59150"/>
                  </a:lnTo>
                  <a:cubicBezTo>
                    <a:pt x="181919" y="59181"/>
                    <a:pt x="181980" y="59181"/>
                    <a:pt x="182010" y="59181"/>
                  </a:cubicBezTo>
                  <a:cubicBezTo>
                    <a:pt x="182040" y="59181"/>
                    <a:pt x="182071" y="59181"/>
                    <a:pt x="182132" y="59150"/>
                  </a:cubicBezTo>
                  <a:lnTo>
                    <a:pt x="193469" y="51551"/>
                  </a:lnTo>
                  <a:cubicBezTo>
                    <a:pt x="193560" y="51521"/>
                    <a:pt x="193591" y="51399"/>
                    <a:pt x="193560" y="51339"/>
                  </a:cubicBezTo>
                  <a:lnTo>
                    <a:pt x="186235" y="27144"/>
                  </a:lnTo>
                  <a:lnTo>
                    <a:pt x="205749" y="36506"/>
                  </a:lnTo>
                  <a:lnTo>
                    <a:pt x="213044" y="51095"/>
                  </a:lnTo>
                  <a:lnTo>
                    <a:pt x="213166" y="51217"/>
                  </a:lnTo>
                  <a:lnTo>
                    <a:pt x="213196" y="51217"/>
                  </a:lnTo>
                  <a:cubicBezTo>
                    <a:pt x="213226" y="51217"/>
                    <a:pt x="213287" y="51217"/>
                    <a:pt x="213318" y="51187"/>
                  </a:cubicBezTo>
                  <a:lnTo>
                    <a:pt x="236601" y="36171"/>
                  </a:lnTo>
                  <a:lnTo>
                    <a:pt x="239823" y="55594"/>
                  </a:lnTo>
                  <a:cubicBezTo>
                    <a:pt x="239823" y="55655"/>
                    <a:pt x="239884" y="55716"/>
                    <a:pt x="239944" y="55746"/>
                  </a:cubicBezTo>
                  <a:cubicBezTo>
                    <a:pt x="240035" y="55776"/>
                    <a:pt x="240096" y="55746"/>
                    <a:pt x="240127" y="55716"/>
                  </a:cubicBezTo>
                  <a:lnTo>
                    <a:pt x="254473" y="44196"/>
                  </a:lnTo>
                  <a:lnTo>
                    <a:pt x="277574" y="57752"/>
                  </a:lnTo>
                  <a:lnTo>
                    <a:pt x="285720" y="75716"/>
                  </a:lnTo>
                  <a:lnTo>
                    <a:pt x="279884" y="93437"/>
                  </a:lnTo>
                  <a:lnTo>
                    <a:pt x="279884" y="93437"/>
                  </a:lnTo>
                  <a:lnTo>
                    <a:pt x="279884" y="93437"/>
                  </a:lnTo>
                  <a:lnTo>
                    <a:pt x="276845" y="110033"/>
                  </a:lnTo>
                  <a:cubicBezTo>
                    <a:pt x="276845" y="110154"/>
                    <a:pt x="276875" y="110215"/>
                    <a:pt x="276997" y="110276"/>
                  </a:cubicBezTo>
                  <a:lnTo>
                    <a:pt x="299307" y="116112"/>
                  </a:lnTo>
                  <a:lnTo>
                    <a:pt x="307696" y="127601"/>
                  </a:lnTo>
                  <a:lnTo>
                    <a:pt x="288547" y="135048"/>
                  </a:lnTo>
                  <a:lnTo>
                    <a:pt x="285690" y="131249"/>
                  </a:lnTo>
                  <a:cubicBezTo>
                    <a:pt x="285629" y="131157"/>
                    <a:pt x="285507" y="131127"/>
                    <a:pt x="285416" y="131188"/>
                  </a:cubicBezTo>
                  <a:cubicBezTo>
                    <a:pt x="285355" y="131279"/>
                    <a:pt x="285325" y="131401"/>
                    <a:pt x="285386" y="131461"/>
                  </a:cubicBezTo>
                  <a:lnTo>
                    <a:pt x="288304" y="135382"/>
                  </a:lnTo>
                  <a:cubicBezTo>
                    <a:pt x="288365" y="135413"/>
                    <a:pt x="288395" y="135443"/>
                    <a:pt x="288456" y="135443"/>
                  </a:cubicBezTo>
                  <a:lnTo>
                    <a:pt x="288547" y="135443"/>
                  </a:lnTo>
                  <a:lnTo>
                    <a:pt x="308061" y="127844"/>
                  </a:lnTo>
                  <a:cubicBezTo>
                    <a:pt x="308122" y="127814"/>
                    <a:pt x="308183" y="127784"/>
                    <a:pt x="308183" y="127723"/>
                  </a:cubicBezTo>
                  <a:cubicBezTo>
                    <a:pt x="308183" y="127662"/>
                    <a:pt x="308152" y="127601"/>
                    <a:pt x="308122" y="127540"/>
                  </a:cubicBezTo>
                  <a:close/>
                  <a:moveTo>
                    <a:pt x="14347" y="87935"/>
                  </a:moveTo>
                  <a:lnTo>
                    <a:pt x="2675" y="78117"/>
                  </a:lnTo>
                  <a:lnTo>
                    <a:pt x="22038" y="78117"/>
                  </a:lnTo>
                  <a:close/>
                  <a:moveTo>
                    <a:pt x="28269" y="37934"/>
                  </a:moveTo>
                  <a:lnTo>
                    <a:pt x="16110" y="44956"/>
                  </a:lnTo>
                  <a:lnTo>
                    <a:pt x="487" y="27995"/>
                  </a:lnTo>
                  <a:lnTo>
                    <a:pt x="7539" y="20366"/>
                  </a:lnTo>
                  <a:lnTo>
                    <a:pt x="28269" y="15229"/>
                  </a:lnTo>
                  <a:close/>
                  <a:moveTo>
                    <a:pt x="48725" y="54682"/>
                  </a:moveTo>
                  <a:lnTo>
                    <a:pt x="31886" y="58634"/>
                  </a:lnTo>
                  <a:lnTo>
                    <a:pt x="28664" y="38269"/>
                  </a:lnTo>
                  <a:lnTo>
                    <a:pt x="47722" y="41065"/>
                  </a:lnTo>
                  <a:close/>
                  <a:moveTo>
                    <a:pt x="66780" y="25320"/>
                  </a:moveTo>
                  <a:lnTo>
                    <a:pt x="82343" y="33709"/>
                  </a:lnTo>
                  <a:lnTo>
                    <a:pt x="64348" y="40670"/>
                  </a:lnTo>
                  <a:close/>
                  <a:moveTo>
                    <a:pt x="140246" y="46810"/>
                  </a:moveTo>
                  <a:lnTo>
                    <a:pt x="120550" y="46810"/>
                  </a:lnTo>
                  <a:lnTo>
                    <a:pt x="110611" y="35867"/>
                  </a:lnTo>
                  <a:lnTo>
                    <a:pt x="126811" y="9606"/>
                  </a:lnTo>
                  <a:lnTo>
                    <a:pt x="139638" y="32919"/>
                  </a:lnTo>
                  <a:close/>
                  <a:moveTo>
                    <a:pt x="182040" y="58786"/>
                  </a:moveTo>
                  <a:lnTo>
                    <a:pt x="164867" y="44348"/>
                  </a:lnTo>
                  <a:lnTo>
                    <a:pt x="185810" y="27053"/>
                  </a:lnTo>
                  <a:lnTo>
                    <a:pt x="193135" y="51339"/>
                  </a:lnTo>
                  <a:close/>
                  <a:moveTo>
                    <a:pt x="213318" y="50761"/>
                  </a:moveTo>
                  <a:lnTo>
                    <a:pt x="206175" y="36445"/>
                  </a:lnTo>
                  <a:lnTo>
                    <a:pt x="222862" y="26718"/>
                  </a:lnTo>
                  <a:lnTo>
                    <a:pt x="236418" y="35837"/>
                  </a:lnTo>
                  <a:close/>
                  <a:moveTo>
                    <a:pt x="290371" y="18299"/>
                  </a:moveTo>
                  <a:lnTo>
                    <a:pt x="299611" y="20335"/>
                  </a:lnTo>
                  <a:lnTo>
                    <a:pt x="300371" y="43618"/>
                  </a:lnTo>
                  <a:lnTo>
                    <a:pt x="280127" y="40852"/>
                  </a:lnTo>
                  <a:close/>
                  <a:moveTo>
                    <a:pt x="261100" y="35685"/>
                  </a:moveTo>
                  <a:lnTo>
                    <a:pt x="254747" y="27387"/>
                  </a:lnTo>
                  <a:lnTo>
                    <a:pt x="271100" y="23770"/>
                  </a:lnTo>
                  <a:close/>
                  <a:moveTo>
                    <a:pt x="254625" y="27812"/>
                  </a:moveTo>
                  <a:lnTo>
                    <a:pt x="260887" y="35989"/>
                  </a:lnTo>
                  <a:lnTo>
                    <a:pt x="254625" y="43436"/>
                  </a:lnTo>
                  <a:close/>
                  <a:moveTo>
                    <a:pt x="254717" y="43892"/>
                  </a:moveTo>
                  <a:lnTo>
                    <a:pt x="261100" y="36293"/>
                  </a:lnTo>
                  <a:lnTo>
                    <a:pt x="276966" y="56962"/>
                  </a:lnTo>
                  <a:close/>
                  <a:moveTo>
                    <a:pt x="285994" y="76081"/>
                  </a:moveTo>
                  <a:lnTo>
                    <a:pt x="303015" y="94592"/>
                  </a:lnTo>
                  <a:lnTo>
                    <a:pt x="280310" y="93285"/>
                  </a:lnTo>
                  <a:close/>
                  <a:moveTo>
                    <a:pt x="280188" y="93649"/>
                  </a:moveTo>
                  <a:lnTo>
                    <a:pt x="303259" y="94987"/>
                  </a:lnTo>
                  <a:lnTo>
                    <a:pt x="299216" y="115656"/>
                  </a:lnTo>
                  <a:lnTo>
                    <a:pt x="277209" y="109881"/>
                  </a:lnTo>
                  <a:close/>
                  <a:moveTo>
                    <a:pt x="23618" y="95443"/>
                  </a:moveTo>
                  <a:lnTo>
                    <a:pt x="2706" y="99364"/>
                  </a:lnTo>
                  <a:cubicBezTo>
                    <a:pt x="2615" y="99364"/>
                    <a:pt x="2584" y="99424"/>
                    <a:pt x="2554" y="99485"/>
                  </a:cubicBezTo>
                  <a:cubicBezTo>
                    <a:pt x="2523" y="99546"/>
                    <a:pt x="2554" y="99637"/>
                    <a:pt x="2584" y="99668"/>
                  </a:cubicBezTo>
                  <a:lnTo>
                    <a:pt x="21430" y="120458"/>
                  </a:lnTo>
                  <a:lnTo>
                    <a:pt x="14226" y="132920"/>
                  </a:lnTo>
                  <a:lnTo>
                    <a:pt x="1794" y="130580"/>
                  </a:lnTo>
                  <a:cubicBezTo>
                    <a:pt x="1672" y="130580"/>
                    <a:pt x="1612" y="130641"/>
                    <a:pt x="1551" y="130732"/>
                  </a:cubicBezTo>
                  <a:cubicBezTo>
                    <a:pt x="1520" y="130853"/>
                    <a:pt x="1612" y="130945"/>
                    <a:pt x="1703" y="130975"/>
                  </a:cubicBezTo>
                  <a:lnTo>
                    <a:pt x="14287" y="133316"/>
                  </a:lnTo>
                  <a:lnTo>
                    <a:pt x="14317" y="133316"/>
                  </a:lnTo>
                  <a:cubicBezTo>
                    <a:pt x="14408" y="133316"/>
                    <a:pt x="14439" y="133285"/>
                    <a:pt x="14469" y="133255"/>
                  </a:cubicBezTo>
                  <a:lnTo>
                    <a:pt x="21825" y="120549"/>
                  </a:lnTo>
                  <a:cubicBezTo>
                    <a:pt x="21825" y="120519"/>
                    <a:pt x="21855" y="120519"/>
                    <a:pt x="21855" y="120489"/>
                  </a:cubicBezTo>
                  <a:lnTo>
                    <a:pt x="21855" y="120489"/>
                  </a:lnTo>
                  <a:lnTo>
                    <a:pt x="23800" y="95686"/>
                  </a:lnTo>
                  <a:cubicBezTo>
                    <a:pt x="23800" y="95595"/>
                    <a:pt x="23800" y="95564"/>
                    <a:pt x="23709" y="95534"/>
                  </a:cubicBezTo>
                  <a:cubicBezTo>
                    <a:pt x="23709" y="95443"/>
                    <a:pt x="23679" y="95412"/>
                    <a:pt x="23618" y="95443"/>
                  </a:cubicBezTo>
                  <a:close/>
                  <a:moveTo>
                    <a:pt x="21551" y="119941"/>
                  </a:moveTo>
                  <a:lnTo>
                    <a:pt x="3131" y="99637"/>
                  </a:lnTo>
                  <a:lnTo>
                    <a:pt x="23466" y="95838"/>
                  </a:lnTo>
                  <a:close/>
                  <a:moveTo>
                    <a:pt x="154228" y="51977"/>
                  </a:moveTo>
                  <a:cubicBezTo>
                    <a:pt x="154320" y="52068"/>
                    <a:pt x="154320" y="52159"/>
                    <a:pt x="154228" y="52251"/>
                  </a:cubicBezTo>
                  <a:lnTo>
                    <a:pt x="145444" y="61187"/>
                  </a:lnTo>
                  <a:cubicBezTo>
                    <a:pt x="145414" y="61217"/>
                    <a:pt x="145383" y="61217"/>
                    <a:pt x="145292" y="61217"/>
                  </a:cubicBezTo>
                  <a:cubicBezTo>
                    <a:pt x="145262" y="61217"/>
                    <a:pt x="145201" y="61217"/>
                    <a:pt x="145140" y="61187"/>
                  </a:cubicBezTo>
                  <a:cubicBezTo>
                    <a:pt x="145079" y="61096"/>
                    <a:pt x="145079" y="60974"/>
                    <a:pt x="145140" y="60913"/>
                  </a:cubicBezTo>
                  <a:lnTo>
                    <a:pt x="153924" y="51977"/>
                  </a:lnTo>
                  <a:cubicBezTo>
                    <a:pt x="154046" y="51916"/>
                    <a:pt x="154168" y="51916"/>
                    <a:pt x="154228" y="51977"/>
                  </a:cubicBezTo>
                  <a:close/>
                  <a:moveTo>
                    <a:pt x="268851" y="93345"/>
                  </a:moveTo>
                  <a:cubicBezTo>
                    <a:pt x="268942" y="93437"/>
                    <a:pt x="268942" y="93558"/>
                    <a:pt x="268820" y="93619"/>
                  </a:cubicBezTo>
                  <a:lnTo>
                    <a:pt x="260127" y="101035"/>
                  </a:lnTo>
                  <a:lnTo>
                    <a:pt x="268212" y="104531"/>
                  </a:lnTo>
                  <a:cubicBezTo>
                    <a:pt x="268334" y="104561"/>
                    <a:pt x="268364" y="104683"/>
                    <a:pt x="268334" y="104774"/>
                  </a:cubicBezTo>
                  <a:cubicBezTo>
                    <a:pt x="268273" y="104865"/>
                    <a:pt x="268212" y="104896"/>
                    <a:pt x="268121" y="104896"/>
                  </a:cubicBezTo>
                  <a:lnTo>
                    <a:pt x="268060" y="104896"/>
                  </a:lnTo>
                  <a:lnTo>
                    <a:pt x="259702" y="101279"/>
                  </a:lnTo>
                  <a:cubicBezTo>
                    <a:pt x="259610" y="101248"/>
                    <a:pt x="259580" y="101218"/>
                    <a:pt x="259580" y="101127"/>
                  </a:cubicBezTo>
                  <a:cubicBezTo>
                    <a:pt x="259580" y="101066"/>
                    <a:pt x="259580" y="101035"/>
                    <a:pt x="259671" y="100944"/>
                  </a:cubicBezTo>
                  <a:lnTo>
                    <a:pt x="268638" y="93345"/>
                  </a:lnTo>
                  <a:cubicBezTo>
                    <a:pt x="268668" y="93254"/>
                    <a:pt x="268790" y="93285"/>
                    <a:pt x="268851" y="93345"/>
                  </a:cubicBezTo>
                  <a:close/>
                  <a:moveTo>
                    <a:pt x="49211" y="92798"/>
                  </a:moveTo>
                  <a:cubicBezTo>
                    <a:pt x="49302" y="92859"/>
                    <a:pt x="49333" y="92981"/>
                    <a:pt x="49242" y="93041"/>
                  </a:cubicBezTo>
                  <a:lnTo>
                    <a:pt x="39424" y="105899"/>
                  </a:lnTo>
                  <a:cubicBezTo>
                    <a:pt x="39363" y="105929"/>
                    <a:pt x="39333" y="105959"/>
                    <a:pt x="39241" y="105959"/>
                  </a:cubicBezTo>
                  <a:cubicBezTo>
                    <a:pt x="39211" y="105959"/>
                    <a:pt x="39181" y="105959"/>
                    <a:pt x="39150" y="105929"/>
                  </a:cubicBezTo>
                  <a:cubicBezTo>
                    <a:pt x="39059" y="105868"/>
                    <a:pt x="39029" y="105747"/>
                    <a:pt x="39120" y="105656"/>
                  </a:cubicBezTo>
                  <a:lnTo>
                    <a:pt x="48938" y="92859"/>
                  </a:lnTo>
                  <a:cubicBezTo>
                    <a:pt x="49029" y="92737"/>
                    <a:pt x="49150" y="92737"/>
                    <a:pt x="49211" y="92798"/>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7" name="Google Shape;4537;p26"/>
            <p:cNvSpPr/>
            <p:nvPr/>
          </p:nvSpPr>
          <p:spPr>
            <a:xfrm>
              <a:off x="3502600" y="669000"/>
              <a:ext cx="34225" cy="34225"/>
            </a:xfrm>
            <a:custGeom>
              <a:rect b="b" l="l" r="r" t="t"/>
              <a:pathLst>
                <a:path extrusionOk="0" h="1369" w="1369">
                  <a:moveTo>
                    <a:pt x="1369" y="699"/>
                  </a:moveTo>
                  <a:cubicBezTo>
                    <a:pt x="1369" y="1064"/>
                    <a:pt x="1065" y="1368"/>
                    <a:pt x="700" y="1368"/>
                  </a:cubicBezTo>
                  <a:cubicBezTo>
                    <a:pt x="305" y="1368"/>
                    <a:pt x="1" y="1064"/>
                    <a:pt x="1" y="699"/>
                  </a:cubicBezTo>
                  <a:cubicBezTo>
                    <a:pt x="1" y="304"/>
                    <a:pt x="305" y="0"/>
                    <a:pt x="700" y="0"/>
                  </a:cubicBezTo>
                  <a:cubicBezTo>
                    <a:pt x="1065" y="61"/>
                    <a:pt x="1369" y="365"/>
                    <a:pt x="1369"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8" name="Google Shape;4538;p26"/>
            <p:cNvSpPr/>
            <p:nvPr/>
          </p:nvSpPr>
          <p:spPr>
            <a:xfrm>
              <a:off x="4021625" y="482825"/>
              <a:ext cx="34225" cy="34225"/>
            </a:xfrm>
            <a:custGeom>
              <a:rect b="b" l="l" r="r" t="t"/>
              <a:pathLst>
                <a:path extrusionOk="0" h="1369" w="1369">
                  <a:moveTo>
                    <a:pt x="1368" y="699"/>
                  </a:moveTo>
                  <a:cubicBezTo>
                    <a:pt x="1368" y="1064"/>
                    <a:pt x="1064" y="1368"/>
                    <a:pt x="669" y="1368"/>
                  </a:cubicBezTo>
                  <a:cubicBezTo>
                    <a:pt x="304" y="1368"/>
                    <a:pt x="0" y="1064"/>
                    <a:pt x="0" y="699"/>
                  </a:cubicBezTo>
                  <a:cubicBezTo>
                    <a:pt x="0" y="304"/>
                    <a:pt x="304" y="0"/>
                    <a:pt x="669" y="0"/>
                  </a:cubicBezTo>
                  <a:cubicBezTo>
                    <a:pt x="1064" y="0"/>
                    <a:pt x="1368" y="304"/>
                    <a:pt x="1368"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9" name="Google Shape;4539;p26"/>
            <p:cNvSpPr/>
            <p:nvPr/>
          </p:nvSpPr>
          <p:spPr>
            <a:xfrm>
              <a:off x="4656125" y="520825"/>
              <a:ext cx="34225" cy="34200"/>
            </a:xfrm>
            <a:custGeom>
              <a:rect b="b" l="l" r="r" t="t"/>
              <a:pathLst>
                <a:path extrusionOk="0" h="1368" w="1369">
                  <a:moveTo>
                    <a:pt x="1368" y="699"/>
                  </a:moveTo>
                  <a:cubicBezTo>
                    <a:pt x="1368" y="1064"/>
                    <a:pt x="1064" y="1368"/>
                    <a:pt x="669" y="1368"/>
                  </a:cubicBezTo>
                  <a:cubicBezTo>
                    <a:pt x="305" y="1368"/>
                    <a:pt x="1" y="1064"/>
                    <a:pt x="1" y="699"/>
                  </a:cubicBezTo>
                  <a:cubicBezTo>
                    <a:pt x="1" y="304"/>
                    <a:pt x="305" y="0"/>
                    <a:pt x="669" y="0"/>
                  </a:cubicBezTo>
                  <a:cubicBezTo>
                    <a:pt x="1064" y="0"/>
                    <a:pt x="1368" y="304"/>
                    <a:pt x="1368"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0" name="Google Shape;4540;p26"/>
            <p:cNvSpPr/>
            <p:nvPr/>
          </p:nvSpPr>
          <p:spPr>
            <a:xfrm>
              <a:off x="5153100" y="758650"/>
              <a:ext cx="34225" cy="34225"/>
            </a:xfrm>
            <a:custGeom>
              <a:rect b="b" l="l" r="r" t="t"/>
              <a:pathLst>
                <a:path extrusionOk="0" h="1369" w="1369">
                  <a:moveTo>
                    <a:pt x="1368" y="670"/>
                  </a:moveTo>
                  <a:cubicBezTo>
                    <a:pt x="1368" y="1065"/>
                    <a:pt x="1064" y="1369"/>
                    <a:pt x="669" y="1369"/>
                  </a:cubicBezTo>
                  <a:cubicBezTo>
                    <a:pt x="304" y="1369"/>
                    <a:pt x="0" y="1065"/>
                    <a:pt x="0" y="670"/>
                  </a:cubicBezTo>
                  <a:cubicBezTo>
                    <a:pt x="0" y="305"/>
                    <a:pt x="304" y="1"/>
                    <a:pt x="669" y="1"/>
                  </a:cubicBezTo>
                  <a:cubicBezTo>
                    <a:pt x="1064" y="1"/>
                    <a:pt x="1368" y="305"/>
                    <a:pt x="1368" y="67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1" name="Google Shape;4541;p26"/>
            <p:cNvSpPr/>
            <p:nvPr/>
          </p:nvSpPr>
          <p:spPr>
            <a:xfrm>
              <a:off x="5575600" y="512450"/>
              <a:ext cx="34225" cy="34225"/>
            </a:xfrm>
            <a:custGeom>
              <a:rect b="b" l="l" r="r" t="t"/>
              <a:pathLst>
                <a:path extrusionOk="0" h="1369" w="1369">
                  <a:moveTo>
                    <a:pt x="1368" y="700"/>
                  </a:moveTo>
                  <a:cubicBezTo>
                    <a:pt x="1368" y="1065"/>
                    <a:pt x="1064" y="1369"/>
                    <a:pt x="669" y="1369"/>
                  </a:cubicBezTo>
                  <a:cubicBezTo>
                    <a:pt x="304" y="1369"/>
                    <a:pt x="0" y="1065"/>
                    <a:pt x="0" y="700"/>
                  </a:cubicBezTo>
                  <a:cubicBezTo>
                    <a:pt x="0" y="305"/>
                    <a:pt x="304" y="1"/>
                    <a:pt x="669" y="1"/>
                  </a:cubicBezTo>
                  <a:cubicBezTo>
                    <a:pt x="1064" y="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2" name="Google Shape;4542;p26"/>
            <p:cNvSpPr/>
            <p:nvPr/>
          </p:nvSpPr>
          <p:spPr>
            <a:xfrm>
              <a:off x="5922875" y="746500"/>
              <a:ext cx="34225" cy="34225"/>
            </a:xfrm>
            <a:custGeom>
              <a:rect b="b" l="l" r="r" t="t"/>
              <a:pathLst>
                <a:path extrusionOk="0" h="1369" w="1369">
                  <a:moveTo>
                    <a:pt x="1368" y="669"/>
                  </a:moveTo>
                  <a:cubicBezTo>
                    <a:pt x="1368" y="1064"/>
                    <a:pt x="1064" y="1368"/>
                    <a:pt x="699" y="1368"/>
                  </a:cubicBezTo>
                  <a:cubicBezTo>
                    <a:pt x="304" y="1368"/>
                    <a:pt x="0" y="1064"/>
                    <a:pt x="0" y="669"/>
                  </a:cubicBezTo>
                  <a:cubicBezTo>
                    <a:pt x="0" y="305"/>
                    <a:pt x="304" y="1"/>
                    <a:pt x="699" y="1"/>
                  </a:cubicBezTo>
                  <a:cubicBezTo>
                    <a:pt x="1064" y="1"/>
                    <a:pt x="1368" y="305"/>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3" name="Google Shape;4543;p26"/>
            <p:cNvSpPr/>
            <p:nvPr/>
          </p:nvSpPr>
          <p:spPr>
            <a:xfrm>
              <a:off x="5336225" y="1124925"/>
              <a:ext cx="34225" cy="34225"/>
            </a:xfrm>
            <a:custGeom>
              <a:rect b="b" l="l" r="r" t="t"/>
              <a:pathLst>
                <a:path extrusionOk="0" h="1369" w="1369">
                  <a:moveTo>
                    <a:pt x="1369" y="700"/>
                  </a:moveTo>
                  <a:cubicBezTo>
                    <a:pt x="1369" y="1064"/>
                    <a:pt x="1065" y="1368"/>
                    <a:pt x="669" y="1368"/>
                  </a:cubicBezTo>
                  <a:cubicBezTo>
                    <a:pt x="305" y="1368"/>
                    <a:pt x="1" y="1064"/>
                    <a:pt x="1" y="700"/>
                  </a:cubicBezTo>
                  <a:cubicBezTo>
                    <a:pt x="1" y="305"/>
                    <a:pt x="305" y="1"/>
                    <a:pt x="669" y="1"/>
                  </a:cubicBezTo>
                  <a:cubicBezTo>
                    <a:pt x="1065" y="1"/>
                    <a:pt x="1369" y="305"/>
                    <a:pt x="1369"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4" name="Google Shape;4544;p26"/>
            <p:cNvSpPr/>
            <p:nvPr/>
          </p:nvSpPr>
          <p:spPr>
            <a:xfrm>
              <a:off x="5208575" y="512450"/>
              <a:ext cx="34225" cy="34225"/>
            </a:xfrm>
            <a:custGeom>
              <a:rect b="b" l="l" r="r" t="t"/>
              <a:pathLst>
                <a:path extrusionOk="0" h="1369" w="1369">
                  <a:moveTo>
                    <a:pt x="1368" y="700"/>
                  </a:moveTo>
                  <a:cubicBezTo>
                    <a:pt x="1368" y="1065"/>
                    <a:pt x="1064" y="1369"/>
                    <a:pt x="699" y="1369"/>
                  </a:cubicBezTo>
                  <a:cubicBezTo>
                    <a:pt x="304" y="1369"/>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5" name="Google Shape;4545;p26"/>
            <p:cNvSpPr/>
            <p:nvPr/>
          </p:nvSpPr>
          <p:spPr>
            <a:xfrm>
              <a:off x="6131850" y="499550"/>
              <a:ext cx="34200" cy="34200"/>
            </a:xfrm>
            <a:custGeom>
              <a:rect b="b" l="l" r="r" t="t"/>
              <a:pathLst>
                <a:path extrusionOk="0" h="1368" w="1368">
                  <a:moveTo>
                    <a:pt x="1368" y="669"/>
                  </a:moveTo>
                  <a:cubicBezTo>
                    <a:pt x="1368" y="1064"/>
                    <a:pt x="1064" y="1368"/>
                    <a:pt x="699" y="1368"/>
                  </a:cubicBezTo>
                  <a:cubicBezTo>
                    <a:pt x="304" y="1368"/>
                    <a:pt x="0" y="1064"/>
                    <a:pt x="0" y="669"/>
                  </a:cubicBezTo>
                  <a:cubicBezTo>
                    <a:pt x="0" y="304"/>
                    <a:pt x="304" y="0"/>
                    <a:pt x="699" y="0"/>
                  </a:cubicBezTo>
                  <a:cubicBezTo>
                    <a:pt x="1064" y="30"/>
                    <a:pt x="1368" y="33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6" name="Google Shape;4546;p26"/>
            <p:cNvSpPr/>
            <p:nvPr/>
          </p:nvSpPr>
          <p:spPr>
            <a:xfrm>
              <a:off x="5954775" y="499550"/>
              <a:ext cx="34225" cy="34200"/>
            </a:xfrm>
            <a:custGeom>
              <a:rect b="b" l="l" r="r" t="t"/>
              <a:pathLst>
                <a:path extrusionOk="0" h="1368" w="1369">
                  <a:moveTo>
                    <a:pt x="1369" y="669"/>
                  </a:moveTo>
                  <a:cubicBezTo>
                    <a:pt x="1369" y="1064"/>
                    <a:pt x="1065" y="1368"/>
                    <a:pt x="670" y="1368"/>
                  </a:cubicBezTo>
                  <a:cubicBezTo>
                    <a:pt x="305" y="1368"/>
                    <a:pt x="1" y="1064"/>
                    <a:pt x="1" y="669"/>
                  </a:cubicBezTo>
                  <a:cubicBezTo>
                    <a:pt x="1" y="304"/>
                    <a:pt x="305" y="0"/>
                    <a:pt x="670" y="0"/>
                  </a:cubicBezTo>
                  <a:cubicBezTo>
                    <a:pt x="1065" y="30"/>
                    <a:pt x="1369" y="33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7" name="Google Shape;4547;p26"/>
            <p:cNvSpPr/>
            <p:nvPr/>
          </p:nvSpPr>
          <p:spPr>
            <a:xfrm>
              <a:off x="6365875" y="531450"/>
              <a:ext cx="34225" cy="34225"/>
            </a:xfrm>
            <a:custGeom>
              <a:rect b="b" l="l" r="r" t="t"/>
              <a:pathLst>
                <a:path extrusionOk="0" h="1369" w="1369">
                  <a:moveTo>
                    <a:pt x="1369" y="669"/>
                  </a:moveTo>
                  <a:cubicBezTo>
                    <a:pt x="1369" y="1064"/>
                    <a:pt x="1065" y="1368"/>
                    <a:pt x="670" y="1368"/>
                  </a:cubicBezTo>
                  <a:cubicBezTo>
                    <a:pt x="305" y="1368"/>
                    <a:pt x="1" y="1064"/>
                    <a:pt x="1" y="669"/>
                  </a:cubicBezTo>
                  <a:cubicBezTo>
                    <a:pt x="1" y="305"/>
                    <a:pt x="305" y="1"/>
                    <a:pt x="670" y="1"/>
                  </a:cubicBezTo>
                  <a:cubicBezTo>
                    <a:pt x="1065" y="1"/>
                    <a:pt x="1369" y="305"/>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8" name="Google Shape;4548;p26"/>
            <p:cNvSpPr/>
            <p:nvPr/>
          </p:nvSpPr>
          <p:spPr>
            <a:xfrm>
              <a:off x="6365875" y="948625"/>
              <a:ext cx="34225" cy="34225"/>
            </a:xfrm>
            <a:custGeom>
              <a:rect b="b" l="l" r="r" t="t"/>
              <a:pathLst>
                <a:path extrusionOk="0" h="1369" w="1369">
                  <a:moveTo>
                    <a:pt x="1369" y="670"/>
                  </a:moveTo>
                  <a:cubicBezTo>
                    <a:pt x="1369" y="1065"/>
                    <a:pt x="1065" y="1369"/>
                    <a:pt x="670" y="1369"/>
                  </a:cubicBezTo>
                  <a:cubicBezTo>
                    <a:pt x="305" y="1369"/>
                    <a:pt x="1" y="1065"/>
                    <a:pt x="1" y="670"/>
                  </a:cubicBezTo>
                  <a:cubicBezTo>
                    <a:pt x="1" y="305"/>
                    <a:pt x="305" y="1"/>
                    <a:pt x="670" y="1"/>
                  </a:cubicBezTo>
                  <a:cubicBezTo>
                    <a:pt x="1065" y="1"/>
                    <a:pt x="1369" y="305"/>
                    <a:pt x="1369" y="67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9" name="Google Shape;4549;p26"/>
            <p:cNvSpPr/>
            <p:nvPr/>
          </p:nvSpPr>
          <p:spPr>
            <a:xfrm>
              <a:off x="6947200" y="1289825"/>
              <a:ext cx="34225" cy="34225"/>
            </a:xfrm>
            <a:custGeom>
              <a:rect b="b" l="l" r="r" t="t"/>
              <a:pathLst>
                <a:path extrusionOk="0" h="1369" w="1369">
                  <a:moveTo>
                    <a:pt x="1368" y="669"/>
                  </a:moveTo>
                  <a:cubicBezTo>
                    <a:pt x="1368" y="1064"/>
                    <a:pt x="1065" y="1368"/>
                    <a:pt x="669" y="1368"/>
                  </a:cubicBezTo>
                  <a:cubicBezTo>
                    <a:pt x="305" y="1368"/>
                    <a:pt x="1" y="1064"/>
                    <a:pt x="1" y="669"/>
                  </a:cubicBezTo>
                  <a:cubicBezTo>
                    <a:pt x="1" y="304"/>
                    <a:pt x="305" y="0"/>
                    <a:pt x="669" y="0"/>
                  </a:cubicBezTo>
                  <a:cubicBezTo>
                    <a:pt x="1065"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0" name="Google Shape;4550;p26"/>
            <p:cNvSpPr/>
            <p:nvPr/>
          </p:nvSpPr>
          <p:spPr>
            <a:xfrm>
              <a:off x="6650075" y="1339975"/>
              <a:ext cx="34225" cy="34225"/>
            </a:xfrm>
            <a:custGeom>
              <a:rect b="b" l="l" r="r" t="t"/>
              <a:pathLst>
                <a:path extrusionOk="0" h="1369" w="1369">
                  <a:moveTo>
                    <a:pt x="1369" y="669"/>
                  </a:moveTo>
                  <a:cubicBezTo>
                    <a:pt x="1369" y="1064"/>
                    <a:pt x="1065" y="1368"/>
                    <a:pt x="670" y="1368"/>
                  </a:cubicBezTo>
                  <a:cubicBezTo>
                    <a:pt x="305" y="1368"/>
                    <a:pt x="1" y="1064"/>
                    <a:pt x="1" y="669"/>
                  </a:cubicBezTo>
                  <a:cubicBezTo>
                    <a:pt x="1" y="304"/>
                    <a:pt x="305" y="1"/>
                    <a:pt x="670" y="1"/>
                  </a:cubicBezTo>
                  <a:cubicBezTo>
                    <a:pt x="1065" y="1"/>
                    <a:pt x="1369" y="30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1" name="Google Shape;4551;p26"/>
            <p:cNvSpPr/>
            <p:nvPr/>
          </p:nvSpPr>
          <p:spPr>
            <a:xfrm>
              <a:off x="6308900" y="1460800"/>
              <a:ext cx="34225" cy="33450"/>
            </a:xfrm>
            <a:custGeom>
              <a:rect b="b" l="l" r="r" t="t"/>
              <a:pathLst>
                <a:path extrusionOk="0" h="1338" w="1369">
                  <a:moveTo>
                    <a:pt x="1368" y="669"/>
                  </a:moveTo>
                  <a:cubicBezTo>
                    <a:pt x="1368" y="1034"/>
                    <a:pt x="1064" y="1338"/>
                    <a:pt x="669" y="1338"/>
                  </a:cubicBezTo>
                  <a:cubicBezTo>
                    <a:pt x="304" y="1338"/>
                    <a:pt x="0" y="103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2" name="Google Shape;4552;p26"/>
            <p:cNvSpPr/>
            <p:nvPr/>
          </p:nvSpPr>
          <p:spPr>
            <a:xfrm>
              <a:off x="6365875" y="1990450"/>
              <a:ext cx="34225" cy="34200"/>
            </a:xfrm>
            <a:custGeom>
              <a:rect b="b" l="l" r="r" t="t"/>
              <a:pathLst>
                <a:path extrusionOk="0" h="1368" w="1369">
                  <a:moveTo>
                    <a:pt x="1369" y="699"/>
                  </a:moveTo>
                  <a:cubicBezTo>
                    <a:pt x="1369" y="1064"/>
                    <a:pt x="1065" y="1368"/>
                    <a:pt x="670" y="1368"/>
                  </a:cubicBezTo>
                  <a:cubicBezTo>
                    <a:pt x="305" y="1368"/>
                    <a:pt x="1" y="1064"/>
                    <a:pt x="1" y="699"/>
                  </a:cubicBezTo>
                  <a:cubicBezTo>
                    <a:pt x="1" y="304"/>
                    <a:pt x="305" y="0"/>
                    <a:pt x="670" y="0"/>
                  </a:cubicBezTo>
                  <a:cubicBezTo>
                    <a:pt x="1065" y="31"/>
                    <a:pt x="1369" y="335"/>
                    <a:pt x="1369"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3" name="Google Shape;4553;p26"/>
            <p:cNvSpPr/>
            <p:nvPr/>
          </p:nvSpPr>
          <p:spPr>
            <a:xfrm>
              <a:off x="6723025" y="2186500"/>
              <a:ext cx="34225" cy="34225"/>
            </a:xfrm>
            <a:custGeom>
              <a:rect b="b" l="l" r="r" t="t"/>
              <a:pathLst>
                <a:path extrusionOk="0" h="1369" w="1369">
                  <a:moveTo>
                    <a:pt x="1369" y="669"/>
                  </a:moveTo>
                  <a:cubicBezTo>
                    <a:pt x="1369" y="1064"/>
                    <a:pt x="1065" y="1368"/>
                    <a:pt x="670" y="1368"/>
                  </a:cubicBezTo>
                  <a:cubicBezTo>
                    <a:pt x="305" y="1368"/>
                    <a:pt x="1" y="1064"/>
                    <a:pt x="1" y="669"/>
                  </a:cubicBezTo>
                  <a:cubicBezTo>
                    <a:pt x="1" y="304"/>
                    <a:pt x="305" y="0"/>
                    <a:pt x="670" y="0"/>
                  </a:cubicBezTo>
                  <a:cubicBezTo>
                    <a:pt x="1065" y="0"/>
                    <a:pt x="1369" y="30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4" name="Google Shape;4554;p26"/>
            <p:cNvSpPr/>
            <p:nvPr/>
          </p:nvSpPr>
          <p:spPr>
            <a:xfrm>
              <a:off x="7155425" y="1746525"/>
              <a:ext cx="34200" cy="34200"/>
            </a:xfrm>
            <a:custGeom>
              <a:rect b="b" l="l" r="r" t="t"/>
              <a:pathLst>
                <a:path extrusionOk="0" h="1368" w="1368">
                  <a:moveTo>
                    <a:pt x="1368" y="669"/>
                  </a:moveTo>
                  <a:cubicBezTo>
                    <a:pt x="1368" y="1064"/>
                    <a:pt x="1064" y="1368"/>
                    <a:pt x="669" y="1368"/>
                  </a:cubicBezTo>
                  <a:cubicBezTo>
                    <a:pt x="304" y="1368"/>
                    <a:pt x="0" y="106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5" name="Google Shape;4555;p26"/>
            <p:cNvSpPr/>
            <p:nvPr/>
          </p:nvSpPr>
          <p:spPr>
            <a:xfrm>
              <a:off x="7001150" y="866575"/>
              <a:ext cx="34225" cy="34200"/>
            </a:xfrm>
            <a:custGeom>
              <a:rect b="b" l="l" r="r" t="t"/>
              <a:pathLst>
                <a:path extrusionOk="0" h="1368" w="1369">
                  <a:moveTo>
                    <a:pt x="1369" y="699"/>
                  </a:moveTo>
                  <a:cubicBezTo>
                    <a:pt x="1369" y="1064"/>
                    <a:pt x="1065" y="1368"/>
                    <a:pt x="700" y="1368"/>
                  </a:cubicBezTo>
                  <a:cubicBezTo>
                    <a:pt x="305" y="1368"/>
                    <a:pt x="1" y="1064"/>
                    <a:pt x="1" y="699"/>
                  </a:cubicBezTo>
                  <a:cubicBezTo>
                    <a:pt x="1" y="304"/>
                    <a:pt x="305" y="0"/>
                    <a:pt x="700" y="0"/>
                  </a:cubicBezTo>
                  <a:cubicBezTo>
                    <a:pt x="1065" y="0"/>
                    <a:pt x="1369" y="304"/>
                    <a:pt x="1369"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6" name="Google Shape;4556;p26"/>
            <p:cNvSpPr/>
            <p:nvPr/>
          </p:nvSpPr>
          <p:spPr>
            <a:xfrm>
              <a:off x="7008000" y="2184975"/>
              <a:ext cx="34225" cy="34225"/>
            </a:xfrm>
            <a:custGeom>
              <a:rect b="b" l="l" r="r" t="t"/>
              <a:pathLst>
                <a:path extrusionOk="0" h="1369" w="1369">
                  <a:moveTo>
                    <a:pt x="1368" y="700"/>
                  </a:moveTo>
                  <a:cubicBezTo>
                    <a:pt x="1368" y="1064"/>
                    <a:pt x="1064" y="1368"/>
                    <a:pt x="669" y="1368"/>
                  </a:cubicBezTo>
                  <a:cubicBezTo>
                    <a:pt x="304" y="1368"/>
                    <a:pt x="0" y="1064"/>
                    <a:pt x="0" y="700"/>
                  </a:cubicBezTo>
                  <a:cubicBezTo>
                    <a:pt x="0" y="304"/>
                    <a:pt x="304" y="0"/>
                    <a:pt x="669" y="0"/>
                  </a:cubicBezTo>
                  <a:cubicBezTo>
                    <a:pt x="1064" y="0"/>
                    <a:pt x="1368" y="304"/>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7" name="Google Shape;4557;p26"/>
            <p:cNvSpPr/>
            <p:nvPr/>
          </p:nvSpPr>
          <p:spPr>
            <a:xfrm>
              <a:off x="6932775" y="2601400"/>
              <a:ext cx="34200" cy="34200"/>
            </a:xfrm>
            <a:custGeom>
              <a:rect b="b" l="l" r="r" t="t"/>
              <a:pathLst>
                <a:path extrusionOk="0" h="1368" w="1368">
                  <a:moveTo>
                    <a:pt x="1368" y="669"/>
                  </a:moveTo>
                  <a:cubicBezTo>
                    <a:pt x="1368" y="1064"/>
                    <a:pt x="1064" y="1368"/>
                    <a:pt x="699" y="1368"/>
                  </a:cubicBezTo>
                  <a:cubicBezTo>
                    <a:pt x="304" y="1368"/>
                    <a:pt x="0" y="1064"/>
                    <a:pt x="0" y="669"/>
                  </a:cubicBezTo>
                  <a:cubicBezTo>
                    <a:pt x="0" y="304"/>
                    <a:pt x="304" y="0"/>
                    <a:pt x="699" y="0"/>
                  </a:cubicBezTo>
                  <a:cubicBezTo>
                    <a:pt x="1064"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8" name="Google Shape;4558;p26"/>
            <p:cNvSpPr/>
            <p:nvPr/>
          </p:nvSpPr>
          <p:spPr>
            <a:xfrm>
              <a:off x="7216975" y="3230575"/>
              <a:ext cx="34200" cy="34975"/>
            </a:xfrm>
            <a:custGeom>
              <a:rect b="b" l="l" r="r" t="t"/>
              <a:pathLst>
                <a:path extrusionOk="0" h="1399" w="1368">
                  <a:moveTo>
                    <a:pt x="1368" y="700"/>
                  </a:moveTo>
                  <a:cubicBezTo>
                    <a:pt x="1368" y="1065"/>
                    <a:pt x="1064" y="1399"/>
                    <a:pt x="669" y="1399"/>
                  </a:cubicBezTo>
                  <a:cubicBezTo>
                    <a:pt x="304" y="1399"/>
                    <a:pt x="0" y="1065"/>
                    <a:pt x="0" y="700"/>
                  </a:cubicBezTo>
                  <a:cubicBezTo>
                    <a:pt x="0" y="305"/>
                    <a:pt x="304" y="1"/>
                    <a:pt x="669" y="1"/>
                  </a:cubicBezTo>
                  <a:cubicBezTo>
                    <a:pt x="1064" y="3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9" name="Google Shape;4559;p26"/>
            <p:cNvSpPr/>
            <p:nvPr/>
          </p:nvSpPr>
          <p:spPr>
            <a:xfrm>
              <a:off x="7142500" y="3133325"/>
              <a:ext cx="34225" cy="34200"/>
            </a:xfrm>
            <a:custGeom>
              <a:rect b="b" l="l" r="r" t="t"/>
              <a:pathLst>
                <a:path extrusionOk="0" h="1368" w="1369">
                  <a:moveTo>
                    <a:pt x="1368" y="669"/>
                  </a:moveTo>
                  <a:cubicBezTo>
                    <a:pt x="1368" y="1064"/>
                    <a:pt x="1064" y="1368"/>
                    <a:pt x="699" y="1368"/>
                  </a:cubicBezTo>
                  <a:cubicBezTo>
                    <a:pt x="304" y="1368"/>
                    <a:pt x="0" y="1064"/>
                    <a:pt x="0" y="669"/>
                  </a:cubicBezTo>
                  <a:cubicBezTo>
                    <a:pt x="0" y="304"/>
                    <a:pt x="304" y="0"/>
                    <a:pt x="699" y="0"/>
                  </a:cubicBezTo>
                  <a:cubicBezTo>
                    <a:pt x="1064"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0" name="Google Shape;4560;p26"/>
            <p:cNvSpPr/>
            <p:nvPr/>
          </p:nvSpPr>
          <p:spPr>
            <a:xfrm>
              <a:off x="6498875" y="2374175"/>
              <a:ext cx="34200" cy="34225"/>
            </a:xfrm>
            <a:custGeom>
              <a:rect b="b" l="l" r="r" t="t"/>
              <a:pathLst>
                <a:path extrusionOk="0" h="1369" w="1368">
                  <a:moveTo>
                    <a:pt x="1368" y="700"/>
                  </a:moveTo>
                  <a:cubicBezTo>
                    <a:pt x="1368" y="1065"/>
                    <a:pt x="1064" y="1369"/>
                    <a:pt x="669" y="1369"/>
                  </a:cubicBezTo>
                  <a:cubicBezTo>
                    <a:pt x="304" y="1369"/>
                    <a:pt x="0" y="1065"/>
                    <a:pt x="0" y="700"/>
                  </a:cubicBezTo>
                  <a:cubicBezTo>
                    <a:pt x="0" y="305"/>
                    <a:pt x="304" y="1"/>
                    <a:pt x="669" y="1"/>
                  </a:cubicBezTo>
                  <a:cubicBezTo>
                    <a:pt x="1064" y="31"/>
                    <a:pt x="1368" y="33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1" name="Google Shape;4561;p26"/>
            <p:cNvSpPr/>
            <p:nvPr/>
          </p:nvSpPr>
          <p:spPr>
            <a:xfrm>
              <a:off x="6705550" y="2466125"/>
              <a:ext cx="34225" cy="34225"/>
            </a:xfrm>
            <a:custGeom>
              <a:rect b="b" l="l" r="r" t="t"/>
              <a:pathLst>
                <a:path extrusionOk="0" h="1369" w="1369">
                  <a:moveTo>
                    <a:pt x="1369" y="700"/>
                  </a:moveTo>
                  <a:cubicBezTo>
                    <a:pt x="1369" y="1065"/>
                    <a:pt x="1065" y="1369"/>
                    <a:pt x="700" y="1369"/>
                  </a:cubicBezTo>
                  <a:cubicBezTo>
                    <a:pt x="305" y="1369"/>
                    <a:pt x="1" y="1065"/>
                    <a:pt x="1" y="700"/>
                  </a:cubicBezTo>
                  <a:cubicBezTo>
                    <a:pt x="1" y="305"/>
                    <a:pt x="305" y="1"/>
                    <a:pt x="700" y="1"/>
                  </a:cubicBezTo>
                  <a:cubicBezTo>
                    <a:pt x="1065" y="1"/>
                    <a:pt x="1369" y="366"/>
                    <a:pt x="1369"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2" name="Google Shape;4562;p26"/>
            <p:cNvSpPr/>
            <p:nvPr/>
          </p:nvSpPr>
          <p:spPr>
            <a:xfrm>
              <a:off x="6811950" y="1797425"/>
              <a:ext cx="34225" cy="34225"/>
            </a:xfrm>
            <a:custGeom>
              <a:rect b="b" l="l" r="r" t="t"/>
              <a:pathLst>
                <a:path extrusionOk="0" h="1369" w="1369">
                  <a:moveTo>
                    <a:pt x="1368" y="700"/>
                  </a:moveTo>
                  <a:cubicBezTo>
                    <a:pt x="1368" y="1065"/>
                    <a:pt x="1064" y="1368"/>
                    <a:pt x="699" y="1368"/>
                  </a:cubicBezTo>
                  <a:cubicBezTo>
                    <a:pt x="304" y="1368"/>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3" name="Google Shape;4563;p26"/>
            <p:cNvSpPr/>
            <p:nvPr/>
          </p:nvSpPr>
          <p:spPr>
            <a:xfrm>
              <a:off x="6005700" y="1238900"/>
              <a:ext cx="34225" cy="34225"/>
            </a:xfrm>
            <a:custGeom>
              <a:rect b="b" l="l" r="r" t="t"/>
              <a:pathLst>
                <a:path extrusionOk="0" h="1369" w="1369">
                  <a:moveTo>
                    <a:pt x="1368" y="700"/>
                  </a:moveTo>
                  <a:cubicBezTo>
                    <a:pt x="1368" y="1065"/>
                    <a:pt x="1064" y="1369"/>
                    <a:pt x="699" y="1369"/>
                  </a:cubicBezTo>
                  <a:cubicBezTo>
                    <a:pt x="304" y="1369"/>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4" name="Google Shape;4564;p26"/>
            <p:cNvSpPr/>
            <p:nvPr/>
          </p:nvSpPr>
          <p:spPr>
            <a:xfrm>
              <a:off x="4839250" y="1135575"/>
              <a:ext cx="34225" cy="34200"/>
            </a:xfrm>
            <a:custGeom>
              <a:rect b="b" l="l" r="r" t="t"/>
              <a:pathLst>
                <a:path extrusionOk="0" h="1368" w="1369">
                  <a:moveTo>
                    <a:pt x="1369" y="699"/>
                  </a:moveTo>
                  <a:cubicBezTo>
                    <a:pt x="1369" y="1064"/>
                    <a:pt x="1065" y="1368"/>
                    <a:pt x="700" y="1368"/>
                  </a:cubicBezTo>
                  <a:cubicBezTo>
                    <a:pt x="305" y="1368"/>
                    <a:pt x="1" y="1064"/>
                    <a:pt x="1" y="699"/>
                  </a:cubicBezTo>
                  <a:cubicBezTo>
                    <a:pt x="1" y="304"/>
                    <a:pt x="305" y="0"/>
                    <a:pt x="700" y="0"/>
                  </a:cubicBezTo>
                  <a:cubicBezTo>
                    <a:pt x="1095" y="0"/>
                    <a:pt x="1369" y="304"/>
                    <a:pt x="1369"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5" name="Google Shape;4565;p26"/>
            <p:cNvSpPr/>
            <p:nvPr/>
          </p:nvSpPr>
          <p:spPr>
            <a:xfrm>
              <a:off x="4555050" y="1324775"/>
              <a:ext cx="34225" cy="34225"/>
            </a:xfrm>
            <a:custGeom>
              <a:rect b="b" l="l" r="r" t="t"/>
              <a:pathLst>
                <a:path extrusionOk="0" h="1369" w="1369">
                  <a:moveTo>
                    <a:pt x="1369" y="669"/>
                  </a:moveTo>
                  <a:cubicBezTo>
                    <a:pt x="1369" y="1064"/>
                    <a:pt x="1065" y="1368"/>
                    <a:pt x="700" y="1368"/>
                  </a:cubicBezTo>
                  <a:cubicBezTo>
                    <a:pt x="305" y="1368"/>
                    <a:pt x="1" y="1064"/>
                    <a:pt x="1" y="669"/>
                  </a:cubicBezTo>
                  <a:cubicBezTo>
                    <a:pt x="1" y="305"/>
                    <a:pt x="305" y="1"/>
                    <a:pt x="700" y="1"/>
                  </a:cubicBezTo>
                  <a:cubicBezTo>
                    <a:pt x="1065" y="31"/>
                    <a:pt x="1369" y="335"/>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6" name="Google Shape;4566;p26"/>
            <p:cNvSpPr/>
            <p:nvPr/>
          </p:nvSpPr>
          <p:spPr>
            <a:xfrm>
              <a:off x="4118875" y="959275"/>
              <a:ext cx="34225" cy="34225"/>
            </a:xfrm>
            <a:custGeom>
              <a:rect b="b" l="l" r="r" t="t"/>
              <a:pathLst>
                <a:path extrusionOk="0" h="1369" w="1369">
                  <a:moveTo>
                    <a:pt x="1369" y="669"/>
                  </a:moveTo>
                  <a:cubicBezTo>
                    <a:pt x="1369" y="1034"/>
                    <a:pt x="1065" y="1368"/>
                    <a:pt x="700" y="1368"/>
                  </a:cubicBezTo>
                  <a:cubicBezTo>
                    <a:pt x="335" y="1368"/>
                    <a:pt x="1" y="1034"/>
                    <a:pt x="1" y="669"/>
                  </a:cubicBezTo>
                  <a:cubicBezTo>
                    <a:pt x="1" y="304"/>
                    <a:pt x="33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7" name="Google Shape;4567;p26"/>
            <p:cNvSpPr/>
            <p:nvPr/>
          </p:nvSpPr>
          <p:spPr>
            <a:xfrm>
              <a:off x="3856725" y="1152275"/>
              <a:ext cx="34225" cy="34225"/>
            </a:xfrm>
            <a:custGeom>
              <a:rect b="b" l="l" r="r" t="t"/>
              <a:pathLst>
                <a:path extrusionOk="0" h="1369" w="1369">
                  <a:moveTo>
                    <a:pt x="1368" y="700"/>
                  </a:moveTo>
                  <a:cubicBezTo>
                    <a:pt x="1368" y="1065"/>
                    <a:pt x="1064" y="1369"/>
                    <a:pt x="699" y="1369"/>
                  </a:cubicBezTo>
                  <a:cubicBezTo>
                    <a:pt x="335" y="1369"/>
                    <a:pt x="0" y="1065"/>
                    <a:pt x="0" y="700"/>
                  </a:cubicBezTo>
                  <a:cubicBezTo>
                    <a:pt x="0" y="335"/>
                    <a:pt x="335" y="1"/>
                    <a:pt x="699" y="1"/>
                  </a:cubicBezTo>
                  <a:cubicBezTo>
                    <a:pt x="1064" y="1"/>
                    <a:pt x="1368" y="33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8" name="Google Shape;4568;p26"/>
            <p:cNvSpPr/>
            <p:nvPr/>
          </p:nvSpPr>
          <p:spPr>
            <a:xfrm>
              <a:off x="3637875" y="1375700"/>
              <a:ext cx="34225" cy="34200"/>
            </a:xfrm>
            <a:custGeom>
              <a:rect b="b" l="l" r="r" t="t"/>
              <a:pathLst>
                <a:path extrusionOk="0" h="1368" w="1369">
                  <a:moveTo>
                    <a:pt x="1368" y="699"/>
                  </a:moveTo>
                  <a:cubicBezTo>
                    <a:pt x="1368" y="1064"/>
                    <a:pt x="1064" y="1368"/>
                    <a:pt x="669" y="1368"/>
                  </a:cubicBezTo>
                  <a:cubicBezTo>
                    <a:pt x="304" y="1368"/>
                    <a:pt x="0" y="1064"/>
                    <a:pt x="0" y="699"/>
                  </a:cubicBezTo>
                  <a:cubicBezTo>
                    <a:pt x="0" y="304"/>
                    <a:pt x="304" y="0"/>
                    <a:pt x="669" y="0"/>
                  </a:cubicBezTo>
                  <a:cubicBezTo>
                    <a:pt x="1064" y="0"/>
                    <a:pt x="1368" y="304"/>
                    <a:pt x="1368"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9" name="Google Shape;4569;p26"/>
            <p:cNvSpPr/>
            <p:nvPr/>
          </p:nvSpPr>
          <p:spPr>
            <a:xfrm>
              <a:off x="3516300" y="1024625"/>
              <a:ext cx="34200" cy="34225"/>
            </a:xfrm>
            <a:custGeom>
              <a:rect b="b" l="l" r="r" t="t"/>
              <a:pathLst>
                <a:path extrusionOk="0" h="1369" w="1368">
                  <a:moveTo>
                    <a:pt x="1368" y="669"/>
                  </a:moveTo>
                  <a:cubicBezTo>
                    <a:pt x="1368" y="1064"/>
                    <a:pt x="1064" y="1368"/>
                    <a:pt x="669" y="1368"/>
                  </a:cubicBezTo>
                  <a:cubicBezTo>
                    <a:pt x="304" y="1368"/>
                    <a:pt x="0" y="106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0" name="Google Shape;4570;p26"/>
            <p:cNvSpPr/>
            <p:nvPr/>
          </p:nvSpPr>
          <p:spPr>
            <a:xfrm>
              <a:off x="3016275" y="1024625"/>
              <a:ext cx="34225" cy="34225"/>
            </a:xfrm>
            <a:custGeom>
              <a:rect b="b" l="l" r="r" t="t"/>
              <a:pathLst>
                <a:path extrusionOk="0" h="1369" w="1369">
                  <a:moveTo>
                    <a:pt x="1368" y="669"/>
                  </a:moveTo>
                  <a:cubicBezTo>
                    <a:pt x="1368" y="1064"/>
                    <a:pt x="1065" y="1368"/>
                    <a:pt x="700" y="1368"/>
                  </a:cubicBezTo>
                  <a:cubicBezTo>
                    <a:pt x="305" y="1368"/>
                    <a:pt x="1" y="1064"/>
                    <a:pt x="1" y="669"/>
                  </a:cubicBezTo>
                  <a:cubicBezTo>
                    <a:pt x="1" y="304"/>
                    <a:pt x="305" y="0"/>
                    <a:pt x="700" y="0"/>
                  </a:cubicBezTo>
                  <a:cubicBezTo>
                    <a:pt x="1065"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1" name="Google Shape;4571;p26"/>
            <p:cNvSpPr/>
            <p:nvPr/>
          </p:nvSpPr>
          <p:spPr>
            <a:xfrm>
              <a:off x="2764000" y="745750"/>
              <a:ext cx="34225" cy="34200"/>
            </a:xfrm>
            <a:custGeom>
              <a:rect b="b" l="l" r="r" t="t"/>
              <a:pathLst>
                <a:path extrusionOk="0" h="1368" w="1369">
                  <a:moveTo>
                    <a:pt x="1368" y="699"/>
                  </a:moveTo>
                  <a:cubicBezTo>
                    <a:pt x="1368" y="1064"/>
                    <a:pt x="1064" y="1368"/>
                    <a:pt x="669" y="1368"/>
                  </a:cubicBezTo>
                  <a:cubicBezTo>
                    <a:pt x="304" y="1368"/>
                    <a:pt x="0" y="1064"/>
                    <a:pt x="0" y="699"/>
                  </a:cubicBezTo>
                  <a:cubicBezTo>
                    <a:pt x="0" y="335"/>
                    <a:pt x="304" y="0"/>
                    <a:pt x="669" y="0"/>
                  </a:cubicBezTo>
                  <a:cubicBezTo>
                    <a:pt x="1064" y="0"/>
                    <a:pt x="1368" y="335"/>
                    <a:pt x="1368"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2" name="Google Shape;4572;p26"/>
            <p:cNvSpPr/>
            <p:nvPr/>
          </p:nvSpPr>
          <p:spPr>
            <a:xfrm>
              <a:off x="2484350" y="583125"/>
              <a:ext cx="34225" cy="34225"/>
            </a:xfrm>
            <a:custGeom>
              <a:rect b="b" l="l" r="r" t="t"/>
              <a:pathLst>
                <a:path extrusionOk="0" h="1369" w="1369">
                  <a:moveTo>
                    <a:pt x="1369" y="669"/>
                  </a:moveTo>
                  <a:cubicBezTo>
                    <a:pt x="1369" y="1064"/>
                    <a:pt x="1065" y="1368"/>
                    <a:pt x="700" y="1368"/>
                  </a:cubicBezTo>
                  <a:cubicBezTo>
                    <a:pt x="305" y="1368"/>
                    <a:pt x="1" y="1064"/>
                    <a:pt x="1" y="669"/>
                  </a:cubicBezTo>
                  <a:cubicBezTo>
                    <a:pt x="1" y="305"/>
                    <a:pt x="305" y="1"/>
                    <a:pt x="700" y="1"/>
                  </a:cubicBezTo>
                  <a:cubicBezTo>
                    <a:pt x="1065" y="1"/>
                    <a:pt x="1369" y="305"/>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3" name="Google Shape;4573;p26"/>
            <p:cNvSpPr/>
            <p:nvPr/>
          </p:nvSpPr>
          <p:spPr>
            <a:xfrm>
              <a:off x="2277675" y="891650"/>
              <a:ext cx="34200" cy="34200"/>
            </a:xfrm>
            <a:custGeom>
              <a:rect b="b" l="l" r="r" t="t"/>
              <a:pathLst>
                <a:path extrusionOk="0" h="1368" w="1368">
                  <a:moveTo>
                    <a:pt x="1368" y="669"/>
                  </a:moveTo>
                  <a:cubicBezTo>
                    <a:pt x="1368" y="1064"/>
                    <a:pt x="1064" y="1368"/>
                    <a:pt x="669" y="1368"/>
                  </a:cubicBezTo>
                  <a:cubicBezTo>
                    <a:pt x="304" y="1368"/>
                    <a:pt x="0" y="106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4" name="Google Shape;4574;p26"/>
            <p:cNvSpPr/>
            <p:nvPr/>
          </p:nvSpPr>
          <p:spPr>
            <a:xfrm>
              <a:off x="2194825" y="1270825"/>
              <a:ext cx="34225" cy="34225"/>
            </a:xfrm>
            <a:custGeom>
              <a:rect b="b" l="l" r="r" t="t"/>
              <a:pathLst>
                <a:path extrusionOk="0" h="1369" w="1369">
                  <a:moveTo>
                    <a:pt x="1369" y="669"/>
                  </a:moveTo>
                  <a:cubicBezTo>
                    <a:pt x="1369" y="1064"/>
                    <a:pt x="1065" y="1368"/>
                    <a:pt x="700" y="1368"/>
                  </a:cubicBezTo>
                  <a:cubicBezTo>
                    <a:pt x="305" y="1368"/>
                    <a:pt x="1" y="1064"/>
                    <a:pt x="1" y="669"/>
                  </a:cubicBezTo>
                  <a:cubicBezTo>
                    <a:pt x="1" y="304"/>
                    <a:pt x="305" y="1"/>
                    <a:pt x="700" y="1"/>
                  </a:cubicBezTo>
                  <a:cubicBezTo>
                    <a:pt x="1065" y="1"/>
                    <a:pt x="1369" y="30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5" name="Google Shape;4575;p26"/>
            <p:cNvSpPr/>
            <p:nvPr/>
          </p:nvSpPr>
          <p:spPr>
            <a:xfrm>
              <a:off x="1612750" y="869600"/>
              <a:ext cx="34225" cy="34225"/>
            </a:xfrm>
            <a:custGeom>
              <a:rect b="b" l="l" r="r" t="t"/>
              <a:pathLst>
                <a:path extrusionOk="0" h="1369" w="1369">
                  <a:moveTo>
                    <a:pt x="1369" y="700"/>
                  </a:moveTo>
                  <a:cubicBezTo>
                    <a:pt x="1369" y="1065"/>
                    <a:pt x="1065" y="1368"/>
                    <a:pt x="670" y="1368"/>
                  </a:cubicBezTo>
                  <a:cubicBezTo>
                    <a:pt x="305" y="1368"/>
                    <a:pt x="1" y="1065"/>
                    <a:pt x="1" y="700"/>
                  </a:cubicBezTo>
                  <a:cubicBezTo>
                    <a:pt x="1" y="305"/>
                    <a:pt x="305" y="1"/>
                    <a:pt x="670" y="1"/>
                  </a:cubicBezTo>
                  <a:cubicBezTo>
                    <a:pt x="1065" y="1"/>
                    <a:pt x="1369" y="305"/>
                    <a:pt x="1369"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6" name="Google Shape;4576;p26"/>
            <p:cNvSpPr/>
            <p:nvPr/>
          </p:nvSpPr>
          <p:spPr>
            <a:xfrm>
              <a:off x="2074775" y="691800"/>
              <a:ext cx="34225" cy="34200"/>
            </a:xfrm>
            <a:custGeom>
              <a:rect b="b" l="l" r="r" t="t"/>
              <a:pathLst>
                <a:path extrusionOk="0" h="1368" w="1369">
                  <a:moveTo>
                    <a:pt x="1368" y="699"/>
                  </a:moveTo>
                  <a:cubicBezTo>
                    <a:pt x="1368" y="1064"/>
                    <a:pt x="1064" y="1368"/>
                    <a:pt x="700" y="1368"/>
                  </a:cubicBezTo>
                  <a:cubicBezTo>
                    <a:pt x="335" y="1368"/>
                    <a:pt x="0" y="1064"/>
                    <a:pt x="0" y="699"/>
                  </a:cubicBezTo>
                  <a:cubicBezTo>
                    <a:pt x="0" y="304"/>
                    <a:pt x="335" y="0"/>
                    <a:pt x="700" y="0"/>
                  </a:cubicBezTo>
                  <a:cubicBezTo>
                    <a:pt x="1064" y="0"/>
                    <a:pt x="1368" y="304"/>
                    <a:pt x="1368"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7" name="Google Shape;4577;p26"/>
            <p:cNvSpPr/>
            <p:nvPr/>
          </p:nvSpPr>
          <p:spPr>
            <a:xfrm>
              <a:off x="1670500" y="474450"/>
              <a:ext cx="34225" cy="34225"/>
            </a:xfrm>
            <a:custGeom>
              <a:rect b="b" l="l" r="r" t="t"/>
              <a:pathLst>
                <a:path extrusionOk="0" h="1369" w="1369">
                  <a:moveTo>
                    <a:pt x="1369" y="700"/>
                  </a:moveTo>
                  <a:cubicBezTo>
                    <a:pt x="1369" y="1065"/>
                    <a:pt x="1065" y="1369"/>
                    <a:pt x="700" y="1369"/>
                  </a:cubicBezTo>
                  <a:cubicBezTo>
                    <a:pt x="305" y="1369"/>
                    <a:pt x="1" y="1065"/>
                    <a:pt x="1" y="700"/>
                  </a:cubicBezTo>
                  <a:cubicBezTo>
                    <a:pt x="1" y="305"/>
                    <a:pt x="305" y="1"/>
                    <a:pt x="700" y="1"/>
                  </a:cubicBezTo>
                  <a:cubicBezTo>
                    <a:pt x="1065" y="1"/>
                    <a:pt x="1369" y="305"/>
                    <a:pt x="1369"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8" name="Google Shape;4578;p26"/>
            <p:cNvSpPr/>
            <p:nvPr/>
          </p:nvSpPr>
          <p:spPr>
            <a:xfrm>
              <a:off x="1361225" y="588450"/>
              <a:ext cx="34225" cy="34225"/>
            </a:xfrm>
            <a:custGeom>
              <a:rect b="b" l="l" r="r" t="t"/>
              <a:pathLst>
                <a:path extrusionOk="0" h="1369" w="1369">
                  <a:moveTo>
                    <a:pt x="1369" y="699"/>
                  </a:moveTo>
                  <a:cubicBezTo>
                    <a:pt x="1369" y="1064"/>
                    <a:pt x="1065" y="1368"/>
                    <a:pt x="670" y="1368"/>
                  </a:cubicBezTo>
                  <a:cubicBezTo>
                    <a:pt x="305" y="1368"/>
                    <a:pt x="1" y="1064"/>
                    <a:pt x="1" y="699"/>
                  </a:cubicBezTo>
                  <a:cubicBezTo>
                    <a:pt x="1" y="304"/>
                    <a:pt x="305" y="0"/>
                    <a:pt x="670" y="0"/>
                  </a:cubicBezTo>
                  <a:cubicBezTo>
                    <a:pt x="1065" y="0"/>
                    <a:pt x="1369" y="304"/>
                    <a:pt x="1369"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9" name="Google Shape;4579;p26"/>
            <p:cNvSpPr/>
            <p:nvPr/>
          </p:nvSpPr>
          <p:spPr>
            <a:xfrm>
              <a:off x="1203925" y="872650"/>
              <a:ext cx="34225" cy="34225"/>
            </a:xfrm>
            <a:custGeom>
              <a:rect b="b" l="l" r="r" t="t"/>
              <a:pathLst>
                <a:path extrusionOk="0" h="1369" w="1369">
                  <a:moveTo>
                    <a:pt x="1369" y="669"/>
                  </a:moveTo>
                  <a:cubicBezTo>
                    <a:pt x="1369" y="1064"/>
                    <a:pt x="1065" y="1368"/>
                    <a:pt x="700" y="1368"/>
                  </a:cubicBezTo>
                  <a:cubicBezTo>
                    <a:pt x="305" y="1368"/>
                    <a:pt x="1" y="1064"/>
                    <a:pt x="1" y="669"/>
                  </a:cubicBezTo>
                  <a:cubicBezTo>
                    <a:pt x="1" y="304"/>
                    <a:pt x="30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0" name="Google Shape;4580;p26"/>
            <p:cNvSpPr/>
            <p:nvPr/>
          </p:nvSpPr>
          <p:spPr>
            <a:xfrm>
              <a:off x="716850" y="800450"/>
              <a:ext cx="34225" cy="34225"/>
            </a:xfrm>
            <a:custGeom>
              <a:rect b="b" l="l" r="r" t="t"/>
              <a:pathLst>
                <a:path extrusionOk="0" h="1369" w="1369">
                  <a:moveTo>
                    <a:pt x="1368" y="669"/>
                  </a:moveTo>
                  <a:cubicBezTo>
                    <a:pt x="1368" y="1065"/>
                    <a:pt x="1064" y="1368"/>
                    <a:pt x="699" y="1368"/>
                  </a:cubicBezTo>
                  <a:cubicBezTo>
                    <a:pt x="304" y="1368"/>
                    <a:pt x="0" y="1065"/>
                    <a:pt x="0" y="669"/>
                  </a:cubicBezTo>
                  <a:cubicBezTo>
                    <a:pt x="0" y="305"/>
                    <a:pt x="304" y="1"/>
                    <a:pt x="699" y="1"/>
                  </a:cubicBezTo>
                  <a:cubicBezTo>
                    <a:pt x="1064" y="1"/>
                    <a:pt x="1368" y="305"/>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1" name="Google Shape;4581;p26"/>
            <p:cNvSpPr/>
            <p:nvPr/>
          </p:nvSpPr>
          <p:spPr>
            <a:xfrm>
              <a:off x="798925" y="1320975"/>
              <a:ext cx="34200" cy="34225"/>
            </a:xfrm>
            <a:custGeom>
              <a:rect b="b" l="l" r="r" t="t"/>
              <a:pathLst>
                <a:path extrusionOk="0" h="1369" w="1368">
                  <a:moveTo>
                    <a:pt x="1368" y="669"/>
                  </a:moveTo>
                  <a:cubicBezTo>
                    <a:pt x="1368" y="1064"/>
                    <a:pt x="1064" y="1368"/>
                    <a:pt x="669" y="1368"/>
                  </a:cubicBezTo>
                  <a:cubicBezTo>
                    <a:pt x="304" y="1368"/>
                    <a:pt x="0" y="1064"/>
                    <a:pt x="0" y="669"/>
                  </a:cubicBezTo>
                  <a:cubicBezTo>
                    <a:pt x="0" y="305"/>
                    <a:pt x="304" y="1"/>
                    <a:pt x="669" y="1"/>
                  </a:cubicBezTo>
                  <a:cubicBezTo>
                    <a:pt x="1064" y="31"/>
                    <a:pt x="1368" y="305"/>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2" name="Google Shape;4582;p26"/>
            <p:cNvSpPr/>
            <p:nvPr/>
          </p:nvSpPr>
          <p:spPr>
            <a:xfrm>
              <a:off x="1228250" y="1219925"/>
              <a:ext cx="34225" cy="34200"/>
            </a:xfrm>
            <a:custGeom>
              <a:rect b="b" l="l" r="r" t="t"/>
              <a:pathLst>
                <a:path extrusionOk="0" h="1368" w="1369">
                  <a:moveTo>
                    <a:pt x="1368" y="699"/>
                  </a:moveTo>
                  <a:cubicBezTo>
                    <a:pt x="1368" y="1064"/>
                    <a:pt x="1064" y="1368"/>
                    <a:pt x="669" y="1368"/>
                  </a:cubicBezTo>
                  <a:cubicBezTo>
                    <a:pt x="305" y="1368"/>
                    <a:pt x="1" y="1064"/>
                    <a:pt x="1" y="699"/>
                  </a:cubicBezTo>
                  <a:cubicBezTo>
                    <a:pt x="1" y="304"/>
                    <a:pt x="305" y="0"/>
                    <a:pt x="669" y="0"/>
                  </a:cubicBezTo>
                  <a:cubicBezTo>
                    <a:pt x="1095" y="0"/>
                    <a:pt x="1368" y="304"/>
                    <a:pt x="1368"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3" name="Google Shape;4583;p26"/>
            <p:cNvSpPr/>
            <p:nvPr/>
          </p:nvSpPr>
          <p:spPr>
            <a:xfrm>
              <a:off x="1139350" y="1439525"/>
              <a:ext cx="34225" cy="34225"/>
            </a:xfrm>
            <a:custGeom>
              <a:rect b="b" l="l" r="r" t="t"/>
              <a:pathLst>
                <a:path extrusionOk="0" h="1369" w="1369">
                  <a:moveTo>
                    <a:pt x="1368" y="699"/>
                  </a:moveTo>
                  <a:cubicBezTo>
                    <a:pt x="1368" y="1064"/>
                    <a:pt x="1064" y="1368"/>
                    <a:pt x="699" y="1368"/>
                  </a:cubicBezTo>
                  <a:cubicBezTo>
                    <a:pt x="304" y="1368"/>
                    <a:pt x="0" y="1064"/>
                    <a:pt x="0" y="699"/>
                  </a:cubicBezTo>
                  <a:cubicBezTo>
                    <a:pt x="0" y="304"/>
                    <a:pt x="304" y="0"/>
                    <a:pt x="699" y="0"/>
                  </a:cubicBezTo>
                  <a:cubicBezTo>
                    <a:pt x="1064" y="0"/>
                    <a:pt x="1368" y="304"/>
                    <a:pt x="1368"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4" name="Google Shape;4584;p26"/>
            <p:cNvSpPr/>
            <p:nvPr/>
          </p:nvSpPr>
          <p:spPr>
            <a:xfrm>
              <a:off x="567150" y="1797425"/>
              <a:ext cx="34225" cy="34225"/>
            </a:xfrm>
            <a:custGeom>
              <a:rect b="b" l="l" r="r" t="t"/>
              <a:pathLst>
                <a:path extrusionOk="0" h="1369" w="1369">
                  <a:moveTo>
                    <a:pt x="1368" y="700"/>
                  </a:moveTo>
                  <a:cubicBezTo>
                    <a:pt x="1368" y="1065"/>
                    <a:pt x="1034" y="1368"/>
                    <a:pt x="669" y="1368"/>
                  </a:cubicBezTo>
                  <a:cubicBezTo>
                    <a:pt x="304" y="1368"/>
                    <a:pt x="0" y="1065"/>
                    <a:pt x="0" y="700"/>
                  </a:cubicBezTo>
                  <a:cubicBezTo>
                    <a:pt x="0" y="305"/>
                    <a:pt x="304" y="1"/>
                    <a:pt x="669" y="1"/>
                  </a:cubicBezTo>
                  <a:cubicBezTo>
                    <a:pt x="1034" y="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5" name="Google Shape;4585;p26"/>
            <p:cNvSpPr/>
            <p:nvPr/>
          </p:nvSpPr>
          <p:spPr>
            <a:xfrm>
              <a:off x="363500" y="2047425"/>
              <a:ext cx="34225" cy="34225"/>
            </a:xfrm>
            <a:custGeom>
              <a:rect b="b" l="l" r="r" t="t"/>
              <a:pathLst>
                <a:path extrusionOk="0" h="1369" w="1369">
                  <a:moveTo>
                    <a:pt x="1368" y="700"/>
                  </a:moveTo>
                  <a:cubicBezTo>
                    <a:pt x="1368" y="1065"/>
                    <a:pt x="1064" y="1369"/>
                    <a:pt x="699" y="1369"/>
                  </a:cubicBezTo>
                  <a:cubicBezTo>
                    <a:pt x="304" y="1369"/>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6" name="Google Shape;4586;p26"/>
            <p:cNvSpPr/>
            <p:nvPr/>
          </p:nvSpPr>
          <p:spPr>
            <a:xfrm>
              <a:off x="400725" y="976750"/>
              <a:ext cx="34225" cy="34225"/>
            </a:xfrm>
            <a:custGeom>
              <a:rect b="b" l="l" r="r" t="t"/>
              <a:pathLst>
                <a:path extrusionOk="0" h="1369" w="1369">
                  <a:moveTo>
                    <a:pt x="1368" y="700"/>
                  </a:moveTo>
                  <a:cubicBezTo>
                    <a:pt x="1368" y="1064"/>
                    <a:pt x="1065" y="1368"/>
                    <a:pt x="669" y="1368"/>
                  </a:cubicBezTo>
                  <a:cubicBezTo>
                    <a:pt x="305" y="1368"/>
                    <a:pt x="1" y="1064"/>
                    <a:pt x="1" y="700"/>
                  </a:cubicBezTo>
                  <a:cubicBezTo>
                    <a:pt x="1" y="304"/>
                    <a:pt x="305" y="0"/>
                    <a:pt x="669" y="0"/>
                  </a:cubicBezTo>
                  <a:cubicBezTo>
                    <a:pt x="1065" y="0"/>
                    <a:pt x="1368" y="304"/>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7" name="Google Shape;4587;p26"/>
            <p:cNvSpPr/>
            <p:nvPr/>
          </p:nvSpPr>
          <p:spPr>
            <a:xfrm>
              <a:off x="1241925" y="2169025"/>
              <a:ext cx="34225" cy="34200"/>
            </a:xfrm>
            <a:custGeom>
              <a:rect b="b" l="l" r="r" t="t"/>
              <a:pathLst>
                <a:path extrusionOk="0" h="1368" w="1369">
                  <a:moveTo>
                    <a:pt x="1369" y="699"/>
                  </a:moveTo>
                  <a:cubicBezTo>
                    <a:pt x="1369" y="1064"/>
                    <a:pt x="1065" y="1368"/>
                    <a:pt x="700" y="1368"/>
                  </a:cubicBezTo>
                  <a:cubicBezTo>
                    <a:pt x="305" y="1368"/>
                    <a:pt x="1" y="1064"/>
                    <a:pt x="1" y="699"/>
                  </a:cubicBezTo>
                  <a:cubicBezTo>
                    <a:pt x="1" y="304"/>
                    <a:pt x="305" y="0"/>
                    <a:pt x="700" y="0"/>
                  </a:cubicBezTo>
                  <a:cubicBezTo>
                    <a:pt x="1065" y="0"/>
                    <a:pt x="1369" y="304"/>
                    <a:pt x="1369"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8" name="Google Shape;4588;p26"/>
            <p:cNvSpPr/>
            <p:nvPr/>
          </p:nvSpPr>
          <p:spPr>
            <a:xfrm>
              <a:off x="986600" y="2494250"/>
              <a:ext cx="34225" cy="34225"/>
            </a:xfrm>
            <a:custGeom>
              <a:rect b="b" l="l" r="r" t="t"/>
              <a:pathLst>
                <a:path extrusionOk="0" h="1369" w="1369">
                  <a:moveTo>
                    <a:pt x="1369" y="669"/>
                  </a:moveTo>
                  <a:cubicBezTo>
                    <a:pt x="1369" y="1064"/>
                    <a:pt x="1065" y="1368"/>
                    <a:pt x="700" y="1368"/>
                  </a:cubicBezTo>
                  <a:cubicBezTo>
                    <a:pt x="305" y="1368"/>
                    <a:pt x="1" y="1064"/>
                    <a:pt x="1" y="669"/>
                  </a:cubicBezTo>
                  <a:cubicBezTo>
                    <a:pt x="1" y="304"/>
                    <a:pt x="30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9" name="Google Shape;4589;p26"/>
            <p:cNvSpPr/>
            <p:nvPr/>
          </p:nvSpPr>
          <p:spPr>
            <a:xfrm>
              <a:off x="601350" y="2239675"/>
              <a:ext cx="34200" cy="34225"/>
            </a:xfrm>
            <a:custGeom>
              <a:rect b="b" l="l" r="r" t="t"/>
              <a:pathLst>
                <a:path extrusionOk="0" h="1369" w="1368">
                  <a:moveTo>
                    <a:pt x="1368" y="670"/>
                  </a:moveTo>
                  <a:cubicBezTo>
                    <a:pt x="1368" y="1065"/>
                    <a:pt x="1064" y="1369"/>
                    <a:pt x="669" y="1369"/>
                  </a:cubicBezTo>
                  <a:cubicBezTo>
                    <a:pt x="304" y="1369"/>
                    <a:pt x="0" y="1065"/>
                    <a:pt x="0" y="670"/>
                  </a:cubicBezTo>
                  <a:cubicBezTo>
                    <a:pt x="0" y="305"/>
                    <a:pt x="304" y="1"/>
                    <a:pt x="669" y="1"/>
                  </a:cubicBezTo>
                  <a:cubicBezTo>
                    <a:pt x="1064" y="31"/>
                    <a:pt x="1368" y="335"/>
                    <a:pt x="1368" y="67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0" name="Google Shape;4590;p26"/>
            <p:cNvSpPr/>
            <p:nvPr/>
          </p:nvSpPr>
          <p:spPr>
            <a:xfrm>
              <a:off x="548150" y="2859750"/>
              <a:ext cx="34225" cy="34225"/>
            </a:xfrm>
            <a:custGeom>
              <a:rect b="b" l="l" r="r" t="t"/>
              <a:pathLst>
                <a:path extrusionOk="0" h="1369" w="1369">
                  <a:moveTo>
                    <a:pt x="1368" y="669"/>
                  </a:moveTo>
                  <a:cubicBezTo>
                    <a:pt x="1368" y="1065"/>
                    <a:pt x="1034" y="1368"/>
                    <a:pt x="669" y="1368"/>
                  </a:cubicBezTo>
                  <a:cubicBezTo>
                    <a:pt x="304" y="1368"/>
                    <a:pt x="0" y="1065"/>
                    <a:pt x="0" y="669"/>
                  </a:cubicBezTo>
                  <a:cubicBezTo>
                    <a:pt x="0" y="305"/>
                    <a:pt x="304" y="1"/>
                    <a:pt x="669" y="1"/>
                  </a:cubicBezTo>
                  <a:cubicBezTo>
                    <a:pt x="1034" y="1"/>
                    <a:pt x="1368" y="305"/>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1" name="Google Shape;4591;p26"/>
            <p:cNvSpPr/>
            <p:nvPr/>
          </p:nvSpPr>
          <p:spPr>
            <a:xfrm>
              <a:off x="363500" y="3176625"/>
              <a:ext cx="34225" cy="34225"/>
            </a:xfrm>
            <a:custGeom>
              <a:rect b="b" l="l" r="r" t="t"/>
              <a:pathLst>
                <a:path extrusionOk="0" h="1369" w="1369">
                  <a:moveTo>
                    <a:pt x="1368" y="700"/>
                  </a:moveTo>
                  <a:cubicBezTo>
                    <a:pt x="1368" y="1064"/>
                    <a:pt x="1064" y="1368"/>
                    <a:pt x="699" y="1368"/>
                  </a:cubicBezTo>
                  <a:cubicBezTo>
                    <a:pt x="304" y="1368"/>
                    <a:pt x="0" y="1064"/>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2" name="Google Shape;4592;p26"/>
            <p:cNvSpPr/>
            <p:nvPr/>
          </p:nvSpPr>
          <p:spPr>
            <a:xfrm>
              <a:off x="805000" y="1453950"/>
              <a:ext cx="34200" cy="34225"/>
            </a:xfrm>
            <a:custGeom>
              <a:rect b="b" l="l" r="r" t="t"/>
              <a:pathLst>
                <a:path extrusionOk="0" h="1369" w="1368">
                  <a:moveTo>
                    <a:pt x="1368" y="670"/>
                  </a:moveTo>
                  <a:cubicBezTo>
                    <a:pt x="1368" y="1065"/>
                    <a:pt x="1064" y="1369"/>
                    <a:pt x="699" y="1369"/>
                  </a:cubicBezTo>
                  <a:cubicBezTo>
                    <a:pt x="304" y="1369"/>
                    <a:pt x="0" y="1065"/>
                    <a:pt x="0" y="670"/>
                  </a:cubicBezTo>
                  <a:cubicBezTo>
                    <a:pt x="0" y="305"/>
                    <a:pt x="304" y="1"/>
                    <a:pt x="699" y="1"/>
                  </a:cubicBezTo>
                  <a:cubicBezTo>
                    <a:pt x="1064" y="1"/>
                    <a:pt x="1368" y="305"/>
                    <a:pt x="1368" y="67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3" name="Google Shape;4593;p26"/>
            <p:cNvSpPr/>
            <p:nvPr/>
          </p:nvSpPr>
          <p:spPr>
            <a:xfrm>
              <a:off x="888575" y="2111275"/>
              <a:ext cx="34225" cy="34200"/>
            </a:xfrm>
            <a:custGeom>
              <a:rect b="b" l="l" r="r" t="t"/>
              <a:pathLst>
                <a:path extrusionOk="0" h="1368" w="1369">
                  <a:moveTo>
                    <a:pt x="1369" y="669"/>
                  </a:moveTo>
                  <a:cubicBezTo>
                    <a:pt x="1369" y="1064"/>
                    <a:pt x="1065" y="1368"/>
                    <a:pt x="700" y="1368"/>
                  </a:cubicBezTo>
                  <a:cubicBezTo>
                    <a:pt x="305" y="1368"/>
                    <a:pt x="1" y="1064"/>
                    <a:pt x="1" y="669"/>
                  </a:cubicBezTo>
                  <a:cubicBezTo>
                    <a:pt x="1" y="304"/>
                    <a:pt x="30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9">
    <p:spTree>
      <p:nvGrpSpPr>
        <p:cNvPr id="4594" name="Shape 4594"/>
        <p:cNvGrpSpPr/>
        <p:nvPr/>
      </p:nvGrpSpPr>
      <p:grpSpPr>
        <a:xfrm>
          <a:off x="0" y="0"/>
          <a:ext cx="0" cy="0"/>
          <a:chOff x="0" y="0"/>
          <a:chExt cx="0" cy="0"/>
        </a:xfrm>
      </p:grpSpPr>
      <p:grpSp>
        <p:nvGrpSpPr>
          <p:cNvPr id="4595" name="Google Shape;4595;p27"/>
          <p:cNvGrpSpPr/>
          <p:nvPr/>
        </p:nvGrpSpPr>
        <p:grpSpPr>
          <a:xfrm rot="-778054">
            <a:off x="3248929" y="772075"/>
            <a:ext cx="7706697" cy="7263245"/>
            <a:chOff x="2905900" y="1175475"/>
            <a:chExt cx="7706675" cy="7263225"/>
          </a:xfrm>
        </p:grpSpPr>
        <p:sp>
          <p:nvSpPr>
            <p:cNvPr id="4596" name="Google Shape;4596;p27"/>
            <p:cNvSpPr/>
            <p:nvPr/>
          </p:nvSpPr>
          <p:spPr>
            <a:xfrm>
              <a:off x="2928900" y="2844350"/>
              <a:ext cx="6739500" cy="5594350"/>
            </a:xfrm>
            <a:custGeom>
              <a:rect b="b" l="l" r="r" t="t"/>
              <a:pathLst>
                <a:path extrusionOk="0" h="223774" w="269580">
                  <a:moveTo>
                    <a:pt x="174016" y="46210"/>
                  </a:moveTo>
                  <a:lnTo>
                    <a:pt x="216965" y="64022"/>
                  </a:lnTo>
                  <a:lnTo>
                    <a:pt x="161979" y="65268"/>
                  </a:lnTo>
                  <a:lnTo>
                    <a:pt x="174016" y="46210"/>
                  </a:lnTo>
                  <a:close/>
                  <a:moveTo>
                    <a:pt x="106172" y="18003"/>
                  </a:moveTo>
                  <a:lnTo>
                    <a:pt x="173681" y="46058"/>
                  </a:lnTo>
                  <a:lnTo>
                    <a:pt x="161523" y="65298"/>
                  </a:lnTo>
                  <a:lnTo>
                    <a:pt x="158970" y="65359"/>
                  </a:lnTo>
                  <a:lnTo>
                    <a:pt x="106172" y="18003"/>
                  </a:lnTo>
                  <a:close/>
                  <a:moveTo>
                    <a:pt x="105777" y="18185"/>
                  </a:moveTo>
                  <a:lnTo>
                    <a:pt x="158362" y="65359"/>
                  </a:lnTo>
                  <a:lnTo>
                    <a:pt x="117875" y="66271"/>
                  </a:lnTo>
                  <a:lnTo>
                    <a:pt x="105777" y="18185"/>
                  </a:lnTo>
                  <a:close/>
                  <a:moveTo>
                    <a:pt x="161249" y="65694"/>
                  </a:moveTo>
                  <a:lnTo>
                    <a:pt x="160581" y="66788"/>
                  </a:lnTo>
                  <a:lnTo>
                    <a:pt x="159395" y="65724"/>
                  </a:lnTo>
                  <a:lnTo>
                    <a:pt x="161249" y="65694"/>
                  </a:lnTo>
                  <a:close/>
                  <a:moveTo>
                    <a:pt x="105291" y="18003"/>
                  </a:moveTo>
                  <a:lnTo>
                    <a:pt x="117449" y="66302"/>
                  </a:lnTo>
                  <a:lnTo>
                    <a:pt x="91127" y="66909"/>
                  </a:lnTo>
                  <a:lnTo>
                    <a:pt x="105291" y="18003"/>
                  </a:lnTo>
                  <a:close/>
                  <a:moveTo>
                    <a:pt x="92312" y="48915"/>
                  </a:moveTo>
                  <a:lnTo>
                    <a:pt x="90671" y="66940"/>
                  </a:lnTo>
                  <a:cubicBezTo>
                    <a:pt x="90671" y="67061"/>
                    <a:pt x="90731" y="67153"/>
                    <a:pt x="90823" y="67183"/>
                  </a:cubicBezTo>
                  <a:lnTo>
                    <a:pt x="90853" y="67183"/>
                  </a:lnTo>
                  <a:lnTo>
                    <a:pt x="92525" y="76302"/>
                  </a:lnTo>
                  <a:lnTo>
                    <a:pt x="65868" y="72107"/>
                  </a:lnTo>
                  <a:lnTo>
                    <a:pt x="92312" y="48915"/>
                  </a:lnTo>
                  <a:close/>
                  <a:moveTo>
                    <a:pt x="117571" y="66697"/>
                  </a:moveTo>
                  <a:lnTo>
                    <a:pt x="121097" y="80770"/>
                  </a:lnTo>
                  <a:lnTo>
                    <a:pt x="92981" y="76362"/>
                  </a:lnTo>
                  <a:lnTo>
                    <a:pt x="91309" y="67305"/>
                  </a:lnTo>
                  <a:lnTo>
                    <a:pt x="117571" y="66697"/>
                  </a:lnTo>
                  <a:close/>
                  <a:moveTo>
                    <a:pt x="35411" y="44204"/>
                  </a:moveTo>
                  <a:lnTo>
                    <a:pt x="65047" y="71955"/>
                  </a:lnTo>
                  <a:lnTo>
                    <a:pt x="11855" y="84812"/>
                  </a:lnTo>
                  <a:lnTo>
                    <a:pt x="11855" y="84812"/>
                  </a:lnTo>
                  <a:lnTo>
                    <a:pt x="35411" y="44204"/>
                  </a:lnTo>
                  <a:close/>
                  <a:moveTo>
                    <a:pt x="66932" y="72685"/>
                  </a:moveTo>
                  <a:lnTo>
                    <a:pt x="92677" y="76727"/>
                  </a:lnTo>
                  <a:lnTo>
                    <a:pt x="94592" y="87244"/>
                  </a:lnTo>
                  <a:lnTo>
                    <a:pt x="66932" y="72685"/>
                  </a:lnTo>
                  <a:close/>
                  <a:moveTo>
                    <a:pt x="65503" y="72381"/>
                  </a:moveTo>
                  <a:lnTo>
                    <a:pt x="65625" y="72502"/>
                  </a:lnTo>
                  <a:lnTo>
                    <a:pt x="94196" y="87518"/>
                  </a:lnTo>
                  <a:lnTo>
                    <a:pt x="44682" y="80861"/>
                  </a:lnTo>
                  <a:lnTo>
                    <a:pt x="65503" y="72381"/>
                  </a:lnTo>
                  <a:close/>
                  <a:moveTo>
                    <a:pt x="93011" y="76818"/>
                  </a:moveTo>
                  <a:lnTo>
                    <a:pt x="120124" y="81043"/>
                  </a:lnTo>
                  <a:lnTo>
                    <a:pt x="94987" y="87518"/>
                  </a:lnTo>
                  <a:lnTo>
                    <a:pt x="93011" y="76818"/>
                  </a:lnTo>
                  <a:close/>
                  <a:moveTo>
                    <a:pt x="45047" y="81317"/>
                  </a:moveTo>
                  <a:lnTo>
                    <a:pt x="93984" y="87882"/>
                  </a:lnTo>
                  <a:lnTo>
                    <a:pt x="70062" y="96788"/>
                  </a:lnTo>
                  <a:cubicBezTo>
                    <a:pt x="70062" y="96728"/>
                    <a:pt x="70032" y="96667"/>
                    <a:pt x="69971" y="96636"/>
                  </a:cubicBezTo>
                  <a:lnTo>
                    <a:pt x="45047" y="81317"/>
                  </a:lnTo>
                  <a:close/>
                  <a:moveTo>
                    <a:pt x="160702" y="67396"/>
                  </a:moveTo>
                  <a:lnTo>
                    <a:pt x="177116" y="82198"/>
                  </a:lnTo>
                  <a:lnTo>
                    <a:pt x="141614" y="97579"/>
                  </a:lnTo>
                  <a:lnTo>
                    <a:pt x="160702" y="67396"/>
                  </a:lnTo>
                  <a:close/>
                  <a:moveTo>
                    <a:pt x="120580" y="81347"/>
                  </a:moveTo>
                  <a:lnTo>
                    <a:pt x="104379" y="102168"/>
                  </a:lnTo>
                  <a:lnTo>
                    <a:pt x="95230" y="87852"/>
                  </a:lnTo>
                  <a:lnTo>
                    <a:pt x="120580" y="81347"/>
                  </a:lnTo>
                  <a:close/>
                  <a:moveTo>
                    <a:pt x="94835" y="88004"/>
                  </a:moveTo>
                  <a:lnTo>
                    <a:pt x="104105" y="102503"/>
                  </a:lnTo>
                  <a:lnTo>
                    <a:pt x="103619" y="103171"/>
                  </a:lnTo>
                  <a:lnTo>
                    <a:pt x="70883" y="96940"/>
                  </a:lnTo>
                  <a:lnTo>
                    <a:pt x="94835" y="88004"/>
                  </a:lnTo>
                  <a:close/>
                  <a:moveTo>
                    <a:pt x="104349" y="102898"/>
                  </a:moveTo>
                  <a:lnTo>
                    <a:pt x="104653" y="103354"/>
                  </a:lnTo>
                  <a:lnTo>
                    <a:pt x="104075" y="103232"/>
                  </a:lnTo>
                  <a:lnTo>
                    <a:pt x="104349" y="102898"/>
                  </a:lnTo>
                  <a:close/>
                  <a:moveTo>
                    <a:pt x="158818" y="65815"/>
                  </a:moveTo>
                  <a:lnTo>
                    <a:pt x="160338" y="67183"/>
                  </a:lnTo>
                  <a:lnTo>
                    <a:pt x="140884" y="97913"/>
                  </a:lnTo>
                  <a:cubicBezTo>
                    <a:pt x="140854" y="98004"/>
                    <a:pt x="140854" y="98095"/>
                    <a:pt x="140884" y="98156"/>
                  </a:cubicBezTo>
                  <a:lnTo>
                    <a:pt x="140945" y="98186"/>
                  </a:lnTo>
                  <a:lnTo>
                    <a:pt x="140854" y="98186"/>
                  </a:lnTo>
                  <a:lnTo>
                    <a:pt x="110428" y="104448"/>
                  </a:lnTo>
                  <a:lnTo>
                    <a:pt x="105169" y="103445"/>
                  </a:lnTo>
                  <a:lnTo>
                    <a:pt x="104622" y="102533"/>
                  </a:lnTo>
                  <a:lnTo>
                    <a:pt x="121218" y="81195"/>
                  </a:lnTo>
                  <a:lnTo>
                    <a:pt x="121401" y="81165"/>
                  </a:lnTo>
                  <a:cubicBezTo>
                    <a:pt x="121522" y="81104"/>
                    <a:pt x="121583" y="81013"/>
                    <a:pt x="121553" y="80922"/>
                  </a:cubicBezTo>
                  <a:lnTo>
                    <a:pt x="117996" y="66727"/>
                  </a:lnTo>
                  <a:lnTo>
                    <a:pt x="158818" y="65815"/>
                  </a:lnTo>
                  <a:close/>
                  <a:moveTo>
                    <a:pt x="105473" y="103931"/>
                  </a:moveTo>
                  <a:lnTo>
                    <a:pt x="109394" y="104691"/>
                  </a:lnTo>
                  <a:lnTo>
                    <a:pt x="106355" y="105299"/>
                  </a:lnTo>
                  <a:lnTo>
                    <a:pt x="105473" y="103931"/>
                  </a:lnTo>
                  <a:close/>
                  <a:moveTo>
                    <a:pt x="103771" y="103567"/>
                  </a:moveTo>
                  <a:lnTo>
                    <a:pt x="104926" y="103810"/>
                  </a:lnTo>
                  <a:lnTo>
                    <a:pt x="105899" y="105360"/>
                  </a:lnTo>
                  <a:lnTo>
                    <a:pt x="101735" y="106241"/>
                  </a:lnTo>
                  <a:lnTo>
                    <a:pt x="103771" y="103567"/>
                  </a:lnTo>
                  <a:close/>
                  <a:moveTo>
                    <a:pt x="218029" y="64903"/>
                  </a:moveTo>
                  <a:lnTo>
                    <a:pt x="209244" y="110466"/>
                  </a:lnTo>
                  <a:lnTo>
                    <a:pt x="209214" y="110406"/>
                  </a:lnTo>
                  <a:lnTo>
                    <a:pt x="177876" y="82290"/>
                  </a:lnTo>
                  <a:lnTo>
                    <a:pt x="218029" y="64903"/>
                  </a:lnTo>
                  <a:close/>
                  <a:moveTo>
                    <a:pt x="140854" y="98551"/>
                  </a:moveTo>
                  <a:lnTo>
                    <a:pt x="154532" y="112837"/>
                  </a:lnTo>
                  <a:lnTo>
                    <a:pt x="154532" y="112837"/>
                  </a:lnTo>
                  <a:lnTo>
                    <a:pt x="111461" y="104630"/>
                  </a:lnTo>
                  <a:lnTo>
                    <a:pt x="140854" y="98551"/>
                  </a:lnTo>
                  <a:close/>
                  <a:moveTo>
                    <a:pt x="69971" y="97092"/>
                  </a:moveTo>
                  <a:cubicBezTo>
                    <a:pt x="70001" y="97123"/>
                    <a:pt x="70032" y="97153"/>
                    <a:pt x="70093" y="97183"/>
                  </a:cubicBezTo>
                  <a:lnTo>
                    <a:pt x="103346" y="103536"/>
                  </a:lnTo>
                  <a:lnTo>
                    <a:pt x="101127" y="106393"/>
                  </a:lnTo>
                  <a:lnTo>
                    <a:pt x="59089" y="115056"/>
                  </a:lnTo>
                  <a:lnTo>
                    <a:pt x="69971" y="97092"/>
                  </a:lnTo>
                  <a:close/>
                  <a:moveTo>
                    <a:pt x="100701" y="106880"/>
                  </a:moveTo>
                  <a:lnTo>
                    <a:pt x="86294" y="125421"/>
                  </a:lnTo>
                  <a:lnTo>
                    <a:pt x="59667" y="115360"/>
                  </a:lnTo>
                  <a:lnTo>
                    <a:pt x="100701" y="106880"/>
                  </a:lnTo>
                  <a:close/>
                  <a:moveTo>
                    <a:pt x="63466" y="72745"/>
                  </a:moveTo>
                  <a:lnTo>
                    <a:pt x="43922" y="80709"/>
                  </a:lnTo>
                  <a:cubicBezTo>
                    <a:pt x="43922" y="80739"/>
                    <a:pt x="43922" y="80739"/>
                    <a:pt x="43892" y="80739"/>
                  </a:cubicBezTo>
                  <a:lnTo>
                    <a:pt x="43740" y="80709"/>
                  </a:lnTo>
                  <a:cubicBezTo>
                    <a:pt x="43618" y="80709"/>
                    <a:pt x="43557" y="80739"/>
                    <a:pt x="43527" y="80861"/>
                  </a:cubicBezTo>
                  <a:lnTo>
                    <a:pt x="30791" y="127397"/>
                  </a:lnTo>
                  <a:lnTo>
                    <a:pt x="12098" y="85177"/>
                  </a:lnTo>
                  <a:lnTo>
                    <a:pt x="63466" y="72745"/>
                  </a:lnTo>
                  <a:close/>
                  <a:moveTo>
                    <a:pt x="110428" y="104874"/>
                  </a:moveTo>
                  <a:lnTo>
                    <a:pt x="154866" y="113323"/>
                  </a:lnTo>
                  <a:lnTo>
                    <a:pt x="147997" y="133689"/>
                  </a:lnTo>
                  <a:lnTo>
                    <a:pt x="119486" y="125907"/>
                  </a:lnTo>
                  <a:lnTo>
                    <a:pt x="119455" y="125877"/>
                  </a:lnTo>
                  <a:lnTo>
                    <a:pt x="106568" y="105664"/>
                  </a:lnTo>
                  <a:lnTo>
                    <a:pt x="110428" y="104874"/>
                  </a:lnTo>
                  <a:close/>
                  <a:moveTo>
                    <a:pt x="106172" y="105725"/>
                  </a:moveTo>
                  <a:lnTo>
                    <a:pt x="119060" y="125907"/>
                  </a:lnTo>
                  <a:lnTo>
                    <a:pt x="96719" y="139707"/>
                  </a:lnTo>
                  <a:lnTo>
                    <a:pt x="86689" y="125603"/>
                  </a:lnTo>
                  <a:lnTo>
                    <a:pt x="101339" y="106728"/>
                  </a:lnTo>
                  <a:lnTo>
                    <a:pt x="106172" y="105725"/>
                  </a:lnTo>
                  <a:close/>
                  <a:moveTo>
                    <a:pt x="191736" y="110041"/>
                  </a:moveTo>
                  <a:lnTo>
                    <a:pt x="209062" y="110770"/>
                  </a:lnTo>
                  <a:lnTo>
                    <a:pt x="181523" y="141379"/>
                  </a:lnTo>
                  <a:lnTo>
                    <a:pt x="191736" y="110041"/>
                  </a:lnTo>
                  <a:close/>
                  <a:moveTo>
                    <a:pt x="177481" y="82533"/>
                  </a:moveTo>
                  <a:lnTo>
                    <a:pt x="208515" y="110345"/>
                  </a:lnTo>
                  <a:lnTo>
                    <a:pt x="191584" y="109615"/>
                  </a:lnTo>
                  <a:cubicBezTo>
                    <a:pt x="191493" y="109615"/>
                    <a:pt x="191402" y="109646"/>
                    <a:pt x="191402" y="109767"/>
                  </a:cubicBezTo>
                  <a:lnTo>
                    <a:pt x="180824" y="142138"/>
                  </a:lnTo>
                  <a:lnTo>
                    <a:pt x="180642" y="142382"/>
                  </a:lnTo>
                  <a:lnTo>
                    <a:pt x="155413" y="113111"/>
                  </a:lnTo>
                  <a:cubicBezTo>
                    <a:pt x="155383" y="113080"/>
                    <a:pt x="155322" y="113080"/>
                    <a:pt x="155292" y="113050"/>
                  </a:cubicBezTo>
                  <a:lnTo>
                    <a:pt x="155231" y="113050"/>
                  </a:lnTo>
                  <a:lnTo>
                    <a:pt x="141097" y="98247"/>
                  </a:lnTo>
                  <a:lnTo>
                    <a:pt x="141188" y="98247"/>
                  </a:lnTo>
                  <a:lnTo>
                    <a:pt x="177481" y="82533"/>
                  </a:lnTo>
                  <a:close/>
                  <a:moveTo>
                    <a:pt x="155261" y="113506"/>
                  </a:moveTo>
                  <a:lnTo>
                    <a:pt x="180308" y="142564"/>
                  </a:lnTo>
                  <a:lnTo>
                    <a:pt x="148392" y="133810"/>
                  </a:lnTo>
                  <a:lnTo>
                    <a:pt x="155261" y="113506"/>
                  </a:lnTo>
                  <a:close/>
                  <a:moveTo>
                    <a:pt x="58785" y="115390"/>
                  </a:moveTo>
                  <a:cubicBezTo>
                    <a:pt x="58816" y="115421"/>
                    <a:pt x="58877" y="115482"/>
                    <a:pt x="58907" y="115482"/>
                  </a:cubicBezTo>
                  <a:lnTo>
                    <a:pt x="86081" y="125755"/>
                  </a:lnTo>
                  <a:lnTo>
                    <a:pt x="49454" y="173902"/>
                  </a:lnTo>
                  <a:lnTo>
                    <a:pt x="31551" y="128552"/>
                  </a:lnTo>
                  <a:lnTo>
                    <a:pt x="58785" y="115390"/>
                  </a:lnTo>
                  <a:close/>
                  <a:moveTo>
                    <a:pt x="96172" y="140831"/>
                  </a:moveTo>
                  <a:lnTo>
                    <a:pt x="92494" y="177093"/>
                  </a:lnTo>
                  <a:lnTo>
                    <a:pt x="50244" y="174358"/>
                  </a:lnTo>
                  <a:lnTo>
                    <a:pt x="96172" y="140831"/>
                  </a:lnTo>
                  <a:close/>
                  <a:moveTo>
                    <a:pt x="86415" y="125907"/>
                  </a:moveTo>
                  <a:lnTo>
                    <a:pt x="96446" y="140041"/>
                  </a:lnTo>
                  <a:lnTo>
                    <a:pt x="96476" y="140102"/>
                  </a:lnTo>
                  <a:cubicBezTo>
                    <a:pt x="96530" y="140138"/>
                    <a:pt x="96573" y="140152"/>
                    <a:pt x="96623" y="140152"/>
                  </a:cubicBezTo>
                  <a:cubicBezTo>
                    <a:pt x="96659" y="140152"/>
                    <a:pt x="96699" y="140145"/>
                    <a:pt x="96750" y="140132"/>
                  </a:cubicBezTo>
                  <a:lnTo>
                    <a:pt x="119151" y="126302"/>
                  </a:lnTo>
                  <a:lnTo>
                    <a:pt x="95291" y="177337"/>
                  </a:lnTo>
                  <a:lnTo>
                    <a:pt x="92859" y="177185"/>
                  </a:lnTo>
                  <a:lnTo>
                    <a:pt x="96598" y="140467"/>
                  </a:lnTo>
                  <a:cubicBezTo>
                    <a:pt x="96598" y="140406"/>
                    <a:pt x="96567" y="140315"/>
                    <a:pt x="96476" y="140284"/>
                  </a:cubicBezTo>
                  <a:cubicBezTo>
                    <a:pt x="96446" y="140269"/>
                    <a:pt x="96408" y="140262"/>
                    <a:pt x="96370" y="140262"/>
                  </a:cubicBezTo>
                  <a:cubicBezTo>
                    <a:pt x="96332" y="140262"/>
                    <a:pt x="96294" y="140269"/>
                    <a:pt x="96263" y="140284"/>
                  </a:cubicBezTo>
                  <a:lnTo>
                    <a:pt x="49606" y="174327"/>
                  </a:lnTo>
                  <a:lnTo>
                    <a:pt x="86415" y="125907"/>
                  </a:lnTo>
                  <a:close/>
                  <a:moveTo>
                    <a:pt x="119577" y="126333"/>
                  </a:moveTo>
                  <a:lnTo>
                    <a:pt x="147845" y="134084"/>
                  </a:lnTo>
                  <a:lnTo>
                    <a:pt x="135413" y="170893"/>
                  </a:lnTo>
                  <a:lnTo>
                    <a:pt x="95716" y="177397"/>
                  </a:lnTo>
                  <a:lnTo>
                    <a:pt x="119577" y="126333"/>
                  </a:lnTo>
                  <a:close/>
                  <a:moveTo>
                    <a:pt x="92829" y="177549"/>
                  </a:moveTo>
                  <a:lnTo>
                    <a:pt x="95412" y="177701"/>
                  </a:lnTo>
                  <a:cubicBezTo>
                    <a:pt x="95443" y="177701"/>
                    <a:pt x="95534" y="177701"/>
                    <a:pt x="95564" y="177671"/>
                  </a:cubicBezTo>
                  <a:cubicBezTo>
                    <a:pt x="95564" y="177701"/>
                    <a:pt x="95595" y="177732"/>
                    <a:pt x="95655" y="177762"/>
                  </a:cubicBezTo>
                  <a:lnTo>
                    <a:pt x="121127" y="192899"/>
                  </a:lnTo>
                  <a:lnTo>
                    <a:pt x="88239" y="223021"/>
                  </a:lnTo>
                  <a:lnTo>
                    <a:pt x="92829" y="177549"/>
                  </a:lnTo>
                  <a:close/>
                  <a:moveTo>
                    <a:pt x="222863" y="1"/>
                  </a:moveTo>
                  <a:cubicBezTo>
                    <a:pt x="222780" y="1"/>
                    <a:pt x="222735" y="55"/>
                    <a:pt x="222710" y="130"/>
                  </a:cubicBezTo>
                  <a:lnTo>
                    <a:pt x="209366" y="33900"/>
                  </a:lnTo>
                  <a:lnTo>
                    <a:pt x="183803" y="30252"/>
                  </a:lnTo>
                  <a:cubicBezTo>
                    <a:pt x="183712" y="30252"/>
                    <a:pt x="183651" y="30283"/>
                    <a:pt x="183590" y="30313"/>
                  </a:cubicBezTo>
                  <a:lnTo>
                    <a:pt x="173924" y="45724"/>
                  </a:lnTo>
                  <a:lnTo>
                    <a:pt x="105382" y="17243"/>
                  </a:lnTo>
                  <a:cubicBezTo>
                    <a:pt x="105342" y="17243"/>
                    <a:pt x="105301" y="17230"/>
                    <a:pt x="105270" y="17230"/>
                  </a:cubicBezTo>
                  <a:cubicBezTo>
                    <a:pt x="105254" y="17230"/>
                    <a:pt x="105240" y="17233"/>
                    <a:pt x="105230" y="17243"/>
                  </a:cubicBezTo>
                  <a:lnTo>
                    <a:pt x="105109" y="17365"/>
                  </a:lnTo>
                  <a:lnTo>
                    <a:pt x="91309" y="64934"/>
                  </a:lnTo>
                  <a:lnTo>
                    <a:pt x="92798" y="48459"/>
                  </a:lnTo>
                  <a:cubicBezTo>
                    <a:pt x="92798" y="48368"/>
                    <a:pt x="92768" y="48307"/>
                    <a:pt x="92677" y="48247"/>
                  </a:cubicBezTo>
                  <a:cubicBezTo>
                    <a:pt x="92654" y="48235"/>
                    <a:pt x="92628" y="48228"/>
                    <a:pt x="92601" y="48228"/>
                  </a:cubicBezTo>
                  <a:cubicBezTo>
                    <a:pt x="92553" y="48228"/>
                    <a:pt x="92502" y="48250"/>
                    <a:pt x="92464" y="48307"/>
                  </a:cubicBezTo>
                  <a:lnTo>
                    <a:pt x="65625" y="71864"/>
                  </a:lnTo>
                  <a:lnTo>
                    <a:pt x="65564" y="71894"/>
                  </a:lnTo>
                  <a:lnTo>
                    <a:pt x="35533" y="43748"/>
                  </a:lnTo>
                  <a:cubicBezTo>
                    <a:pt x="35511" y="43704"/>
                    <a:pt x="35456" y="43675"/>
                    <a:pt x="35416" y="43675"/>
                  </a:cubicBezTo>
                  <a:cubicBezTo>
                    <a:pt x="35401" y="43675"/>
                    <a:pt x="35389" y="43679"/>
                    <a:pt x="35381" y="43687"/>
                  </a:cubicBezTo>
                  <a:cubicBezTo>
                    <a:pt x="35320" y="43687"/>
                    <a:pt x="35259" y="43748"/>
                    <a:pt x="35229" y="43809"/>
                  </a:cubicBezTo>
                  <a:lnTo>
                    <a:pt x="11672" y="84478"/>
                  </a:lnTo>
                  <a:lnTo>
                    <a:pt x="395" y="67365"/>
                  </a:lnTo>
                  <a:cubicBezTo>
                    <a:pt x="374" y="67322"/>
                    <a:pt x="307" y="67279"/>
                    <a:pt x="237" y="67279"/>
                  </a:cubicBezTo>
                  <a:cubicBezTo>
                    <a:pt x="208" y="67279"/>
                    <a:pt x="179" y="67287"/>
                    <a:pt x="152" y="67305"/>
                  </a:cubicBezTo>
                  <a:cubicBezTo>
                    <a:pt x="91" y="67335"/>
                    <a:pt x="0" y="67396"/>
                    <a:pt x="0" y="67487"/>
                  </a:cubicBezTo>
                  <a:lnTo>
                    <a:pt x="3556" y="112898"/>
                  </a:lnTo>
                  <a:cubicBezTo>
                    <a:pt x="3556" y="112989"/>
                    <a:pt x="3648" y="113080"/>
                    <a:pt x="3769" y="113080"/>
                  </a:cubicBezTo>
                  <a:cubicBezTo>
                    <a:pt x="3891" y="113080"/>
                    <a:pt x="3952" y="112959"/>
                    <a:pt x="3952" y="112837"/>
                  </a:cubicBezTo>
                  <a:lnTo>
                    <a:pt x="456" y="68216"/>
                  </a:lnTo>
                  <a:lnTo>
                    <a:pt x="11490" y="84934"/>
                  </a:lnTo>
                  <a:cubicBezTo>
                    <a:pt x="11520" y="84964"/>
                    <a:pt x="11551" y="84995"/>
                    <a:pt x="11642" y="84995"/>
                  </a:cubicBezTo>
                  <a:lnTo>
                    <a:pt x="11642" y="85116"/>
                  </a:lnTo>
                  <a:lnTo>
                    <a:pt x="30669" y="128096"/>
                  </a:lnTo>
                  <a:cubicBezTo>
                    <a:pt x="30700" y="128157"/>
                    <a:pt x="30791" y="128187"/>
                    <a:pt x="30852" y="128187"/>
                  </a:cubicBezTo>
                  <a:cubicBezTo>
                    <a:pt x="30943" y="128187"/>
                    <a:pt x="31004" y="128126"/>
                    <a:pt x="31065" y="128035"/>
                  </a:cubicBezTo>
                  <a:lnTo>
                    <a:pt x="43861" y="81165"/>
                  </a:lnTo>
                  <a:lnTo>
                    <a:pt x="44044" y="81195"/>
                  </a:lnTo>
                  <a:lnTo>
                    <a:pt x="69576" y="96879"/>
                  </a:lnTo>
                  <a:lnTo>
                    <a:pt x="58634" y="115026"/>
                  </a:lnTo>
                  <a:lnTo>
                    <a:pt x="31156" y="128278"/>
                  </a:lnTo>
                  <a:cubicBezTo>
                    <a:pt x="31095" y="128309"/>
                    <a:pt x="31004" y="128430"/>
                    <a:pt x="31034" y="128552"/>
                  </a:cubicBezTo>
                  <a:lnTo>
                    <a:pt x="49150" y="174449"/>
                  </a:lnTo>
                  <a:cubicBezTo>
                    <a:pt x="49180" y="174510"/>
                    <a:pt x="49211" y="174540"/>
                    <a:pt x="49272" y="174540"/>
                  </a:cubicBezTo>
                  <a:lnTo>
                    <a:pt x="49393" y="174540"/>
                  </a:lnTo>
                  <a:lnTo>
                    <a:pt x="49393" y="174631"/>
                  </a:lnTo>
                  <a:cubicBezTo>
                    <a:pt x="49454" y="174692"/>
                    <a:pt x="49515" y="174783"/>
                    <a:pt x="49576" y="174783"/>
                  </a:cubicBezTo>
                  <a:lnTo>
                    <a:pt x="92403" y="177549"/>
                  </a:lnTo>
                  <a:lnTo>
                    <a:pt x="87753" y="223568"/>
                  </a:lnTo>
                  <a:cubicBezTo>
                    <a:pt x="87753" y="223629"/>
                    <a:pt x="87783" y="223720"/>
                    <a:pt x="87844" y="223751"/>
                  </a:cubicBezTo>
                  <a:cubicBezTo>
                    <a:pt x="87889" y="223766"/>
                    <a:pt x="87927" y="223773"/>
                    <a:pt x="87962" y="223773"/>
                  </a:cubicBezTo>
                  <a:cubicBezTo>
                    <a:pt x="87996" y="223773"/>
                    <a:pt x="88026" y="223766"/>
                    <a:pt x="88057" y="223751"/>
                  </a:cubicBezTo>
                  <a:cubicBezTo>
                    <a:pt x="88057" y="223751"/>
                    <a:pt x="88087" y="223751"/>
                    <a:pt x="88087" y="223720"/>
                  </a:cubicBezTo>
                  <a:lnTo>
                    <a:pt x="121583" y="193021"/>
                  </a:lnTo>
                  <a:cubicBezTo>
                    <a:pt x="121644" y="192990"/>
                    <a:pt x="121674" y="192899"/>
                    <a:pt x="121674" y="192869"/>
                  </a:cubicBezTo>
                  <a:cubicBezTo>
                    <a:pt x="121674" y="192778"/>
                    <a:pt x="121644" y="192747"/>
                    <a:pt x="121553" y="192717"/>
                  </a:cubicBezTo>
                  <a:lnTo>
                    <a:pt x="96294" y="177732"/>
                  </a:lnTo>
                  <a:lnTo>
                    <a:pt x="135565" y="171288"/>
                  </a:lnTo>
                  <a:cubicBezTo>
                    <a:pt x="135656" y="171288"/>
                    <a:pt x="135687" y="171197"/>
                    <a:pt x="135717" y="171136"/>
                  </a:cubicBezTo>
                  <a:lnTo>
                    <a:pt x="148179" y="134175"/>
                  </a:lnTo>
                  <a:lnTo>
                    <a:pt x="180672" y="143050"/>
                  </a:lnTo>
                  <a:cubicBezTo>
                    <a:pt x="180694" y="143056"/>
                    <a:pt x="180715" y="143058"/>
                    <a:pt x="180736" y="143058"/>
                  </a:cubicBezTo>
                  <a:cubicBezTo>
                    <a:pt x="180833" y="143058"/>
                    <a:pt x="180915" y="143004"/>
                    <a:pt x="180915" y="142929"/>
                  </a:cubicBezTo>
                  <a:lnTo>
                    <a:pt x="181098" y="142290"/>
                  </a:lnTo>
                  <a:lnTo>
                    <a:pt x="209427" y="110801"/>
                  </a:lnTo>
                  <a:cubicBezTo>
                    <a:pt x="209487" y="110770"/>
                    <a:pt x="209487" y="110709"/>
                    <a:pt x="209487" y="110679"/>
                  </a:cubicBezTo>
                  <a:lnTo>
                    <a:pt x="218363" y="64569"/>
                  </a:lnTo>
                  <a:cubicBezTo>
                    <a:pt x="218363" y="64478"/>
                    <a:pt x="218363" y="64417"/>
                    <a:pt x="218302" y="64356"/>
                  </a:cubicBezTo>
                  <a:cubicBezTo>
                    <a:pt x="218238" y="64335"/>
                    <a:pt x="218188" y="64313"/>
                    <a:pt x="218144" y="64313"/>
                  </a:cubicBezTo>
                  <a:cubicBezTo>
                    <a:pt x="218125" y="64313"/>
                    <a:pt x="218107" y="64317"/>
                    <a:pt x="218089" y="64326"/>
                  </a:cubicBezTo>
                  <a:lnTo>
                    <a:pt x="177420" y="81955"/>
                  </a:lnTo>
                  <a:lnTo>
                    <a:pt x="160763" y="67031"/>
                  </a:lnTo>
                  <a:lnTo>
                    <a:pt x="161645" y="65663"/>
                  </a:lnTo>
                  <a:lnTo>
                    <a:pt x="217846" y="64356"/>
                  </a:lnTo>
                  <a:cubicBezTo>
                    <a:pt x="217937" y="64356"/>
                    <a:pt x="218029" y="64295"/>
                    <a:pt x="218029" y="64204"/>
                  </a:cubicBezTo>
                  <a:cubicBezTo>
                    <a:pt x="218029" y="64143"/>
                    <a:pt x="217998" y="64022"/>
                    <a:pt x="217907" y="63991"/>
                  </a:cubicBezTo>
                  <a:lnTo>
                    <a:pt x="174168" y="45815"/>
                  </a:lnTo>
                  <a:lnTo>
                    <a:pt x="183803" y="30617"/>
                  </a:lnTo>
                  <a:lnTo>
                    <a:pt x="209396" y="34265"/>
                  </a:lnTo>
                  <a:cubicBezTo>
                    <a:pt x="209487" y="34265"/>
                    <a:pt x="209579" y="34234"/>
                    <a:pt x="209639" y="34173"/>
                  </a:cubicBezTo>
                  <a:lnTo>
                    <a:pt x="222922" y="434"/>
                  </a:lnTo>
                  <a:lnTo>
                    <a:pt x="269245" y="10252"/>
                  </a:lnTo>
                  <a:cubicBezTo>
                    <a:pt x="269272" y="10265"/>
                    <a:pt x="269297" y="10271"/>
                    <a:pt x="269320" y="10271"/>
                  </a:cubicBezTo>
                  <a:cubicBezTo>
                    <a:pt x="269403" y="10271"/>
                    <a:pt x="269458" y="10195"/>
                    <a:pt x="269458" y="10100"/>
                  </a:cubicBezTo>
                  <a:cubicBezTo>
                    <a:pt x="269580" y="10009"/>
                    <a:pt x="269549" y="9887"/>
                    <a:pt x="269428" y="9857"/>
                  </a:cubicBezTo>
                  <a:lnTo>
                    <a:pt x="222922" y="9"/>
                  </a:lnTo>
                  <a:cubicBezTo>
                    <a:pt x="222901" y="3"/>
                    <a:pt x="222881" y="1"/>
                    <a:pt x="22286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7" name="Google Shape;4597;p27"/>
            <p:cNvSpPr/>
            <p:nvPr/>
          </p:nvSpPr>
          <p:spPr>
            <a:xfrm>
              <a:off x="3997800" y="4845525"/>
              <a:ext cx="58325" cy="40500"/>
            </a:xfrm>
            <a:custGeom>
              <a:rect b="b" l="l" r="r" t="t"/>
              <a:pathLst>
                <a:path extrusionOk="0" h="1620" w="2333">
                  <a:moveTo>
                    <a:pt x="1112" y="0"/>
                  </a:moveTo>
                  <a:cubicBezTo>
                    <a:pt x="982" y="0"/>
                    <a:pt x="846" y="35"/>
                    <a:pt x="710" y="115"/>
                  </a:cubicBezTo>
                  <a:cubicBezTo>
                    <a:pt x="0" y="571"/>
                    <a:pt x="453" y="1620"/>
                    <a:pt x="1135" y="1620"/>
                  </a:cubicBezTo>
                  <a:cubicBezTo>
                    <a:pt x="1270" y="1620"/>
                    <a:pt x="1415" y="1578"/>
                    <a:pt x="1561" y="1483"/>
                  </a:cubicBezTo>
                  <a:cubicBezTo>
                    <a:pt x="2332" y="1046"/>
                    <a:pt x="1821" y="0"/>
                    <a:pt x="111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8" name="Google Shape;4598;p27"/>
            <p:cNvSpPr/>
            <p:nvPr/>
          </p:nvSpPr>
          <p:spPr>
            <a:xfrm>
              <a:off x="4372550" y="5700400"/>
              <a:ext cx="58950" cy="40500"/>
            </a:xfrm>
            <a:custGeom>
              <a:rect b="b" l="l" r="r" t="t"/>
              <a:pathLst>
                <a:path extrusionOk="0" h="1620" w="2358">
                  <a:moveTo>
                    <a:pt x="1147" y="0"/>
                  </a:moveTo>
                  <a:cubicBezTo>
                    <a:pt x="1016" y="0"/>
                    <a:pt x="876" y="35"/>
                    <a:pt x="736" y="115"/>
                  </a:cubicBezTo>
                  <a:cubicBezTo>
                    <a:pt x="0" y="571"/>
                    <a:pt x="471" y="1620"/>
                    <a:pt x="1158" y="1620"/>
                  </a:cubicBezTo>
                  <a:cubicBezTo>
                    <a:pt x="1295" y="1620"/>
                    <a:pt x="1440" y="1579"/>
                    <a:pt x="1587" y="1483"/>
                  </a:cubicBezTo>
                  <a:cubicBezTo>
                    <a:pt x="2358" y="1046"/>
                    <a:pt x="1868" y="0"/>
                    <a:pt x="114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9" name="Google Shape;4599;p27"/>
            <p:cNvSpPr/>
            <p:nvPr/>
          </p:nvSpPr>
          <p:spPr>
            <a:xfrm>
              <a:off x="4647500" y="5247950"/>
              <a:ext cx="58175" cy="40825"/>
            </a:xfrm>
            <a:custGeom>
              <a:rect b="b" l="l" r="r" t="t"/>
              <a:pathLst>
                <a:path extrusionOk="0" h="1633" w="2327">
                  <a:moveTo>
                    <a:pt x="1130" y="1"/>
                  </a:moveTo>
                  <a:cubicBezTo>
                    <a:pt x="995" y="1"/>
                    <a:pt x="853" y="39"/>
                    <a:pt x="710" y="128"/>
                  </a:cubicBezTo>
                  <a:cubicBezTo>
                    <a:pt x="0" y="584"/>
                    <a:pt x="454" y="1633"/>
                    <a:pt x="1135" y="1633"/>
                  </a:cubicBezTo>
                  <a:cubicBezTo>
                    <a:pt x="1271" y="1633"/>
                    <a:pt x="1415" y="1591"/>
                    <a:pt x="1561" y="1495"/>
                  </a:cubicBezTo>
                  <a:cubicBezTo>
                    <a:pt x="2326" y="1037"/>
                    <a:pt x="1830" y="1"/>
                    <a:pt x="113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0" name="Google Shape;4600;p27"/>
            <p:cNvSpPr/>
            <p:nvPr/>
          </p:nvSpPr>
          <p:spPr>
            <a:xfrm>
              <a:off x="4535925" y="4628950"/>
              <a:ext cx="57675" cy="40525"/>
            </a:xfrm>
            <a:custGeom>
              <a:rect b="b" l="l" r="r" t="t"/>
              <a:pathLst>
                <a:path extrusionOk="0" h="1621" w="2307">
                  <a:moveTo>
                    <a:pt x="1134" y="1"/>
                  </a:moveTo>
                  <a:cubicBezTo>
                    <a:pt x="1006" y="1"/>
                    <a:pt x="872" y="35"/>
                    <a:pt x="736" y="115"/>
                  </a:cubicBezTo>
                  <a:cubicBezTo>
                    <a:pt x="0" y="572"/>
                    <a:pt x="471" y="1620"/>
                    <a:pt x="1158" y="1620"/>
                  </a:cubicBezTo>
                  <a:cubicBezTo>
                    <a:pt x="1295" y="1620"/>
                    <a:pt x="1441" y="1579"/>
                    <a:pt x="1587" y="1483"/>
                  </a:cubicBezTo>
                  <a:cubicBezTo>
                    <a:pt x="2306" y="1046"/>
                    <a:pt x="1831" y="1"/>
                    <a:pt x="113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1" name="Google Shape;4601;p27"/>
            <p:cNvSpPr/>
            <p:nvPr/>
          </p:nvSpPr>
          <p:spPr>
            <a:xfrm>
              <a:off x="5270550" y="5014675"/>
              <a:ext cx="57600" cy="40775"/>
            </a:xfrm>
            <a:custGeom>
              <a:rect b="b" l="l" r="r" t="t"/>
              <a:pathLst>
                <a:path extrusionOk="0" h="1631" w="2304">
                  <a:moveTo>
                    <a:pt x="1130" y="0"/>
                  </a:moveTo>
                  <a:cubicBezTo>
                    <a:pt x="997" y="0"/>
                    <a:pt x="855" y="39"/>
                    <a:pt x="713" y="127"/>
                  </a:cubicBezTo>
                  <a:cubicBezTo>
                    <a:pt x="1" y="559"/>
                    <a:pt x="459" y="1630"/>
                    <a:pt x="1144" y="1630"/>
                  </a:cubicBezTo>
                  <a:cubicBezTo>
                    <a:pt x="1278" y="1630"/>
                    <a:pt x="1420" y="1589"/>
                    <a:pt x="1564" y="1495"/>
                  </a:cubicBezTo>
                  <a:cubicBezTo>
                    <a:pt x="2303" y="1036"/>
                    <a:pt x="1824" y="0"/>
                    <a:pt x="113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2" name="Google Shape;4602;p27"/>
            <p:cNvSpPr/>
            <p:nvPr/>
          </p:nvSpPr>
          <p:spPr>
            <a:xfrm>
              <a:off x="5177275" y="4503575"/>
              <a:ext cx="57550" cy="40500"/>
            </a:xfrm>
            <a:custGeom>
              <a:rect b="b" l="l" r="r" t="t"/>
              <a:pathLst>
                <a:path extrusionOk="0" h="1620" w="2302">
                  <a:moveTo>
                    <a:pt x="1133" y="0"/>
                  </a:moveTo>
                  <a:cubicBezTo>
                    <a:pt x="1006" y="0"/>
                    <a:pt x="872" y="35"/>
                    <a:pt x="736" y="115"/>
                  </a:cubicBezTo>
                  <a:cubicBezTo>
                    <a:pt x="0" y="571"/>
                    <a:pt x="449" y="1620"/>
                    <a:pt x="1130" y="1620"/>
                  </a:cubicBezTo>
                  <a:cubicBezTo>
                    <a:pt x="1266" y="1620"/>
                    <a:pt x="1410" y="1578"/>
                    <a:pt x="1556" y="1483"/>
                  </a:cubicBezTo>
                  <a:cubicBezTo>
                    <a:pt x="2302" y="1046"/>
                    <a:pt x="1830" y="0"/>
                    <a:pt x="113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3" name="Google Shape;4603;p27"/>
            <p:cNvSpPr/>
            <p:nvPr/>
          </p:nvSpPr>
          <p:spPr>
            <a:xfrm>
              <a:off x="5057700" y="5967250"/>
              <a:ext cx="58150" cy="40825"/>
            </a:xfrm>
            <a:custGeom>
              <a:rect b="b" l="l" r="r" t="t"/>
              <a:pathLst>
                <a:path extrusionOk="0" h="1633" w="2326">
                  <a:moveTo>
                    <a:pt x="1153" y="1"/>
                  </a:moveTo>
                  <a:cubicBezTo>
                    <a:pt x="1013" y="1"/>
                    <a:pt x="864" y="43"/>
                    <a:pt x="716" y="140"/>
                  </a:cubicBezTo>
                  <a:cubicBezTo>
                    <a:pt x="0" y="575"/>
                    <a:pt x="467" y="1633"/>
                    <a:pt x="1158" y="1633"/>
                  </a:cubicBezTo>
                  <a:cubicBezTo>
                    <a:pt x="1288" y="1633"/>
                    <a:pt x="1427" y="1595"/>
                    <a:pt x="1567" y="1508"/>
                  </a:cubicBezTo>
                  <a:cubicBezTo>
                    <a:pt x="2325" y="1028"/>
                    <a:pt x="1844" y="1"/>
                    <a:pt x="115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4" name="Google Shape;4604;p27"/>
            <p:cNvSpPr/>
            <p:nvPr/>
          </p:nvSpPr>
          <p:spPr>
            <a:xfrm>
              <a:off x="5883200" y="5973150"/>
              <a:ext cx="57525" cy="40550"/>
            </a:xfrm>
            <a:custGeom>
              <a:rect b="b" l="l" r="r" t="t"/>
              <a:pathLst>
                <a:path extrusionOk="0" h="1622" w="2301">
                  <a:moveTo>
                    <a:pt x="1130" y="0"/>
                  </a:moveTo>
                  <a:cubicBezTo>
                    <a:pt x="1003" y="0"/>
                    <a:pt x="870" y="36"/>
                    <a:pt x="736" y="117"/>
                  </a:cubicBezTo>
                  <a:cubicBezTo>
                    <a:pt x="1" y="573"/>
                    <a:pt x="450" y="1622"/>
                    <a:pt x="1131" y="1622"/>
                  </a:cubicBezTo>
                  <a:cubicBezTo>
                    <a:pt x="1266" y="1622"/>
                    <a:pt x="1411" y="1581"/>
                    <a:pt x="1557" y="1485"/>
                  </a:cubicBezTo>
                  <a:cubicBezTo>
                    <a:pt x="2300" y="1023"/>
                    <a:pt x="1812" y="0"/>
                    <a:pt x="113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5" name="Google Shape;4605;p27"/>
            <p:cNvSpPr/>
            <p:nvPr/>
          </p:nvSpPr>
          <p:spPr>
            <a:xfrm>
              <a:off x="5931725" y="4845275"/>
              <a:ext cx="58225" cy="40750"/>
            </a:xfrm>
            <a:custGeom>
              <a:rect b="b" l="l" r="r" t="t"/>
              <a:pathLst>
                <a:path extrusionOk="0" h="1630" w="2329">
                  <a:moveTo>
                    <a:pt x="1134" y="0"/>
                  </a:moveTo>
                  <a:cubicBezTo>
                    <a:pt x="999" y="0"/>
                    <a:pt x="855" y="38"/>
                    <a:pt x="710" y="125"/>
                  </a:cubicBezTo>
                  <a:cubicBezTo>
                    <a:pt x="0" y="581"/>
                    <a:pt x="454" y="1630"/>
                    <a:pt x="1135" y="1630"/>
                  </a:cubicBezTo>
                  <a:cubicBezTo>
                    <a:pt x="1271" y="1630"/>
                    <a:pt x="1415" y="1588"/>
                    <a:pt x="1561" y="1493"/>
                  </a:cubicBezTo>
                  <a:cubicBezTo>
                    <a:pt x="2328" y="1058"/>
                    <a:pt x="1848" y="0"/>
                    <a:pt x="113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6" name="Google Shape;4606;p27"/>
            <p:cNvSpPr/>
            <p:nvPr/>
          </p:nvSpPr>
          <p:spPr>
            <a:xfrm>
              <a:off x="5286650" y="7263675"/>
              <a:ext cx="57350" cy="41025"/>
            </a:xfrm>
            <a:custGeom>
              <a:rect b="b" l="l" r="r" t="t"/>
              <a:pathLst>
                <a:path extrusionOk="0" h="1641" w="2294">
                  <a:moveTo>
                    <a:pt x="1153" y="1"/>
                  </a:moveTo>
                  <a:cubicBezTo>
                    <a:pt x="1020" y="1"/>
                    <a:pt x="879" y="42"/>
                    <a:pt x="738" y="138"/>
                  </a:cubicBezTo>
                  <a:cubicBezTo>
                    <a:pt x="0" y="570"/>
                    <a:pt x="454" y="1641"/>
                    <a:pt x="1138" y="1641"/>
                  </a:cubicBezTo>
                  <a:cubicBezTo>
                    <a:pt x="1272" y="1641"/>
                    <a:pt x="1414" y="1600"/>
                    <a:pt x="1558" y="1506"/>
                  </a:cubicBezTo>
                  <a:cubicBezTo>
                    <a:pt x="2294" y="1049"/>
                    <a:pt x="1823" y="1"/>
                    <a:pt x="115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7" name="Google Shape;4607;p27"/>
            <p:cNvSpPr/>
            <p:nvPr/>
          </p:nvSpPr>
          <p:spPr>
            <a:xfrm>
              <a:off x="5314750" y="6321675"/>
              <a:ext cx="58850" cy="40775"/>
            </a:xfrm>
            <a:custGeom>
              <a:rect b="b" l="l" r="r" t="t"/>
              <a:pathLst>
                <a:path extrusionOk="0" h="1631" w="2354">
                  <a:moveTo>
                    <a:pt x="1168" y="1"/>
                  </a:moveTo>
                  <a:cubicBezTo>
                    <a:pt x="1031" y="1"/>
                    <a:pt x="885" y="39"/>
                    <a:pt x="738" y="128"/>
                  </a:cubicBezTo>
                  <a:cubicBezTo>
                    <a:pt x="1" y="560"/>
                    <a:pt x="476" y="1630"/>
                    <a:pt x="1167" y="1630"/>
                  </a:cubicBezTo>
                  <a:cubicBezTo>
                    <a:pt x="1302" y="1630"/>
                    <a:pt x="1445" y="1590"/>
                    <a:pt x="1589" y="1495"/>
                  </a:cubicBezTo>
                  <a:cubicBezTo>
                    <a:pt x="2354" y="1037"/>
                    <a:pt x="1879" y="1"/>
                    <a:pt x="116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8" name="Google Shape;4608;p27"/>
            <p:cNvSpPr/>
            <p:nvPr/>
          </p:nvSpPr>
          <p:spPr>
            <a:xfrm>
              <a:off x="6292525" y="7103300"/>
              <a:ext cx="58150" cy="40825"/>
            </a:xfrm>
            <a:custGeom>
              <a:rect b="b" l="l" r="r" t="t"/>
              <a:pathLst>
                <a:path extrusionOk="0" h="1633" w="2326">
                  <a:moveTo>
                    <a:pt x="1163" y="0"/>
                  </a:moveTo>
                  <a:cubicBezTo>
                    <a:pt x="1021" y="0"/>
                    <a:pt x="870" y="42"/>
                    <a:pt x="716" y="140"/>
                  </a:cubicBezTo>
                  <a:cubicBezTo>
                    <a:pt x="0" y="574"/>
                    <a:pt x="467" y="1632"/>
                    <a:pt x="1158" y="1632"/>
                  </a:cubicBezTo>
                  <a:cubicBezTo>
                    <a:pt x="1288" y="1632"/>
                    <a:pt x="1427" y="1594"/>
                    <a:pt x="1567" y="1507"/>
                  </a:cubicBezTo>
                  <a:cubicBezTo>
                    <a:pt x="2325" y="1027"/>
                    <a:pt x="1865" y="0"/>
                    <a:pt x="116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9" name="Google Shape;4609;p27"/>
            <p:cNvSpPr/>
            <p:nvPr/>
          </p:nvSpPr>
          <p:spPr>
            <a:xfrm>
              <a:off x="6776025" y="5652975"/>
              <a:ext cx="57450" cy="40775"/>
            </a:xfrm>
            <a:custGeom>
              <a:rect b="b" l="l" r="r" t="t"/>
              <a:pathLst>
                <a:path extrusionOk="0" h="1631" w="2298">
                  <a:moveTo>
                    <a:pt x="1143" y="1"/>
                  </a:moveTo>
                  <a:cubicBezTo>
                    <a:pt x="1013" y="1"/>
                    <a:pt x="876" y="39"/>
                    <a:pt x="738" y="127"/>
                  </a:cubicBezTo>
                  <a:cubicBezTo>
                    <a:pt x="1" y="560"/>
                    <a:pt x="455" y="1630"/>
                    <a:pt x="1139" y="1630"/>
                  </a:cubicBezTo>
                  <a:cubicBezTo>
                    <a:pt x="1272" y="1630"/>
                    <a:pt x="1415" y="1590"/>
                    <a:pt x="1559" y="1495"/>
                  </a:cubicBezTo>
                  <a:cubicBezTo>
                    <a:pt x="2298" y="1036"/>
                    <a:pt x="1819" y="1"/>
                    <a:pt x="114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0" name="Google Shape;4610;p27"/>
            <p:cNvSpPr/>
            <p:nvPr/>
          </p:nvSpPr>
          <p:spPr>
            <a:xfrm>
              <a:off x="6423500" y="5285500"/>
              <a:ext cx="58200" cy="40500"/>
            </a:xfrm>
            <a:custGeom>
              <a:rect b="b" l="l" r="r" t="t"/>
              <a:pathLst>
                <a:path extrusionOk="0" h="1620" w="2328">
                  <a:moveTo>
                    <a:pt x="1135" y="0"/>
                  </a:moveTo>
                  <a:cubicBezTo>
                    <a:pt x="1007" y="0"/>
                    <a:pt x="872" y="35"/>
                    <a:pt x="736" y="115"/>
                  </a:cubicBezTo>
                  <a:cubicBezTo>
                    <a:pt x="0" y="571"/>
                    <a:pt x="471" y="1620"/>
                    <a:pt x="1141" y="1620"/>
                  </a:cubicBezTo>
                  <a:cubicBezTo>
                    <a:pt x="1274" y="1620"/>
                    <a:pt x="1415" y="1579"/>
                    <a:pt x="1556" y="1483"/>
                  </a:cubicBezTo>
                  <a:cubicBezTo>
                    <a:pt x="2327" y="1046"/>
                    <a:pt x="1838" y="0"/>
                    <a:pt x="113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1" name="Google Shape;4611;p27"/>
            <p:cNvSpPr/>
            <p:nvPr/>
          </p:nvSpPr>
          <p:spPr>
            <a:xfrm>
              <a:off x="7421050" y="6393875"/>
              <a:ext cx="57575" cy="40775"/>
            </a:xfrm>
            <a:custGeom>
              <a:rect b="b" l="l" r="r" t="t"/>
              <a:pathLst>
                <a:path extrusionOk="0" h="1631" w="2303">
                  <a:moveTo>
                    <a:pt x="1130" y="0"/>
                  </a:moveTo>
                  <a:cubicBezTo>
                    <a:pt x="997" y="0"/>
                    <a:pt x="855" y="39"/>
                    <a:pt x="713" y="127"/>
                  </a:cubicBezTo>
                  <a:cubicBezTo>
                    <a:pt x="1" y="559"/>
                    <a:pt x="459" y="1630"/>
                    <a:pt x="1144" y="1630"/>
                  </a:cubicBezTo>
                  <a:cubicBezTo>
                    <a:pt x="1277" y="1630"/>
                    <a:pt x="1420" y="1589"/>
                    <a:pt x="1564" y="1495"/>
                  </a:cubicBezTo>
                  <a:cubicBezTo>
                    <a:pt x="2303" y="1036"/>
                    <a:pt x="1824" y="0"/>
                    <a:pt x="113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2" name="Google Shape;4612;p27"/>
            <p:cNvSpPr/>
            <p:nvPr/>
          </p:nvSpPr>
          <p:spPr>
            <a:xfrm>
              <a:off x="8126400" y="5589200"/>
              <a:ext cx="57600" cy="40775"/>
            </a:xfrm>
            <a:custGeom>
              <a:rect b="b" l="l" r="r" t="t"/>
              <a:pathLst>
                <a:path extrusionOk="0" h="1631" w="2304">
                  <a:moveTo>
                    <a:pt x="1146" y="0"/>
                  </a:moveTo>
                  <a:cubicBezTo>
                    <a:pt x="1015" y="0"/>
                    <a:pt x="876" y="38"/>
                    <a:pt x="736" y="125"/>
                  </a:cubicBezTo>
                  <a:cubicBezTo>
                    <a:pt x="1" y="582"/>
                    <a:pt x="471" y="1630"/>
                    <a:pt x="1159" y="1630"/>
                  </a:cubicBezTo>
                  <a:cubicBezTo>
                    <a:pt x="1296" y="1630"/>
                    <a:pt x="1441" y="1589"/>
                    <a:pt x="1587" y="1493"/>
                  </a:cubicBezTo>
                  <a:cubicBezTo>
                    <a:pt x="2303" y="1058"/>
                    <a:pt x="1836" y="0"/>
                    <a:pt x="114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3" name="Google Shape;4613;p27"/>
            <p:cNvSpPr/>
            <p:nvPr/>
          </p:nvSpPr>
          <p:spPr>
            <a:xfrm>
              <a:off x="7689425" y="5573200"/>
              <a:ext cx="58850" cy="40750"/>
            </a:xfrm>
            <a:custGeom>
              <a:rect b="b" l="l" r="r" t="t"/>
              <a:pathLst>
                <a:path extrusionOk="0" h="1630" w="2354">
                  <a:moveTo>
                    <a:pt x="1168" y="0"/>
                  </a:moveTo>
                  <a:cubicBezTo>
                    <a:pt x="1031" y="0"/>
                    <a:pt x="885" y="39"/>
                    <a:pt x="738" y="127"/>
                  </a:cubicBezTo>
                  <a:cubicBezTo>
                    <a:pt x="0" y="559"/>
                    <a:pt x="476" y="1630"/>
                    <a:pt x="1167" y="1630"/>
                  </a:cubicBezTo>
                  <a:cubicBezTo>
                    <a:pt x="1302" y="1630"/>
                    <a:pt x="1445" y="1589"/>
                    <a:pt x="1589" y="1495"/>
                  </a:cubicBezTo>
                  <a:cubicBezTo>
                    <a:pt x="2353" y="1036"/>
                    <a:pt x="1879" y="0"/>
                    <a:pt x="116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4" name="Google Shape;4614;p27"/>
            <p:cNvSpPr/>
            <p:nvPr/>
          </p:nvSpPr>
          <p:spPr>
            <a:xfrm>
              <a:off x="8348175" y="4434425"/>
              <a:ext cx="58325" cy="40500"/>
            </a:xfrm>
            <a:custGeom>
              <a:rect b="b" l="l" r="r" t="t"/>
              <a:pathLst>
                <a:path extrusionOk="0" h="1620" w="2333">
                  <a:moveTo>
                    <a:pt x="1122" y="0"/>
                  </a:moveTo>
                  <a:cubicBezTo>
                    <a:pt x="991" y="0"/>
                    <a:pt x="851" y="35"/>
                    <a:pt x="710" y="115"/>
                  </a:cubicBezTo>
                  <a:cubicBezTo>
                    <a:pt x="1" y="571"/>
                    <a:pt x="454" y="1620"/>
                    <a:pt x="1135" y="1620"/>
                  </a:cubicBezTo>
                  <a:cubicBezTo>
                    <a:pt x="1271" y="1620"/>
                    <a:pt x="1415" y="1578"/>
                    <a:pt x="1562" y="1483"/>
                  </a:cubicBezTo>
                  <a:cubicBezTo>
                    <a:pt x="2333" y="1046"/>
                    <a:pt x="1843" y="0"/>
                    <a:pt x="112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5" name="Google Shape;4615;p27"/>
            <p:cNvSpPr/>
            <p:nvPr/>
          </p:nvSpPr>
          <p:spPr>
            <a:xfrm>
              <a:off x="5215200" y="4038225"/>
              <a:ext cx="57475" cy="40750"/>
            </a:xfrm>
            <a:custGeom>
              <a:rect b="b" l="l" r="r" t="t"/>
              <a:pathLst>
                <a:path extrusionOk="0" h="1630" w="2299">
                  <a:moveTo>
                    <a:pt x="1154" y="0"/>
                  </a:moveTo>
                  <a:cubicBezTo>
                    <a:pt x="1021" y="0"/>
                    <a:pt x="881" y="38"/>
                    <a:pt x="738" y="127"/>
                  </a:cubicBezTo>
                  <a:cubicBezTo>
                    <a:pt x="1" y="559"/>
                    <a:pt x="455" y="1630"/>
                    <a:pt x="1139" y="1630"/>
                  </a:cubicBezTo>
                  <a:cubicBezTo>
                    <a:pt x="1273" y="1630"/>
                    <a:pt x="1415" y="1589"/>
                    <a:pt x="1559" y="1495"/>
                  </a:cubicBezTo>
                  <a:cubicBezTo>
                    <a:pt x="2298" y="1036"/>
                    <a:pt x="1840" y="0"/>
                    <a:pt x="115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6" name="Google Shape;4616;p27"/>
            <p:cNvSpPr/>
            <p:nvPr/>
          </p:nvSpPr>
          <p:spPr>
            <a:xfrm>
              <a:off x="5536525" y="3264200"/>
              <a:ext cx="58375" cy="40450"/>
            </a:xfrm>
            <a:custGeom>
              <a:rect b="b" l="l" r="r" t="t"/>
              <a:pathLst>
                <a:path extrusionOk="0" h="1618" w="2335">
                  <a:moveTo>
                    <a:pt x="1124" y="0"/>
                  </a:moveTo>
                  <a:cubicBezTo>
                    <a:pt x="992" y="0"/>
                    <a:pt x="853" y="35"/>
                    <a:pt x="712" y="115"/>
                  </a:cubicBezTo>
                  <a:cubicBezTo>
                    <a:pt x="0" y="547"/>
                    <a:pt x="458" y="1618"/>
                    <a:pt x="1143" y="1618"/>
                  </a:cubicBezTo>
                  <a:cubicBezTo>
                    <a:pt x="1277" y="1618"/>
                    <a:pt x="1419" y="1577"/>
                    <a:pt x="1563" y="1483"/>
                  </a:cubicBezTo>
                  <a:cubicBezTo>
                    <a:pt x="2335" y="1046"/>
                    <a:pt x="1845" y="0"/>
                    <a:pt x="112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7" name="Google Shape;4617;p27"/>
            <p:cNvSpPr/>
            <p:nvPr/>
          </p:nvSpPr>
          <p:spPr>
            <a:xfrm>
              <a:off x="3785025" y="3922000"/>
              <a:ext cx="58225" cy="40775"/>
            </a:xfrm>
            <a:custGeom>
              <a:rect b="b" l="l" r="r" t="t"/>
              <a:pathLst>
                <a:path extrusionOk="0" h="1631" w="2329">
                  <a:moveTo>
                    <a:pt x="1134" y="0"/>
                  </a:moveTo>
                  <a:cubicBezTo>
                    <a:pt x="999" y="0"/>
                    <a:pt x="855" y="38"/>
                    <a:pt x="710" y="125"/>
                  </a:cubicBezTo>
                  <a:cubicBezTo>
                    <a:pt x="0" y="582"/>
                    <a:pt x="454" y="1630"/>
                    <a:pt x="1135" y="1630"/>
                  </a:cubicBezTo>
                  <a:cubicBezTo>
                    <a:pt x="1271" y="1630"/>
                    <a:pt x="1415" y="1589"/>
                    <a:pt x="1561" y="1493"/>
                  </a:cubicBezTo>
                  <a:cubicBezTo>
                    <a:pt x="2328" y="1059"/>
                    <a:pt x="1848" y="0"/>
                    <a:pt x="113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8" name="Google Shape;4618;p27"/>
            <p:cNvSpPr/>
            <p:nvPr/>
          </p:nvSpPr>
          <p:spPr>
            <a:xfrm>
              <a:off x="5940050" y="7646625"/>
              <a:ext cx="57400" cy="40800"/>
            </a:xfrm>
            <a:custGeom>
              <a:rect b="b" l="l" r="r" t="t"/>
              <a:pathLst>
                <a:path extrusionOk="0" h="1632" w="2296">
                  <a:moveTo>
                    <a:pt x="1163" y="0"/>
                  </a:moveTo>
                  <a:cubicBezTo>
                    <a:pt x="1028" y="0"/>
                    <a:pt x="885" y="42"/>
                    <a:pt x="742" y="139"/>
                  </a:cubicBezTo>
                  <a:cubicBezTo>
                    <a:pt x="1" y="574"/>
                    <a:pt x="463" y="1632"/>
                    <a:pt x="1153" y="1632"/>
                  </a:cubicBezTo>
                  <a:cubicBezTo>
                    <a:pt x="1284" y="1632"/>
                    <a:pt x="1422" y="1594"/>
                    <a:pt x="1563" y="1507"/>
                  </a:cubicBezTo>
                  <a:cubicBezTo>
                    <a:pt x="2296" y="1027"/>
                    <a:pt x="1830" y="0"/>
                    <a:pt x="116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9" name="Google Shape;4619;p27"/>
            <p:cNvSpPr/>
            <p:nvPr/>
          </p:nvSpPr>
          <p:spPr>
            <a:xfrm>
              <a:off x="4139200" y="7183900"/>
              <a:ext cx="58000" cy="41025"/>
            </a:xfrm>
            <a:custGeom>
              <a:rect b="b" l="l" r="r" t="t"/>
              <a:pathLst>
                <a:path extrusionOk="0" h="1641" w="2320">
                  <a:moveTo>
                    <a:pt x="1177" y="0"/>
                  </a:moveTo>
                  <a:cubicBezTo>
                    <a:pt x="1038" y="0"/>
                    <a:pt x="889" y="42"/>
                    <a:pt x="738" y="138"/>
                  </a:cubicBezTo>
                  <a:cubicBezTo>
                    <a:pt x="1" y="570"/>
                    <a:pt x="455" y="1640"/>
                    <a:pt x="1139" y="1640"/>
                  </a:cubicBezTo>
                  <a:cubicBezTo>
                    <a:pt x="1272" y="1640"/>
                    <a:pt x="1415" y="1600"/>
                    <a:pt x="1559" y="1505"/>
                  </a:cubicBezTo>
                  <a:cubicBezTo>
                    <a:pt x="2319" y="1049"/>
                    <a:pt x="1874" y="0"/>
                    <a:pt x="117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0" name="Google Shape;4620;p27"/>
            <p:cNvSpPr/>
            <p:nvPr/>
          </p:nvSpPr>
          <p:spPr>
            <a:xfrm>
              <a:off x="3683925" y="6031700"/>
              <a:ext cx="58350" cy="40975"/>
            </a:xfrm>
            <a:custGeom>
              <a:rect b="b" l="l" r="r" t="t"/>
              <a:pathLst>
                <a:path extrusionOk="0" h="1639" w="2334">
                  <a:moveTo>
                    <a:pt x="1141" y="1"/>
                  </a:moveTo>
                  <a:cubicBezTo>
                    <a:pt x="1013" y="1"/>
                    <a:pt x="878" y="36"/>
                    <a:pt x="742" y="115"/>
                  </a:cubicBezTo>
                  <a:cubicBezTo>
                    <a:pt x="0" y="576"/>
                    <a:pt x="485" y="1638"/>
                    <a:pt x="1164" y="1638"/>
                  </a:cubicBezTo>
                  <a:cubicBezTo>
                    <a:pt x="1293" y="1638"/>
                    <a:pt x="1428" y="1600"/>
                    <a:pt x="1563" y="1514"/>
                  </a:cubicBezTo>
                  <a:cubicBezTo>
                    <a:pt x="2334" y="1051"/>
                    <a:pt x="1844" y="1"/>
                    <a:pt x="114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1" name="Google Shape;4621;p27"/>
            <p:cNvSpPr/>
            <p:nvPr/>
          </p:nvSpPr>
          <p:spPr>
            <a:xfrm>
              <a:off x="2993275" y="5645375"/>
              <a:ext cx="58875" cy="40775"/>
            </a:xfrm>
            <a:custGeom>
              <a:rect b="b" l="l" r="r" t="t"/>
              <a:pathLst>
                <a:path extrusionOk="0" h="1631" w="2355">
                  <a:moveTo>
                    <a:pt x="1168" y="1"/>
                  </a:moveTo>
                  <a:cubicBezTo>
                    <a:pt x="1031" y="1"/>
                    <a:pt x="886" y="39"/>
                    <a:pt x="738" y="127"/>
                  </a:cubicBezTo>
                  <a:cubicBezTo>
                    <a:pt x="1" y="560"/>
                    <a:pt x="476" y="1630"/>
                    <a:pt x="1167" y="1630"/>
                  </a:cubicBezTo>
                  <a:cubicBezTo>
                    <a:pt x="1302" y="1630"/>
                    <a:pt x="1445" y="1590"/>
                    <a:pt x="1589" y="1495"/>
                  </a:cubicBezTo>
                  <a:cubicBezTo>
                    <a:pt x="2354" y="1036"/>
                    <a:pt x="1879" y="1"/>
                    <a:pt x="116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2" name="Google Shape;4622;p27"/>
            <p:cNvSpPr/>
            <p:nvPr/>
          </p:nvSpPr>
          <p:spPr>
            <a:xfrm>
              <a:off x="3193950" y="4943550"/>
              <a:ext cx="58200" cy="40500"/>
            </a:xfrm>
            <a:custGeom>
              <a:rect b="b" l="l" r="r" t="t"/>
              <a:pathLst>
                <a:path extrusionOk="0" h="1620" w="2328">
                  <a:moveTo>
                    <a:pt x="1146" y="0"/>
                  </a:moveTo>
                  <a:cubicBezTo>
                    <a:pt x="1015" y="0"/>
                    <a:pt x="877" y="35"/>
                    <a:pt x="736" y="115"/>
                  </a:cubicBezTo>
                  <a:cubicBezTo>
                    <a:pt x="0" y="571"/>
                    <a:pt x="471" y="1620"/>
                    <a:pt x="1141" y="1620"/>
                  </a:cubicBezTo>
                  <a:cubicBezTo>
                    <a:pt x="1274" y="1620"/>
                    <a:pt x="1415" y="1579"/>
                    <a:pt x="1556" y="1483"/>
                  </a:cubicBezTo>
                  <a:cubicBezTo>
                    <a:pt x="2328" y="1046"/>
                    <a:pt x="1860" y="0"/>
                    <a:pt x="114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3" name="Google Shape;4623;p27"/>
            <p:cNvSpPr/>
            <p:nvPr/>
          </p:nvSpPr>
          <p:spPr>
            <a:xfrm>
              <a:off x="2905900" y="4509350"/>
              <a:ext cx="58225" cy="40750"/>
            </a:xfrm>
            <a:custGeom>
              <a:rect b="b" l="l" r="r" t="t"/>
              <a:pathLst>
                <a:path extrusionOk="0" h="1630" w="2329">
                  <a:moveTo>
                    <a:pt x="1166" y="0"/>
                  </a:moveTo>
                  <a:cubicBezTo>
                    <a:pt x="1030" y="0"/>
                    <a:pt x="885" y="39"/>
                    <a:pt x="738" y="127"/>
                  </a:cubicBezTo>
                  <a:cubicBezTo>
                    <a:pt x="0" y="559"/>
                    <a:pt x="476" y="1630"/>
                    <a:pt x="1167" y="1630"/>
                  </a:cubicBezTo>
                  <a:cubicBezTo>
                    <a:pt x="1302" y="1630"/>
                    <a:pt x="1445" y="1589"/>
                    <a:pt x="1589" y="1495"/>
                  </a:cubicBezTo>
                  <a:cubicBezTo>
                    <a:pt x="2328" y="1036"/>
                    <a:pt x="1870" y="0"/>
                    <a:pt x="116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4" name="Google Shape;4624;p27"/>
            <p:cNvSpPr/>
            <p:nvPr/>
          </p:nvSpPr>
          <p:spPr>
            <a:xfrm>
              <a:off x="7494175" y="3580000"/>
              <a:ext cx="58050" cy="40825"/>
            </a:xfrm>
            <a:custGeom>
              <a:rect b="b" l="l" r="r" t="t"/>
              <a:pathLst>
                <a:path extrusionOk="0" h="1633" w="2322">
                  <a:moveTo>
                    <a:pt x="1143" y="1"/>
                  </a:moveTo>
                  <a:cubicBezTo>
                    <a:pt x="1012" y="1"/>
                    <a:pt x="874" y="39"/>
                    <a:pt x="736" y="127"/>
                  </a:cubicBezTo>
                  <a:cubicBezTo>
                    <a:pt x="1" y="584"/>
                    <a:pt x="450" y="1632"/>
                    <a:pt x="1131" y="1632"/>
                  </a:cubicBezTo>
                  <a:cubicBezTo>
                    <a:pt x="1266" y="1632"/>
                    <a:pt x="1411" y="1591"/>
                    <a:pt x="1557" y="1495"/>
                  </a:cubicBezTo>
                  <a:cubicBezTo>
                    <a:pt x="2321" y="1036"/>
                    <a:pt x="1825" y="1"/>
                    <a:pt x="114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5" name="Google Shape;4625;p27"/>
            <p:cNvSpPr/>
            <p:nvPr/>
          </p:nvSpPr>
          <p:spPr>
            <a:xfrm>
              <a:off x="8140100" y="3675300"/>
              <a:ext cx="57550" cy="40500"/>
            </a:xfrm>
            <a:custGeom>
              <a:rect b="b" l="l" r="r" t="t"/>
              <a:pathLst>
                <a:path extrusionOk="0" h="1620" w="2302">
                  <a:moveTo>
                    <a:pt x="1123" y="0"/>
                  </a:moveTo>
                  <a:cubicBezTo>
                    <a:pt x="998" y="0"/>
                    <a:pt x="867" y="35"/>
                    <a:pt x="735" y="115"/>
                  </a:cubicBezTo>
                  <a:cubicBezTo>
                    <a:pt x="0" y="571"/>
                    <a:pt x="449" y="1620"/>
                    <a:pt x="1130" y="1620"/>
                  </a:cubicBezTo>
                  <a:cubicBezTo>
                    <a:pt x="1265" y="1620"/>
                    <a:pt x="1410" y="1578"/>
                    <a:pt x="1556" y="1483"/>
                  </a:cubicBezTo>
                  <a:cubicBezTo>
                    <a:pt x="2301" y="1046"/>
                    <a:pt x="1808" y="0"/>
                    <a:pt x="112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6" name="Google Shape;4626;p27"/>
            <p:cNvSpPr/>
            <p:nvPr/>
          </p:nvSpPr>
          <p:spPr>
            <a:xfrm>
              <a:off x="8477350" y="2828025"/>
              <a:ext cx="58325" cy="40500"/>
            </a:xfrm>
            <a:custGeom>
              <a:rect b="b" l="l" r="r" t="t"/>
              <a:pathLst>
                <a:path extrusionOk="0" h="1620" w="2333">
                  <a:moveTo>
                    <a:pt x="1122" y="0"/>
                  </a:moveTo>
                  <a:cubicBezTo>
                    <a:pt x="991" y="0"/>
                    <a:pt x="852" y="35"/>
                    <a:pt x="711" y="115"/>
                  </a:cubicBezTo>
                  <a:cubicBezTo>
                    <a:pt x="1" y="571"/>
                    <a:pt x="454" y="1620"/>
                    <a:pt x="1136" y="1620"/>
                  </a:cubicBezTo>
                  <a:cubicBezTo>
                    <a:pt x="1271" y="1620"/>
                    <a:pt x="1416" y="1578"/>
                    <a:pt x="1562" y="1482"/>
                  </a:cubicBezTo>
                  <a:cubicBezTo>
                    <a:pt x="2333" y="1046"/>
                    <a:pt x="1843" y="0"/>
                    <a:pt x="112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7" name="Google Shape;4627;p27"/>
            <p:cNvSpPr/>
            <p:nvPr/>
          </p:nvSpPr>
          <p:spPr>
            <a:xfrm>
              <a:off x="9636150" y="3074225"/>
              <a:ext cx="58375" cy="40450"/>
            </a:xfrm>
            <a:custGeom>
              <a:rect b="b" l="l" r="r" t="t"/>
              <a:pathLst>
                <a:path extrusionOk="0" h="1618" w="2335">
                  <a:moveTo>
                    <a:pt x="1124" y="0"/>
                  </a:moveTo>
                  <a:cubicBezTo>
                    <a:pt x="992" y="0"/>
                    <a:pt x="853" y="35"/>
                    <a:pt x="712" y="115"/>
                  </a:cubicBezTo>
                  <a:cubicBezTo>
                    <a:pt x="0" y="547"/>
                    <a:pt x="458" y="1618"/>
                    <a:pt x="1143" y="1618"/>
                  </a:cubicBezTo>
                  <a:cubicBezTo>
                    <a:pt x="1277" y="1618"/>
                    <a:pt x="1419" y="1577"/>
                    <a:pt x="1563" y="1483"/>
                  </a:cubicBezTo>
                  <a:cubicBezTo>
                    <a:pt x="2334" y="1046"/>
                    <a:pt x="1845" y="0"/>
                    <a:pt x="112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8" name="Google Shape;4628;p27"/>
            <p:cNvSpPr/>
            <p:nvPr/>
          </p:nvSpPr>
          <p:spPr>
            <a:xfrm>
              <a:off x="5654625" y="1181925"/>
              <a:ext cx="4940850" cy="3255375"/>
            </a:xfrm>
            <a:custGeom>
              <a:rect b="b" l="l" r="r" t="t"/>
              <a:pathLst>
                <a:path extrusionOk="0" h="130215" w="197634">
                  <a:moveTo>
                    <a:pt x="37235" y="851"/>
                  </a:moveTo>
                  <a:lnTo>
                    <a:pt x="49850" y="25988"/>
                  </a:lnTo>
                  <a:lnTo>
                    <a:pt x="12189" y="21642"/>
                  </a:lnTo>
                  <a:lnTo>
                    <a:pt x="37235" y="851"/>
                  </a:lnTo>
                  <a:close/>
                  <a:moveTo>
                    <a:pt x="88908" y="517"/>
                  </a:moveTo>
                  <a:lnTo>
                    <a:pt x="85261" y="34803"/>
                  </a:lnTo>
                  <a:lnTo>
                    <a:pt x="67965" y="28876"/>
                  </a:lnTo>
                  <a:lnTo>
                    <a:pt x="88908" y="517"/>
                  </a:lnTo>
                  <a:close/>
                  <a:moveTo>
                    <a:pt x="73102" y="17478"/>
                  </a:moveTo>
                  <a:lnTo>
                    <a:pt x="67692" y="28846"/>
                  </a:lnTo>
                  <a:cubicBezTo>
                    <a:pt x="67661" y="28937"/>
                    <a:pt x="67692" y="28998"/>
                    <a:pt x="67722" y="29028"/>
                  </a:cubicBezTo>
                  <a:lnTo>
                    <a:pt x="67783" y="29028"/>
                  </a:lnTo>
                  <a:lnTo>
                    <a:pt x="66658" y="35381"/>
                  </a:lnTo>
                  <a:lnTo>
                    <a:pt x="50336" y="26292"/>
                  </a:lnTo>
                  <a:lnTo>
                    <a:pt x="73102" y="17478"/>
                  </a:lnTo>
                  <a:close/>
                  <a:moveTo>
                    <a:pt x="50853" y="26900"/>
                  </a:moveTo>
                  <a:lnTo>
                    <a:pt x="66628" y="35685"/>
                  </a:lnTo>
                  <a:lnTo>
                    <a:pt x="65382" y="42980"/>
                  </a:lnTo>
                  <a:lnTo>
                    <a:pt x="50853" y="26900"/>
                  </a:lnTo>
                  <a:close/>
                  <a:moveTo>
                    <a:pt x="50062" y="26323"/>
                  </a:moveTo>
                  <a:cubicBezTo>
                    <a:pt x="50062" y="26384"/>
                    <a:pt x="50062" y="26414"/>
                    <a:pt x="50093" y="26444"/>
                  </a:cubicBezTo>
                  <a:lnTo>
                    <a:pt x="65078" y="43071"/>
                  </a:lnTo>
                  <a:lnTo>
                    <a:pt x="65078" y="43071"/>
                  </a:lnTo>
                  <a:lnTo>
                    <a:pt x="34500" y="26870"/>
                  </a:lnTo>
                  <a:lnTo>
                    <a:pt x="50062" y="26323"/>
                  </a:lnTo>
                  <a:close/>
                  <a:moveTo>
                    <a:pt x="34591" y="27265"/>
                  </a:moveTo>
                  <a:lnTo>
                    <a:pt x="64835" y="43223"/>
                  </a:lnTo>
                  <a:lnTo>
                    <a:pt x="47175" y="43284"/>
                  </a:lnTo>
                  <a:cubicBezTo>
                    <a:pt x="47175" y="43253"/>
                    <a:pt x="47175" y="43223"/>
                    <a:pt x="47144" y="43162"/>
                  </a:cubicBezTo>
                  <a:lnTo>
                    <a:pt x="34591" y="27265"/>
                  </a:lnTo>
                  <a:close/>
                  <a:moveTo>
                    <a:pt x="89151" y="760"/>
                  </a:moveTo>
                  <a:lnTo>
                    <a:pt x="112070" y="44013"/>
                  </a:lnTo>
                  <a:lnTo>
                    <a:pt x="85504" y="34925"/>
                  </a:lnTo>
                  <a:lnTo>
                    <a:pt x="89151" y="760"/>
                  </a:lnTo>
                  <a:close/>
                  <a:moveTo>
                    <a:pt x="89455" y="730"/>
                  </a:moveTo>
                  <a:lnTo>
                    <a:pt x="126659" y="35107"/>
                  </a:lnTo>
                  <a:lnTo>
                    <a:pt x="114167" y="44743"/>
                  </a:lnTo>
                  <a:lnTo>
                    <a:pt x="112495" y="44135"/>
                  </a:lnTo>
                  <a:lnTo>
                    <a:pt x="89455" y="730"/>
                  </a:lnTo>
                  <a:close/>
                  <a:moveTo>
                    <a:pt x="66902" y="35806"/>
                  </a:moveTo>
                  <a:lnTo>
                    <a:pt x="83467" y="45047"/>
                  </a:lnTo>
                  <a:lnTo>
                    <a:pt x="65595" y="43223"/>
                  </a:lnTo>
                  <a:lnTo>
                    <a:pt x="66902" y="35806"/>
                  </a:lnTo>
                  <a:close/>
                  <a:moveTo>
                    <a:pt x="68026" y="29241"/>
                  </a:moveTo>
                  <a:lnTo>
                    <a:pt x="85230" y="35107"/>
                  </a:lnTo>
                  <a:lnTo>
                    <a:pt x="84197" y="45138"/>
                  </a:lnTo>
                  <a:lnTo>
                    <a:pt x="66932" y="35533"/>
                  </a:lnTo>
                  <a:lnTo>
                    <a:pt x="68026" y="29241"/>
                  </a:lnTo>
                  <a:close/>
                  <a:moveTo>
                    <a:pt x="112677" y="44499"/>
                  </a:moveTo>
                  <a:lnTo>
                    <a:pt x="113893" y="44925"/>
                  </a:lnTo>
                  <a:lnTo>
                    <a:pt x="113164" y="45442"/>
                  </a:lnTo>
                  <a:lnTo>
                    <a:pt x="112677" y="44499"/>
                  </a:lnTo>
                  <a:close/>
                  <a:moveTo>
                    <a:pt x="12250" y="21946"/>
                  </a:moveTo>
                  <a:lnTo>
                    <a:pt x="48634" y="26140"/>
                  </a:lnTo>
                  <a:lnTo>
                    <a:pt x="33983" y="26657"/>
                  </a:lnTo>
                  <a:cubicBezTo>
                    <a:pt x="34013" y="26627"/>
                    <a:pt x="34013" y="26612"/>
                    <a:pt x="34006" y="26612"/>
                  </a:cubicBezTo>
                  <a:lnTo>
                    <a:pt x="34006" y="26612"/>
                  </a:lnTo>
                  <a:cubicBezTo>
                    <a:pt x="33998" y="26612"/>
                    <a:pt x="33983" y="26627"/>
                    <a:pt x="33983" y="26657"/>
                  </a:cubicBezTo>
                  <a:lnTo>
                    <a:pt x="33892" y="26596"/>
                  </a:lnTo>
                  <a:cubicBezTo>
                    <a:pt x="33867" y="26588"/>
                    <a:pt x="33845" y="26584"/>
                    <a:pt x="33824" y="26584"/>
                  </a:cubicBezTo>
                  <a:cubicBezTo>
                    <a:pt x="33768" y="26584"/>
                    <a:pt x="33724" y="26613"/>
                    <a:pt x="33679" y="26657"/>
                  </a:cubicBezTo>
                  <a:lnTo>
                    <a:pt x="14317" y="53861"/>
                  </a:lnTo>
                  <a:lnTo>
                    <a:pt x="12250" y="21946"/>
                  </a:lnTo>
                  <a:close/>
                  <a:moveTo>
                    <a:pt x="65686" y="43496"/>
                  </a:moveTo>
                  <a:lnTo>
                    <a:pt x="83680" y="45350"/>
                  </a:lnTo>
                  <a:lnTo>
                    <a:pt x="68178" y="55016"/>
                  </a:lnTo>
                  <a:lnTo>
                    <a:pt x="65686" y="43496"/>
                  </a:lnTo>
                  <a:close/>
                  <a:moveTo>
                    <a:pt x="65382" y="43527"/>
                  </a:moveTo>
                  <a:lnTo>
                    <a:pt x="67935" y="55168"/>
                  </a:lnTo>
                  <a:lnTo>
                    <a:pt x="67479" y="55472"/>
                  </a:lnTo>
                  <a:lnTo>
                    <a:pt x="47661" y="43588"/>
                  </a:lnTo>
                  <a:lnTo>
                    <a:pt x="65382" y="43527"/>
                  </a:lnTo>
                  <a:close/>
                  <a:moveTo>
                    <a:pt x="67996" y="55472"/>
                  </a:moveTo>
                  <a:lnTo>
                    <a:pt x="68087" y="55867"/>
                  </a:lnTo>
                  <a:lnTo>
                    <a:pt x="67722" y="55685"/>
                  </a:lnTo>
                  <a:lnTo>
                    <a:pt x="67996" y="55472"/>
                  </a:lnTo>
                  <a:close/>
                  <a:moveTo>
                    <a:pt x="47023" y="43466"/>
                  </a:moveTo>
                  <a:cubicBezTo>
                    <a:pt x="47023" y="43527"/>
                    <a:pt x="47053" y="43557"/>
                    <a:pt x="47114" y="43588"/>
                  </a:cubicBezTo>
                  <a:lnTo>
                    <a:pt x="67205" y="55685"/>
                  </a:lnTo>
                  <a:lnTo>
                    <a:pt x="65078" y="56992"/>
                  </a:lnTo>
                  <a:lnTo>
                    <a:pt x="35655" y="52585"/>
                  </a:lnTo>
                  <a:lnTo>
                    <a:pt x="47023" y="43466"/>
                  </a:lnTo>
                  <a:close/>
                  <a:moveTo>
                    <a:pt x="126842" y="35259"/>
                  </a:moveTo>
                  <a:lnTo>
                    <a:pt x="150520" y="57144"/>
                  </a:lnTo>
                  <a:lnTo>
                    <a:pt x="114471" y="44803"/>
                  </a:lnTo>
                  <a:lnTo>
                    <a:pt x="126842" y="35259"/>
                  </a:lnTo>
                  <a:close/>
                  <a:moveTo>
                    <a:pt x="67479" y="55837"/>
                  </a:moveTo>
                  <a:lnTo>
                    <a:pt x="68148" y="56232"/>
                  </a:lnTo>
                  <a:lnTo>
                    <a:pt x="68421" y="57509"/>
                  </a:lnTo>
                  <a:lnTo>
                    <a:pt x="65503" y="57053"/>
                  </a:lnTo>
                  <a:lnTo>
                    <a:pt x="67479" y="55837"/>
                  </a:lnTo>
                  <a:close/>
                  <a:moveTo>
                    <a:pt x="68482" y="56384"/>
                  </a:moveTo>
                  <a:lnTo>
                    <a:pt x="70853" y="57813"/>
                  </a:lnTo>
                  <a:lnTo>
                    <a:pt x="68725" y="57509"/>
                  </a:lnTo>
                  <a:lnTo>
                    <a:pt x="68482" y="56384"/>
                  </a:lnTo>
                  <a:close/>
                  <a:moveTo>
                    <a:pt x="114197" y="45016"/>
                  </a:moveTo>
                  <a:lnTo>
                    <a:pt x="151067" y="57630"/>
                  </a:lnTo>
                  <a:cubicBezTo>
                    <a:pt x="151071" y="57634"/>
                    <a:pt x="151075" y="57637"/>
                    <a:pt x="151078" y="57640"/>
                  </a:cubicBezTo>
                  <a:lnTo>
                    <a:pt x="151078" y="57640"/>
                  </a:lnTo>
                  <a:lnTo>
                    <a:pt x="120580" y="59393"/>
                  </a:lnTo>
                  <a:lnTo>
                    <a:pt x="113316" y="45715"/>
                  </a:lnTo>
                  <a:lnTo>
                    <a:pt x="114197" y="45016"/>
                  </a:lnTo>
                  <a:close/>
                  <a:moveTo>
                    <a:pt x="113073" y="45867"/>
                  </a:moveTo>
                  <a:lnTo>
                    <a:pt x="120246" y="59393"/>
                  </a:lnTo>
                  <a:lnTo>
                    <a:pt x="93467" y="60913"/>
                  </a:lnTo>
                  <a:lnTo>
                    <a:pt x="113073" y="45867"/>
                  </a:lnTo>
                  <a:close/>
                  <a:moveTo>
                    <a:pt x="85504" y="35198"/>
                  </a:moveTo>
                  <a:lnTo>
                    <a:pt x="112313" y="44347"/>
                  </a:lnTo>
                  <a:lnTo>
                    <a:pt x="112981" y="45594"/>
                  </a:lnTo>
                  <a:lnTo>
                    <a:pt x="92981" y="60943"/>
                  </a:lnTo>
                  <a:cubicBezTo>
                    <a:pt x="92951" y="61004"/>
                    <a:pt x="92920" y="61065"/>
                    <a:pt x="92951" y="61095"/>
                  </a:cubicBezTo>
                  <a:lnTo>
                    <a:pt x="92951" y="61156"/>
                  </a:lnTo>
                  <a:lnTo>
                    <a:pt x="92920" y="61156"/>
                  </a:lnTo>
                  <a:lnTo>
                    <a:pt x="71582" y="57965"/>
                  </a:lnTo>
                  <a:lnTo>
                    <a:pt x="68421" y="56050"/>
                  </a:lnTo>
                  <a:lnTo>
                    <a:pt x="68269" y="55320"/>
                  </a:lnTo>
                  <a:lnTo>
                    <a:pt x="84136" y="45411"/>
                  </a:lnTo>
                  <a:lnTo>
                    <a:pt x="84288" y="45411"/>
                  </a:lnTo>
                  <a:cubicBezTo>
                    <a:pt x="84379" y="45411"/>
                    <a:pt x="84440" y="45381"/>
                    <a:pt x="84440" y="45290"/>
                  </a:cubicBezTo>
                  <a:lnTo>
                    <a:pt x="85504" y="35198"/>
                  </a:lnTo>
                  <a:close/>
                  <a:moveTo>
                    <a:pt x="35959" y="52889"/>
                  </a:moveTo>
                  <a:lnTo>
                    <a:pt x="64683" y="57205"/>
                  </a:lnTo>
                  <a:lnTo>
                    <a:pt x="50853" y="65807"/>
                  </a:lnTo>
                  <a:lnTo>
                    <a:pt x="35959" y="52889"/>
                  </a:lnTo>
                  <a:close/>
                  <a:moveTo>
                    <a:pt x="72221" y="58329"/>
                  </a:moveTo>
                  <a:lnTo>
                    <a:pt x="92768" y="61399"/>
                  </a:lnTo>
                  <a:lnTo>
                    <a:pt x="98239" y="73983"/>
                  </a:lnTo>
                  <a:lnTo>
                    <a:pt x="72221" y="58329"/>
                  </a:lnTo>
                  <a:close/>
                  <a:moveTo>
                    <a:pt x="65108" y="57235"/>
                  </a:moveTo>
                  <a:lnTo>
                    <a:pt x="68482" y="57721"/>
                  </a:lnTo>
                  <a:lnTo>
                    <a:pt x="72038" y="73922"/>
                  </a:lnTo>
                  <a:lnTo>
                    <a:pt x="54196" y="77509"/>
                  </a:lnTo>
                  <a:lnTo>
                    <a:pt x="51096" y="66019"/>
                  </a:lnTo>
                  <a:lnTo>
                    <a:pt x="65108" y="57235"/>
                  </a:lnTo>
                  <a:close/>
                  <a:moveTo>
                    <a:pt x="150976" y="57965"/>
                  </a:moveTo>
                  <a:lnTo>
                    <a:pt x="134380" y="85473"/>
                  </a:lnTo>
                  <a:lnTo>
                    <a:pt x="134380" y="85412"/>
                  </a:lnTo>
                  <a:lnTo>
                    <a:pt x="120702" y="59667"/>
                  </a:lnTo>
                  <a:lnTo>
                    <a:pt x="150976" y="57965"/>
                  </a:lnTo>
                  <a:close/>
                  <a:moveTo>
                    <a:pt x="68847" y="57813"/>
                  </a:moveTo>
                  <a:lnTo>
                    <a:pt x="71522" y="58208"/>
                  </a:lnTo>
                  <a:lnTo>
                    <a:pt x="98391" y="74378"/>
                  </a:lnTo>
                  <a:lnTo>
                    <a:pt x="89060" y="85959"/>
                  </a:lnTo>
                  <a:lnTo>
                    <a:pt x="72373" y="74074"/>
                  </a:lnTo>
                  <a:lnTo>
                    <a:pt x="72373" y="74013"/>
                  </a:lnTo>
                  <a:lnTo>
                    <a:pt x="68847" y="57813"/>
                  </a:lnTo>
                  <a:close/>
                  <a:moveTo>
                    <a:pt x="35351" y="52676"/>
                  </a:moveTo>
                  <a:cubicBezTo>
                    <a:pt x="35351" y="52706"/>
                    <a:pt x="35412" y="52737"/>
                    <a:pt x="35412" y="52737"/>
                  </a:cubicBezTo>
                  <a:lnTo>
                    <a:pt x="50609" y="65928"/>
                  </a:lnTo>
                  <a:lnTo>
                    <a:pt x="15259" y="88451"/>
                  </a:lnTo>
                  <a:lnTo>
                    <a:pt x="14499" y="54712"/>
                  </a:lnTo>
                  <a:lnTo>
                    <a:pt x="35351" y="52676"/>
                  </a:lnTo>
                  <a:close/>
                  <a:moveTo>
                    <a:pt x="123103" y="81004"/>
                  </a:moveTo>
                  <a:lnTo>
                    <a:pt x="134198" y="85655"/>
                  </a:lnTo>
                  <a:lnTo>
                    <a:pt x="108969" y="98938"/>
                  </a:lnTo>
                  <a:lnTo>
                    <a:pt x="123103" y="81004"/>
                  </a:lnTo>
                  <a:close/>
                  <a:moveTo>
                    <a:pt x="120428" y="59697"/>
                  </a:moveTo>
                  <a:lnTo>
                    <a:pt x="133954" y="85229"/>
                  </a:lnTo>
                  <a:lnTo>
                    <a:pt x="123134" y="80701"/>
                  </a:lnTo>
                  <a:cubicBezTo>
                    <a:pt x="123109" y="80692"/>
                    <a:pt x="123089" y="80689"/>
                    <a:pt x="123072" y="80689"/>
                  </a:cubicBezTo>
                  <a:cubicBezTo>
                    <a:pt x="123026" y="80689"/>
                    <a:pt x="123004" y="80717"/>
                    <a:pt x="122982" y="80761"/>
                  </a:cubicBezTo>
                  <a:lnTo>
                    <a:pt x="108392" y="99242"/>
                  </a:lnTo>
                  <a:lnTo>
                    <a:pt x="108209" y="99363"/>
                  </a:lnTo>
                  <a:lnTo>
                    <a:pt x="98787" y="74317"/>
                  </a:lnTo>
                  <a:cubicBezTo>
                    <a:pt x="98787" y="74287"/>
                    <a:pt x="98726" y="74287"/>
                    <a:pt x="98695" y="74257"/>
                  </a:cubicBezTo>
                  <a:lnTo>
                    <a:pt x="98665" y="74226"/>
                  </a:lnTo>
                  <a:lnTo>
                    <a:pt x="93011" y="61217"/>
                  </a:lnTo>
                  <a:cubicBezTo>
                    <a:pt x="93042" y="61217"/>
                    <a:pt x="93042" y="61217"/>
                    <a:pt x="93072" y="61247"/>
                  </a:cubicBezTo>
                  <a:lnTo>
                    <a:pt x="120428" y="59697"/>
                  </a:lnTo>
                  <a:close/>
                  <a:moveTo>
                    <a:pt x="98543" y="74561"/>
                  </a:moveTo>
                  <a:lnTo>
                    <a:pt x="107905" y="99455"/>
                  </a:lnTo>
                  <a:lnTo>
                    <a:pt x="89242" y="86141"/>
                  </a:lnTo>
                  <a:lnTo>
                    <a:pt x="98543" y="74561"/>
                  </a:lnTo>
                  <a:close/>
                  <a:moveTo>
                    <a:pt x="53588" y="78208"/>
                  </a:moveTo>
                  <a:lnTo>
                    <a:pt x="42555" y="100883"/>
                  </a:lnTo>
                  <a:lnTo>
                    <a:pt x="15715" y="88999"/>
                  </a:lnTo>
                  <a:lnTo>
                    <a:pt x="53588" y="78208"/>
                  </a:lnTo>
                  <a:close/>
                  <a:moveTo>
                    <a:pt x="50822" y="66171"/>
                  </a:moveTo>
                  <a:lnTo>
                    <a:pt x="53983" y="77752"/>
                  </a:lnTo>
                  <a:lnTo>
                    <a:pt x="53983" y="77783"/>
                  </a:lnTo>
                  <a:cubicBezTo>
                    <a:pt x="54014" y="77813"/>
                    <a:pt x="54044" y="77874"/>
                    <a:pt x="54135" y="77874"/>
                  </a:cubicBezTo>
                  <a:lnTo>
                    <a:pt x="72038" y="74226"/>
                  </a:lnTo>
                  <a:lnTo>
                    <a:pt x="44318" y="101673"/>
                  </a:lnTo>
                  <a:lnTo>
                    <a:pt x="42798" y="101005"/>
                  </a:lnTo>
                  <a:lnTo>
                    <a:pt x="54014" y="78056"/>
                  </a:lnTo>
                  <a:cubicBezTo>
                    <a:pt x="54044" y="78026"/>
                    <a:pt x="54044" y="77935"/>
                    <a:pt x="54014" y="77904"/>
                  </a:cubicBezTo>
                  <a:cubicBezTo>
                    <a:pt x="53993" y="77883"/>
                    <a:pt x="53972" y="77848"/>
                    <a:pt x="53931" y="77848"/>
                  </a:cubicBezTo>
                  <a:cubicBezTo>
                    <a:pt x="53912" y="77848"/>
                    <a:pt x="53890" y="77855"/>
                    <a:pt x="53862" y="77874"/>
                  </a:cubicBezTo>
                  <a:lnTo>
                    <a:pt x="15381" y="88847"/>
                  </a:lnTo>
                  <a:lnTo>
                    <a:pt x="15381" y="88847"/>
                  </a:lnTo>
                  <a:lnTo>
                    <a:pt x="50822" y="66171"/>
                  </a:lnTo>
                  <a:close/>
                  <a:moveTo>
                    <a:pt x="72282" y="74378"/>
                  </a:moveTo>
                  <a:lnTo>
                    <a:pt x="88817" y="86141"/>
                  </a:lnTo>
                  <a:lnTo>
                    <a:pt x="71947" y="107114"/>
                  </a:lnTo>
                  <a:lnTo>
                    <a:pt x="44561" y="101886"/>
                  </a:lnTo>
                  <a:lnTo>
                    <a:pt x="72282" y="74378"/>
                  </a:lnTo>
                  <a:close/>
                  <a:moveTo>
                    <a:pt x="42646" y="101278"/>
                  </a:moveTo>
                  <a:lnTo>
                    <a:pt x="44287" y="101977"/>
                  </a:lnTo>
                  <a:lnTo>
                    <a:pt x="44409" y="101977"/>
                  </a:lnTo>
                  <a:cubicBezTo>
                    <a:pt x="44409" y="102038"/>
                    <a:pt x="44409" y="102069"/>
                    <a:pt x="44439" y="102099"/>
                  </a:cubicBezTo>
                  <a:lnTo>
                    <a:pt x="57388" y="118026"/>
                  </a:lnTo>
                  <a:lnTo>
                    <a:pt x="28785" y="129729"/>
                  </a:lnTo>
                  <a:lnTo>
                    <a:pt x="42646" y="101278"/>
                  </a:lnTo>
                  <a:close/>
                  <a:moveTo>
                    <a:pt x="88999" y="0"/>
                  </a:moveTo>
                  <a:cubicBezTo>
                    <a:pt x="88969" y="0"/>
                    <a:pt x="88938" y="31"/>
                    <a:pt x="88908" y="31"/>
                  </a:cubicBezTo>
                  <a:lnTo>
                    <a:pt x="68543" y="27660"/>
                  </a:lnTo>
                  <a:lnTo>
                    <a:pt x="73437" y="17295"/>
                  </a:lnTo>
                  <a:cubicBezTo>
                    <a:pt x="73467" y="17265"/>
                    <a:pt x="73437" y="17174"/>
                    <a:pt x="73406" y="17143"/>
                  </a:cubicBezTo>
                  <a:cubicBezTo>
                    <a:pt x="73364" y="17122"/>
                    <a:pt x="73322" y="17087"/>
                    <a:pt x="73290" y="17087"/>
                  </a:cubicBezTo>
                  <a:cubicBezTo>
                    <a:pt x="73276" y="17087"/>
                    <a:pt x="73264" y="17094"/>
                    <a:pt x="73254" y="17113"/>
                  </a:cubicBezTo>
                  <a:lnTo>
                    <a:pt x="50184" y="26019"/>
                  </a:lnTo>
                  <a:lnTo>
                    <a:pt x="50153" y="26019"/>
                  </a:lnTo>
                  <a:lnTo>
                    <a:pt x="37327" y="578"/>
                  </a:lnTo>
                  <a:cubicBezTo>
                    <a:pt x="37296" y="547"/>
                    <a:pt x="37296" y="487"/>
                    <a:pt x="37235" y="487"/>
                  </a:cubicBezTo>
                  <a:cubicBezTo>
                    <a:pt x="37175" y="487"/>
                    <a:pt x="37144" y="487"/>
                    <a:pt x="37114" y="547"/>
                  </a:cubicBezTo>
                  <a:lnTo>
                    <a:pt x="12068" y="21368"/>
                  </a:lnTo>
                  <a:lnTo>
                    <a:pt x="8846" y="7569"/>
                  </a:lnTo>
                  <a:cubicBezTo>
                    <a:pt x="8846" y="7478"/>
                    <a:pt x="8755" y="7447"/>
                    <a:pt x="8724" y="7447"/>
                  </a:cubicBezTo>
                  <a:cubicBezTo>
                    <a:pt x="8663" y="7447"/>
                    <a:pt x="8603" y="7478"/>
                    <a:pt x="8572" y="7569"/>
                  </a:cubicBezTo>
                  <a:lnTo>
                    <a:pt x="31" y="37934"/>
                  </a:lnTo>
                  <a:cubicBezTo>
                    <a:pt x="1" y="37995"/>
                    <a:pt x="61" y="38086"/>
                    <a:pt x="153" y="38116"/>
                  </a:cubicBezTo>
                  <a:cubicBezTo>
                    <a:pt x="164" y="38122"/>
                    <a:pt x="177" y="38125"/>
                    <a:pt x="190" y="38125"/>
                  </a:cubicBezTo>
                  <a:cubicBezTo>
                    <a:pt x="246" y="38125"/>
                    <a:pt x="310" y="38080"/>
                    <a:pt x="335" y="38056"/>
                  </a:cubicBezTo>
                  <a:lnTo>
                    <a:pt x="8724" y="8177"/>
                  </a:lnTo>
                  <a:lnTo>
                    <a:pt x="11885" y="21672"/>
                  </a:lnTo>
                  <a:cubicBezTo>
                    <a:pt x="11885" y="21703"/>
                    <a:pt x="11916" y="21733"/>
                    <a:pt x="11946" y="21733"/>
                  </a:cubicBezTo>
                  <a:cubicBezTo>
                    <a:pt x="11946" y="21763"/>
                    <a:pt x="11916" y="21763"/>
                    <a:pt x="11946" y="21824"/>
                  </a:cubicBezTo>
                  <a:lnTo>
                    <a:pt x="14043" y="54317"/>
                  </a:lnTo>
                  <a:cubicBezTo>
                    <a:pt x="14043" y="54378"/>
                    <a:pt x="14074" y="54408"/>
                    <a:pt x="14165" y="54408"/>
                  </a:cubicBezTo>
                  <a:cubicBezTo>
                    <a:pt x="14195" y="54408"/>
                    <a:pt x="14287" y="54408"/>
                    <a:pt x="14317" y="54378"/>
                  </a:cubicBezTo>
                  <a:lnTo>
                    <a:pt x="33831" y="26961"/>
                  </a:lnTo>
                  <a:lnTo>
                    <a:pt x="33953" y="27022"/>
                  </a:lnTo>
                  <a:lnTo>
                    <a:pt x="46810" y="43314"/>
                  </a:lnTo>
                  <a:lnTo>
                    <a:pt x="35351" y="52493"/>
                  </a:lnTo>
                  <a:lnTo>
                    <a:pt x="14317" y="54530"/>
                  </a:lnTo>
                  <a:cubicBezTo>
                    <a:pt x="14226" y="54530"/>
                    <a:pt x="14195" y="54621"/>
                    <a:pt x="14195" y="54682"/>
                  </a:cubicBezTo>
                  <a:lnTo>
                    <a:pt x="14986" y="88847"/>
                  </a:lnTo>
                  <a:cubicBezTo>
                    <a:pt x="14986" y="88877"/>
                    <a:pt x="15046" y="88968"/>
                    <a:pt x="15077" y="88968"/>
                  </a:cubicBezTo>
                  <a:lnTo>
                    <a:pt x="15138" y="88968"/>
                  </a:lnTo>
                  <a:lnTo>
                    <a:pt x="15138" y="89029"/>
                  </a:lnTo>
                  <a:cubicBezTo>
                    <a:pt x="15138" y="89120"/>
                    <a:pt x="15198" y="89150"/>
                    <a:pt x="15229" y="89181"/>
                  </a:cubicBezTo>
                  <a:lnTo>
                    <a:pt x="42403" y="101218"/>
                  </a:lnTo>
                  <a:lnTo>
                    <a:pt x="28360" y="130033"/>
                  </a:lnTo>
                  <a:cubicBezTo>
                    <a:pt x="28329" y="130063"/>
                    <a:pt x="28360" y="130154"/>
                    <a:pt x="28421" y="130185"/>
                  </a:cubicBezTo>
                  <a:cubicBezTo>
                    <a:pt x="28451" y="130215"/>
                    <a:pt x="28481" y="130215"/>
                    <a:pt x="28512" y="130215"/>
                  </a:cubicBezTo>
                  <a:lnTo>
                    <a:pt x="28573" y="130215"/>
                  </a:lnTo>
                  <a:lnTo>
                    <a:pt x="57661" y="118209"/>
                  </a:lnTo>
                  <a:cubicBezTo>
                    <a:pt x="57692" y="118178"/>
                    <a:pt x="57752" y="118178"/>
                    <a:pt x="57752" y="118087"/>
                  </a:cubicBezTo>
                  <a:cubicBezTo>
                    <a:pt x="57752" y="118057"/>
                    <a:pt x="57752" y="118026"/>
                    <a:pt x="57692" y="117996"/>
                  </a:cubicBezTo>
                  <a:lnTo>
                    <a:pt x="44865" y="102221"/>
                  </a:lnTo>
                  <a:lnTo>
                    <a:pt x="44865" y="102221"/>
                  </a:lnTo>
                  <a:lnTo>
                    <a:pt x="71947" y="107418"/>
                  </a:lnTo>
                  <a:cubicBezTo>
                    <a:pt x="71978" y="107418"/>
                    <a:pt x="72069" y="107418"/>
                    <a:pt x="72099" y="107388"/>
                  </a:cubicBezTo>
                  <a:lnTo>
                    <a:pt x="89060" y="86324"/>
                  </a:lnTo>
                  <a:lnTo>
                    <a:pt x="108057" y="99880"/>
                  </a:lnTo>
                  <a:cubicBezTo>
                    <a:pt x="108085" y="99907"/>
                    <a:pt x="108118" y="99922"/>
                    <a:pt x="108149" y="99922"/>
                  </a:cubicBezTo>
                  <a:cubicBezTo>
                    <a:pt x="108188" y="99922"/>
                    <a:pt x="108223" y="99900"/>
                    <a:pt x="108240" y="99850"/>
                  </a:cubicBezTo>
                  <a:lnTo>
                    <a:pt x="108544" y="99485"/>
                  </a:lnTo>
                  <a:lnTo>
                    <a:pt x="134532" y="85807"/>
                  </a:lnTo>
                  <a:cubicBezTo>
                    <a:pt x="134562" y="85807"/>
                    <a:pt x="134562" y="85746"/>
                    <a:pt x="134562" y="85746"/>
                  </a:cubicBezTo>
                  <a:lnTo>
                    <a:pt x="151371" y="57873"/>
                  </a:lnTo>
                  <a:cubicBezTo>
                    <a:pt x="151402" y="57843"/>
                    <a:pt x="151402" y="57752"/>
                    <a:pt x="151371" y="57721"/>
                  </a:cubicBezTo>
                  <a:cubicBezTo>
                    <a:pt x="151310" y="57691"/>
                    <a:pt x="151280" y="57630"/>
                    <a:pt x="151250" y="57630"/>
                  </a:cubicBezTo>
                  <a:lnTo>
                    <a:pt x="151156" y="57636"/>
                  </a:lnTo>
                  <a:lnTo>
                    <a:pt x="151156" y="57636"/>
                  </a:lnTo>
                  <a:cubicBezTo>
                    <a:pt x="151175" y="57619"/>
                    <a:pt x="151194" y="57594"/>
                    <a:pt x="151219" y="57569"/>
                  </a:cubicBezTo>
                  <a:cubicBezTo>
                    <a:pt x="151250" y="57539"/>
                    <a:pt x="151250" y="57448"/>
                    <a:pt x="151158" y="57387"/>
                  </a:cubicBezTo>
                  <a:lnTo>
                    <a:pt x="127085" y="35107"/>
                  </a:lnTo>
                  <a:lnTo>
                    <a:pt x="136964" y="27508"/>
                  </a:lnTo>
                  <a:lnTo>
                    <a:pt x="152739" y="36019"/>
                  </a:lnTo>
                  <a:cubicBezTo>
                    <a:pt x="152748" y="36028"/>
                    <a:pt x="152759" y="36032"/>
                    <a:pt x="152772" y="36032"/>
                  </a:cubicBezTo>
                  <a:cubicBezTo>
                    <a:pt x="152802" y="36032"/>
                    <a:pt x="152839" y="36010"/>
                    <a:pt x="152861" y="35989"/>
                  </a:cubicBezTo>
                  <a:lnTo>
                    <a:pt x="169578" y="17204"/>
                  </a:lnTo>
                  <a:lnTo>
                    <a:pt x="197360" y="34682"/>
                  </a:lnTo>
                  <a:cubicBezTo>
                    <a:pt x="197401" y="34709"/>
                    <a:pt x="197436" y="34724"/>
                    <a:pt x="197464" y="34724"/>
                  </a:cubicBezTo>
                  <a:cubicBezTo>
                    <a:pt x="197500" y="34724"/>
                    <a:pt x="197526" y="34701"/>
                    <a:pt x="197542" y="34651"/>
                  </a:cubicBezTo>
                  <a:cubicBezTo>
                    <a:pt x="197633" y="34590"/>
                    <a:pt x="197633" y="34499"/>
                    <a:pt x="197573" y="34469"/>
                  </a:cubicBezTo>
                  <a:lnTo>
                    <a:pt x="169700" y="16961"/>
                  </a:lnTo>
                  <a:cubicBezTo>
                    <a:pt x="169687" y="16948"/>
                    <a:pt x="169659" y="16941"/>
                    <a:pt x="169628" y="16941"/>
                  </a:cubicBezTo>
                  <a:cubicBezTo>
                    <a:pt x="169584" y="16941"/>
                    <a:pt x="169535" y="16956"/>
                    <a:pt x="169517" y="16991"/>
                  </a:cubicBezTo>
                  <a:lnTo>
                    <a:pt x="152800" y="35776"/>
                  </a:lnTo>
                  <a:lnTo>
                    <a:pt x="137024" y="27295"/>
                  </a:lnTo>
                  <a:cubicBezTo>
                    <a:pt x="137009" y="27280"/>
                    <a:pt x="136986" y="27273"/>
                    <a:pt x="136960" y="27273"/>
                  </a:cubicBezTo>
                  <a:cubicBezTo>
                    <a:pt x="136933" y="27273"/>
                    <a:pt x="136903" y="27280"/>
                    <a:pt x="136872" y="27295"/>
                  </a:cubicBezTo>
                  <a:lnTo>
                    <a:pt x="126903" y="34955"/>
                  </a:lnTo>
                  <a:lnTo>
                    <a:pt x="89121" y="31"/>
                  </a:lnTo>
                  <a:cubicBezTo>
                    <a:pt x="89090" y="0"/>
                    <a:pt x="89060" y="0"/>
                    <a:pt x="8899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9" name="Google Shape;4629;p27"/>
            <p:cNvSpPr/>
            <p:nvPr/>
          </p:nvSpPr>
          <p:spPr>
            <a:xfrm>
              <a:off x="6484000" y="1835075"/>
              <a:ext cx="39550" cy="28850"/>
            </a:xfrm>
            <a:custGeom>
              <a:rect b="b" l="l" r="r" t="t"/>
              <a:pathLst>
                <a:path extrusionOk="0" h="1154" w="1582">
                  <a:moveTo>
                    <a:pt x="791" y="0"/>
                  </a:moveTo>
                  <a:cubicBezTo>
                    <a:pt x="748" y="0"/>
                    <a:pt x="703" y="5"/>
                    <a:pt x="656" y="14"/>
                  </a:cubicBezTo>
                  <a:cubicBezTo>
                    <a:pt x="1" y="157"/>
                    <a:pt x="146" y="1153"/>
                    <a:pt x="767" y="1153"/>
                  </a:cubicBezTo>
                  <a:cubicBezTo>
                    <a:pt x="809" y="1153"/>
                    <a:pt x="853" y="1149"/>
                    <a:pt x="899" y="1139"/>
                  </a:cubicBezTo>
                  <a:cubicBezTo>
                    <a:pt x="1582" y="968"/>
                    <a:pt x="1413" y="0"/>
                    <a:pt x="79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0" name="Google Shape;4630;p27"/>
            <p:cNvSpPr/>
            <p:nvPr/>
          </p:nvSpPr>
          <p:spPr>
            <a:xfrm>
              <a:off x="6523575" y="2480975"/>
              <a:ext cx="38800" cy="28850"/>
            </a:xfrm>
            <a:custGeom>
              <a:rect b="b" l="l" r="r" t="t"/>
              <a:pathLst>
                <a:path extrusionOk="0" h="1154" w="1552">
                  <a:moveTo>
                    <a:pt x="805" y="1"/>
                  </a:moveTo>
                  <a:cubicBezTo>
                    <a:pt x="767" y="1"/>
                    <a:pt x="726" y="5"/>
                    <a:pt x="684" y="15"/>
                  </a:cubicBezTo>
                  <a:cubicBezTo>
                    <a:pt x="0" y="157"/>
                    <a:pt x="171" y="1153"/>
                    <a:pt x="770" y="1153"/>
                  </a:cubicBezTo>
                  <a:cubicBezTo>
                    <a:pt x="810" y="1153"/>
                    <a:pt x="853" y="1149"/>
                    <a:pt x="897" y="1139"/>
                  </a:cubicBezTo>
                  <a:cubicBezTo>
                    <a:pt x="1552" y="997"/>
                    <a:pt x="1380" y="1"/>
                    <a:pt x="80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1" name="Google Shape;4631;p27"/>
            <p:cNvSpPr/>
            <p:nvPr/>
          </p:nvSpPr>
          <p:spPr>
            <a:xfrm>
              <a:off x="6810800" y="2252250"/>
              <a:ext cx="38075" cy="28100"/>
            </a:xfrm>
            <a:custGeom>
              <a:rect b="b" l="l" r="r" t="t"/>
              <a:pathLst>
                <a:path extrusionOk="0" h="1124" w="1523">
                  <a:moveTo>
                    <a:pt x="784" y="0"/>
                  </a:moveTo>
                  <a:cubicBezTo>
                    <a:pt x="743" y="0"/>
                    <a:pt x="699" y="5"/>
                    <a:pt x="654" y="15"/>
                  </a:cubicBezTo>
                  <a:cubicBezTo>
                    <a:pt x="0" y="157"/>
                    <a:pt x="144" y="1123"/>
                    <a:pt x="762" y="1123"/>
                  </a:cubicBezTo>
                  <a:cubicBezTo>
                    <a:pt x="805" y="1123"/>
                    <a:pt x="850" y="1119"/>
                    <a:pt x="897" y="1109"/>
                  </a:cubicBezTo>
                  <a:cubicBezTo>
                    <a:pt x="1523" y="967"/>
                    <a:pt x="1377" y="0"/>
                    <a:pt x="78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2" name="Google Shape;4632;p27"/>
            <p:cNvSpPr/>
            <p:nvPr/>
          </p:nvSpPr>
          <p:spPr>
            <a:xfrm>
              <a:off x="6885275" y="1823675"/>
              <a:ext cx="38875" cy="28850"/>
            </a:xfrm>
            <a:custGeom>
              <a:rect b="b" l="l" r="r" t="t"/>
              <a:pathLst>
                <a:path extrusionOk="0" h="1154" w="1555">
                  <a:moveTo>
                    <a:pt x="816" y="0"/>
                  </a:moveTo>
                  <a:cubicBezTo>
                    <a:pt x="774" y="0"/>
                    <a:pt x="730" y="5"/>
                    <a:pt x="684" y="15"/>
                  </a:cubicBezTo>
                  <a:cubicBezTo>
                    <a:pt x="1" y="157"/>
                    <a:pt x="171" y="1153"/>
                    <a:pt x="795" y="1153"/>
                  </a:cubicBezTo>
                  <a:cubicBezTo>
                    <a:pt x="837" y="1153"/>
                    <a:pt x="882" y="1149"/>
                    <a:pt x="927" y="1139"/>
                  </a:cubicBezTo>
                  <a:cubicBezTo>
                    <a:pt x="1554" y="997"/>
                    <a:pt x="1433" y="0"/>
                    <a:pt x="81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3" name="Google Shape;4633;p27"/>
            <p:cNvSpPr/>
            <p:nvPr/>
          </p:nvSpPr>
          <p:spPr>
            <a:xfrm>
              <a:off x="7271300" y="2249425"/>
              <a:ext cx="39225" cy="28625"/>
            </a:xfrm>
            <a:custGeom>
              <a:rect b="b" l="l" r="r" t="t"/>
              <a:pathLst>
                <a:path extrusionOk="0" h="1145" w="1569">
                  <a:moveTo>
                    <a:pt x="762" y="1"/>
                  </a:moveTo>
                  <a:cubicBezTo>
                    <a:pt x="737" y="1"/>
                    <a:pt x="711" y="2"/>
                    <a:pt x="684" y="6"/>
                  </a:cubicBezTo>
                  <a:cubicBezTo>
                    <a:pt x="1" y="148"/>
                    <a:pt x="145" y="1145"/>
                    <a:pt x="765" y="1145"/>
                  </a:cubicBezTo>
                  <a:cubicBezTo>
                    <a:pt x="807" y="1145"/>
                    <a:pt x="851" y="1140"/>
                    <a:pt x="897" y="1131"/>
                  </a:cubicBezTo>
                  <a:cubicBezTo>
                    <a:pt x="1568" y="1014"/>
                    <a:pt x="1371" y="1"/>
                    <a:pt x="76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4" name="Google Shape;4634;p27"/>
            <p:cNvSpPr/>
            <p:nvPr/>
          </p:nvSpPr>
          <p:spPr>
            <a:xfrm>
              <a:off x="7332900" y="1895100"/>
              <a:ext cx="38750" cy="28100"/>
            </a:xfrm>
            <a:custGeom>
              <a:rect b="b" l="l" r="r" t="t"/>
              <a:pathLst>
                <a:path extrusionOk="0" h="1124" w="1550">
                  <a:moveTo>
                    <a:pt x="807" y="0"/>
                  </a:moveTo>
                  <a:cubicBezTo>
                    <a:pt x="767" y="0"/>
                    <a:pt x="726" y="5"/>
                    <a:pt x="682" y="15"/>
                  </a:cubicBezTo>
                  <a:cubicBezTo>
                    <a:pt x="0" y="157"/>
                    <a:pt x="169" y="1123"/>
                    <a:pt x="765" y="1123"/>
                  </a:cubicBezTo>
                  <a:cubicBezTo>
                    <a:pt x="807" y="1123"/>
                    <a:pt x="850" y="1119"/>
                    <a:pt x="895" y="1109"/>
                  </a:cubicBezTo>
                  <a:cubicBezTo>
                    <a:pt x="1549" y="967"/>
                    <a:pt x="1379" y="0"/>
                    <a:pt x="80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5" name="Google Shape;4635;p27"/>
            <p:cNvSpPr/>
            <p:nvPr/>
          </p:nvSpPr>
          <p:spPr>
            <a:xfrm>
              <a:off x="6905775" y="2817725"/>
              <a:ext cx="38300" cy="27975"/>
            </a:xfrm>
            <a:custGeom>
              <a:rect b="b" l="l" r="r" t="t"/>
              <a:pathLst>
                <a:path extrusionOk="0" h="1119" w="1532">
                  <a:moveTo>
                    <a:pt x="761" y="1"/>
                  </a:moveTo>
                  <a:cubicBezTo>
                    <a:pt x="727" y="1"/>
                    <a:pt x="691" y="4"/>
                    <a:pt x="655" y="10"/>
                  </a:cubicBezTo>
                  <a:cubicBezTo>
                    <a:pt x="1" y="152"/>
                    <a:pt x="145" y="1119"/>
                    <a:pt x="763" y="1119"/>
                  </a:cubicBezTo>
                  <a:cubicBezTo>
                    <a:pt x="806" y="1119"/>
                    <a:pt x="851" y="1114"/>
                    <a:pt x="898" y="1104"/>
                  </a:cubicBezTo>
                  <a:cubicBezTo>
                    <a:pt x="1531" y="989"/>
                    <a:pt x="1374" y="1"/>
                    <a:pt x="76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6" name="Google Shape;4636;p27"/>
            <p:cNvSpPr/>
            <p:nvPr/>
          </p:nvSpPr>
          <p:spPr>
            <a:xfrm>
              <a:off x="7440025" y="3019100"/>
              <a:ext cx="39000" cy="27975"/>
            </a:xfrm>
            <a:custGeom>
              <a:rect b="b" l="l" r="r" t="t"/>
              <a:pathLst>
                <a:path extrusionOk="0" h="1119" w="1560">
                  <a:moveTo>
                    <a:pt x="789" y="0"/>
                  </a:moveTo>
                  <a:cubicBezTo>
                    <a:pt x="755" y="0"/>
                    <a:pt x="720" y="3"/>
                    <a:pt x="683" y="10"/>
                  </a:cubicBezTo>
                  <a:cubicBezTo>
                    <a:pt x="1" y="152"/>
                    <a:pt x="169" y="1118"/>
                    <a:pt x="791" y="1118"/>
                  </a:cubicBezTo>
                  <a:cubicBezTo>
                    <a:pt x="834" y="1118"/>
                    <a:pt x="879" y="1114"/>
                    <a:pt x="926" y="1104"/>
                  </a:cubicBezTo>
                  <a:cubicBezTo>
                    <a:pt x="1560" y="989"/>
                    <a:pt x="1402" y="0"/>
                    <a:pt x="78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7" name="Google Shape;4637;p27"/>
            <p:cNvSpPr/>
            <p:nvPr/>
          </p:nvSpPr>
          <p:spPr>
            <a:xfrm>
              <a:off x="7741650" y="2297825"/>
              <a:ext cx="39525" cy="28125"/>
            </a:xfrm>
            <a:custGeom>
              <a:rect b="b" l="l" r="r" t="t"/>
              <a:pathLst>
                <a:path extrusionOk="0" h="1125" w="1581">
                  <a:moveTo>
                    <a:pt x="790" y="1"/>
                  </a:moveTo>
                  <a:cubicBezTo>
                    <a:pt x="747" y="1"/>
                    <a:pt x="702" y="6"/>
                    <a:pt x="655" y="15"/>
                  </a:cubicBezTo>
                  <a:cubicBezTo>
                    <a:pt x="1" y="158"/>
                    <a:pt x="145" y="1124"/>
                    <a:pt x="763" y="1124"/>
                  </a:cubicBezTo>
                  <a:cubicBezTo>
                    <a:pt x="806" y="1124"/>
                    <a:pt x="851" y="1119"/>
                    <a:pt x="898" y="1110"/>
                  </a:cubicBezTo>
                  <a:cubicBezTo>
                    <a:pt x="1580" y="967"/>
                    <a:pt x="1412" y="1"/>
                    <a:pt x="79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8" name="Google Shape;4638;p27"/>
            <p:cNvSpPr/>
            <p:nvPr/>
          </p:nvSpPr>
          <p:spPr>
            <a:xfrm>
              <a:off x="6743175" y="3715800"/>
              <a:ext cx="39525" cy="28850"/>
            </a:xfrm>
            <a:custGeom>
              <a:rect b="b" l="l" r="r" t="t"/>
              <a:pathLst>
                <a:path extrusionOk="0" h="1154" w="1581">
                  <a:moveTo>
                    <a:pt x="811" y="0"/>
                  </a:moveTo>
                  <a:cubicBezTo>
                    <a:pt x="771" y="0"/>
                    <a:pt x="728" y="5"/>
                    <a:pt x="684" y="15"/>
                  </a:cubicBezTo>
                  <a:cubicBezTo>
                    <a:pt x="1" y="157"/>
                    <a:pt x="145" y="1153"/>
                    <a:pt x="765" y="1153"/>
                  </a:cubicBezTo>
                  <a:cubicBezTo>
                    <a:pt x="807" y="1153"/>
                    <a:pt x="851" y="1149"/>
                    <a:pt x="897" y="1139"/>
                  </a:cubicBezTo>
                  <a:cubicBezTo>
                    <a:pt x="1581" y="997"/>
                    <a:pt x="1410" y="0"/>
                    <a:pt x="81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9" name="Google Shape;4639;p27"/>
            <p:cNvSpPr/>
            <p:nvPr/>
          </p:nvSpPr>
          <p:spPr>
            <a:xfrm>
              <a:off x="6987900" y="3110275"/>
              <a:ext cx="38975" cy="27975"/>
            </a:xfrm>
            <a:custGeom>
              <a:rect b="b" l="l" r="r" t="t"/>
              <a:pathLst>
                <a:path extrusionOk="0" h="1119" w="1559">
                  <a:moveTo>
                    <a:pt x="791" y="1"/>
                  </a:moveTo>
                  <a:cubicBezTo>
                    <a:pt x="757" y="1"/>
                    <a:pt x="720" y="4"/>
                    <a:pt x="683" y="10"/>
                  </a:cubicBezTo>
                  <a:cubicBezTo>
                    <a:pt x="0" y="152"/>
                    <a:pt x="169" y="1119"/>
                    <a:pt x="791" y="1119"/>
                  </a:cubicBezTo>
                  <a:cubicBezTo>
                    <a:pt x="834" y="1119"/>
                    <a:pt x="879" y="1114"/>
                    <a:pt x="926" y="1104"/>
                  </a:cubicBezTo>
                  <a:cubicBezTo>
                    <a:pt x="1559" y="961"/>
                    <a:pt x="1402" y="1"/>
                    <a:pt x="79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0" name="Google Shape;4640;p27"/>
            <p:cNvSpPr/>
            <p:nvPr/>
          </p:nvSpPr>
          <p:spPr>
            <a:xfrm>
              <a:off x="7436225" y="3851800"/>
              <a:ext cx="38800" cy="28100"/>
            </a:xfrm>
            <a:custGeom>
              <a:rect b="b" l="l" r="r" t="t"/>
              <a:pathLst>
                <a:path extrusionOk="0" h="1124" w="1552">
                  <a:moveTo>
                    <a:pt x="818" y="1"/>
                  </a:moveTo>
                  <a:cubicBezTo>
                    <a:pt x="775" y="1"/>
                    <a:pt x="730" y="5"/>
                    <a:pt x="683" y="15"/>
                  </a:cubicBezTo>
                  <a:cubicBezTo>
                    <a:pt x="1" y="157"/>
                    <a:pt x="170" y="1124"/>
                    <a:pt x="791" y="1124"/>
                  </a:cubicBezTo>
                  <a:cubicBezTo>
                    <a:pt x="834" y="1124"/>
                    <a:pt x="879" y="1119"/>
                    <a:pt x="926" y="1110"/>
                  </a:cubicBezTo>
                  <a:cubicBezTo>
                    <a:pt x="1552" y="967"/>
                    <a:pt x="1433" y="1"/>
                    <a:pt x="81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1" name="Google Shape;4641;p27"/>
            <p:cNvSpPr/>
            <p:nvPr/>
          </p:nvSpPr>
          <p:spPr>
            <a:xfrm>
              <a:off x="8097525" y="3024500"/>
              <a:ext cx="39000" cy="28025"/>
            </a:xfrm>
            <a:custGeom>
              <a:rect b="b" l="l" r="r" t="t"/>
              <a:pathLst>
                <a:path extrusionOk="0" h="1121" w="1560">
                  <a:moveTo>
                    <a:pt x="761" y="1"/>
                  </a:moveTo>
                  <a:cubicBezTo>
                    <a:pt x="734" y="1"/>
                    <a:pt x="705" y="3"/>
                    <a:pt x="675" y="7"/>
                  </a:cubicBezTo>
                  <a:cubicBezTo>
                    <a:pt x="0" y="147"/>
                    <a:pt x="158" y="1121"/>
                    <a:pt x="764" y="1121"/>
                  </a:cubicBezTo>
                  <a:cubicBezTo>
                    <a:pt x="812" y="1121"/>
                    <a:pt x="864" y="1114"/>
                    <a:pt x="919" y="1101"/>
                  </a:cubicBezTo>
                  <a:cubicBezTo>
                    <a:pt x="1559" y="955"/>
                    <a:pt x="1391" y="1"/>
                    <a:pt x="76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2" name="Google Shape;4642;p27"/>
            <p:cNvSpPr/>
            <p:nvPr/>
          </p:nvSpPr>
          <p:spPr>
            <a:xfrm>
              <a:off x="7955975" y="2701350"/>
              <a:ext cx="38800" cy="28850"/>
            </a:xfrm>
            <a:custGeom>
              <a:rect b="b" l="l" r="r" t="t"/>
              <a:pathLst>
                <a:path extrusionOk="0" h="1154" w="1552">
                  <a:moveTo>
                    <a:pt x="815" y="0"/>
                  </a:moveTo>
                  <a:cubicBezTo>
                    <a:pt x="774" y="0"/>
                    <a:pt x="730" y="5"/>
                    <a:pt x="684" y="14"/>
                  </a:cubicBezTo>
                  <a:cubicBezTo>
                    <a:pt x="0" y="157"/>
                    <a:pt x="171" y="1153"/>
                    <a:pt x="770" y="1153"/>
                  </a:cubicBezTo>
                  <a:cubicBezTo>
                    <a:pt x="810" y="1153"/>
                    <a:pt x="853" y="1149"/>
                    <a:pt x="897" y="1139"/>
                  </a:cubicBezTo>
                  <a:cubicBezTo>
                    <a:pt x="1552" y="997"/>
                    <a:pt x="1433" y="0"/>
                    <a:pt x="81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3" name="Google Shape;4643;p27"/>
            <p:cNvSpPr/>
            <p:nvPr/>
          </p:nvSpPr>
          <p:spPr>
            <a:xfrm>
              <a:off x="8338975" y="3661075"/>
              <a:ext cx="39475" cy="28100"/>
            </a:xfrm>
            <a:custGeom>
              <a:rect b="b" l="l" r="r" t="t"/>
              <a:pathLst>
                <a:path extrusionOk="0" h="1124" w="1579">
                  <a:moveTo>
                    <a:pt x="813" y="1"/>
                  </a:moveTo>
                  <a:cubicBezTo>
                    <a:pt x="772" y="1"/>
                    <a:pt x="728" y="5"/>
                    <a:pt x="683" y="15"/>
                  </a:cubicBezTo>
                  <a:cubicBezTo>
                    <a:pt x="1" y="157"/>
                    <a:pt x="143" y="1124"/>
                    <a:pt x="761" y="1124"/>
                  </a:cubicBezTo>
                  <a:cubicBezTo>
                    <a:pt x="804" y="1124"/>
                    <a:pt x="849" y="1119"/>
                    <a:pt x="896" y="1109"/>
                  </a:cubicBezTo>
                  <a:cubicBezTo>
                    <a:pt x="1578" y="967"/>
                    <a:pt x="1410" y="1"/>
                    <a:pt x="81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4" name="Google Shape;4644;p27"/>
            <p:cNvSpPr/>
            <p:nvPr/>
          </p:nvSpPr>
          <p:spPr>
            <a:xfrm>
              <a:off x="8990225" y="3306975"/>
              <a:ext cx="38800" cy="28100"/>
            </a:xfrm>
            <a:custGeom>
              <a:rect b="b" l="l" r="r" t="t"/>
              <a:pathLst>
                <a:path extrusionOk="0" h="1124" w="1552">
                  <a:moveTo>
                    <a:pt x="817" y="0"/>
                  </a:moveTo>
                  <a:cubicBezTo>
                    <a:pt x="774" y="0"/>
                    <a:pt x="730" y="5"/>
                    <a:pt x="682" y="15"/>
                  </a:cubicBezTo>
                  <a:cubicBezTo>
                    <a:pt x="0" y="157"/>
                    <a:pt x="169" y="1123"/>
                    <a:pt x="790" y="1123"/>
                  </a:cubicBezTo>
                  <a:cubicBezTo>
                    <a:pt x="833" y="1123"/>
                    <a:pt x="878" y="1119"/>
                    <a:pt x="926" y="1109"/>
                  </a:cubicBezTo>
                  <a:cubicBezTo>
                    <a:pt x="1551" y="967"/>
                    <a:pt x="1432" y="0"/>
                    <a:pt x="81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5" name="Google Shape;4645;p27"/>
            <p:cNvSpPr/>
            <p:nvPr/>
          </p:nvSpPr>
          <p:spPr>
            <a:xfrm>
              <a:off x="8710700" y="3191475"/>
              <a:ext cx="39375" cy="28225"/>
            </a:xfrm>
            <a:custGeom>
              <a:rect b="b" l="l" r="r" t="t"/>
              <a:pathLst>
                <a:path extrusionOk="0" h="1129" w="1575">
                  <a:moveTo>
                    <a:pt x="780" y="0"/>
                  </a:moveTo>
                  <a:cubicBezTo>
                    <a:pt x="738" y="0"/>
                    <a:pt x="693" y="5"/>
                    <a:pt x="647" y="15"/>
                  </a:cubicBezTo>
                  <a:cubicBezTo>
                    <a:pt x="0" y="155"/>
                    <a:pt x="134" y="1129"/>
                    <a:pt x="736" y="1129"/>
                  </a:cubicBezTo>
                  <a:cubicBezTo>
                    <a:pt x="785" y="1129"/>
                    <a:pt x="836" y="1122"/>
                    <a:pt x="891" y="1109"/>
                  </a:cubicBezTo>
                  <a:cubicBezTo>
                    <a:pt x="1574" y="995"/>
                    <a:pt x="1404" y="0"/>
                    <a:pt x="78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6" name="Google Shape;4646;p27"/>
            <p:cNvSpPr/>
            <p:nvPr/>
          </p:nvSpPr>
          <p:spPr>
            <a:xfrm>
              <a:off x="9411200" y="2608625"/>
              <a:ext cx="38750" cy="28100"/>
            </a:xfrm>
            <a:custGeom>
              <a:rect b="b" l="l" r="r" t="t"/>
              <a:pathLst>
                <a:path extrusionOk="0" h="1124" w="1550">
                  <a:moveTo>
                    <a:pt x="807" y="1"/>
                  </a:moveTo>
                  <a:cubicBezTo>
                    <a:pt x="767" y="1"/>
                    <a:pt x="726" y="5"/>
                    <a:pt x="683" y="15"/>
                  </a:cubicBezTo>
                  <a:cubicBezTo>
                    <a:pt x="0" y="157"/>
                    <a:pt x="169" y="1124"/>
                    <a:pt x="766" y="1124"/>
                  </a:cubicBezTo>
                  <a:cubicBezTo>
                    <a:pt x="807" y="1124"/>
                    <a:pt x="850" y="1119"/>
                    <a:pt x="895" y="1109"/>
                  </a:cubicBezTo>
                  <a:cubicBezTo>
                    <a:pt x="1549" y="967"/>
                    <a:pt x="1379" y="1"/>
                    <a:pt x="80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7" name="Google Shape;4647;p27"/>
            <p:cNvSpPr/>
            <p:nvPr/>
          </p:nvSpPr>
          <p:spPr>
            <a:xfrm>
              <a:off x="7468900" y="1601775"/>
              <a:ext cx="38750" cy="28100"/>
            </a:xfrm>
            <a:custGeom>
              <a:rect b="b" l="l" r="r" t="t"/>
              <a:pathLst>
                <a:path extrusionOk="0" h="1124" w="1550">
                  <a:moveTo>
                    <a:pt x="807" y="1"/>
                  </a:moveTo>
                  <a:cubicBezTo>
                    <a:pt x="768" y="1"/>
                    <a:pt x="726" y="5"/>
                    <a:pt x="683" y="15"/>
                  </a:cubicBezTo>
                  <a:cubicBezTo>
                    <a:pt x="1" y="157"/>
                    <a:pt x="143" y="1124"/>
                    <a:pt x="761" y="1124"/>
                  </a:cubicBezTo>
                  <a:cubicBezTo>
                    <a:pt x="804" y="1124"/>
                    <a:pt x="849" y="1119"/>
                    <a:pt x="896" y="1109"/>
                  </a:cubicBezTo>
                  <a:cubicBezTo>
                    <a:pt x="1550" y="967"/>
                    <a:pt x="1379" y="1"/>
                    <a:pt x="80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8" name="Google Shape;4648;p27"/>
            <p:cNvSpPr/>
            <p:nvPr/>
          </p:nvSpPr>
          <p:spPr>
            <a:xfrm>
              <a:off x="7863250" y="1175475"/>
              <a:ext cx="38075" cy="28100"/>
            </a:xfrm>
            <a:custGeom>
              <a:rect b="b" l="l" r="r" t="t"/>
              <a:pathLst>
                <a:path extrusionOk="0" h="1124" w="1523">
                  <a:moveTo>
                    <a:pt x="784" y="1"/>
                  </a:moveTo>
                  <a:cubicBezTo>
                    <a:pt x="743" y="1"/>
                    <a:pt x="699" y="5"/>
                    <a:pt x="654" y="15"/>
                  </a:cubicBezTo>
                  <a:cubicBezTo>
                    <a:pt x="0" y="157"/>
                    <a:pt x="144" y="1124"/>
                    <a:pt x="762" y="1124"/>
                  </a:cubicBezTo>
                  <a:cubicBezTo>
                    <a:pt x="805" y="1124"/>
                    <a:pt x="850" y="1119"/>
                    <a:pt x="897" y="1109"/>
                  </a:cubicBezTo>
                  <a:cubicBezTo>
                    <a:pt x="1523" y="967"/>
                    <a:pt x="1377" y="1"/>
                    <a:pt x="78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9" name="Google Shape;4649;p27"/>
            <p:cNvSpPr/>
            <p:nvPr/>
          </p:nvSpPr>
          <p:spPr>
            <a:xfrm>
              <a:off x="6566150" y="1183975"/>
              <a:ext cx="39725" cy="27975"/>
            </a:xfrm>
            <a:custGeom>
              <a:rect b="b" l="l" r="r" t="t"/>
              <a:pathLst>
                <a:path extrusionOk="0" h="1119" w="1589">
                  <a:moveTo>
                    <a:pt x="794" y="0"/>
                  </a:moveTo>
                  <a:cubicBezTo>
                    <a:pt x="758" y="0"/>
                    <a:pt x="721" y="3"/>
                    <a:pt x="683" y="9"/>
                  </a:cubicBezTo>
                  <a:cubicBezTo>
                    <a:pt x="1" y="152"/>
                    <a:pt x="169" y="1118"/>
                    <a:pt x="791" y="1118"/>
                  </a:cubicBezTo>
                  <a:cubicBezTo>
                    <a:pt x="834" y="1118"/>
                    <a:pt x="879" y="1114"/>
                    <a:pt x="926" y="1104"/>
                  </a:cubicBezTo>
                  <a:cubicBezTo>
                    <a:pt x="1589" y="988"/>
                    <a:pt x="1432" y="0"/>
                    <a:pt x="79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0" name="Google Shape;4650;p27"/>
            <p:cNvSpPr/>
            <p:nvPr/>
          </p:nvSpPr>
          <p:spPr>
            <a:xfrm>
              <a:off x="7077575" y="4120800"/>
              <a:ext cx="38750" cy="28125"/>
            </a:xfrm>
            <a:custGeom>
              <a:rect b="b" l="l" r="r" t="t"/>
              <a:pathLst>
                <a:path extrusionOk="0" h="1125" w="1550">
                  <a:moveTo>
                    <a:pt x="807" y="1"/>
                  </a:moveTo>
                  <a:cubicBezTo>
                    <a:pt x="767" y="1"/>
                    <a:pt x="726" y="6"/>
                    <a:pt x="682" y="15"/>
                  </a:cubicBezTo>
                  <a:cubicBezTo>
                    <a:pt x="0" y="158"/>
                    <a:pt x="142" y="1124"/>
                    <a:pt x="760" y="1124"/>
                  </a:cubicBezTo>
                  <a:cubicBezTo>
                    <a:pt x="803" y="1124"/>
                    <a:pt x="848" y="1119"/>
                    <a:pt x="895" y="1110"/>
                  </a:cubicBezTo>
                  <a:cubicBezTo>
                    <a:pt x="1549" y="967"/>
                    <a:pt x="1379" y="1"/>
                    <a:pt x="80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1" name="Google Shape;4651;p27"/>
            <p:cNvSpPr/>
            <p:nvPr/>
          </p:nvSpPr>
          <p:spPr>
            <a:xfrm>
              <a:off x="6351025" y="4418700"/>
              <a:ext cx="38850" cy="28850"/>
            </a:xfrm>
            <a:custGeom>
              <a:rect b="b" l="l" r="r" t="t"/>
              <a:pathLst>
                <a:path extrusionOk="0" h="1154" w="1554">
                  <a:moveTo>
                    <a:pt x="787" y="0"/>
                  </a:moveTo>
                  <a:cubicBezTo>
                    <a:pt x="746" y="0"/>
                    <a:pt x="702" y="5"/>
                    <a:pt x="656" y="14"/>
                  </a:cubicBezTo>
                  <a:cubicBezTo>
                    <a:pt x="1" y="157"/>
                    <a:pt x="146" y="1153"/>
                    <a:pt x="767" y="1153"/>
                  </a:cubicBezTo>
                  <a:cubicBezTo>
                    <a:pt x="809" y="1153"/>
                    <a:pt x="853" y="1149"/>
                    <a:pt x="899" y="1139"/>
                  </a:cubicBezTo>
                  <a:cubicBezTo>
                    <a:pt x="1554" y="997"/>
                    <a:pt x="1408" y="0"/>
                    <a:pt x="78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2" name="Google Shape;4652;p27"/>
            <p:cNvSpPr/>
            <p:nvPr/>
          </p:nvSpPr>
          <p:spPr>
            <a:xfrm>
              <a:off x="6017475" y="3389250"/>
              <a:ext cx="39200" cy="28650"/>
            </a:xfrm>
            <a:custGeom>
              <a:rect b="b" l="l" r="r" t="t"/>
              <a:pathLst>
                <a:path extrusionOk="0" h="1146" w="1568">
                  <a:moveTo>
                    <a:pt x="764" y="1"/>
                  </a:moveTo>
                  <a:cubicBezTo>
                    <a:pt x="739" y="1"/>
                    <a:pt x="712" y="3"/>
                    <a:pt x="684" y="6"/>
                  </a:cubicBezTo>
                  <a:cubicBezTo>
                    <a:pt x="1" y="149"/>
                    <a:pt x="145" y="1145"/>
                    <a:pt x="766" y="1145"/>
                  </a:cubicBezTo>
                  <a:cubicBezTo>
                    <a:pt x="807" y="1145"/>
                    <a:pt x="851" y="1141"/>
                    <a:pt x="897" y="1131"/>
                  </a:cubicBezTo>
                  <a:cubicBezTo>
                    <a:pt x="1568" y="985"/>
                    <a:pt x="1371" y="1"/>
                    <a:pt x="76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3" name="Google Shape;4653;p27"/>
            <p:cNvSpPr/>
            <p:nvPr/>
          </p:nvSpPr>
          <p:spPr>
            <a:xfrm>
              <a:off x="5996250" y="2531875"/>
              <a:ext cx="38775" cy="28100"/>
            </a:xfrm>
            <a:custGeom>
              <a:rect b="b" l="l" r="r" t="t"/>
              <a:pathLst>
                <a:path extrusionOk="0" h="1124" w="1551">
                  <a:moveTo>
                    <a:pt x="817" y="1"/>
                  </a:moveTo>
                  <a:cubicBezTo>
                    <a:pt x="774" y="1"/>
                    <a:pt x="730" y="5"/>
                    <a:pt x="682" y="15"/>
                  </a:cubicBezTo>
                  <a:cubicBezTo>
                    <a:pt x="0" y="157"/>
                    <a:pt x="169" y="1124"/>
                    <a:pt x="790" y="1124"/>
                  </a:cubicBezTo>
                  <a:cubicBezTo>
                    <a:pt x="833" y="1124"/>
                    <a:pt x="878" y="1119"/>
                    <a:pt x="926" y="1109"/>
                  </a:cubicBezTo>
                  <a:cubicBezTo>
                    <a:pt x="1551" y="967"/>
                    <a:pt x="1432" y="1"/>
                    <a:pt x="81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4" name="Google Shape;4654;p27"/>
            <p:cNvSpPr/>
            <p:nvPr/>
          </p:nvSpPr>
          <p:spPr>
            <a:xfrm>
              <a:off x="5640550" y="2115450"/>
              <a:ext cx="38100" cy="28125"/>
            </a:xfrm>
            <a:custGeom>
              <a:rect b="b" l="l" r="r" t="t"/>
              <a:pathLst>
                <a:path extrusionOk="0" h="1125" w="1524">
                  <a:moveTo>
                    <a:pt x="789" y="1"/>
                  </a:moveTo>
                  <a:cubicBezTo>
                    <a:pt x="747" y="1"/>
                    <a:pt x="702" y="6"/>
                    <a:pt x="655" y="15"/>
                  </a:cubicBezTo>
                  <a:cubicBezTo>
                    <a:pt x="1" y="158"/>
                    <a:pt x="145" y="1124"/>
                    <a:pt x="763" y="1124"/>
                  </a:cubicBezTo>
                  <a:cubicBezTo>
                    <a:pt x="806" y="1124"/>
                    <a:pt x="851" y="1119"/>
                    <a:pt x="898" y="1110"/>
                  </a:cubicBezTo>
                  <a:cubicBezTo>
                    <a:pt x="1523" y="968"/>
                    <a:pt x="1404" y="1"/>
                    <a:pt x="78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5" name="Google Shape;4655;p27"/>
            <p:cNvSpPr/>
            <p:nvPr/>
          </p:nvSpPr>
          <p:spPr>
            <a:xfrm>
              <a:off x="5938475" y="1706775"/>
              <a:ext cx="38975" cy="28725"/>
            </a:xfrm>
            <a:custGeom>
              <a:rect b="b" l="l" r="r" t="t"/>
              <a:pathLst>
                <a:path extrusionOk="0" h="1149" w="1559">
                  <a:moveTo>
                    <a:pt x="785" y="0"/>
                  </a:moveTo>
                  <a:cubicBezTo>
                    <a:pt x="752" y="0"/>
                    <a:pt x="718" y="3"/>
                    <a:pt x="683" y="10"/>
                  </a:cubicBezTo>
                  <a:cubicBezTo>
                    <a:pt x="1" y="180"/>
                    <a:pt x="170" y="1149"/>
                    <a:pt x="766" y="1149"/>
                  </a:cubicBezTo>
                  <a:cubicBezTo>
                    <a:pt x="808" y="1149"/>
                    <a:pt x="851" y="1144"/>
                    <a:pt x="896" y="1134"/>
                  </a:cubicBezTo>
                  <a:cubicBezTo>
                    <a:pt x="1558" y="990"/>
                    <a:pt x="1375" y="0"/>
                    <a:pt x="78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6" name="Google Shape;4656;p27"/>
            <p:cNvSpPr/>
            <p:nvPr/>
          </p:nvSpPr>
          <p:spPr>
            <a:xfrm>
              <a:off x="5854900" y="1355700"/>
              <a:ext cx="38925" cy="27975"/>
            </a:xfrm>
            <a:custGeom>
              <a:rect b="b" l="l" r="r" t="t"/>
              <a:pathLst>
                <a:path extrusionOk="0" h="1119" w="1557">
                  <a:moveTo>
                    <a:pt x="796" y="0"/>
                  </a:moveTo>
                  <a:cubicBezTo>
                    <a:pt x="760" y="0"/>
                    <a:pt x="722" y="3"/>
                    <a:pt x="683" y="10"/>
                  </a:cubicBezTo>
                  <a:cubicBezTo>
                    <a:pt x="0" y="152"/>
                    <a:pt x="169" y="1119"/>
                    <a:pt x="766" y="1119"/>
                  </a:cubicBezTo>
                  <a:cubicBezTo>
                    <a:pt x="807" y="1119"/>
                    <a:pt x="850" y="1114"/>
                    <a:pt x="896" y="1104"/>
                  </a:cubicBezTo>
                  <a:cubicBezTo>
                    <a:pt x="1557" y="960"/>
                    <a:pt x="1429" y="0"/>
                    <a:pt x="79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7" name="Google Shape;4657;p27"/>
            <p:cNvSpPr/>
            <p:nvPr/>
          </p:nvSpPr>
          <p:spPr>
            <a:xfrm>
              <a:off x="9060075" y="1848750"/>
              <a:ext cx="39500" cy="28100"/>
            </a:xfrm>
            <a:custGeom>
              <a:rect b="b" l="l" r="r" t="t"/>
              <a:pathLst>
                <a:path extrusionOk="0" h="1124" w="1580">
                  <a:moveTo>
                    <a:pt x="790" y="0"/>
                  </a:moveTo>
                  <a:cubicBezTo>
                    <a:pt x="747" y="0"/>
                    <a:pt x="702" y="5"/>
                    <a:pt x="654" y="15"/>
                  </a:cubicBezTo>
                  <a:cubicBezTo>
                    <a:pt x="1" y="157"/>
                    <a:pt x="144" y="1123"/>
                    <a:pt x="763" y="1123"/>
                  </a:cubicBezTo>
                  <a:cubicBezTo>
                    <a:pt x="805" y="1123"/>
                    <a:pt x="850" y="1119"/>
                    <a:pt x="898" y="1109"/>
                  </a:cubicBezTo>
                  <a:cubicBezTo>
                    <a:pt x="1580" y="967"/>
                    <a:pt x="1411" y="0"/>
                    <a:pt x="79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8" name="Google Shape;4658;p27"/>
            <p:cNvSpPr/>
            <p:nvPr/>
          </p:nvSpPr>
          <p:spPr>
            <a:xfrm>
              <a:off x="9456800" y="2065300"/>
              <a:ext cx="38750" cy="28100"/>
            </a:xfrm>
            <a:custGeom>
              <a:rect b="b" l="l" r="r" t="t"/>
              <a:pathLst>
                <a:path extrusionOk="0" h="1124" w="1550">
                  <a:moveTo>
                    <a:pt x="817" y="1"/>
                  </a:moveTo>
                  <a:cubicBezTo>
                    <a:pt x="774" y="1"/>
                    <a:pt x="730" y="5"/>
                    <a:pt x="682" y="15"/>
                  </a:cubicBezTo>
                  <a:cubicBezTo>
                    <a:pt x="0" y="157"/>
                    <a:pt x="169" y="1124"/>
                    <a:pt x="765" y="1124"/>
                  </a:cubicBezTo>
                  <a:cubicBezTo>
                    <a:pt x="807" y="1124"/>
                    <a:pt x="850" y="1119"/>
                    <a:pt x="895" y="1110"/>
                  </a:cubicBezTo>
                  <a:cubicBezTo>
                    <a:pt x="1549" y="967"/>
                    <a:pt x="1432" y="1"/>
                    <a:pt x="81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9" name="Google Shape;4659;p27"/>
            <p:cNvSpPr/>
            <p:nvPr/>
          </p:nvSpPr>
          <p:spPr>
            <a:xfrm>
              <a:off x="9878525" y="1594950"/>
              <a:ext cx="39475" cy="28100"/>
            </a:xfrm>
            <a:custGeom>
              <a:rect b="b" l="l" r="r" t="t"/>
              <a:pathLst>
                <a:path extrusionOk="0" h="1124" w="1579">
                  <a:moveTo>
                    <a:pt x="818" y="0"/>
                  </a:moveTo>
                  <a:cubicBezTo>
                    <a:pt x="775" y="0"/>
                    <a:pt x="730" y="5"/>
                    <a:pt x="683" y="14"/>
                  </a:cubicBezTo>
                  <a:cubicBezTo>
                    <a:pt x="1" y="157"/>
                    <a:pt x="169" y="1123"/>
                    <a:pt x="766" y="1123"/>
                  </a:cubicBezTo>
                  <a:cubicBezTo>
                    <a:pt x="807" y="1123"/>
                    <a:pt x="851" y="1119"/>
                    <a:pt x="896" y="1109"/>
                  </a:cubicBezTo>
                  <a:cubicBezTo>
                    <a:pt x="1578" y="967"/>
                    <a:pt x="1436" y="0"/>
                    <a:pt x="81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0" name="Google Shape;4660;p27"/>
            <p:cNvSpPr/>
            <p:nvPr/>
          </p:nvSpPr>
          <p:spPr>
            <a:xfrm>
              <a:off x="10573825" y="2031875"/>
              <a:ext cx="38750" cy="28100"/>
            </a:xfrm>
            <a:custGeom>
              <a:rect b="b" l="l" r="r" t="t"/>
              <a:pathLst>
                <a:path extrusionOk="0" h="1124" w="1550">
                  <a:moveTo>
                    <a:pt x="807" y="0"/>
                  </a:moveTo>
                  <a:cubicBezTo>
                    <a:pt x="768" y="0"/>
                    <a:pt x="726" y="5"/>
                    <a:pt x="683" y="15"/>
                  </a:cubicBezTo>
                  <a:cubicBezTo>
                    <a:pt x="1" y="157"/>
                    <a:pt x="169" y="1124"/>
                    <a:pt x="766" y="1124"/>
                  </a:cubicBezTo>
                  <a:cubicBezTo>
                    <a:pt x="807" y="1124"/>
                    <a:pt x="851" y="1119"/>
                    <a:pt x="896" y="1109"/>
                  </a:cubicBezTo>
                  <a:cubicBezTo>
                    <a:pt x="1550" y="967"/>
                    <a:pt x="1379" y="0"/>
                    <a:pt x="80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87" name="Shape 987"/>
        <p:cNvGrpSpPr/>
        <p:nvPr/>
      </p:nvGrpSpPr>
      <p:grpSpPr>
        <a:xfrm>
          <a:off x="0" y="0"/>
          <a:ext cx="0" cy="0"/>
          <a:chOff x="0" y="0"/>
          <a:chExt cx="0" cy="0"/>
        </a:xfrm>
      </p:grpSpPr>
      <p:sp>
        <p:nvSpPr>
          <p:cNvPr id="988" name="Google Shape;988;p4"/>
          <p:cNvSpPr txBox="1"/>
          <p:nvPr>
            <p:ph idx="1" type="body"/>
          </p:nvPr>
        </p:nvSpPr>
        <p:spPr>
          <a:xfrm>
            <a:off x="721650" y="1121500"/>
            <a:ext cx="7717500" cy="3473700"/>
          </a:xfrm>
          <a:prstGeom prst="rect">
            <a:avLst/>
          </a:prstGeom>
          <a:noFill/>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AutoNum type="arabicPeriod"/>
              <a:defRPr sz="1400"/>
            </a:lvl1pPr>
            <a:lvl2pPr indent="-304800" lvl="1" marL="914400" rtl="0">
              <a:spcBef>
                <a:spcPts val="1000"/>
              </a:spcBef>
              <a:spcAft>
                <a:spcPts val="0"/>
              </a:spcAft>
              <a:buClr>
                <a:srgbClr val="434343"/>
              </a:buClr>
              <a:buSzPts val="1200"/>
              <a:buFont typeface="Roboto Condensed Light"/>
              <a:buAutoNum type="alphaLcPeriod"/>
              <a:defRPr/>
            </a:lvl2pPr>
            <a:lvl3pPr indent="-304800" lvl="2" marL="1371600" rtl="0">
              <a:spcBef>
                <a:spcPts val="1600"/>
              </a:spcBef>
              <a:spcAft>
                <a:spcPts val="0"/>
              </a:spcAft>
              <a:buClr>
                <a:srgbClr val="434343"/>
              </a:buClr>
              <a:buSzPts val="1200"/>
              <a:buFont typeface="Roboto Condensed Light"/>
              <a:buAutoNum type="romanLcPeriod"/>
              <a:defRPr/>
            </a:lvl3pPr>
            <a:lvl4pPr indent="-304800" lvl="3" marL="1828800" rtl="0">
              <a:spcBef>
                <a:spcPts val="1600"/>
              </a:spcBef>
              <a:spcAft>
                <a:spcPts val="0"/>
              </a:spcAft>
              <a:buClr>
                <a:srgbClr val="434343"/>
              </a:buClr>
              <a:buSzPts val="1200"/>
              <a:buFont typeface="Roboto Condensed Light"/>
              <a:buAutoNum type="arabicPeriod"/>
              <a:defRPr/>
            </a:lvl4pPr>
            <a:lvl5pPr indent="-304800" lvl="4" marL="2286000" rtl="0">
              <a:spcBef>
                <a:spcPts val="1600"/>
              </a:spcBef>
              <a:spcAft>
                <a:spcPts val="0"/>
              </a:spcAft>
              <a:buClr>
                <a:srgbClr val="434343"/>
              </a:buClr>
              <a:buSzPts val="1200"/>
              <a:buFont typeface="Roboto Condensed Light"/>
              <a:buAutoNum type="alphaLcPeriod"/>
              <a:defRPr/>
            </a:lvl5pPr>
            <a:lvl6pPr indent="-304800" lvl="5" marL="2743200" rtl="0">
              <a:spcBef>
                <a:spcPts val="1600"/>
              </a:spcBef>
              <a:spcAft>
                <a:spcPts val="0"/>
              </a:spcAft>
              <a:buClr>
                <a:srgbClr val="434343"/>
              </a:buClr>
              <a:buSzPts val="1200"/>
              <a:buFont typeface="Roboto Condensed Light"/>
              <a:buAutoNum type="romanLcPeriod"/>
              <a:defRPr/>
            </a:lvl6pPr>
            <a:lvl7pPr indent="-304800" lvl="6" marL="3200400" rtl="0">
              <a:spcBef>
                <a:spcPts val="1600"/>
              </a:spcBef>
              <a:spcAft>
                <a:spcPts val="0"/>
              </a:spcAft>
              <a:buClr>
                <a:srgbClr val="434343"/>
              </a:buClr>
              <a:buSzPts val="1200"/>
              <a:buFont typeface="Roboto Condensed Light"/>
              <a:buAutoNum type="arabicPeriod"/>
              <a:defRPr/>
            </a:lvl7pPr>
            <a:lvl8pPr indent="-304800" lvl="7" marL="3657600" rtl="0">
              <a:spcBef>
                <a:spcPts val="1600"/>
              </a:spcBef>
              <a:spcAft>
                <a:spcPts val="0"/>
              </a:spcAft>
              <a:buClr>
                <a:srgbClr val="434343"/>
              </a:buClr>
              <a:buSzPts val="1200"/>
              <a:buFont typeface="Roboto Condensed Light"/>
              <a:buAutoNum type="alphaLcPeriod"/>
              <a:defRPr/>
            </a:lvl8pPr>
            <a:lvl9pPr indent="-304800" lvl="8" marL="4114800" rtl="0">
              <a:spcBef>
                <a:spcPts val="1600"/>
              </a:spcBef>
              <a:spcAft>
                <a:spcPts val="1600"/>
              </a:spcAft>
              <a:buClr>
                <a:srgbClr val="434343"/>
              </a:buClr>
              <a:buSzPts val="1200"/>
              <a:buFont typeface="Roboto Condensed Light"/>
              <a:buAutoNum type="romanLcPeriod"/>
              <a:defRPr/>
            </a:lvl9pPr>
          </a:lstStyle>
          <a:p/>
        </p:txBody>
      </p:sp>
      <p:sp>
        <p:nvSpPr>
          <p:cNvPr id="989" name="Google Shape;989;p4"/>
          <p:cNvSpPr txBox="1"/>
          <p:nvPr>
            <p:ph type="title"/>
          </p:nvPr>
        </p:nvSpPr>
        <p:spPr>
          <a:xfrm>
            <a:off x="722750" y="539500"/>
            <a:ext cx="7717500" cy="582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grpSp>
        <p:nvGrpSpPr>
          <p:cNvPr id="990" name="Google Shape;990;p4"/>
          <p:cNvGrpSpPr/>
          <p:nvPr/>
        </p:nvGrpSpPr>
        <p:grpSpPr>
          <a:xfrm flipH="1" rot="5400000">
            <a:off x="3436200" y="659438"/>
            <a:ext cx="9036625" cy="5462925"/>
            <a:chOff x="-1554275" y="-744050"/>
            <a:chExt cx="9036625" cy="5462925"/>
          </a:xfrm>
        </p:grpSpPr>
        <p:sp>
          <p:nvSpPr>
            <p:cNvPr id="991" name="Google Shape;991;p4"/>
            <p:cNvSpPr/>
            <p:nvPr/>
          </p:nvSpPr>
          <p:spPr>
            <a:xfrm>
              <a:off x="6024600" y="678450"/>
              <a:ext cx="48900" cy="35050"/>
            </a:xfrm>
            <a:custGeom>
              <a:rect b="b" l="l" r="r" t="t"/>
              <a:pathLst>
                <a:path extrusionOk="0" h="1402" w="1956">
                  <a:moveTo>
                    <a:pt x="1008" y="1"/>
                  </a:moveTo>
                  <a:cubicBezTo>
                    <a:pt x="959" y="1"/>
                    <a:pt x="908" y="6"/>
                    <a:pt x="855" y="17"/>
                  </a:cubicBezTo>
                  <a:cubicBezTo>
                    <a:pt x="0" y="188"/>
                    <a:pt x="188" y="1402"/>
                    <a:pt x="966" y="1402"/>
                  </a:cubicBezTo>
                  <a:cubicBezTo>
                    <a:pt x="1018" y="1402"/>
                    <a:pt x="1072" y="1397"/>
                    <a:pt x="1129" y="1385"/>
                  </a:cubicBezTo>
                  <a:cubicBezTo>
                    <a:pt x="1956" y="1214"/>
                    <a:pt x="1740"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
            <p:cNvSpPr/>
            <p:nvPr/>
          </p:nvSpPr>
          <p:spPr>
            <a:xfrm>
              <a:off x="6042925" y="690125"/>
              <a:ext cx="12200" cy="11700"/>
            </a:xfrm>
            <a:custGeom>
              <a:rect b="b" l="l" r="r" t="t"/>
              <a:pathLst>
                <a:path extrusionOk="0" h="468" w="488">
                  <a:moveTo>
                    <a:pt x="249" y="0"/>
                  </a:moveTo>
                  <a:cubicBezTo>
                    <a:pt x="229" y="0"/>
                    <a:pt x="207" y="2"/>
                    <a:pt x="183" y="6"/>
                  </a:cubicBezTo>
                  <a:cubicBezTo>
                    <a:pt x="31" y="37"/>
                    <a:pt x="1" y="158"/>
                    <a:pt x="31" y="280"/>
                  </a:cubicBezTo>
                  <a:cubicBezTo>
                    <a:pt x="58" y="361"/>
                    <a:pt x="110" y="467"/>
                    <a:pt x="250" y="467"/>
                  </a:cubicBezTo>
                  <a:cubicBezTo>
                    <a:pt x="267" y="467"/>
                    <a:pt x="285" y="466"/>
                    <a:pt x="305" y="462"/>
                  </a:cubicBezTo>
                  <a:cubicBezTo>
                    <a:pt x="457" y="432"/>
                    <a:pt x="487" y="310"/>
                    <a:pt x="457" y="189"/>
                  </a:cubicBezTo>
                  <a:cubicBezTo>
                    <a:pt x="430" y="83"/>
                    <a:pt x="381" y="0"/>
                    <a:pt x="24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3" name="Google Shape;993;p4"/>
            <p:cNvGrpSpPr/>
            <p:nvPr/>
          </p:nvGrpSpPr>
          <p:grpSpPr>
            <a:xfrm>
              <a:off x="-1554275" y="-744050"/>
              <a:ext cx="9036625" cy="5462925"/>
              <a:chOff x="-1554275" y="-744050"/>
              <a:chExt cx="9036625" cy="5462925"/>
            </a:xfrm>
          </p:grpSpPr>
          <p:sp>
            <p:nvSpPr>
              <p:cNvPr id="994" name="Google Shape;994;p4"/>
              <p:cNvSpPr/>
              <p:nvPr/>
            </p:nvSpPr>
            <p:spPr>
              <a:xfrm>
                <a:off x="-1533200" y="-730725"/>
                <a:ext cx="8995625" cy="5441600"/>
              </a:xfrm>
              <a:custGeom>
                <a:rect b="b" l="l" r="r" t="t"/>
                <a:pathLst>
                  <a:path extrusionOk="0" h="217664" w="359825">
                    <a:moveTo>
                      <a:pt x="110975" y="46962"/>
                    </a:moveTo>
                    <a:lnTo>
                      <a:pt x="121158" y="66233"/>
                    </a:lnTo>
                    <a:lnTo>
                      <a:pt x="105899" y="55321"/>
                    </a:lnTo>
                    <a:lnTo>
                      <a:pt x="110975" y="46962"/>
                    </a:lnTo>
                    <a:close/>
                    <a:moveTo>
                      <a:pt x="96385" y="19393"/>
                    </a:moveTo>
                    <a:lnTo>
                      <a:pt x="110915" y="46779"/>
                    </a:lnTo>
                    <a:lnTo>
                      <a:pt x="105686" y="55290"/>
                    </a:lnTo>
                    <a:lnTo>
                      <a:pt x="105656" y="55351"/>
                    </a:lnTo>
                    <a:lnTo>
                      <a:pt x="121644" y="66780"/>
                    </a:lnTo>
                    <a:lnTo>
                      <a:pt x="111097" y="46810"/>
                    </a:lnTo>
                    <a:lnTo>
                      <a:pt x="119365" y="33162"/>
                    </a:lnTo>
                    <a:lnTo>
                      <a:pt x="134471" y="38937"/>
                    </a:lnTo>
                    <a:lnTo>
                      <a:pt x="125626" y="73588"/>
                    </a:lnTo>
                    <a:lnTo>
                      <a:pt x="125596" y="73679"/>
                    </a:lnTo>
                    <a:lnTo>
                      <a:pt x="139000" y="78148"/>
                    </a:lnTo>
                    <a:lnTo>
                      <a:pt x="131523" y="82373"/>
                    </a:lnTo>
                    <a:lnTo>
                      <a:pt x="98817" y="78908"/>
                    </a:lnTo>
                    <a:lnTo>
                      <a:pt x="98847" y="79029"/>
                    </a:lnTo>
                    <a:lnTo>
                      <a:pt x="98847" y="79029"/>
                    </a:lnTo>
                    <a:lnTo>
                      <a:pt x="84713" y="72038"/>
                    </a:lnTo>
                    <a:lnTo>
                      <a:pt x="81218" y="66415"/>
                    </a:lnTo>
                    <a:lnTo>
                      <a:pt x="81036" y="39120"/>
                    </a:lnTo>
                    <a:lnTo>
                      <a:pt x="96385" y="19393"/>
                    </a:lnTo>
                    <a:close/>
                    <a:moveTo>
                      <a:pt x="68877" y="67448"/>
                    </a:moveTo>
                    <a:lnTo>
                      <a:pt x="66263" y="85686"/>
                    </a:lnTo>
                    <a:lnTo>
                      <a:pt x="53679" y="84956"/>
                    </a:lnTo>
                    <a:lnTo>
                      <a:pt x="68877" y="67448"/>
                    </a:lnTo>
                    <a:close/>
                    <a:moveTo>
                      <a:pt x="169062" y="47874"/>
                    </a:moveTo>
                    <a:lnTo>
                      <a:pt x="164198" y="85747"/>
                    </a:lnTo>
                    <a:lnTo>
                      <a:pt x="138058" y="83011"/>
                    </a:lnTo>
                    <a:lnTo>
                      <a:pt x="169062" y="47874"/>
                    </a:lnTo>
                    <a:close/>
                    <a:moveTo>
                      <a:pt x="81188" y="66749"/>
                    </a:moveTo>
                    <a:lnTo>
                      <a:pt x="84561" y="72160"/>
                    </a:lnTo>
                    <a:lnTo>
                      <a:pt x="84561" y="72190"/>
                    </a:lnTo>
                    <a:lnTo>
                      <a:pt x="98635" y="79151"/>
                    </a:lnTo>
                    <a:lnTo>
                      <a:pt x="81370" y="95412"/>
                    </a:lnTo>
                    <a:lnTo>
                      <a:pt x="81188" y="66749"/>
                    </a:lnTo>
                    <a:close/>
                    <a:moveTo>
                      <a:pt x="131584" y="82525"/>
                    </a:moveTo>
                    <a:lnTo>
                      <a:pt x="137724" y="83163"/>
                    </a:lnTo>
                    <a:lnTo>
                      <a:pt x="126234" y="96172"/>
                    </a:lnTo>
                    <a:lnTo>
                      <a:pt x="148058" y="90883"/>
                    </a:lnTo>
                    <a:lnTo>
                      <a:pt x="140642" y="110610"/>
                    </a:lnTo>
                    <a:lnTo>
                      <a:pt x="122708" y="123711"/>
                    </a:lnTo>
                    <a:lnTo>
                      <a:pt x="108665" y="95473"/>
                    </a:lnTo>
                    <a:lnTo>
                      <a:pt x="131584" y="82525"/>
                    </a:lnTo>
                    <a:close/>
                    <a:moveTo>
                      <a:pt x="13587" y="4195"/>
                    </a:moveTo>
                    <a:lnTo>
                      <a:pt x="63619" y="38451"/>
                    </a:lnTo>
                    <a:lnTo>
                      <a:pt x="81005" y="66476"/>
                    </a:lnTo>
                    <a:lnTo>
                      <a:pt x="81188" y="95807"/>
                    </a:lnTo>
                    <a:lnTo>
                      <a:pt x="98817" y="79211"/>
                    </a:lnTo>
                    <a:lnTo>
                      <a:pt x="100519" y="132343"/>
                    </a:lnTo>
                    <a:lnTo>
                      <a:pt x="89850" y="105716"/>
                    </a:lnTo>
                    <a:lnTo>
                      <a:pt x="89820" y="105656"/>
                    </a:lnTo>
                    <a:lnTo>
                      <a:pt x="60032" y="109364"/>
                    </a:lnTo>
                    <a:lnTo>
                      <a:pt x="41582" y="98847"/>
                    </a:lnTo>
                    <a:lnTo>
                      <a:pt x="53527" y="85169"/>
                    </a:lnTo>
                    <a:lnTo>
                      <a:pt x="66415" y="85898"/>
                    </a:lnTo>
                    <a:lnTo>
                      <a:pt x="69151" y="66901"/>
                    </a:lnTo>
                    <a:lnTo>
                      <a:pt x="53467" y="84956"/>
                    </a:lnTo>
                    <a:lnTo>
                      <a:pt x="31977" y="83740"/>
                    </a:lnTo>
                    <a:lnTo>
                      <a:pt x="40488" y="26961"/>
                    </a:lnTo>
                    <a:lnTo>
                      <a:pt x="40518" y="26779"/>
                    </a:lnTo>
                    <a:lnTo>
                      <a:pt x="13739" y="43375"/>
                    </a:lnTo>
                    <a:lnTo>
                      <a:pt x="183" y="18208"/>
                    </a:lnTo>
                    <a:lnTo>
                      <a:pt x="13587" y="4195"/>
                    </a:lnTo>
                    <a:close/>
                    <a:moveTo>
                      <a:pt x="89698" y="105838"/>
                    </a:moveTo>
                    <a:lnTo>
                      <a:pt x="100367" y="132373"/>
                    </a:lnTo>
                    <a:lnTo>
                      <a:pt x="60275" y="109485"/>
                    </a:lnTo>
                    <a:lnTo>
                      <a:pt x="89698" y="105838"/>
                    </a:lnTo>
                    <a:close/>
                    <a:moveTo>
                      <a:pt x="98999" y="79090"/>
                    </a:moveTo>
                    <a:lnTo>
                      <a:pt x="131280" y="82494"/>
                    </a:lnTo>
                    <a:lnTo>
                      <a:pt x="108513" y="95412"/>
                    </a:lnTo>
                    <a:lnTo>
                      <a:pt x="108422" y="95443"/>
                    </a:lnTo>
                    <a:lnTo>
                      <a:pt x="122556" y="123771"/>
                    </a:lnTo>
                    <a:lnTo>
                      <a:pt x="122586" y="123832"/>
                    </a:lnTo>
                    <a:lnTo>
                      <a:pt x="122404" y="123923"/>
                    </a:lnTo>
                    <a:lnTo>
                      <a:pt x="100702" y="132434"/>
                    </a:lnTo>
                    <a:lnTo>
                      <a:pt x="98999" y="79090"/>
                    </a:lnTo>
                    <a:close/>
                    <a:moveTo>
                      <a:pt x="140520" y="110884"/>
                    </a:moveTo>
                    <a:lnTo>
                      <a:pt x="130459" y="137814"/>
                    </a:lnTo>
                    <a:lnTo>
                      <a:pt x="122799" y="123863"/>
                    </a:lnTo>
                    <a:lnTo>
                      <a:pt x="140520" y="110884"/>
                    </a:lnTo>
                    <a:close/>
                    <a:moveTo>
                      <a:pt x="63315" y="127540"/>
                    </a:moveTo>
                    <a:lnTo>
                      <a:pt x="84987" y="130519"/>
                    </a:lnTo>
                    <a:lnTo>
                      <a:pt x="97449" y="149516"/>
                    </a:lnTo>
                    <a:lnTo>
                      <a:pt x="75048" y="160398"/>
                    </a:lnTo>
                    <a:lnTo>
                      <a:pt x="63315" y="127540"/>
                    </a:lnTo>
                    <a:close/>
                    <a:moveTo>
                      <a:pt x="65047" y="151857"/>
                    </a:moveTo>
                    <a:lnTo>
                      <a:pt x="73467" y="161280"/>
                    </a:lnTo>
                    <a:lnTo>
                      <a:pt x="73528" y="161310"/>
                    </a:lnTo>
                    <a:lnTo>
                      <a:pt x="74926" y="160641"/>
                    </a:lnTo>
                    <a:lnTo>
                      <a:pt x="78178" y="169821"/>
                    </a:lnTo>
                    <a:lnTo>
                      <a:pt x="75139" y="169881"/>
                    </a:lnTo>
                    <a:lnTo>
                      <a:pt x="63497" y="154744"/>
                    </a:lnTo>
                    <a:lnTo>
                      <a:pt x="65047" y="151857"/>
                    </a:lnTo>
                    <a:close/>
                    <a:moveTo>
                      <a:pt x="63406" y="154896"/>
                    </a:moveTo>
                    <a:lnTo>
                      <a:pt x="74956" y="169821"/>
                    </a:lnTo>
                    <a:lnTo>
                      <a:pt x="55351" y="170033"/>
                    </a:lnTo>
                    <a:lnTo>
                      <a:pt x="63406" y="154896"/>
                    </a:lnTo>
                    <a:close/>
                    <a:moveTo>
                      <a:pt x="78270" y="170033"/>
                    </a:moveTo>
                    <a:lnTo>
                      <a:pt x="80823" y="177207"/>
                    </a:lnTo>
                    <a:lnTo>
                      <a:pt x="75291" y="170064"/>
                    </a:lnTo>
                    <a:lnTo>
                      <a:pt x="78270" y="170033"/>
                    </a:lnTo>
                    <a:close/>
                    <a:moveTo>
                      <a:pt x="109030" y="169760"/>
                    </a:moveTo>
                    <a:lnTo>
                      <a:pt x="112130" y="194380"/>
                    </a:lnTo>
                    <a:lnTo>
                      <a:pt x="81340" y="177724"/>
                    </a:lnTo>
                    <a:lnTo>
                      <a:pt x="81218" y="177663"/>
                    </a:lnTo>
                    <a:lnTo>
                      <a:pt x="81188" y="177724"/>
                    </a:lnTo>
                    <a:lnTo>
                      <a:pt x="78452" y="170033"/>
                    </a:lnTo>
                    <a:lnTo>
                      <a:pt x="109030" y="169760"/>
                    </a:lnTo>
                    <a:close/>
                    <a:moveTo>
                      <a:pt x="144958" y="1"/>
                    </a:moveTo>
                    <a:lnTo>
                      <a:pt x="172618" y="27509"/>
                    </a:lnTo>
                    <a:lnTo>
                      <a:pt x="194867" y="71035"/>
                    </a:lnTo>
                    <a:lnTo>
                      <a:pt x="140915" y="110458"/>
                    </a:lnTo>
                    <a:lnTo>
                      <a:pt x="148332" y="90640"/>
                    </a:lnTo>
                    <a:lnTo>
                      <a:pt x="126751" y="95899"/>
                    </a:lnTo>
                    <a:lnTo>
                      <a:pt x="137906" y="83193"/>
                    </a:lnTo>
                    <a:lnTo>
                      <a:pt x="164289" y="85990"/>
                    </a:lnTo>
                    <a:lnTo>
                      <a:pt x="164350" y="85990"/>
                    </a:lnTo>
                    <a:lnTo>
                      <a:pt x="169305" y="47327"/>
                    </a:lnTo>
                    <a:lnTo>
                      <a:pt x="137845" y="83011"/>
                    </a:lnTo>
                    <a:lnTo>
                      <a:pt x="131796" y="82373"/>
                    </a:lnTo>
                    <a:lnTo>
                      <a:pt x="139426" y="78087"/>
                    </a:lnTo>
                    <a:lnTo>
                      <a:pt x="125808" y="73527"/>
                    </a:lnTo>
                    <a:lnTo>
                      <a:pt x="134654" y="38907"/>
                    </a:lnTo>
                    <a:lnTo>
                      <a:pt x="134684" y="38816"/>
                    </a:lnTo>
                    <a:lnTo>
                      <a:pt x="119456" y="32949"/>
                    </a:lnTo>
                    <a:lnTo>
                      <a:pt x="119365" y="32889"/>
                    </a:lnTo>
                    <a:lnTo>
                      <a:pt x="111006" y="46567"/>
                    </a:lnTo>
                    <a:lnTo>
                      <a:pt x="96507" y="19180"/>
                    </a:lnTo>
                    <a:lnTo>
                      <a:pt x="96416" y="19059"/>
                    </a:lnTo>
                    <a:lnTo>
                      <a:pt x="80884" y="39029"/>
                    </a:lnTo>
                    <a:lnTo>
                      <a:pt x="80884" y="39059"/>
                    </a:lnTo>
                    <a:lnTo>
                      <a:pt x="81066" y="66111"/>
                    </a:lnTo>
                    <a:lnTo>
                      <a:pt x="63832" y="38299"/>
                    </a:lnTo>
                    <a:lnTo>
                      <a:pt x="13679" y="3982"/>
                    </a:lnTo>
                    <a:lnTo>
                      <a:pt x="13587" y="3952"/>
                    </a:lnTo>
                    <a:lnTo>
                      <a:pt x="1" y="18116"/>
                    </a:lnTo>
                    <a:lnTo>
                      <a:pt x="13679" y="43497"/>
                    </a:lnTo>
                    <a:lnTo>
                      <a:pt x="13709" y="43588"/>
                    </a:lnTo>
                    <a:lnTo>
                      <a:pt x="40336" y="27053"/>
                    </a:lnTo>
                    <a:lnTo>
                      <a:pt x="31825" y="83801"/>
                    </a:lnTo>
                    <a:lnTo>
                      <a:pt x="53345" y="85078"/>
                    </a:lnTo>
                    <a:lnTo>
                      <a:pt x="41369" y="98847"/>
                    </a:lnTo>
                    <a:lnTo>
                      <a:pt x="59789" y="109394"/>
                    </a:lnTo>
                    <a:lnTo>
                      <a:pt x="55321" y="109941"/>
                    </a:lnTo>
                    <a:lnTo>
                      <a:pt x="45138" y="131127"/>
                    </a:lnTo>
                    <a:lnTo>
                      <a:pt x="45077" y="131158"/>
                    </a:lnTo>
                    <a:lnTo>
                      <a:pt x="63284" y="154744"/>
                    </a:lnTo>
                    <a:lnTo>
                      <a:pt x="55108" y="170094"/>
                    </a:lnTo>
                    <a:lnTo>
                      <a:pt x="55047" y="170216"/>
                    </a:lnTo>
                    <a:lnTo>
                      <a:pt x="55412" y="170216"/>
                    </a:lnTo>
                    <a:lnTo>
                      <a:pt x="75017" y="170064"/>
                    </a:lnTo>
                    <a:lnTo>
                      <a:pt x="81157" y="177967"/>
                    </a:lnTo>
                    <a:lnTo>
                      <a:pt x="78725" y="217025"/>
                    </a:lnTo>
                    <a:lnTo>
                      <a:pt x="55412" y="170216"/>
                    </a:lnTo>
                    <a:lnTo>
                      <a:pt x="55260" y="170277"/>
                    </a:lnTo>
                    <a:lnTo>
                      <a:pt x="78877" y="217663"/>
                    </a:lnTo>
                    <a:lnTo>
                      <a:pt x="81431" y="178240"/>
                    </a:lnTo>
                    <a:lnTo>
                      <a:pt x="81431" y="177997"/>
                    </a:lnTo>
                    <a:lnTo>
                      <a:pt x="112222" y="194654"/>
                    </a:lnTo>
                    <a:lnTo>
                      <a:pt x="112374" y="194715"/>
                    </a:lnTo>
                    <a:lnTo>
                      <a:pt x="109243" y="169669"/>
                    </a:lnTo>
                    <a:lnTo>
                      <a:pt x="109243" y="169608"/>
                    </a:lnTo>
                    <a:lnTo>
                      <a:pt x="78452" y="169881"/>
                    </a:lnTo>
                    <a:lnTo>
                      <a:pt x="75139" y="160611"/>
                    </a:lnTo>
                    <a:lnTo>
                      <a:pt x="97753" y="149577"/>
                    </a:lnTo>
                    <a:lnTo>
                      <a:pt x="85139" y="130398"/>
                    </a:lnTo>
                    <a:lnTo>
                      <a:pt x="85109" y="130367"/>
                    </a:lnTo>
                    <a:lnTo>
                      <a:pt x="63224" y="127388"/>
                    </a:lnTo>
                    <a:lnTo>
                      <a:pt x="63072" y="127358"/>
                    </a:lnTo>
                    <a:lnTo>
                      <a:pt x="74865" y="160489"/>
                    </a:lnTo>
                    <a:lnTo>
                      <a:pt x="73558" y="161128"/>
                    </a:lnTo>
                    <a:lnTo>
                      <a:pt x="64987" y="151553"/>
                    </a:lnTo>
                    <a:lnTo>
                      <a:pt x="63406" y="154593"/>
                    </a:lnTo>
                    <a:lnTo>
                      <a:pt x="45321" y="131158"/>
                    </a:lnTo>
                    <a:lnTo>
                      <a:pt x="55412" y="110093"/>
                    </a:lnTo>
                    <a:lnTo>
                      <a:pt x="60032" y="109546"/>
                    </a:lnTo>
                    <a:lnTo>
                      <a:pt x="100519" y="132647"/>
                    </a:lnTo>
                    <a:lnTo>
                      <a:pt x="100550" y="132677"/>
                    </a:lnTo>
                    <a:lnTo>
                      <a:pt x="100702" y="132738"/>
                    </a:lnTo>
                    <a:lnTo>
                      <a:pt x="100671" y="132647"/>
                    </a:lnTo>
                    <a:lnTo>
                      <a:pt x="122495" y="124075"/>
                    </a:lnTo>
                    <a:lnTo>
                      <a:pt x="122678" y="123984"/>
                    </a:lnTo>
                    <a:lnTo>
                      <a:pt x="130429" y="138057"/>
                    </a:lnTo>
                    <a:lnTo>
                      <a:pt x="130520" y="138209"/>
                    </a:lnTo>
                    <a:lnTo>
                      <a:pt x="140794" y="110701"/>
                    </a:lnTo>
                    <a:lnTo>
                      <a:pt x="195019" y="71096"/>
                    </a:lnTo>
                    <a:lnTo>
                      <a:pt x="195111" y="71035"/>
                    </a:lnTo>
                    <a:lnTo>
                      <a:pt x="172770" y="27417"/>
                    </a:lnTo>
                    <a:lnTo>
                      <a:pt x="145474" y="244"/>
                    </a:lnTo>
                    <a:lnTo>
                      <a:pt x="169791" y="3952"/>
                    </a:lnTo>
                    <a:lnTo>
                      <a:pt x="199092" y="12706"/>
                    </a:lnTo>
                    <a:lnTo>
                      <a:pt x="222497" y="36111"/>
                    </a:lnTo>
                    <a:lnTo>
                      <a:pt x="228181" y="57631"/>
                    </a:lnTo>
                    <a:lnTo>
                      <a:pt x="228212" y="57752"/>
                    </a:lnTo>
                    <a:lnTo>
                      <a:pt x="261951" y="33436"/>
                    </a:lnTo>
                    <a:lnTo>
                      <a:pt x="252528" y="84227"/>
                    </a:lnTo>
                    <a:lnTo>
                      <a:pt x="252498" y="84409"/>
                    </a:lnTo>
                    <a:lnTo>
                      <a:pt x="303411" y="57144"/>
                    </a:lnTo>
                    <a:lnTo>
                      <a:pt x="303502" y="57083"/>
                    </a:lnTo>
                    <a:lnTo>
                      <a:pt x="284413" y="33831"/>
                    </a:lnTo>
                    <a:lnTo>
                      <a:pt x="290675" y="6262"/>
                    </a:lnTo>
                    <a:lnTo>
                      <a:pt x="315052" y="13679"/>
                    </a:lnTo>
                    <a:lnTo>
                      <a:pt x="348305" y="49241"/>
                    </a:lnTo>
                    <a:lnTo>
                      <a:pt x="348366" y="49363"/>
                    </a:lnTo>
                    <a:lnTo>
                      <a:pt x="359795" y="22980"/>
                    </a:lnTo>
                    <a:lnTo>
                      <a:pt x="359825" y="22888"/>
                    </a:lnTo>
                    <a:lnTo>
                      <a:pt x="336846" y="6870"/>
                    </a:lnTo>
                    <a:lnTo>
                      <a:pt x="336755" y="7022"/>
                    </a:lnTo>
                    <a:lnTo>
                      <a:pt x="359612" y="22980"/>
                    </a:lnTo>
                    <a:lnTo>
                      <a:pt x="348335" y="48998"/>
                    </a:lnTo>
                    <a:lnTo>
                      <a:pt x="315174" y="13527"/>
                    </a:lnTo>
                    <a:lnTo>
                      <a:pt x="290614" y="6110"/>
                    </a:lnTo>
                    <a:lnTo>
                      <a:pt x="290553" y="6080"/>
                    </a:lnTo>
                    <a:lnTo>
                      <a:pt x="284231" y="33892"/>
                    </a:lnTo>
                    <a:lnTo>
                      <a:pt x="284231" y="33922"/>
                    </a:lnTo>
                    <a:lnTo>
                      <a:pt x="303228" y="57053"/>
                    </a:lnTo>
                    <a:lnTo>
                      <a:pt x="252741" y="84105"/>
                    </a:lnTo>
                    <a:lnTo>
                      <a:pt x="262224" y="33101"/>
                    </a:lnTo>
                    <a:lnTo>
                      <a:pt x="228333" y="57509"/>
                    </a:lnTo>
                    <a:lnTo>
                      <a:pt x="222649" y="36141"/>
                    </a:lnTo>
                    <a:lnTo>
                      <a:pt x="222649" y="36080"/>
                    </a:lnTo>
                    <a:lnTo>
                      <a:pt x="199153" y="12554"/>
                    </a:lnTo>
                    <a:lnTo>
                      <a:pt x="169791" y="3739"/>
                    </a:lnTo>
                    <a:lnTo>
                      <a:pt x="144958"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
              <p:cNvSpPr/>
              <p:nvPr/>
            </p:nvSpPr>
            <p:spPr>
              <a:xfrm>
                <a:off x="592225" y="1896225"/>
                <a:ext cx="389850" cy="1123900"/>
              </a:xfrm>
              <a:custGeom>
                <a:rect b="b" l="l" r="r" t="t"/>
                <a:pathLst>
                  <a:path extrusionOk="0" h="44956" w="15594">
                    <a:moveTo>
                      <a:pt x="4529" y="973"/>
                    </a:moveTo>
                    <a:lnTo>
                      <a:pt x="9210" y="26505"/>
                    </a:lnTo>
                    <a:lnTo>
                      <a:pt x="183" y="25532"/>
                    </a:lnTo>
                    <a:lnTo>
                      <a:pt x="4529" y="973"/>
                    </a:lnTo>
                    <a:close/>
                    <a:moveTo>
                      <a:pt x="9423" y="26718"/>
                    </a:moveTo>
                    <a:lnTo>
                      <a:pt x="15411" y="27326"/>
                    </a:lnTo>
                    <a:lnTo>
                      <a:pt x="12584" y="43922"/>
                    </a:lnTo>
                    <a:lnTo>
                      <a:pt x="9423" y="26718"/>
                    </a:lnTo>
                    <a:close/>
                    <a:moveTo>
                      <a:pt x="4560" y="0"/>
                    </a:moveTo>
                    <a:lnTo>
                      <a:pt x="0" y="25624"/>
                    </a:lnTo>
                    <a:lnTo>
                      <a:pt x="0" y="25684"/>
                    </a:lnTo>
                    <a:lnTo>
                      <a:pt x="9241" y="26687"/>
                    </a:lnTo>
                    <a:lnTo>
                      <a:pt x="12584" y="44955"/>
                    </a:lnTo>
                    <a:lnTo>
                      <a:pt x="15593" y="27174"/>
                    </a:lnTo>
                    <a:lnTo>
                      <a:pt x="9393" y="26535"/>
                    </a:lnTo>
                    <a:lnTo>
                      <a:pt x="4560" y="0"/>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
              <p:cNvSpPr/>
              <p:nvPr/>
            </p:nvSpPr>
            <p:spPr>
              <a:xfrm>
                <a:off x="2694850" y="-419175"/>
                <a:ext cx="752325" cy="1469650"/>
              </a:xfrm>
              <a:custGeom>
                <a:rect b="b" l="l" r="r" t="t"/>
                <a:pathLst>
                  <a:path extrusionOk="0" h="58786" w="30093">
                    <a:moveTo>
                      <a:pt x="29879" y="335"/>
                    </a:moveTo>
                    <a:lnTo>
                      <a:pt x="25776" y="58391"/>
                    </a:lnTo>
                    <a:lnTo>
                      <a:pt x="183" y="35138"/>
                    </a:lnTo>
                    <a:lnTo>
                      <a:pt x="3496" y="15199"/>
                    </a:lnTo>
                    <a:lnTo>
                      <a:pt x="29879" y="335"/>
                    </a:lnTo>
                    <a:close/>
                    <a:moveTo>
                      <a:pt x="30092" y="1"/>
                    </a:moveTo>
                    <a:lnTo>
                      <a:pt x="3374" y="15047"/>
                    </a:lnTo>
                    <a:lnTo>
                      <a:pt x="3344" y="15077"/>
                    </a:lnTo>
                    <a:lnTo>
                      <a:pt x="0" y="35138"/>
                    </a:lnTo>
                    <a:lnTo>
                      <a:pt x="0" y="35168"/>
                    </a:lnTo>
                    <a:lnTo>
                      <a:pt x="25776" y="58664"/>
                    </a:lnTo>
                    <a:lnTo>
                      <a:pt x="25928" y="58786"/>
                    </a:lnTo>
                    <a:lnTo>
                      <a:pt x="30092"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
              <p:cNvSpPr/>
              <p:nvPr/>
            </p:nvSpPr>
            <p:spPr>
              <a:xfrm>
                <a:off x="-738350" y="-736050"/>
                <a:ext cx="4917300" cy="4249325"/>
              </a:xfrm>
              <a:custGeom>
                <a:rect b="b" l="l" r="r" t="t"/>
                <a:pathLst>
                  <a:path extrusionOk="0" h="169973" w="196692">
                    <a:moveTo>
                      <a:pt x="113498" y="305"/>
                    </a:moveTo>
                    <a:lnTo>
                      <a:pt x="102677" y="38846"/>
                    </a:lnTo>
                    <a:lnTo>
                      <a:pt x="92221" y="60549"/>
                    </a:lnTo>
                    <a:lnTo>
                      <a:pt x="87631" y="33193"/>
                    </a:lnTo>
                    <a:lnTo>
                      <a:pt x="65108" y="19576"/>
                    </a:lnTo>
                    <a:lnTo>
                      <a:pt x="113498" y="305"/>
                    </a:lnTo>
                    <a:close/>
                    <a:moveTo>
                      <a:pt x="140733" y="27904"/>
                    </a:moveTo>
                    <a:lnTo>
                      <a:pt x="196326" y="57874"/>
                    </a:lnTo>
                    <a:lnTo>
                      <a:pt x="163195" y="71187"/>
                    </a:lnTo>
                    <a:lnTo>
                      <a:pt x="124015" y="72464"/>
                    </a:lnTo>
                    <a:lnTo>
                      <a:pt x="102920" y="39150"/>
                    </a:lnTo>
                    <a:lnTo>
                      <a:pt x="140733" y="27904"/>
                    </a:lnTo>
                    <a:close/>
                    <a:moveTo>
                      <a:pt x="102708" y="39150"/>
                    </a:moveTo>
                    <a:lnTo>
                      <a:pt x="123802" y="72433"/>
                    </a:lnTo>
                    <a:lnTo>
                      <a:pt x="94379" y="73437"/>
                    </a:lnTo>
                    <a:lnTo>
                      <a:pt x="92282" y="60853"/>
                    </a:lnTo>
                    <a:lnTo>
                      <a:pt x="102708" y="39150"/>
                    </a:lnTo>
                    <a:close/>
                    <a:moveTo>
                      <a:pt x="37387" y="67540"/>
                    </a:moveTo>
                    <a:lnTo>
                      <a:pt x="52646" y="72130"/>
                    </a:lnTo>
                    <a:lnTo>
                      <a:pt x="42585" y="79607"/>
                    </a:lnTo>
                    <a:lnTo>
                      <a:pt x="37387" y="67540"/>
                    </a:lnTo>
                    <a:close/>
                    <a:moveTo>
                      <a:pt x="73832" y="55716"/>
                    </a:moveTo>
                    <a:lnTo>
                      <a:pt x="67023" y="79212"/>
                    </a:lnTo>
                    <a:lnTo>
                      <a:pt x="67023" y="79242"/>
                    </a:lnTo>
                    <a:lnTo>
                      <a:pt x="44348" y="83680"/>
                    </a:lnTo>
                    <a:lnTo>
                      <a:pt x="42676" y="79820"/>
                    </a:lnTo>
                    <a:lnTo>
                      <a:pt x="53071" y="72099"/>
                    </a:lnTo>
                    <a:lnTo>
                      <a:pt x="37539" y="67388"/>
                    </a:lnTo>
                    <a:lnTo>
                      <a:pt x="37539" y="67388"/>
                    </a:lnTo>
                    <a:lnTo>
                      <a:pt x="73832" y="55716"/>
                    </a:lnTo>
                    <a:close/>
                    <a:moveTo>
                      <a:pt x="42524" y="79911"/>
                    </a:moveTo>
                    <a:lnTo>
                      <a:pt x="44196" y="83710"/>
                    </a:lnTo>
                    <a:lnTo>
                      <a:pt x="35016" y="85504"/>
                    </a:lnTo>
                    <a:lnTo>
                      <a:pt x="42524" y="79911"/>
                    </a:lnTo>
                    <a:close/>
                    <a:moveTo>
                      <a:pt x="162800" y="71339"/>
                    </a:moveTo>
                    <a:lnTo>
                      <a:pt x="132495" y="85808"/>
                    </a:lnTo>
                    <a:lnTo>
                      <a:pt x="124137" y="72616"/>
                    </a:lnTo>
                    <a:lnTo>
                      <a:pt x="162800" y="71339"/>
                    </a:lnTo>
                    <a:close/>
                    <a:moveTo>
                      <a:pt x="48907" y="39637"/>
                    </a:moveTo>
                    <a:lnTo>
                      <a:pt x="37144" y="67266"/>
                    </a:lnTo>
                    <a:lnTo>
                      <a:pt x="37053" y="67236"/>
                    </a:lnTo>
                    <a:lnTo>
                      <a:pt x="37114" y="67388"/>
                    </a:lnTo>
                    <a:lnTo>
                      <a:pt x="37053" y="67540"/>
                    </a:lnTo>
                    <a:lnTo>
                      <a:pt x="37053" y="67540"/>
                    </a:lnTo>
                    <a:lnTo>
                      <a:pt x="37144" y="67509"/>
                    </a:lnTo>
                    <a:lnTo>
                      <a:pt x="42494" y="79728"/>
                    </a:lnTo>
                    <a:lnTo>
                      <a:pt x="34256" y="85808"/>
                    </a:lnTo>
                    <a:lnTo>
                      <a:pt x="44226" y="83862"/>
                    </a:lnTo>
                    <a:lnTo>
                      <a:pt x="49333" y="95625"/>
                    </a:lnTo>
                    <a:lnTo>
                      <a:pt x="9910" y="98878"/>
                    </a:lnTo>
                    <a:lnTo>
                      <a:pt x="213" y="84014"/>
                    </a:lnTo>
                    <a:lnTo>
                      <a:pt x="48907" y="39637"/>
                    </a:lnTo>
                    <a:close/>
                    <a:moveTo>
                      <a:pt x="113772" y="1"/>
                    </a:moveTo>
                    <a:lnTo>
                      <a:pt x="64895" y="19454"/>
                    </a:lnTo>
                    <a:lnTo>
                      <a:pt x="64743" y="19545"/>
                    </a:lnTo>
                    <a:lnTo>
                      <a:pt x="87510" y="33345"/>
                    </a:lnTo>
                    <a:lnTo>
                      <a:pt x="92100" y="60853"/>
                    </a:lnTo>
                    <a:lnTo>
                      <a:pt x="89364" y="66476"/>
                    </a:lnTo>
                    <a:lnTo>
                      <a:pt x="67236" y="78999"/>
                    </a:lnTo>
                    <a:lnTo>
                      <a:pt x="74075" y="55412"/>
                    </a:lnTo>
                    <a:lnTo>
                      <a:pt x="37387" y="67236"/>
                    </a:lnTo>
                    <a:lnTo>
                      <a:pt x="37387" y="67236"/>
                    </a:lnTo>
                    <a:lnTo>
                      <a:pt x="49394" y="38998"/>
                    </a:lnTo>
                    <a:lnTo>
                      <a:pt x="49394" y="38998"/>
                    </a:lnTo>
                    <a:lnTo>
                      <a:pt x="31" y="83953"/>
                    </a:lnTo>
                    <a:lnTo>
                      <a:pt x="1" y="83984"/>
                    </a:lnTo>
                    <a:lnTo>
                      <a:pt x="9758" y="99030"/>
                    </a:lnTo>
                    <a:lnTo>
                      <a:pt x="9788" y="99060"/>
                    </a:lnTo>
                    <a:lnTo>
                      <a:pt x="49424" y="95777"/>
                    </a:lnTo>
                    <a:lnTo>
                      <a:pt x="49546" y="95777"/>
                    </a:lnTo>
                    <a:lnTo>
                      <a:pt x="44409" y="83832"/>
                    </a:lnTo>
                    <a:lnTo>
                      <a:pt x="66962" y="79424"/>
                    </a:lnTo>
                    <a:lnTo>
                      <a:pt x="76719" y="95716"/>
                    </a:lnTo>
                    <a:lnTo>
                      <a:pt x="76750" y="95747"/>
                    </a:lnTo>
                    <a:lnTo>
                      <a:pt x="94592" y="96324"/>
                    </a:lnTo>
                    <a:lnTo>
                      <a:pt x="68725" y="132738"/>
                    </a:lnTo>
                    <a:lnTo>
                      <a:pt x="68664" y="132860"/>
                    </a:lnTo>
                    <a:lnTo>
                      <a:pt x="98452" y="137754"/>
                    </a:lnTo>
                    <a:lnTo>
                      <a:pt x="77297" y="169791"/>
                    </a:lnTo>
                    <a:lnTo>
                      <a:pt x="41886" y="161371"/>
                    </a:lnTo>
                    <a:lnTo>
                      <a:pt x="53588" y="130580"/>
                    </a:lnTo>
                    <a:lnTo>
                      <a:pt x="53588" y="130580"/>
                    </a:lnTo>
                    <a:lnTo>
                      <a:pt x="33193" y="152343"/>
                    </a:lnTo>
                    <a:lnTo>
                      <a:pt x="33193" y="152343"/>
                    </a:lnTo>
                    <a:lnTo>
                      <a:pt x="33314" y="152465"/>
                    </a:lnTo>
                    <a:lnTo>
                      <a:pt x="33314" y="152465"/>
                    </a:lnTo>
                    <a:lnTo>
                      <a:pt x="53071" y="131340"/>
                    </a:lnTo>
                    <a:lnTo>
                      <a:pt x="53071" y="131340"/>
                    </a:lnTo>
                    <a:lnTo>
                      <a:pt x="41673" y="161432"/>
                    </a:lnTo>
                    <a:lnTo>
                      <a:pt x="41643" y="161493"/>
                    </a:lnTo>
                    <a:lnTo>
                      <a:pt x="77236" y="169973"/>
                    </a:lnTo>
                    <a:lnTo>
                      <a:pt x="77327" y="169973"/>
                    </a:lnTo>
                    <a:lnTo>
                      <a:pt x="98635" y="137754"/>
                    </a:lnTo>
                    <a:lnTo>
                      <a:pt x="98726" y="137632"/>
                    </a:lnTo>
                    <a:lnTo>
                      <a:pt x="68938" y="132738"/>
                    </a:lnTo>
                    <a:lnTo>
                      <a:pt x="94805" y="96294"/>
                    </a:lnTo>
                    <a:lnTo>
                      <a:pt x="94866" y="96142"/>
                    </a:lnTo>
                    <a:lnTo>
                      <a:pt x="76780" y="95534"/>
                    </a:lnTo>
                    <a:lnTo>
                      <a:pt x="67114" y="79303"/>
                    </a:lnTo>
                    <a:lnTo>
                      <a:pt x="89485" y="66537"/>
                    </a:lnTo>
                    <a:lnTo>
                      <a:pt x="89516" y="66537"/>
                    </a:lnTo>
                    <a:lnTo>
                      <a:pt x="92130" y="61066"/>
                    </a:lnTo>
                    <a:lnTo>
                      <a:pt x="94227" y="73497"/>
                    </a:lnTo>
                    <a:lnTo>
                      <a:pt x="94227" y="73558"/>
                    </a:lnTo>
                    <a:lnTo>
                      <a:pt x="123893" y="72585"/>
                    </a:lnTo>
                    <a:lnTo>
                      <a:pt x="132374" y="85990"/>
                    </a:lnTo>
                    <a:lnTo>
                      <a:pt x="163195" y="71278"/>
                    </a:lnTo>
                    <a:lnTo>
                      <a:pt x="196509" y="57904"/>
                    </a:lnTo>
                    <a:lnTo>
                      <a:pt x="196691" y="57844"/>
                    </a:lnTo>
                    <a:lnTo>
                      <a:pt x="140824" y="27722"/>
                    </a:lnTo>
                    <a:lnTo>
                      <a:pt x="140763" y="27722"/>
                    </a:lnTo>
                    <a:lnTo>
                      <a:pt x="102829" y="38998"/>
                    </a:lnTo>
                    <a:lnTo>
                      <a:pt x="102860" y="38907"/>
                    </a:lnTo>
                    <a:lnTo>
                      <a:pt x="113711" y="214"/>
                    </a:lnTo>
                    <a:lnTo>
                      <a:pt x="113772"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
              <p:cNvSpPr/>
              <p:nvPr/>
            </p:nvSpPr>
            <p:spPr>
              <a:xfrm>
                <a:off x="-1196575" y="-631175"/>
                <a:ext cx="3773650" cy="4345075"/>
              </a:xfrm>
              <a:custGeom>
                <a:rect b="b" l="l" r="r" t="t"/>
                <a:pathLst>
                  <a:path extrusionOk="0" h="173803" w="150946">
                    <a:moveTo>
                      <a:pt x="214" y="213"/>
                    </a:moveTo>
                    <a:lnTo>
                      <a:pt x="82677" y="15320"/>
                    </a:lnTo>
                    <a:lnTo>
                      <a:pt x="50671" y="34195"/>
                    </a:lnTo>
                    <a:lnTo>
                      <a:pt x="50671" y="34195"/>
                    </a:lnTo>
                    <a:lnTo>
                      <a:pt x="26780" y="22797"/>
                    </a:lnTo>
                    <a:lnTo>
                      <a:pt x="52737" y="81430"/>
                    </a:lnTo>
                    <a:lnTo>
                      <a:pt x="52737" y="81430"/>
                    </a:lnTo>
                    <a:lnTo>
                      <a:pt x="43619" y="101947"/>
                    </a:lnTo>
                    <a:lnTo>
                      <a:pt x="18755" y="79971"/>
                    </a:lnTo>
                    <a:lnTo>
                      <a:pt x="18816" y="79971"/>
                    </a:lnTo>
                    <a:lnTo>
                      <a:pt x="426" y="39849"/>
                    </a:lnTo>
                    <a:lnTo>
                      <a:pt x="214" y="213"/>
                    </a:lnTo>
                    <a:close/>
                    <a:moveTo>
                      <a:pt x="52889" y="81461"/>
                    </a:moveTo>
                    <a:lnTo>
                      <a:pt x="71400" y="126416"/>
                    </a:lnTo>
                    <a:lnTo>
                      <a:pt x="43740" y="102008"/>
                    </a:lnTo>
                    <a:lnTo>
                      <a:pt x="52889" y="81461"/>
                    </a:lnTo>
                    <a:close/>
                    <a:moveTo>
                      <a:pt x="18603" y="80062"/>
                    </a:moveTo>
                    <a:lnTo>
                      <a:pt x="43528" y="102008"/>
                    </a:lnTo>
                    <a:lnTo>
                      <a:pt x="43528" y="102008"/>
                    </a:lnTo>
                    <a:lnTo>
                      <a:pt x="41765" y="106020"/>
                    </a:lnTo>
                    <a:lnTo>
                      <a:pt x="49941" y="123406"/>
                    </a:lnTo>
                    <a:lnTo>
                      <a:pt x="31886" y="127479"/>
                    </a:lnTo>
                    <a:lnTo>
                      <a:pt x="31825" y="127145"/>
                    </a:lnTo>
                    <a:lnTo>
                      <a:pt x="18603" y="80062"/>
                    </a:lnTo>
                    <a:close/>
                    <a:moveTo>
                      <a:pt x="32008" y="127966"/>
                    </a:moveTo>
                    <a:lnTo>
                      <a:pt x="51917" y="147905"/>
                    </a:lnTo>
                    <a:lnTo>
                      <a:pt x="51947" y="147936"/>
                    </a:lnTo>
                    <a:lnTo>
                      <a:pt x="84106" y="145656"/>
                    </a:lnTo>
                    <a:lnTo>
                      <a:pt x="95535" y="165656"/>
                    </a:lnTo>
                    <a:lnTo>
                      <a:pt x="67662" y="173650"/>
                    </a:lnTo>
                    <a:lnTo>
                      <a:pt x="41734" y="166386"/>
                    </a:lnTo>
                    <a:lnTo>
                      <a:pt x="32008" y="127966"/>
                    </a:lnTo>
                    <a:close/>
                    <a:moveTo>
                      <a:pt x="1" y="0"/>
                    </a:moveTo>
                    <a:lnTo>
                      <a:pt x="214" y="39849"/>
                    </a:lnTo>
                    <a:lnTo>
                      <a:pt x="18482" y="79758"/>
                    </a:lnTo>
                    <a:lnTo>
                      <a:pt x="18482" y="79758"/>
                    </a:lnTo>
                    <a:lnTo>
                      <a:pt x="18238" y="79576"/>
                    </a:lnTo>
                    <a:lnTo>
                      <a:pt x="31612" y="127236"/>
                    </a:lnTo>
                    <a:lnTo>
                      <a:pt x="31704" y="127571"/>
                    </a:lnTo>
                    <a:lnTo>
                      <a:pt x="31612" y="127571"/>
                    </a:lnTo>
                    <a:lnTo>
                      <a:pt x="31734" y="127692"/>
                    </a:lnTo>
                    <a:lnTo>
                      <a:pt x="41552" y="166447"/>
                    </a:lnTo>
                    <a:lnTo>
                      <a:pt x="41552" y="166507"/>
                    </a:lnTo>
                    <a:lnTo>
                      <a:pt x="67601" y="173802"/>
                    </a:lnTo>
                    <a:lnTo>
                      <a:pt x="95656" y="165747"/>
                    </a:lnTo>
                    <a:lnTo>
                      <a:pt x="95778" y="165687"/>
                    </a:lnTo>
                    <a:lnTo>
                      <a:pt x="84197" y="145474"/>
                    </a:lnTo>
                    <a:lnTo>
                      <a:pt x="84167" y="145443"/>
                    </a:lnTo>
                    <a:lnTo>
                      <a:pt x="52038" y="147723"/>
                    </a:lnTo>
                    <a:lnTo>
                      <a:pt x="32008" y="127662"/>
                    </a:lnTo>
                    <a:lnTo>
                      <a:pt x="50063" y="123589"/>
                    </a:lnTo>
                    <a:lnTo>
                      <a:pt x="50154" y="123558"/>
                    </a:lnTo>
                    <a:lnTo>
                      <a:pt x="41947" y="106051"/>
                    </a:lnTo>
                    <a:lnTo>
                      <a:pt x="43680" y="102221"/>
                    </a:lnTo>
                    <a:lnTo>
                      <a:pt x="71613" y="126780"/>
                    </a:lnTo>
                    <a:lnTo>
                      <a:pt x="71856" y="127054"/>
                    </a:lnTo>
                    <a:lnTo>
                      <a:pt x="53163" y="81704"/>
                    </a:lnTo>
                    <a:lnTo>
                      <a:pt x="53163" y="81704"/>
                    </a:lnTo>
                    <a:lnTo>
                      <a:pt x="67692" y="91582"/>
                    </a:lnTo>
                    <a:lnTo>
                      <a:pt x="76233" y="101522"/>
                    </a:lnTo>
                    <a:lnTo>
                      <a:pt x="117116" y="134197"/>
                    </a:lnTo>
                    <a:lnTo>
                      <a:pt x="113134" y="92038"/>
                    </a:lnTo>
                    <a:lnTo>
                      <a:pt x="106325" y="29332"/>
                    </a:lnTo>
                    <a:lnTo>
                      <a:pt x="150581" y="81704"/>
                    </a:lnTo>
                    <a:lnTo>
                      <a:pt x="135140" y="86476"/>
                    </a:lnTo>
                    <a:lnTo>
                      <a:pt x="135171" y="86628"/>
                    </a:lnTo>
                    <a:lnTo>
                      <a:pt x="150946" y="81795"/>
                    </a:lnTo>
                    <a:lnTo>
                      <a:pt x="106082" y="28785"/>
                    </a:lnTo>
                    <a:lnTo>
                      <a:pt x="112982" y="92069"/>
                    </a:lnTo>
                    <a:lnTo>
                      <a:pt x="116933" y="133832"/>
                    </a:lnTo>
                    <a:lnTo>
                      <a:pt x="76385" y="101400"/>
                    </a:lnTo>
                    <a:lnTo>
                      <a:pt x="67875" y="91430"/>
                    </a:lnTo>
                    <a:lnTo>
                      <a:pt x="52920" y="81278"/>
                    </a:lnTo>
                    <a:lnTo>
                      <a:pt x="27144" y="23131"/>
                    </a:lnTo>
                    <a:lnTo>
                      <a:pt x="50671" y="34347"/>
                    </a:lnTo>
                    <a:lnTo>
                      <a:pt x="50701" y="34378"/>
                    </a:lnTo>
                    <a:lnTo>
                      <a:pt x="83012" y="15350"/>
                    </a:lnTo>
                    <a:lnTo>
                      <a:pt x="83194" y="15229"/>
                    </a:lnTo>
                    <a:lnTo>
                      <a:pt x="122" y="31"/>
                    </a:lnTo>
                    <a:lnTo>
                      <a:pt x="1" y="0"/>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
              <p:cNvSpPr/>
              <p:nvPr/>
            </p:nvSpPr>
            <p:spPr>
              <a:xfrm>
                <a:off x="2697125" y="-581025"/>
                <a:ext cx="3357225" cy="1294875"/>
              </a:xfrm>
              <a:custGeom>
                <a:rect b="b" l="l" r="r" t="t"/>
                <a:pathLst>
                  <a:path extrusionOk="0" h="51795" w="134289">
                    <a:moveTo>
                      <a:pt x="121492" y="1"/>
                    </a:moveTo>
                    <a:lnTo>
                      <a:pt x="92859" y="27174"/>
                    </a:lnTo>
                    <a:lnTo>
                      <a:pt x="29940" y="6566"/>
                    </a:lnTo>
                    <a:lnTo>
                      <a:pt x="29697" y="6505"/>
                    </a:lnTo>
                    <a:lnTo>
                      <a:pt x="29697" y="6505"/>
                    </a:lnTo>
                    <a:lnTo>
                      <a:pt x="58907" y="51521"/>
                    </a:lnTo>
                    <a:lnTo>
                      <a:pt x="0" y="41521"/>
                    </a:lnTo>
                    <a:lnTo>
                      <a:pt x="0" y="41734"/>
                    </a:lnTo>
                    <a:lnTo>
                      <a:pt x="59059" y="51764"/>
                    </a:lnTo>
                    <a:lnTo>
                      <a:pt x="59272" y="51795"/>
                    </a:lnTo>
                    <a:lnTo>
                      <a:pt x="30092" y="6809"/>
                    </a:lnTo>
                    <a:lnTo>
                      <a:pt x="92859" y="27357"/>
                    </a:lnTo>
                    <a:lnTo>
                      <a:pt x="92920" y="27357"/>
                    </a:lnTo>
                    <a:lnTo>
                      <a:pt x="121371" y="335"/>
                    </a:lnTo>
                    <a:lnTo>
                      <a:pt x="134046" y="51004"/>
                    </a:lnTo>
                    <a:lnTo>
                      <a:pt x="53041" y="30092"/>
                    </a:lnTo>
                    <a:lnTo>
                      <a:pt x="53011" y="30244"/>
                    </a:lnTo>
                    <a:lnTo>
                      <a:pt x="134289" y="51217"/>
                    </a:lnTo>
                    <a:lnTo>
                      <a:pt x="121523" y="153"/>
                    </a:lnTo>
                    <a:lnTo>
                      <a:pt x="121492"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
              <p:cNvSpPr/>
              <p:nvPr/>
            </p:nvSpPr>
            <p:spPr>
              <a:xfrm>
                <a:off x="6048250" y="-555950"/>
                <a:ext cx="1418750" cy="1255375"/>
              </a:xfrm>
              <a:custGeom>
                <a:rect b="b" l="l" r="r" t="t"/>
                <a:pathLst>
                  <a:path extrusionOk="0" h="50215" w="56750">
                    <a:moveTo>
                      <a:pt x="33770" y="213"/>
                    </a:moveTo>
                    <a:lnTo>
                      <a:pt x="36810" y="11764"/>
                    </a:lnTo>
                    <a:lnTo>
                      <a:pt x="12189" y="6596"/>
                    </a:lnTo>
                    <a:lnTo>
                      <a:pt x="33770" y="213"/>
                    </a:lnTo>
                    <a:close/>
                    <a:moveTo>
                      <a:pt x="37053" y="12007"/>
                    </a:moveTo>
                    <a:lnTo>
                      <a:pt x="56233" y="15989"/>
                    </a:lnTo>
                    <a:lnTo>
                      <a:pt x="40640" y="25472"/>
                    </a:lnTo>
                    <a:lnTo>
                      <a:pt x="37053" y="12007"/>
                    </a:lnTo>
                    <a:close/>
                    <a:moveTo>
                      <a:pt x="11916" y="6718"/>
                    </a:moveTo>
                    <a:lnTo>
                      <a:pt x="36871" y="11976"/>
                    </a:lnTo>
                    <a:lnTo>
                      <a:pt x="40488" y="25563"/>
                    </a:lnTo>
                    <a:lnTo>
                      <a:pt x="274" y="49910"/>
                    </a:lnTo>
                    <a:lnTo>
                      <a:pt x="11916" y="6718"/>
                    </a:lnTo>
                    <a:close/>
                    <a:moveTo>
                      <a:pt x="40518" y="25715"/>
                    </a:moveTo>
                    <a:lnTo>
                      <a:pt x="44834" y="42129"/>
                    </a:lnTo>
                    <a:lnTo>
                      <a:pt x="578" y="49910"/>
                    </a:lnTo>
                    <a:lnTo>
                      <a:pt x="40518" y="25715"/>
                    </a:lnTo>
                    <a:close/>
                    <a:moveTo>
                      <a:pt x="33861" y="1"/>
                    </a:moveTo>
                    <a:lnTo>
                      <a:pt x="11490" y="6627"/>
                    </a:lnTo>
                    <a:lnTo>
                      <a:pt x="11764" y="6688"/>
                    </a:lnTo>
                    <a:lnTo>
                      <a:pt x="1" y="50214"/>
                    </a:lnTo>
                    <a:lnTo>
                      <a:pt x="45047" y="42311"/>
                    </a:lnTo>
                    <a:lnTo>
                      <a:pt x="45108" y="42311"/>
                    </a:lnTo>
                    <a:lnTo>
                      <a:pt x="40700" y="25685"/>
                    </a:lnTo>
                    <a:lnTo>
                      <a:pt x="56749" y="15958"/>
                    </a:lnTo>
                    <a:lnTo>
                      <a:pt x="37023" y="11794"/>
                    </a:lnTo>
                    <a:lnTo>
                      <a:pt x="33892" y="61"/>
                    </a:lnTo>
                    <a:lnTo>
                      <a:pt x="33861"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
              <p:cNvSpPr/>
              <p:nvPr/>
            </p:nvSpPr>
            <p:spPr>
              <a:xfrm>
                <a:off x="-1532425" y="-639525"/>
                <a:ext cx="8705350" cy="2009150"/>
              </a:xfrm>
              <a:custGeom>
                <a:rect b="b" l="l" r="r" t="t"/>
                <a:pathLst>
                  <a:path extrusionOk="0" h="80366" w="348214">
                    <a:moveTo>
                      <a:pt x="56202" y="45715"/>
                    </a:moveTo>
                    <a:lnTo>
                      <a:pt x="68846" y="63496"/>
                    </a:lnTo>
                    <a:lnTo>
                      <a:pt x="32098" y="79940"/>
                    </a:lnTo>
                    <a:lnTo>
                      <a:pt x="56202" y="45715"/>
                    </a:lnTo>
                    <a:close/>
                    <a:moveTo>
                      <a:pt x="169790" y="0"/>
                    </a:moveTo>
                    <a:lnTo>
                      <a:pt x="134349" y="35289"/>
                    </a:lnTo>
                    <a:lnTo>
                      <a:pt x="169000" y="44013"/>
                    </a:lnTo>
                    <a:lnTo>
                      <a:pt x="139182" y="74348"/>
                    </a:lnTo>
                    <a:lnTo>
                      <a:pt x="121583" y="62645"/>
                    </a:lnTo>
                    <a:lnTo>
                      <a:pt x="84956" y="68117"/>
                    </a:lnTo>
                    <a:lnTo>
                      <a:pt x="105899" y="51673"/>
                    </a:lnTo>
                    <a:lnTo>
                      <a:pt x="81035" y="35593"/>
                    </a:lnTo>
                    <a:lnTo>
                      <a:pt x="81005" y="35593"/>
                    </a:lnTo>
                    <a:lnTo>
                      <a:pt x="63861" y="34529"/>
                    </a:lnTo>
                    <a:lnTo>
                      <a:pt x="63831" y="34529"/>
                    </a:lnTo>
                    <a:lnTo>
                      <a:pt x="56202" y="45411"/>
                    </a:lnTo>
                    <a:lnTo>
                      <a:pt x="40426" y="23192"/>
                    </a:lnTo>
                    <a:lnTo>
                      <a:pt x="30" y="14468"/>
                    </a:lnTo>
                    <a:lnTo>
                      <a:pt x="0" y="14651"/>
                    </a:lnTo>
                    <a:lnTo>
                      <a:pt x="40335" y="23405"/>
                    </a:lnTo>
                    <a:lnTo>
                      <a:pt x="56110" y="45533"/>
                    </a:lnTo>
                    <a:lnTo>
                      <a:pt x="31794" y="80092"/>
                    </a:lnTo>
                    <a:lnTo>
                      <a:pt x="31612" y="80366"/>
                    </a:lnTo>
                    <a:lnTo>
                      <a:pt x="68998" y="63588"/>
                    </a:lnTo>
                    <a:lnTo>
                      <a:pt x="69120" y="63557"/>
                    </a:lnTo>
                    <a:lnTo>
                      <a:pt x="56293" y="45563"/>
                    </a:lnTo>
                    <a:lnTo>
                      <a:pt x="63953" y="34742"/>
                    </a:lnTo>
                    <a:lnTo>
                      <a:pt x="80974" y="35776"/>
                    </a:lnTo>
                    <a:lnTo>
                      <a:pt x="105564" y="51703"/>
                    </a:lnTo>
                    <a:lnTo>
                      <a:pt x="84318" y="68390"/>
                    </a:lnTo>
                    <a:lnTo>
                      <a:pt x="84318" y="68390"/>
                    </a:lnTo>
                    <a:lnTo>
                      <a:pt x="121552" y="62797"/>
                    </a:lnTo>
                    <a:lnTo>
                      <a:pt x="139212" y="74530"/>
                    </a:lnTo>
                    <a:lnTo>
                      <a:pt x="169334" y="43922"/>
                    </a:lnTo>
                    <a:lnTo>
                      <a:pt x="134683" y="35168"/>
                    </a:lnTo>
                    <a:lnTo>
                      <a:pt x="169699" y="365"/>
                    </a:lnTo>
                    <a:lnTo>
                      <a:pt x="172526" y="23800"/>
                    </a:lnTo>
                    <a:lnTo>
                      <a:pt x="172526" y="23891"/>
                    </a:lnTo>
                    <a:lnTo>
                      <a:pt x="222588" y="32554"/>
                    </a:lnTo>
                    <a:lnTo>
                      <a:pt x="262102" y="29697"/>
                    </a:lnTo>
                    <a:lnTo>
                      <a:pt x="284321" y="30335"/>
                    </a:lnTo>
                    <a:lnTo>
                      <a:pt x="348183" y="45624"/>
                    </a:lnTo>
                    <a:lnTo>
                      <a:pt x="348213" y="45441"/>
                    </a:lnTo>
                    <a:lnTo>
                      <a:pt x="284261" y="30183"/>
                    </a:lnTo>
                    <a:lnTo>
                      <a:pt x="262041" y="29545"/>
                    </a:lnTo>
                    <a:lnTo>
                      <a:pt x="222527" y="32402"/>
                    </a:lnTo>
                    <a:lnTo>
                      <a:pt x="172678" y="23739"/>
                    </a:lnTo>
                    <a:lnTo>
                      <a:pt x="169851" y="182"/>
                    </a:lnTo>
                    <a:lnTo>
                      <a:pt x="169790" y="0"/>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
              <p:cNvSpPr/>
              <p:nvPr/>
            </p:nvSpPr>
            <p:spPr>
              <a:xfrm>
                <a:off x="3441050" y="-416900"/>
                <a:ext cx="2911175" cy="1799450"/>
              </a:xfrm>
              <a:custGeom>
                <a:rect b="b" l="l" r="r" t="t"/>
                <a:pathLst>
                  <a:path extrusionOk="0" h="71978" w="116447">
                    <a:moveTo>
                      <a:pt x="305" y="153"/>
                    </a:moveTo>
                    <a:lnTo>
                      <a:pt x="115809" y="1156"/>
                    </a:lnTo>
                    <a:lnTo>
                      <a:pt x="85291" y="21308"/>
                    </a:lnTo>
                    <a:lnTo>
                      <a:pt x="53801" y="71674"/>
                    </a:lnTo>
                    <a:lnTo>
                      <a:pt x="305" y="153"/>
                    </a:lnTo>
                    <a:close/>
                    <a:moveTo>
                      <a:pt x="1" y="1"/>
                    </a:moveTo>
                    <a:lnTo>
                      <a:pt x="42950" y="57388"/>
                    </a:lnTo>
                    <a:lnTo>
                      <a:pt x="53832" y="71978"/>
                    </a:lnTo>
                    <a:lnTo>
                      <a:pt x="85504" y="21430"/>
                    </a:lnTo>
                    <a:lnTo>
                      <a:pt x="116234" y="1156"/>
                    </a:lnTo>
                    <a:lnTo>
                      <a:pt x="116447" y="1004"/>
                    </a:lnTo>
                    <a:lnTo>
                      <a:pt x="1"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
              <p:cNvSpPr/>
              <p:nvPr/>
            </p:nvSpPr>
            <p:spPr>
              <a:xfrm>
                <a:off x="7180500" y="503350"/>
                <a:ext cx="25" cy="25"/>
              </a:xfrm>
              <a:custGeom>
                <a:rect b="b" l="l" r="r" t="t"/>
                <a:pathLst>
                  <a:path extrusionOk="0" fill="none" h="1" w="1">
                    <a:moveTo>
                      <a:pt x="0" y="0"/>
                    </a:moveTo>
                    <a:close/>
                  </a:path>
                </a:pathLst>
              </a:custGeom>
              <a:gradFill>
                <a:gsLst>
                  <a:gs pos="0">
                    <a:schemeClr val="dk2"/>
                  </a:gs>
                  <a:gs pos="100000">
                    <a:schemeClr val="lt1"/>
                  </a:gs>
                </a:gsLst>
                <a:lin ang="5400700" scaled="0"/>
              </a:gradFill>
              <a:ln cap="flat" cmpd="sng" w="4550">
                <a:solidFill>
                  <a:srgbClr val="589C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
              <p:cNvSpPr/>
              <p:nvPr/>
            </p:nvSpPr>
            <p:spPr>
              <a:xfrm>
                <a:off x="-174575" y="3502975"/>
                <a:ext cx="49625" cy="35050"/>
              </a:xfrm>
              <a:custGeom>
                <a:rect b="b" l="l" r="r" t="t"/>
                <a:pathLst>
                  <a:path extrusionOk="0" h="1402" w="1985">
                    <a:moveTo>
                      <a:pt x="1012" y="0"/>
                    </a:moveTo>
                    <a:cubicBezTo>
                      <a:pt x="962" y="0"/>
                      <a:pt x="909" y="5"/>
                      <a:pt x="854" y="17"/>
                    </a:cubicBezTo>
                    <a:cubicBezTo>
                      <a:pt x="0" y="216"/>
                      <a:pt x="213" y="1402"/>
                      <a:pt x="992" y="1402"/>
                    </a:cubicBezTo>
                    <a:cubicBezTo>
                      <a:pt x="1045" y="1402"/>
                      <a:pt x="1100" y="1396"/>
                      <a:pt x="1158" y="1385"/>
                    </a:cubicBezTo>
                    <a:cubicBezTo>
                      <a:pt x="1985" y="1214"/>
                      <a:pt x="1769" y="0"/>
                      <a:pt x="101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
              <p:cNvSpPr/>
              <p:nvPr/>
            </p:nvSpPr>
            <p:spPr>
              <a:xfrm>
                <a:off x="-156275" y="3514650"/>
                <a:ext cx="12950" cy="11950"/>
              </a:xfrm>
              <a:custGeom>
                <a:rect b="b" l="l" r="r" t="t"/>
                <a:pathLst>
                  <a:path extrusionOk="0" h="478" w="518">
                    <a:moveTo>
                      <a:pt x="245" y="1"/>
                    </a:moveTo>
                    <a:cubicBezTo>
                      <a:pt x="226" y="1"/>
                      <a:pt x="205" y="2"/>
                      <a:pt x="183" y="6"/>
                    </a:cubicBezTo>
                    <a:cubicBezTo>
                      <a:pt x="31" y="66"/>
                      <a:pt x="1" y="158"/>
                      <a:pt x="31" y="279"/>
                    </a:cubicBezTo>
                    <a:cubicBezTo>
                      <a:pt x="81" y="379"/>
                      <a:pt x="110" y="478"/>
                      <a:pt x="218" y="478"/>
                    </a:cubicBezTo>
                    <a:cubicBezTo>
                      <a:pt x="243" y="478"/>
                      <a:pt x="271" y="473"/>
                      <a:pt x="305" y="462"/>
                    </a:cubicBezTo>
                    <a:cubicBezTo>
                      <a:pt x="396" y="431"/>
                      <a:pt x="426" y="401"/>
                      <a:pt x="457" y="401"/>
                    </a:cubicBezTo>
                    <a:cubicBezTo>
                      <a:pt x="517" y="340"/>
                      <a:pt x="517" y="279"/>
                      <a:pt x="457" y="218"/>
                    </a:cubicBezTo>
                    <a:cubicBezTo>
                      <a:pt x="429" y="110"/>
                      <a:pt x="402" y="1"/>
                      <a:pt x="24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
              <p:cNvSpPr/>
              <p:nvPr/>
            </p:nvSpPr>
            <p:spPr>
              <a:xfrm>
                <a:off x="70025" y="3046275"/>
                <a:ext cx="48950" cy="35050"/>
              </a:xfrm>
              <a:custGeom>
                <a:rect b="b" l="l" r="r" t="t"/>
                <a:pathLst>
                  <a:path extrusionOk="0" h="1402" w="1958">
                    <a:moveTo>
                      <a:pt x="985" y="0"/>
                    </a:moveTo>
                    <a:cubicBezTo>
                      <a:pt x="935" y="0"/>
                      <a:pt x="882" y="6"/>
                      <a:pt x="827" y="17"/>
                    </a:cubicBezTo>
                    <a:cubicBezTo>
                      <a:pt x="1" y="188"/>
                      <a:pt x="216" y="1401"/>
                      <a:pt x="973" y="1401"/>
                    </a:cubicBezTo>
                    <a:cubicBezTo>
                      <a:pt x="1024" y="1401"/>
                      <a:pt x="1076" y="1396"/>
                      <a:pt x="1131" y="1385"/>
                    </a:cubicBezTo>
                    <a:cubicBezTo>
                      <a:pt x="1958" y="1214"/>
                      <a:pt x="1742" y="0"/>
                      <a:pt x="98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
              <p:cNvSpPr/>
              <p:nvPr/>
            </p:nvSpPr>
            <p:spPr>
              <a:xfrm>
                <a:off x="89175" y="3057975"/>
                <a:ext cx="12175" cy="11650"/>
              </a:xfrm>
              <a:custGeom>
                <a:rect b="b" l="l" r="r" t="t"/>
                <a:pathLst>
                  <a:path extrusionOk="0" h="466" w="487">
                    <a:moveTo>
                      <a:pt x="229" y="0"/>
                    </a:moveTo>
                    <a:cubicBezTo>
                      <a:pt x="214" y="0"/>
                      <a:pt x="199" y="2"/>
                      <a:pt x="183" y="5"/>
                    </a:cubicBezTo>
                    <a:cubicBezTo>
                      <a:pt x="31" y="35"/>
                      <a:pt x="0" y="157"/>
                      <a:pt x="31" y="278"/>
                    </a:cubicBezTo>
                    <a:cubicBezTo>
                      <a:pt x="58" y="360"/>
                      <a:pt x="85" y="466"/>
                      <a:pt x="242" y="466"/>
                    </a:cubicBezTo>
                    <a:cubicBezTo>
                      <a:pt x="261" y="466"/>
                      <a:pt x="282" y="464"/>
                      <a:pt x="304" y="461"/>
                    </a:cubicBezTo>
                    <a:cubicBezTo>
                      <a:pt x="365" y="430"/>
                      <a:pt x="396" y="370"/>
                      <a:pt x="456" y="370"/>
                    </a:cubicBezTo>
                    <a:cubicBezTo>
                      <a:pt x="487" y="339"/>
                      <a:pt x="487" y="278"/>
                      <a:pt x="456" y="187"/>
                    </a:cubicBezTo>
                    <a:cubicBezTo>
                      <a:pt x="402" y="106"/>
                      <a:pt x="348" y="0"/>
                      <a:pt x="22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
              <p:cNvSpPr/>
              <p:nvPr/>
            </p:nvSpPr>
            <p:spPr>
              <a:xfrm>
                <a:off x="-422325" y="2539275"/>
                <a:ext cx="48750" cy="35200"/>
              </a:xfrm>
              <a:custGeom>
                <a:rect b="b" l="l" r="r" t="t"/>
                <a:pathLst>
                  <a:path extrusionOk="0" h="1408" w="1950">
                    <a:moveTo>
                      <a:pt x="1030" y="1"/>
                    </a:moveTo>
                    <a:cubicBezTo>
                      <a:pt x="975" y="1"/>
                      <a:pt x="916" y="8"/>
                      <a:pt x="855" y="23"/>
                    </a:cubicBezTo>
                    <a:cubicBezTo>
                      <a:pt x="0" y="194"/>
                      <a:pt x="214" y="1408"/>
                      <a:pt x="996" y="1408"/>
                    </a:cubicBezTo>
                    <a:cubicBezTo>
                      <a:pt x="1048" y="1408"/>
                      <a:pt x="1102" y="1402"/>
                      <a:pt x="1159" y="1391"/>
                    </a:cubicBezTo>
                    <a:cubicBezTo>
                      <a:pt x="1949" y="1193"/>
                      <a:pt x="1744" y="1"/>
                      <a:pt x="103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
              <p:cNvSpPr/>
              <p:nvPr/>
            </p:nvSpPr>
            <p:spPr>
              <a:xfrm>
                <a:off x="-404000" y="2550825"/>
                <a:ext cx="12175" cy="11950"/>
              </a:xfrm>
              <a:custGeom>
                <a:rect b="b" l="l" r="r" t="t"/>
                <a:pathLst>
                  <a:path extrusionOk="0" h="478" w="487">
                    <a:moveTo>
                      <a:pt x="283" y="1"/>
                    </a:moveTo>
                    <a:cubicBezTo>
                      <a:pt x="255" y="1"/>
                      <a:pt x="222" y="6"/>
                      <a:pt x="183" y="17"/>
                    </a:cubicBezTo>
                    <a:cubicBezTo>
                      <a:pt x="31" y="47"/>
                      <a:pt x="1" y="169"/>
                      <a:pt x="31" y="260"/>
                    </a:cubicBezTo>
                    <a:cubicBezTo>
                      <a:pt x="58" y="369"/>
                      <a:pt x="110" y="478"/>
                      <a:pt x="251" y="478"/>
                    </a:cubicBezTo>
                    <a:cubicBezTo>
                      <a:pt x="267" y="478"/>
                      <a:pt x="285" y="476"/>
                      <a:pt x="305" y="473"/>
                    </a:cubicBezTo>
                    <a:cubicBezTo>
                      <a:pt x="396" y="412"/>
                      <a:pt x="426" y="382"/>
                      <a:pt x="457" y="382"/>
                    </a:cubicBezTo>
                    <a:cubicBezTo>
                      <a:pt x="487" y="351"/>
                      <a:pt x="487" y="260"/>
                      <a:pt x="457" y="199"/>
                    </a:cubicBezTo>
                    <a:cubicBezTo>
                      <a:pt x="432" y="100"/>
                      <a:pt x="407" y="1"/>
                      <a:pt x="28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
              <p:cNvSpPr/>
              <p:nvPr/>
            </p:nvSpPr>
            <p:spPr>
              <a:xfrm>
                <a:off x="26000" y="2438350"/>
                <a:ext cx="48950" cy="35075"/>
              </a:xfrm>
              <a:custGeom>
                <a:rect b="b" l="l" r="r" t="t"/>
                <a:pathLst>
                  <a:path extrusionOk="0" h="1403" w="1958">
                    <a:moveTo>
                      <a:pt x="1008" y="1"/>
                    </a:moveTo>
                    <a:cubicBezTo>
                      <a:pt x="960" y="1"/>
                      <a:pt x="909" y="6"/>
                      <a:pt x="856" y="18"/>
                    </a:cubicBezTo>
                    <a:cubicBezTo>
                      <a:pt x="1" y="189"/>
                      <a:pt x="241" y="1402"/>
                      <a:pt x="1002" y="1402"/>
                    </a:cubicBezTo>
                    <a:cubicBezTo>
                      <a:pt x="1052" y="1402"/>
                      <a:pt x="1105" y="1397"/>
                      <a:pt x="1160" y="1385"/>
                    </a:cubicBezTo>
                    <a:cubicBezTo>
                      <a:pt x="1958" y="1214"/>
                      <a:pt x="1740"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
              <p:cNvSpPr/>
              <p:nvPr/>
            </p:nvSpPr>
            <p:spPr>
              <a:xfrm>
                <a:off x="44350" y="2450050"/>
                <a:ext cx="12175" cy="11700"/>
              </a:xfrm>
              <a:custGeom>
                <a:rect b="b" l="l" r="r" t="t"/>
                <a:pathLst>
                  <a:path extrusionOk="0" h="468" w="487">
                    <a:moveTo>
                      <a:pt x="246" y="1"/>
                    </a:moveTo>
                    <a:cubicBezTo>
                      <a:pt x="226" y="1"/>
                      <a:pt x="205" y="2"/>
                      <a:pt x="182" y="5"/>
                    </a:cubicBezTo>
                    <a:cubicBezTo>
                      <a:pt x="30" y="36"/>
                      <a:pt x="0" y="157"/>
                      <a:pt x="30" y="279"/>
                    </a:cubicBezTo>
                    <a:cubicBezTo>
                      <a:pt x="83" y="385"/>
                      <a:pt x="113" y="467"/>
                      <a:pt x="240" y="467"/>
                    </a:cubicBezTo>
                    <a:cubicBezTo>
                      <a:pt x="259" y="467"/>
                      <a:pt x="280" y="465"/>
                      <a:pt x="304" y="461"/>
                    </a:cubicBezTo>
                    <a:cubicBezTo>
                      <a:pt x="456" y="431"/>
                      <a:pt x="486" y="309"/>
                      <a:pt x="456" y="188"/>
                    </a:cubicBezTo>
                    <a:cubicBezTo>
                      <a:pt x="456" y="106"/>
                      <a:pt x="408" y="1"/>
                      <a:pt x="24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
              <p:cNvSpPr/>
              <p:nvPr/>
            </p:nvSpPr>
            <p:spPr>
              <a:xfrm>
                <a:off x="277475" y="3278025"/>
                <a:ext cx="48950" cy="35075"/>
              </a:xfrm>
              <a:custGeom>
                <a:rect b="b" l="l" r="r" t="t"/>
                <a:pathLst>
                  <a:path extrusionOk="0" h="1403" w="1958">
                    <a:moveTo>
                      <a:pt x="985" y="1"/>
                    </a:moveTo>
                    <a:cubicBezTo>
                      <a:pt x="935" y="1"/>
                      <a:pt x="882" y="6"/>
                      <a:pt x="827" y="18"/>
                    </a:cubicBezTo>
                    <a:cubicBezTo>
                      <a:pt x="1" y="189"/>
                      <a:pt x="216" y="1402"/>
                      <a:pt x="973" y="1402"/>
                    </a:cubicBezTo>
                    <a:cubicBezTo>
                      <a:pt x="1024" y="1402"/>
                      <a:pt x="1076" y="1397"/>
                      <a:pt x="1131" y="1385"/>
                    </a:cubicBezTo>
                    <a:cubicBezTo>
                      <a:pt x="1958" y="1214"/>
                      <a:pt x="1742" y="1"/>
                      <a:pt x="98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
              <p:cNvSpPr/>
              <p:nvPr/>
            </p:nvSpPr>
            <p:spPr>
              <a:xfrm>
                <a:off x="295875" y="3289725"/>
                <a:ext cx="12925" cy="11700"/>
              </a:xfrm>
              <a:custGeom>
                <a:rect b="b" l="l" r="r" t="t"/>
                <a:pathLst>
                  <a:path extrusionOk="0" h="468" w="517">
                    <a:moveTo>
                      <a:pt x="259" y="1"/>
                    </a:moveTo>
                    <a:cubicBezTo>
                      <a:pt x="244" y="1"/>
                      <a:pt x="229" y="2"/>
                      <a:pt x="213" y="6"/>
                    </a:cubicBezTo>
                    <a:cubicBezTo>
                      <a:pt x="30" y="36"/>
                      <a:pt x="0" y="158"/>
                      <a:pt x="30" y="279"/>
                    </a:cubicBezTo>
                    <a:cubicBezTo>
                      <a:pt x="83" y="385"/>
                      <a:pt x="113" y="467"/>
                      <a:pt x="240" y="467"/>
                    </a:cubicBezTo>
                    <a:cubicBezTo>
                      <a:pt x="259" y="467"/>
                      <a:pt x="280" y="466"/>
                      <a:pt x="304" y="462"/>
                    </a:cubicBezTo>
                    <a:cubicBezTo>
                      <a:pt x="395" y="431"/>
                      <a:pt x="426" y="401"/>
                      <a:pt x="456" y="401"/>
                    </a:cubicBezTo>
                    <a:cubicBezTo>
                      <a:pt x="517" y="340"/>
                      <a:pt x="517" y="279"/>
                      <a:pt x="456" y="188"/>
                    </a:cubicBezTo>
                    <a:cubicBezTo>
                      <a:pt x="429" y="107"/>
                      <a:pt x="377"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
              <p:cNvSpPr/>
              <p:nvPr/>
            </p:nvSpPr>
            <p:spPr>
              <a:xfrm>
                <a:off x="569475" y="2515100"/>
                <a:ext cx="48000" cy="35200"/>
              </a:xfrm>
              <a:custGeom>
                <a:rect b="b" l="l" r="r" t="t"/>
                <a:pathLst>
                  <a:path extrusionOk="0" h="1408" w="1920">
                    <a:moveTo>
                      <a:pt x="972" y="1"/>
                    </a:moveTo>
                    <a:cubicBezTo>
                      <a:pt x="923" y="1"/>
                      <a:pt x="872" y="6"/>
                      <a:pt x="819" y="17"/>
                    </a:cubicBezTo>
                    <a:cubicBezTo>
                      <a:pt x="1" y="215"/>
                      <a:pt x="204" y="1408"/>
                      <a:pt x="918" y="1408"/>
                    </a:cubicBezTo>
                    <a:cubicBezTo>
                      <a:pt x="973" y="1408"/>
                      <a:pt x="1032" y="1401"/>
                      <a:pt x="1093" y="1385"/>
                    </a:cubicBezTo>
                    <a:cubicBezTo>
                      <a:pt x="1919" y="1214"/>
                      <a:pt x="1704" y="1"/>
                      <a:pt x="97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
              <p:cNvSpPr/>
              <p:nvPr/>
            </p:nvSpPr>
            <p:spPr>
              <a:xfrm>
                <a:off x="587675" y="2526800"/>
                <a:ext cx="12175" cy="11950"/>
              </a:xfrm>
              <a:custGeom>
                <a:rect b="b" l="l" r="r" t="t"/>
                <a:pathLst>
                  <a:path extrusionOk="0" h="478" w="487">
                    <a:moveTo>
                      <a:pt x="229" y="1"/>
                    </a:moveTo>
                    <a:cubicBezTo>
                      <a:pt x="214" y="1"/>
                      <a:pt x="198" y="2"/>
                      <a:pt x="182" y="5"/>
                    </a:cubicBezTo>
                    <a:cubicBezTo>
                      <a:pt x="122" y="66"/>
                      <a:pt x="91" y="97"/>
                      <a:pt x="30" y="97"/>
                    </a:cubicBezTo>
                    <a:cubicBezTo>
                      <a:pt x="0" y="127"/>
                      <a:pt x="0" y="218"/>
                      <a:pt x="30" y="279"/>
                    </a:cubicBezTo>
                    <a:cubicBezTo>
                      <a:pt x="80" y="378"/>
                      <a:pt x="109" y="478"/>
                      <a:pt x="218" y="478"/>
                    </a:cubicBezTo>
                    <a:cubicBezTo>
                      <a:pt x="242" y="478"/>
                      <a:pt x="271" y="473"/>
                      <a:pt x="304" y="461"/>
                    </a:cubicBezTo>
                    <a:cubicBezTo>
                      <a:pt x="395" y="431"/>
                      <a:pt x="426" y="401"/>
                      <a:pt x="456" y="401"/>
                    </a:cubicBezTo>
                    <a:cubicBezTo>
                      <a:pt x="486" y="370"/>
                      <a:pt x="486" y="279"/>
                      <a:pt x="456" y="218"/>
                    </a:cubicBezTo>
                    <a:cubicBezTo>
                      <a:pt x="429" y="109"/>
                      <a:pt x="353" y="1"/>
                      <a:pt x="22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
              <p:cNvSpPr/>
              <p:nvPr/>
            </p:nvSpPr>
            <p:spPr>
              <a:xfrm>
                <a:off x="956225" y="2560700"/>
                <a:ext cx="48025" cy="35200"/>
              </a:xfrm>
              <a:custGeom>
                <a:rect b="b" l="l" r="r" t="t"/>
                <a:pathLst>
                  <a:path extrusionOk="0" h="1408" w="1921">
                    <a:moveTo>
                      <a:pt x="948" y="1"/>
                    </a:moveTo>
                    <a:cubicBezTo>
                      <a:pt x="898" y="1"/>
                      <a:pt x="845" y="6"/>
                      <a:pt x="790" y="17"/>
                    </a:cubicBezTo>
                    <a:cubicBezTo>
                      <a:pt x="0" y="215"/>
                      <a:pt x="205" y="1407"/>
                      <a:pt x="920" y="1407"/>
                    </a:cubicBezTo>
                    <a:cubicBezTo>
                      <a:pt x="975" y="1407"/>
                      <a:pt x="1033" y="1400"/>
                      <a:pt x="1094" y="1385"/>
                    </a:cubicBezTo>
                    <a:cubicBezTo>
                      <a:pt x="1921" y="1214"/>
                      <a:pt x="1705" y="1"/>
                      <a:pt x="94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
              <p:cNvSpPr/>
              <p:nvPr/>
            </p:nvSpPr>
            <p:spPr>
              <a:xfrm>
                <a:off x="974450" y="2572400"/>
                <a:ext cx="12175" cy="11950"/>
              </a:xfrm>
              <a:custGeom>
                <a:rect b="b" l="l" r="r" t="t"/>
                <a:pathLst>
                  <a:path extrusionOk="0" h="478" w="487">
                    <a:moveTo>
                      <a:pt x="236" y="0"/>
                    </a:moveTo>
                    <a:cubicBezTo>
                      <a:pt x="220" y="0"/>
                      <a:pt x="202" y="2"/>
                      <a:pt x="183" y="5"/>
                    </a:cubicBezTo>
                    <a:cubicBezTo>
                      <a:pt x="31" y="66"/>
                      <a:pt x="0" y="157"/>
                      <a:pt x="31" y="279"/>
                    </a:cubicBezTo>
                    <a:cubicBezTo>
                      <a:pt x="56" y="378"/>
                      <a:pt x="101" y="477"/>
                      <a:pt x="216" y="477"/>
                    </a:cubicBezTo>
                    <a:cubicBezTo>
                      <a:pt x="242" y="477"/>
                      <a:pt x="271" y="472"/>
                      <a:pt x="304" y="461"/>
                    </a:cubicBezTo>
                    <a:cubicBezTo>
                      <a:pt x="365" y="431"/>
                      <a:pt x="396" y="400"/>
                      <a:pt x="456" y="400"/>
                    </a:cubicBezTo>
                    <a:cubicBezTo>
                      <a:pt x="487" y="370"/>
                      <a:pt x="487" y="279"/>
                      <a:pt x="456" y="218"/>
                    </a:cubicBezTo>
                    <a:cubicBezTo>
                      <a:pt x="402" y="109"/>
                      <a:pt x="372" y="0"/>
                      <a:pt x="23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
              <p:cNvSpPr/>
              <p:nvPr/>
            </p:nvSpPr>
            <p:spPr>
              <a:xfrm>
                <a:off x="878575" y="2990050"/>
                <a:ext cx="48925" cy="35050"/>
              </a:xfrm>
              <a:custGeom>
                <a:rect b="b" l="l" r="r" t="t"/>
                <a:pathLst>
                  <a:path extrusionOk="0" h="1402" w="1957">
                    <a:moveTo>
                      <a:pt x="984" y="0"/>
                    </a:moveTo>
                    <a:cubicBezTo>
                      <a:pt x="934" y="0"/>
                      <a:pt x="881" y="5"/>
                      <a:pt x="826" y="17"/>
                    </a:cubicBezTo>
                    <a:cubicBezTo>
                      <a:pt x="1" y="216"/>
                      <a:pt x="215" y="1402"/>
                      <a:pt x="969" y="1402"/>
                    </a:cubicBezTo>
                    <a:cubicBezTo>
                      <a:pt x="1021" y="1402"/>
                      <a:pt x="1074" y="1396"/>
                      <a:pt x="1130" y="1385"/>
                    </a:cubicBezTo>
                    <a:cubicBezTo>
                      <a:pt x="1957" y="1214"/>
                      <a:pt x="1741" y="0"/>
                      <a:pt x="98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
              <p:cNvSpPr/>
              <p:nvPr/>
            </p:nvSpPr>
            <p:spPr>
              <a:xfrm>
                <a:off x="897700" y="3001725"/>
                <a:ext cx="12175" cy="11950"/>
              </a:xfrm>
              <a:custGeom>
                <a:rect b="b" l="l" r="r" t="t"/>
                <a:pathLst>
                  <a:path extrusionOk="0" h="478" w="487">
                    <a:moveTo>
                      <a:pt x="228" y="1"/>
                    </a:moveTo>
                    <a:cubicBezTo>
                      <a:pt x="214" y="1"/>
                      <a:pt x="199" y="2"/>
                      <a:pt x="183" y="6"/>
                    </a:cubicBezTo>
                    <a:cubicBezTo>
                      <a:pt x="92" y="66"/>
                      <a:pt x="61" y="97"/>
                      <a:pt x="31" y="97"/>
                    </a:cubicBezTo>
                    <a:cubicBezTo>
                      <a:pt x="0" y="127"/>
                      <a:pt x="0" y="218"/>
                      <a:pt x="31" y="279"/>
                    </a:cubicBezTo>
                    <a:cubicBezTo>
                      <a:pt x="56" y="378"/>
                      <a:pt x="81" y="478"/>
                      <a:pt x="205" y="478"/>
                    </a:cubicBezTo>
                    <a:cubicBezTo>
                      <a:pt x="232" y="478"/>
                      <a:pt x="265" y="473"/>
                      <a:pt x="304" y="462"/>
                    </a:cubicBezTo>
                    <a:cubicBezTo>
                      <a:pt x="365" y="431"/>
                      <a:pt x="396" y="401"/>
                      <a:pt x="456" y="401"/>
                    </a:cubicBezTo>
                    <a:cubicBezTo>
                      <a:pt x="487" y="340"/>
                      <a:pt x="487" y="279"/>
                      <a:pt x="456" y="218"/>
                    </a:cubicBezTo>
                    <a:cubicBezTo>
                      <a:pt x="402" y="110"/>
                      <a:pt x="348" y="1"/>
                      <a:pt x="22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
              <p:cNvSpPr/>
              <p:nvPr/>
            </p:nvSpPr>
            <p:spPr>
              <a:xfrm>
                <a:off x="1504975" y="2350200"/>
                <a:ext cx="49450" cy="35200"/>
              </a:xfrm>
              <a:custGeom>
                <a:rect b="b" l="l" r="r" t="t"/>
                <a:pathLst>
                  <a:path extrusionOk="0" h="1408" w="1978">
                    <a:moveTo>
                      <a:pt x="1004" y="1"/>
                    </a:moveTo>
                    <a:cubicBezTo>
                      <a:pt x="954" y="1"/>
                      <a:pt x="902" y="6"/>
                      <a:pt x="847" y="18"/>
                    </a:cubicBezTo>
                    <a:cubicBezTo>
                      <a:pt x="0" y="215"/>
                      <a:pt x="228" y="1408"/>
                      <a:pt x="970" y="1408"/>
                    </a:cubicBezTo>
                    <a:cubicBezTo>
                      <a:pt x="1027" y="1408"/>
                      <a:pt x="1087" y="1401"/>
                      <a:pt x="1151" y="1385"/>
                    </a:cubicBezTo>
                    <a:cubicBezTo>
                      <a:pt x="1977" y="1214"/>
                      <a:pt x="1761" y="1"/>
                      <a:pt x="100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
              <p:cNvSpPr/>
              <p:nvPr/>
            </p:nvSpPr>
            <p:spPr>
              <a:xfrm>
                <a:off x="1523100" y="2361925"/>
                <a:ext cx="12925" cy="11650"/>
              </a:xfrm>
              <a:custGeom>
                <a:rect b="b" l="l" r="r" t="t"/>
                <a:pathLst>
                  <a:path extrusionOk="0" h="466" w="517">
                    <a:moveTo>
                      <a:pt x="259" y="1"/>
                    </a:moveTo>
                    <a:cubicBezTo>
                      <a:pt x="245" y="1"/>
                      <a:pt x="229" y="2"/>
                      <a:pt x="213" y="5"/>
                    </a:cubicBezTo>
                    <a:cubicBezTo>
                      <a:pt x="122" y="35"/>
                      <a:pt x="91" y="65"/>
                      <a:pt x="61" y="65"/>
                    </a:cubicBezTo>
                    <a:cubicBezTo>
                      <a:pt x="0" y="96"/>
                      <a:pt x="0" y="187"/>
                      <a:pt x="61" y="278"/>
                    </a:cubicBezTo>
                    <a:cubicBezTo>
                      <a:pt x="88" y="360"/>
                      <a:pt x="115" y="465"/>
                      <a:pt x="251" y="465"/>
                    </a:cubicBezTo>
                    <a:cubicBezTo>
                      <a:pt x="267" y="465"/>
                      <a:pt x="285" y="464"/>
                      <a:pt x="304" y="461"/>
                    </a:cubicBezTo>
                    <a:cubicBezTo>
                      <a:pt x="395" y="430"/>
                      <a:pt x="426" y="369"/>
                      <a:pt x="456" y="369"/>
                    </a:cubicBezTo>
                    <a:cubicBezTo>
                      <a:pt x="517" y="339"/>
                      <a:pt x="517" y="278"/>
                      <a:pt x="456" y="187"/>
                    </a:cubicBezTo>
                    <a:cubicBezTo>
                      <a:pt x="456" y="132"/>
                      <a:pt x="406"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
              <p:cNvSpPr/>
              <p:nvPr/>
            </p:nvSpPr>
            <p:spPr>
              <a:xfrm>
                <a:off x="476200" y="1637425"/>
                <a:ext cx="48575" cy="35350"/>
              </a:xfrm>
              <a:custGeom>
                <a:rect b="b" l="l" r="r" t="t"/>
                <a:pathLst>
                  <a:path extrusionOk="0" h="1414" w="1943">
                    <a:moveTo>
                      <a:pt x="969" y="1"/>
                    </a:moveTo>
                    <a:cubicBezTo>
                      <a:pt x="919" y="1"/>
                      <a:pt x="866" y="6"/>
                      <a:pt x="812" y="18"/>
                    </a:cubicBezTo>
                    <a:cubicBezTo>
                      <a:pt x="0" y="213"/>
                      <a:pt x="193" y="1414"/>
                      <a:pt x="916" y="1414"/>
                    </a:cubicBezTo>
                    <a:cubicBezTo>
                      <a:pt x="979" y="1414"/>
                      <a:pt x="1045" y="1405"/>
                      <a:pt x="1115" y="1385"/>
                    </a:cubicBezTo>
                    <a:cubicBezTo>
                      <a:pt x="1942" y="1214"/>
                      <a:pt x="1726" y="1"/>
                      <a:pt x="9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
              <p:cNvSpPr/>
              <p:nvPr/>
            </p:nvSpPr>
            <p:spPr>
              <a:xfrm>
                <a:off x="494950" y="1649125"/>
                <a:ext cx="12200" cy="11950"/>
              </a:xfrm>
              <a:custGeom>
                <a:rect b="b" l="l" r="r" t="t"/>
                <a:pathLst>
                  <a:path extrusionOk="0" h="478" w="488">
                    <a:moveTo>
                      <a:pt x="228" y="1"/>
                    </a:moveTo>
                    <a:cubicBezTo>
                      <a:pt x="214" y="1"/>
                      <a:pt x="199" y="2"/>
                      <a:pt x="183" y="6"/>
                    </a:cubicBezTo>
                    <a:cubicBezTo>
                      <a:pt x="31" y="36"/>
                      <a:pt x="1" y="158"/>
                      <a:pt x="31" y="279"/>
                    </a:cubicBezTo>
                    <a:cubicBezTo>
                      <a:pt x="56" y="378"/>
                      <a:pt x="81" y="478"/>
                      <a:pt x="205" y="478"/>
                    </a:cubicBezTo>
                    <a:cubicBezTo>
                      <a:pt x="233" y="478"/>
                      <a:pt x="266" y="473"/>
                      <a:pt x="305" y="461"/>
                    </a:cubicBezTo>
                    <a:cubicBezTo>
                      <a:pt x="365" y="431"/>
                      <a:pt x="396" y="401"/>
                      <a:pt x="457" y="401"/>
                    </a:cubicBezTo>
                    <a:cubicBezTo>
                      <a:pt x="487" y="370"/>
                      <a:pt x="487" y="279"/>
                      <a:pt x="457" y="218"/>
                    </a:cubicBezTo>
                    <a:cubicBezTo>
                      <a:pt x="402" y="110"/>
                      <a:pt x="348" y="1"/>
                      <a:pt x="22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
              <p:cNvSpPr/>
              <p:nvPr/>
            </p:nvSpPr>
            <p:spPr>
              <a:xfrm>
                <a:off x="-173625" y="1998375"/>
                <a:ext cx="49450" cy="35200"/>
              </a:xfrm>
              <a:custGeom>
                <a:rect b="b" l="l" r="r" t="t"/>
                <a:pathLst>
                  <a:path extrusionOk="0" h="1408" w="1978">
                    <a:moveTo>
                      <a:pt x="1004" y="1"/>
                    </a:moveTo>
                    <a:cubicBezTo>
                      <a:pt x="954" y="1"/>
                      <a:pt x="901" y="6"/>
                      <a:pt x="847" y="18"/>
                    </a:cubicBezTo>
                    <a:cubicBezTo>
                      <a:pt x="0" y="215"/>
                      <a:pt x="228" y="1408"/>
                      <a:pt x="970" y="1408"/>
                    </a:cubicBezTo>
                    <a:cubicBezTo>
                      <a:pt x="1027" y="1408"/>
                      <a:pt x="1087" y="1401"/>
                      <a:pt x="1151" y="1385"/>
                    </a:cubicBezTo>
                    <a:cubicBezTo>
                      <a:pt x="1977" y="1214"/>
                      <a:pt x="1761" y="1"/>
                      <a:pt x="100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
              <p:cNvSpPr/>
              <p:nvPr/>
            </p:nvSpPr>
            <p:spPr>
              <a:xfrm>
                <a:off x="-155500" y="2010075"/>
                <a:ext cx="12925" cy="11700"/>
              </a:xfrm>
              <a:custGeom>
                <a:rect b="b" l="l" r="r" t="t"/>
                <a:pathLst>
                  <a:path extrusionOk="0" h="468" w="517">
                    <a:moveTo>
                      <a:pt x="267" y="1"/>
                    </a:moveTo>
                    <a:cubicBezTo>
                      <a:pt x="250" y="1"/>
                      <a:pt x="232" y="2"/>
                      <a:pt x="213" y="5"/>
                    </a:cubicBezTo>
                    <a:cubicBezTo>
                      <a:pt x="61" y="36"/>
                      <a:pt x="0" y="157"/>
                      <a:pt x="61" y="279"/>
                    </a:cubicBezTo>
                    <a:cubicBezTo>
                      <a:pt x="87" y="385"/>
                      <a:pt x="114" y="467"/>
                      <a:pt x="259" y="467"/>
                    </a:cubicBezTo>
                    <a:cubicBezTo>
                      <a:pt x="282" y="467"/>
                      <a:pt x="306" y="465"/>
                      <a:pt x="334" y="461"/>
                    </a:cubicBezTo>
                    <a:cubicBezTo>
                      <a:pt x="395" y="431"/>
                      <a:pt x="426" y="401"/>
                      <a:pt x="486" y="401"/>
                    </a:cubicBezTo>
                    <a:cubicBezTo>
                      <a:pt x="517" y="370"/>
                      <a:pt x="517" y="279"/>
                      <a:pt x="486" y="218"/>
                    </a:cubicBezTo>
                    <a:cubicBezTo>
                      <a:pt x="459" y="109"/>
                      <a:pt x="408" y="1"/>
                      <a:pt x="26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
              <p:cNvSpPr/>
              <p:nvPr/>
            </p:nvSpPr>
            <p:spPr>
              <a:xfrm>
                <a:off x="-519600" y="1723300"/>
                <a:ext cx="49675" cy="35050"/>
              </a:xfrm>
              <a:custGeom>
                <a:rect b="b" l="l" r="r" t="t"/>
                <a:pathLst>
                  <a:path extrusionOk="0" h="1402" w="1987">
                    <a:moveTo>
                      <a:pt x="1013" y="1"/>
                    </a:moveTo>
                    <a:cubicBezTo>
                      <a:pt x="963" y="1"/>
                      <a:pt x="910" y="6"/>
                      <a:pt x="856" y="17"/>
                    </a:cubicBezTo>
                    <a:cubicBezTo>
                      <a:pt x="0" y="188"/>
                      <a:pt x="215" y="1402"/>
                      <a:pt x="996" y="1402"/>
                    </a:cubicBezTo>
                    <a:cubicBezTo>
                      <a:pt x="1048" y="1402"/>
                      <a:pt x="1103" y="1396"/>
                      <a:pt x="1160" y="1385"/>
                    </a:cubicBezTo>
                    <a:cubicBezTo>
                      <a:pt x="1986" y="1214"/>
                      <a:pt x="1770" y="1"/>
                      <a:pt x="101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
              <p:cNvSpPr/>
              <p:nvPr/>
            </p:nvSpPr>
            <p:spPr>
              <a:xfrm>
                <a:off x="-501275" y="1734975"/>
                <a:ext cx="12950" cy="11675"/>
              </a:xfrm>
              <a:custGeom>
                <a:rect b="b" l="l" r="r" t="t"/>
                <a:pathLst>
                  <a:path extrusionOk="0" h="467" w="518">
                    <a:moveTo>
                      <a:pt x="278" y="0"/>
                    </a:moveTo>
                    <a:cubicBezTo>
                      <a:pt x="259" y="0"/>
                      <a:pt x="238" y="2"/>
                      <a:pt x="214" y="6"/>
                    </a:cubicBezTo>
                    <a:cubicBezTo>
                      <a:pt x="62" y="37"/>
                      <a:pt x="1" y="158"/>
                      <a:pt x="62" y="249"/>
                    </a:cubicBezTo>
                    <a:cubicBezTo>
                      <a:pt x="89" y="358"/>
                      <a:pt x="116" y="467"/>
                      <a:pt x="252" y="467"/>
                    </a:cubicBezTo>
                    <a:cubicBezTo>
                      <a:pt x="268" y="467"/>
                      <a:pt x="286" y="465"/>
                      <a:pt x="305" y="462"/>
                    </a:cubicBezTo>
                    <a:cubicBezTo>
                      <a:pt x="396" y="401"/>
                      <a:pt x="427" y="371"/>
                      <a:pt x="487" y="371"/>
                    </a:cubicBezTo>
                    <a:cubicBezTo>
                      <a:pt x="518" y="341"/>
                      <a:pt x="518" y="249"/>
                      <a:pt x="487" y="189"/>
                    </a:cubicBezTo>
                    <a:cubicBezTo>
                      <a:pt x="435" y="83"/>
                      <a:pt x="405" y="0"/>
                      <a:pt x="27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
              <p:cNvSpPr/>
              <p:nvPr/>
            </p:nvSpPr>
            <p:spPr>
              <a:xfrm>
                <a:off x="-759350" y="1347925"/>
                <a:ext cx="47825" cy="35350"/>
              </a:xfrm>
              <a:custGeom>
                <a:rect b="b" l="l" r="r" t="t"/>
                <a:pathLst>
                  <a:path extrusionOk="0" h="1414" w="1913">
                    <a:moveTo>
                      <a:pt x="963" y="0"/>
                    </a:moveTo>
                    <a:cubicBezTo>
                      <a:pt x="914" y="0"/>
                      <a:pt x="863" y="6"/>
                      <a:pt x="810" y="17"/>
                    </a:cubicBezTo>
                    <a:cubicBezTo>
                      <a:pt x="0" y="240"/>
                      <a:pt x="191" y="1414"/>
                      <a:pt x="911" y="1414"/>
                    </a:cubicBezTo>
                    <a:cubicBezTo>
                      <a:pt x="975" y="1414"/>
                      <a:pt x="1043" y="1404"/>
                      <a:pt x="1114" y="1385"/>
                    </a:cubicBezTo>
                    <a:cubicBezTo>
                      <a:pt x="1912" y="1214"/>
                      <a:pt x="1695" y="0"/>
                      <a:pt x="96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
              <p:cNvSpPr/>
              <p:nvPr/>
            </p:nvSpPr>
            <p:spPr>
              <a:xfrm>
                <a:off x="-741400" y="1359625"/>
                <a:ext cx="12200" cy="11675"/>
              </a:xfrm>
              <a:custGeom>
                <a:rect b="b" l="l" r="r" t="t"/>
                <a:pathLst>
                  <a:path extrusionOk="0" h="467" w="488">
                    <a:moveTo>
                      <a:pt x="230" y="0"/>
                    </a:moveTo>
                    <a:cubicBezTo>
                      <a:pt x="215" y="0"/>
                      <a:pt x="200" y="2"/>
                      <a:pt x="183" y="5"/>
                    </a:cubicBezTo>
                    <a:cubicBezTo>
                      <a:pt x="31" y="35"/>
                      <a:pt x="1" y="157"/>
                      <a:pt x="31" y="278"/>
                    </a:cubicBezTo>
                    <a:cubicBezTo>
                      <a:pt x="84" y="384"/>
                      <a:pt x="114" y="467"/>
                      <a:pt x="240" y="467"/>
                    </a:cubicBezTo>
                    <a:cubicBezTo>
                      <a:pt x="260" y="467"/>
                      <a:pt x="281" y="465"/>
                      <a:pt x="305" y="461"/>
                    </a:cubicBezTo>
                    <a:cubicBezTo>
                      <a:pt x="457" y="430"/>
                      <a:pt x="487" y="309"/>
                      <a:pt x="457" y="187"/>
                    </a:cubicBezTo>
                    <a:cubicBezTo>
                      <a:pt x="430" y="106"/>
                      <a:pt x="354" y="0"/>
                      <a:pt x="23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
              <p:cNvSpPr/>
              <p:nvPr/>
            </p:nvSpPr>
            <p:spPr>
              <a:xfrm>
                <a:off x="165500" y="930750"/>
                <a:ext cx="49225" cy="35350"/>
              </a:xfrm>
              <a:custGeom>
                <a:rect b="b" l="l" r="r" t="t"/>
                <a:pathLst>
                  <a:path extrusionOk="0" h="1414" w="1969">
                    <a:moveTo>
                      <a:pt x="996" y="0"/>
                    </a:moveTo>
                    <a:cubicBezTo>
                      <a:pt x="946" y="0"/>
                      <a:pt x="893" y="5"/>
                      <a:pt x="838" y="17"/>
                    </a:cubicBezTo>
                    <a:cubicBezTo>
                      <a:pt x="0" y="240"/>
                      <a:pt x="240" y="1413"/>
                      <a:pt x="945" y="1413"/>
                    </a:cubicBezTo>
                    <a:cubicBezTo>
                      <a:pt x="1007" y="1413"/>
                      <a:pt x="1073" y="1404"/>
                      <a:pt x="1142" y="1385"/>
                    </a:cubicBezTo>
                    <a:cubicBezTo>
                      <a:pt x="1969" y="1213"/>
                      <a:pt x="1753" y="0"/>
                      <a:pt x="99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
              <p:cNvSpPr/>
              <p:nvPr/>
            </p:nvSpPr>
            <p:spPr>
              <a:xfrm>
                <a:off x="184150" y="942425"/>
                <a:ext cx="12200" cy="11950"/>
              </a:xfrm>
              <a:custGeom>
                <a:rect b="b" l="l" r="r" t="t"/>
                <a:pathLst>
                  <a:path extrusionOk="0" h="478" w="488">
                    <a:moveTo>
                      <a:pt x="238" y="1"/>
                    </a:moveTo>
                    <a:cubicBezTo>
                      <a:pt x="221" y="1"/>
                      <a:pt x="203" y="2"/>
                      <a:pt x="183" y="6"/>
                    </a:cubicBezTo>
                    <a:cubicBezTo>
                      <a:pt x="31" y="66"/>
                      <a:pt x="1" y="158"/>
                      <a:pt x="31" y="279"/>
                    </a:cubicBezTo>
                    <a:cubicBezTo>
                      <a:pt x="56" y="378"/>
                      <a:pt x="81" y="478"/>
                      <a:pt x="205" y="478"/>
                    </a:cubicBezTo>
                    <a:cubicBezTo>
                      <a:pt x="233" y="478"/>
                      <a:pt x="266" y="473"/>
                      <a:pt x="305" y="462"/>
                    </a:cubicBezTo>
                    <a:cubicBezTo>
                      <a:pt x="366" y="431"/>
                      <a:pt x="396" y="401"/>
                      <a:pt x="457" y="401"/>
                    </a:cubicBezTo>
                    <a:cubicBezTo>
                      <a:pt x="487" y="370"/>
                      <a:pt x="487" y="279"/>
                      <a:pt x="457" y="218"/>
                    </a:cubicBezTo>
                    <a:cubicBezTo>
                      <a:pt x="457" y="110"/>
                      <a:pt x="384" y="1"/>
                      <a:pt x="23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
              <p:cNvSpPr/>
              <p:nvPr/>
            </p:nvSpPr>
            <p:spPr>
              <a:xfrm>
                <a:off x="100150" y="1385900"/>
                <a:ext cx="49225" cy="35375"/>
              </a:xfrm>
              <a:custGeom>
                <a:rect b="b" l="l" r="r" t="t"/>
                <a:pathLst>
                  <a:path extrusionOk="0" h="1415" w="1969">
                    <a:moveTo>
                      <a:pt x="996" y="1"/>
                    </a:moveTo>
                    <a:cubicBezTo>
                      <a:pt x="946" y="1"/>
                      <a:pt x="893" y="6"/>
                      <a:pt x="838" y="18"/>
                    </a:cubicBezTo>
                    <a:cubicBezTo>
                      <a:pt x="0" y="241"/>
                      <a:pt x="215" y="1414"/>
                      <a:pt x="939" y="1414"/>
                    </a:cubicBezTo>
                    <a:cubicBezTo>
                      <a:pt x="1003" y="1414"/>
                      <a:pt x="1071" y="1405"/>
                      <a:pt x="1142" y="1385"/>
                    </a:cubicBezTo>
                    <a:cubicBezTo>
                      <a:pt x="1969" y="1214"/>
                      <a:pt x="1753" y="1"/>
                      <a:pt x="99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
              <p:cNvSpPr/>
              <p:nvPr/>
            </p:nvSpPr>
            <p:spPr>
              <a:xfrm>
                <a:off x="118050" y="1397625"/>
                <a:ext cx="12950" cy="11675"/>
              </a:xfrm>
              <a:custGeom>
                <a:rect b="b" l="l" r="r" t="t"/>
                <a:pathLst>
                  <a:path extrusionOk="0" h="467" w="518">
                    <a:moveTo>
                      <a:pt x="259" y="1"/>
                    </a:moveTo>
                    <a:cubicBezTo>
                      <a:pt x="245" y="1"/>
                      <a:pt x="230" y="2"/>
                      <a:pt x="213" y="5"/>
                    </a:cubicBezTo>
                    <a:cubicBezTo>
                      <a:pt x="61" y="35"/>
                      <a:pt x="0" y="157"/>
                      <a:pt x="61" y="278"/>
                    </a:cubicBezTo>
                    <a:cubicBezTo>
                      <a:pt x="88" y="384"/>
                      <a:pt x="114" y="466"/>
                      <a:pt x="240" y="466"/>
                    </a:cubicBezTo>
                    <a:cubicBezTo>
                      <a:pt x="259" y="466"/>
                      <a:pt x="280" y="465"/>
                      <a:pt x="304" y="461"/>
                    </a:cubicBezTo>
                    <a:cubicBezTo>
                      <a:pt x="456" y="430"/>
                      <a:pt x="517" y="309"/>
                      <a:pt x="456" y="187"/>
                    </a:cubicBezTo>
                    <a:cubicBezTo>
                      <a:pt x="456" y="132"/>
                      <a:pt x="406"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
              <p:cNvSpPr/>
              <p:nvPr/>
            </p:nvSpPr>
            <p:spPr>
              <a:xfrm>
                <a:off x="683500" y="1892000"/>
                <a:ext cx="49475" cy="35175"/>
              </a:xfrm>
              <a:custGeom>
                <a:rect b="b" l="l" r="r" t="t"/>
                <a:pathLst>
                  <a:path extrusionOk="0" h="1407" w="1979">
                    <a:moveTo>
                      <a:pt x="1006" y="0"/>
                    </a:moveTo>
                    <a:cubicBezTo>
                      <a:pt x="955" y="0"/>
                      <a:pt x="903" y="6"/>
                      <a:pt x="848" y="17"/>
                    </a:cubicBezTo>
                    <a:cubicBezTo>
                      <a:pt x="0" y="187"/>
                      <a:pt x="230" y="1407"/>
                      <a:pt x="974" y="1407"/>
                    </a:cubicBezTo>
                    <a:cubicBezTo>
                      <a:pt x="1031" y="1407"/>
                      <a:pt x="1090" y="1400"/>
                      <a:pt x="1152" y="1385"/>
                    </a:cubicBezTo>
                    <a:cubicBezTo>
                      <a:pt x="1979" y="1214"/>
                      <a:pt x="1763" y="0"/>
                      <a:pt x="100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
              <p:cNvSpPr/>
              <p:nvPr/>
            </p:nvSpPr>
            <p:spPr>
              <a:xfrm>
                <a:off x="701650" y="1903700"/>
                <a:ext cx="12175" cy="11675"/>
              </a:xfrm>
              <a:custGeom>
                <a:rect b="b" l="l" r="r" t="t"/>
                <a:pathLst>
                  <a:path extrusionOk="0" h="467" w="487">
                    <a:moveTo>
                      <a:pt x="245" y="0"/>
                    </a:moveTo>
                    <a:cubicBezTo>
                      <a:pt x="226" y="0"/>
                      <a:pt x="205" y="2"/>
                      <a:pt x="183" y="5"/>
                    </a:cubicBezTo>
                    <a:cubicBezTo>
                      <a:pt x="31" y="66"/>
                      <a:pt x="0" y="157"/>
                      <a:pt x="31" y="279"/>
                    </a:cubicBezTo>
                    <a:cubicBezTo>
                      <a:pt x="84" y="384"/>
                      <a:pt x="113" y="467"/>
                      <a:pt x="240" y="467"/>
                    </a:cubicBezTo>
                    <a:cubicBezTo>
                      <a:pt x="259" y="467"/>
                      <a:pt x="280" y="465"/>
                      <a:pt x="304" y="461"/>
                    </a:cubicBezTo>
                    <a:cubicBezTo>
                      <a:pt x="396" y="431"/>
                      <a:pt x="426" y="400"/>
                      <a:pt x="456" y="400"/>
                    </a:cubicBezTo>
                    <a:cubicBezTo>
                      <a:pt x="487" y="370"/>
                      <a:pt x="487" y="279"/>
                      <a:pt x="456" y="218"/>
                    </a:cubicBezTo>
                    <a:cubicBezTo>
                      <a:pt x="456" y="109"/>
                      <a:pt x="408" y="0"/>
                      <a:pt x="24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
              <p:cNvSpPr/>
              <p:nvPr/>
            </p:nvSpPr>
            <p:spPr>
              <a:xfrm>
                <a:off x="910025" y="1227100"/>
                <a:ext cx="49450" cy="35200"/>
              </a:xfrm>
              <a:custGeom>
                <a:rect b="b" l="l" r="r" t="t"/>
                <a:pathLst>
                  <a:path extrusionOk="0" h="1408" w="1978">
                    <a:moveTo>
                      <a:pt x="1028" y="0"/>
                    </a:moveTo>
                    <a:cubicBezTo>
                      <a:pt x="979" y="0"/>
                      <a:pt x="928" y="6"/>
                      <a:pt x="875" y="17"/>
                    </a:cubicBezTo>
                    <a:cubicBezTo>
                      <a:pt x="1" y="214"/>
                      <a:pt x="226" y="1407"/>
                      <a:pt x="992" y="1407"/>
                    </a:cubicBezTo>
                    <a:cubicBezTo>
                      <a:pt x="1051" y="1407"/>
                      <a:pt x="1114" y="1400"/>
                      <a:pt x="1179" y="1385"/>
                    </a:cubicBezTo>
                    <a:cubicBezTo>
                      <a:pt x="1977" y="1214"/>
                      <a:pt x="1760" y="0"/>
                      <a:pt x="102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
              <p:cNvSpPr/>
              <p:nvPr/>
            </p:nvSpPr>
            <p:spPr>
              <a:xfrm>
                <a:off x="928850" y="1238800"/>
                <a:ext cx="12200" cy="11950"/>
              </a:xfrm>
              <a:custGeom>
                <a:rect b="b" l="l" r="r" t="t"/>
                <a:pathLst>
                  <a:path extrusionOk="0" h="478" w="488">
                    <a:moveTo>
                      <a:pt x="237" y="0"/>
                    </a:moveTo>
                    <a:cubicBezTo>
                      <a:pt x="220" y="0"/>
                      <a:pt x="202" y="2"/>
                      <a:pt x="183" y="5"/>
                    </a:cubicBezTo>
                    <a:cubicBezTo>
                      <a:pt x="31" y="66"/>
                      <a:pt x="1" y="157"/>
                      <a:pt x="31" y="278"/>
                    </a:cubicBezTo>
                    <a:cubicBezTo>
                      <a:pt x="56" y="378"/>
                      <a:pt x="101" y="477"/>
                      <a:pt x="216" y="477"/>
                    </a:cubicBezTo>
                    <a:cubicBezTo>
                      <a:pt x="242" y="477"/>
                      <a:pt x="271" y="472"/>
                      <a:pt x="305" y="461"/>
                    </a:cubicBezTo>
                    <a:cubicBezTo>
                      <a:pt x="365" y="430"/>
                      <a:pt x="426" y="400"/>
                      <a:pt x="457" y="400"/>
                    </a:cubicBezTo>
                    <a:cubicBezTo>
                      <a:pt x="487" y="370"/>
                      <a:pt x="487" y="278"/>
                      <a:pt x="457" y="218"/>
                    </a:cubicBezTo>
                    <a:cubicBezTo>
                      <a:pt x="429" y="109"/>
                      <a:pt x="378" y="0"/>
                      <a:pt x="23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
              <p:cNvSpPr/>
              <p:nvPr/>
            </p:nvSpPr>
            <p:spPr>
              <a:xfrm>
                <a:off x="557925" y="1051550"/>
                <a:ext cx="49675" cy="35075"/>
              </a:xfrm>
              <a:custGeom>
                <a:rect b="b" l="l" r="r" t="t"/>
                <a:pathLst>
                  <a:path extrusionOk="0" h="1403" w="1987">
                    <a:moveTo>
                      <a:pt x="1008" y="1"/>
                    </a:moveTo>
                    <a:cubicBezTo>
                      <a:pt x="960" y="1"/>
                      <a:pt x="909" y="6"/>
                      <a:pt x="856" y="18"/>
                    </a:cubicBezTo>
                    <a:cubicBezTo>
                      <a:pt x="1" y="189"/>
                      <a:pt x="215" y="1402"/>
                      <a:pt x="997" y="1402"/>
                    </a:cubicBezTo>
                    <a:cubicBezTo>
                      <a:pt x="1048" y="1402"/>
                      <a:pt x="1103" y="1397"/>
                      <a:pt x="1160" y="1385"/>
                    </a:cubicBezTo>
                    <a:cubicBezTo>
                      <a:pt x="1986" y="1214"/>
                      <a:pt x="1744"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
              <p:cNvSpPr/>
              <p:nvPr/>
            </p:nvSpPr>
            <p:spPr>
              <a:xfrm>
                <a:off x="576275" y="1063250"/>
                <a:ext cx="12175" cy="11700"/>
              </a:xfrm>
              <a:custGeom>
                <a:rect b="b" l="l" r="r" t="t"/>
                <a:pathLst>
                  <a:path extrusionOk="0" h="468" w="487">
                    <a:moveTo>
                      <a:pt x="245" y="1"/>
                    </a:moveTo>
                    <a:cubicBezTo>
                      <a:pt x="226" y="1"/>
                      <a:pt x="205" y="2"/>
                      <a:pt x="182" y="6"/>
                    </a:cubicBezTo>
                    <a:cubicBezTo>
                      <a:pt x="30" y="36"/>
                      <a:pt x="0" y="158"/>
                      <a:pt x="30" y="279"/>
                    </a:cubicBezTo>
                    <a:cubicBezTo>
                      <a:pt x="83" y="385"/>
                      <a:pt x="113" y="467"/>
                      <a:pt x="240" y="467"/>
                    </a:cubicBezTo>
                    <a:cubicBezTo>
                      <a:pt x="259" y="467"/>
                      <a:pt x="280" y="465"/>
                      <a:pt x="304" y="461"/>
                    </a:cubicBezTo>
                    <a:cubicBezTo>
                      <a:pt x="395" y="431"/>
                      <a:pt x="426" y="401"/>
                      <a:pt x="456" y="401"/>
                    </a:cubicBezTo>
                    <a:cubicBezTo>
                      <a:pt x="486" y="340"/>
                      <a:pt x="486" y="279"/>
                      <a:pt x="456" y="188"/>
                    </a:cubicBezTo>
                    <a:cubicBezTo>
                      <a:pt x="429" y="106"/>
                      <a:pt x="402" y="1"/>
                      <a:pt x="24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
              <p:cNvSpPr/>
              <p:nvPr/>
            </p:nvSpPr>
            <p:spPr>
              <a:xfrm>
                <a:off x="1153750" y="1635925"/>
                <a:ext cx="48075" cy="35175"/>
              </a:xfrm>
              <a:custGeom>
                <a:rect b="b" l="l" r="r" t="t"/>
                <a:pathLst>
                  <a:path extrusionOk="0" h="1407" w="1923">
                    <a:moveTo>
                      <a:pt x="950" y="0"/>
                    </a:moveTo>
                    <a:cubicBezTo>
                      <a:pt x="900" y="0"/>
                      <a:pt x="847" y="5"/>
                      <a:pt x="792" y="17"/>
                    </a:cubicBezTo>
                    <a:cubicBezTo>
                      <a:pt x="1" y="186"/>
                      <a:pt x="208" y="1407"/>
                      <a:pt x="925" y="1407"/>
                    </a:cubicBezTo>
                    <a:cubicBezTo>
                      <a:pt x="979" y="1407"/>
                      <a:pt x="1036" y="1400"/>
                      <a:pt x="1096" y="1385"/>
                    </a:cubicBezTo>
                    <a:cubicBezTo>
                      <a:pt x="1923" y="1214"/>
                      <a:pt x="1707" y="0"/>
                      <a:pt x="95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
              <p:cNvSpPr/>
              <p:nvPr/>
            </p:nvSpPr>
            <p:spPr>
              <a:xfrm>
                <a:off x="1172025" y="1647575"/>
                <a:ext cx="12175" cy="11700"/>
              </a:xfrm>
              <a:custGeom>
                <a:rect b="b" l="l" r="r" t="t"/>
                <a:pathLst>
                  <a:path extrusionOk="0" h="468" w="487">
                    <a:moveTo>
                      <a:pt x="239" y="1"/>
                    </a:moveTo>
                    <a:cubicBezTo>
                      <a:pt x="222" y="1"/>
                      <a:pt x="203" y="3"/>
                      <a:pt x="183" y="7"/>
                    </a:cubicBezTo>
                    <a:cubicBezTo>
                      <a:pt x="31" y="37"/>
                      <a:pt x="0" y="159"/>
                      <a:pt x="31" y="280"/>
                    </a:cubicBezTo>
                    <a:cubicBezTo>
                      <a:pt x="58" y="362"/>
                      <a:pt x="109" y="467"/>
                      <a:pt x="250" y="467"/>
                    </a:cubicBezTo>
                    <a:cubicBezTo>
                      <a:pt x="267" y="467"/>
                      <a:pt x="285" y="466"/>
                      <a:pt x="304" y="463"/>
                    </a:cubicBezTo>
                    <a:cubicBezTo>
                      <a:pt x="365" y="432"/>
                      <a:pt x="426" y="371"/>
                      <a:pt x="456" y="371"/>
                    </a:cubicBezTo>
                    <a:cubicBezTo>
                      <a:pt x="487" y="341"/>
                      <a:pt x="487" y="280"/>
                      <a:pt x="456" y="189"/>
                    </a:cubicBezTo>
                    <a:cubicBezTo>
                      <a:pt x="430" y="84"/>
                      <a:pt x="358" y="1"/>
                      <a:pt x="23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
              <p:cNvSpPr/>
              <p:nvPr/>
            </p:nvSpPr>
            <p:spPr>
              <a:xfrm>
                <a:off x="1476250" y="907950"/>
                <a:ext cx="48525" cy="35350"/>
              </a:xfrm>
              <a:custGeom>
                <a:rect b="b" l="l" r="r" t="t"/>
                <a:pathLst>
                  <a:path extrusionOk="0" h="1414" w="1941">
                    <a:moveTo>
                      <a:pt x="968" y="0"/>
                    </a:moveTo>
                    <a:cubicBezTo>
                      <a:pt x="918" y="0"/>
                      <a:pt x="865" y="6"/>
                      <a:pt x="810" y="17"/>
                    </a:cubicBezTo>
                    <a:cubicBezTo>
                      <a:pt x="0" y="240"/>
                      <a:pt x="217" y="1413"/>
                      <a:pt x="918" y="1413"/>
                    </a:cubicBezTo>
                    <a:cubicBezTo>
                      <a:pt x="980" y="1413"/>
                      <a:pt x="1045" y="1404"/>
                      <a:pt x="1114" y="1385"/>
                    </a:cubicBezTo>
                    <a:cubicBezTo>
                      <a:pt x="1941" y="1214"/>
                      <a:pt x="1725" y="0"/>
                      <a:pt x="96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
              <p:cNvSpPr/>
              <p:nvPr/>
            </p:nvSpPr>
            <p:spPr>
              <a:xfrm>
                <a:off x="1494975" y="919650"/>
                <a:ext cx="12175" cy="11925"/>
              </a:xfrm>
              <a:custGeom>
                <a:rect b="b" l="l" r="r" t="t"/>
                <a:pathLst>
                  <a:path extrusionOk="0" h="477" w="487">
                    <a:moveTo>
                      <a:pt x="222" y="1"/>
                    </a:moveTo>
                    <a:cubicBezTo>
                      <a:pt x="209" y="1"/>
                      <a:pt x="196" y="2"/>
                      <a:pt x="183" y="5"/>
                    </a:cubicBezTo>
                    <a:cubicBezTo>
                      <a:pt x="31" y="66"/>
                      <a:pt x="0" y="157"/>
                      <a:pt x="31" y="278"/>
                    </a:cubicBezTo>
                    <a:cubicBezTo>
                      <a:pt x="56" y="378"/>
                      <a:pt x="101" y="477"/>
                      <a:pt x="216" y="477"/>
                    </a:cubicBezTo>
                    <a:cubicBezTo>
                      <a:pt x="242" y="477"/>
                      <a:pt x="271" y="472"/>
                      <a:pt x="304" y="461"/>
                    </a:cubicBezTo>
                    <a:cubicBezTo>
                      <a:pt x="365" y="430"/>
                      <a:pt x="426" y="400"/>
                      <a:pt x="456" y="400"/>
                    </a:cubicBezTo>
                    <a:cubicBezTo>
                      <a:pt x="487" y="370"/>
                      <a:pt x="487" y="278"/>
                      <a:pt x="456" y="218"/>
                    </a:cubicBezTo>
                    <a:cubicBezTo>
                      <a:pt x="429" y="134"/>
                      <a:pt x="351" y="1"/>
                      <a:pt x="22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
              <p:cNvSpPr/>
              <p:nvPr/>
            </p:nvSpPr>
            <p:spPr>
              <a:xfrm>
                <a:off x="1090575" y="636650"/>
                <a:ext cx="48950" cy="35075"/>
              </a:xfrm>
              <a:custGeom>
                <a:rect b="b" l="l" r="r" t="t"/>
                <a:pathLst>
                  <a:path extrusionOk="0" h="1403" w="1958">
                    <a:moveTo>
                      <a:pt x="984" y="1"/>
                    </a:moveTo>
                    <a:cubicBezTo>
                      <a:pt x="934" y="1"/>
                      <a:pt x="882" y="6"/>
                      <a:pt x="827" y="18"/>
                    </a:cubicBezTo>
                    <a:cubicBezTo>
                      <a:pt x="0" y="189"/>
                      <a:pt x="216" y="1402"/>
                      <a:pt x="973" y="1402"/>
                    </a:cubicBezTo>
                    <a:cubicBezTo>
                      <a:pt x="1023" y="1402"/>
                      <a:pt x="1076" y="1397"/>
                      <a:pt x="1131" y="1385"/>
                    </a:cubicBezTo>
                    <a:cubicBezTo>
                      <a:pt x="1957" y="1214"/>
                      <a:pt x="1741" y="1"/>
                      <a:pt x="98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
              <p:cNvSpPr/>
              <p:nvPr/>
            </p:nvSpPr>
            <p:spPr>
              <a:xfrm>
                <a:off x="1108950" y="648325"/>
                <a:ext cx="12950" cy="11700"/>
              </a:xfrm>
              <a:custGeom>
                <a:rect b="b" l="l" r="r" t="t"/>
                <a:pathLst>
                  <a:path extrusionOk="0" h="468" w="518">
                    <a:moveTo>
                      <a:pt x="269" y="1"/>
                    </a:moveTo>
                    <a:cubicBezTo>
                      <a:pt x="252" y="1"/>
                      <a:pt x="233" y="3"/>
                      <a:pt x="213" y="7"/>
                    </a:cubicBezTo>
                    <a:cubicBezTo>
                      <a:pt x="61" y="37"/>
                      <a:pt x="0" y="159"/>
                      <a:pt x="61" y="250"/>
                    </a:cubicBezTo>
                    <a:cubicBezTo>
                      <a:pt x="88" y="358"/>
                      <a:pt x="116" y="467"/>
                      <a:pt x="252" y="467"/>
                    </a:cubicBezTo>
                    <a:cubicBezTo>
                      <a:pt x="268" y="467"/>
                      <a:pt x="285" y="466"/>
                      <a:pt x="304" y="462"/>
                    </a:cubicBezTo>
                    <a:cubicBezTo>
                      <a:pt x="396" y="402"/>
                      <a:pt x="426" y="371"/>
                      <a:pt x="456" y="371"/>
                    </a:cubicBezTo>
                    <a:cubicBezTo>
                      <a:pt x="517" y="341"/>
                      <a:pt x="517" y="250"/>
                      <a:pt x="456" y="189"/>
                    </a:cubicBezTo>
                    <a:cubicBezTo>
                      <a:pt x="430" y="83"/>
                      <a:pt x="381" y="1"/>
                      <a:pt x="2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
              <p:cNvSpPr/>
              <p:nvPr/>
            </p:nvSpPr>
            <p:spPr>
              <a:xfrm>
                <a:off x="1591325" y="1085750"/>
                <a:ext cx="48250" cy="35050"/>
              </a:xfrm>
              <a:custGeom>
                <a:rect b="b" l="l" r="r" t="t"/>
                <a:pathLst>
                  <a:path extrusionOk="0" h="1402" w="1930">
                    <a:moveTo>
                      <a:pt x="980" y="1"/>
                    </a:moveTo>
                    <a:cubicBezTo>
                      <a:pt x="931" y="1"/>
                      <a:pt x="880" y="6"/>
                      <a:pt x="827" y="17"/>
                    </a:cubicBezTo>
                    <a:cubicBezTo>
                      <a:pt x="1" y="188"/>
                      <a:pt x="217" y="1402"/>
                      <a:pt x="974" y="1402"/>
                    </a:cubicBezTo>
                    <a:cubicBezTo>
                      <a:pt x="1024" y="1402"/>
                      <a:pt x="1077" y="1397"/>
                      <a:pt x="1131" y="1385"/>
                    </a:cubicBezTo>
                    <a:cubicBezTo>
                      <a:pt x="1929" y="1214"/>
                      <a:pt x="1712" y="1"/>
                      <a:pt x="98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
              <p:cNvSpPr/>
              <p:nvPr/>
            </p:nvSpPr>
            <p:spPr>
              <a:xfrm>
                <a:off x="1609725" y="1097450"/>
                <a:ext cx="12175" cy="11700"/>
              </a:xfrm>
              <a:custGeom>
                <a:rect b="b" l="l" r="r" t="t"/>
                <a:pathLst>
                  <a:path extrusionOk="0" h="468" w="487">
                    <a:moveTo>
                      <a:pt x="229" y="1"/>
                    </a:moveTo>
                    <a:cubicBezTo>
                      <a:pt x="214" y="1"/>
                      <a:pt x="199" y="2"/>
                      <a:pt x="183" y="5"/>
                    </a:cubicBezTo>
                    <a:cubicBezTo>
                      <a:pt x="31" y="36"/>
                      <a:pt x="0" y="157"/>
                      <a:pt x="31" y="279"/>
                    </a:cubicBezTo>
                    <a:cubicBezTo>
                      <a:pt x="83" y="385"/>
                      <a:pt x="113" y="467"/>
                      <a:pt x="240" y="467"/>
                    </a:cubicBezTo>
                    <a:cubicBezTo>
                      <a:pt x="259" y="467"/>
                      <a:pt x="280" y="465"/>
                      <a:pt x="304" y="461"/>
                    </a:cubicBezTo>
                    <a:cubicBezTo>
                      <a:pt x="365" y="431"/>
                      <a:pt x="426" y="400"/>
                      <a:pt x="456" y="400"/>
                    </a:cubicBezTo>
                    <a:cubicBezTo>
                      <a:pt x="487" y="340"/>
                      <a:pt x="487" y="279"/>
                      <a:pt x="456" y="188"/>
                    </a:cubicBezTo>
                    <a:cubicBezTo>
                      <a:pt x="429" y="106"/>
                      <a:pt x="353" y="1"/>
                      <a:pt x="22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
              <p:cNvSpPr/>
              <p:nvPr/>
            </p:nvSpPr>
            <p:spPr>
              <a:xfrm>
                <a:off x="1606575" y="1644275"/>
                <a:ext cx="49675" cy="35050"/>
              </a:xfrm>
              <a:custGeom>
                <a:rect b="b" l="l" r="r" t="t"/>
                <a:pathLst>
                  <a:path extrusionOk="0" h="1402" w="1987">
                    <a:moveTo>
                      <a:pt x="1013" y="0"/>
                    </a:moveTo>
                    <a:cubicBezTo>
                      <a:pt x="963" y="0"/>
                      <a:pt x="911" y="6"/>
                      <a:pt x="856" y="17"/>
                    </a:cubicBezTo>
                    <a:cubicBezTo>
                      <a:pt x="1" y="188"/>
                      <a:pt x="241" y="1402"/>
                      <a:pt x="1002" y="1402"/>
                    </a:cubicBezTo>
                    <a:cubicBezTo>
                      <a:pt x="1052" y="1402"/>
                      <a:pt x="1105" y="1396"/>
                      <a:pt x="1160" y="1385"/>
                    </a:cubicBezTo>
                    <a:cubicBezTo>
                      <a:pt x="1986" y="1214"/>
                      <a:pt x="1770" y="0"/>
                      <a:pt x="101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
              <p:cNvSpPr/>
              <p:nvPr/>
            </p:nvSpPr>
            <p:spPr>
              <a:xfrm>
                <a:off x="1624925" y="1655975"/>
                <a:ext cx="12175" cy="11675"/>
              </a:xfrm>
              <a:custGeom>
                <a:rect b="b" l="l" r="r" t="t"/>
                <a:pathLst>
                  <a:path extrusionOk="0" h="467" w="487">
                    <a:moveTo>
                      <a:pt x="246" y="0"/>
                    </a:moveTo>
                    <a:cubicBezTo>
                      <a:pt x="226" y="0"/>
                      <a:pt x="205" y="2"/>
                      <a:pt x="183" y="5"/>
                    </a:cubicBezTo>
                    <a:cubicBezTo>
                      <a:pt x="31" y="35"/>
                      <a:pt x="0" y="157"/>
                      <a:pt x="31" y="279"/>
                    </a:cubicBezTo>
                    <a:cubicBezTo>
                      <a:pt x="57" y="384"/>
                      <a:pt x="106" y="467"/>
                      <a:pt x="238" y="467"/>
                    </a:cubicBezTo>
                    <a:cubicBezTo>
                      <a:pt x="258" y="467"/>
                      <a:pt x="280" y="465"/>
                      <a:pt x="304" y="461"/>
                    </a:cubicBezTo>
                    <a:cubicBezTo>
                      <a:pt x="365" y="431"/>
                      <a:pt x="426" y="400"/>
                      <a:pt x="456" y="400"/>
                    </a:cubicBezTo>
                    <a:cubicBezTo>
                      <a:pt x="486" y="339"/>
                      <a:pt x="486" y="279"/>
                      <a:pt x="456" y="187"/>
                    </a:cubicBezTo>
                    <a:cubicBezTo>
                      <a:pt x="456" y="106"/>
                      <a:pt x="408" y="0"/>
                      <a:pt x="24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
              <p:cNvSpPr/>
              <p:nvPr/>
            </p:nvSpPr>
            <p:spPr>
              <a:xfrm>
                <a:off x="1919025" y="1202625"/>
                <a:ext cx="48575" cy="35350"/>
              </a:xfrm>
              <a:custGeom>
                <a:rect b="b" l="l" r="r" t="t"/>
                <a:pathLst>
                  <a:path extrusionOk="0" h="1414" w="1943">
                    <a:moveTo>
                      <a:pt x="1001" y="1"/>
                    </a:moveTo>
                    <a:cubicBezTo>
                      <a:pt x="944" y="1"/>
                      <a:pt x="883" y="8"/>
                      <a:pt x="820" y="23"/>
                    </a:cubicBezTo>
                    <a:cubicBezTo>
                      <a:pt x="1" y="193"/>
                      <a:pt x="206" y="1413"/>
                      <a:pt x="947" y="1413"/>
                    </a:cubicBezTo>
                    <a:cubicBezTo>
                      <a:pt x="1003" y="1413"/>
                      <a:pt x="1062" y="1406"/>
                      <a:pt x="1124" y="1391"/>
                    </a:cubicBezTo>
                    <a:cubicBezTo>
                      <a:pt x="1942" y="1194"/>
                      <a:pt x="1739" y="1"/>
                      <a:pt x="100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
              <p:cNvSpPr/>
              <p:nvPr/>
            </p:nvSpPr>
            <p:spPr>
              <a:xfrm>
                <a:off x="1937225" y="1214450"/>
                <a:ext cx="12950" cy="11675"/>
              </a:xfrm>
              <a:custGeom>
                <a:rect b="b" l="l" r="r" t="t"/>
                <a:pathLst>
                  <a:path extrusionOk="0" h="467" w="518">
                    <a:moveTo>
                      <a:pt x="269" y="0"/>
                    </a:moveTo>
                    <a:cubicBezTo>
                      <a:pt x="252" y="0"/>
                      <a:pt x="234" y="2"/>
                      <a:pt x="214" y="6"/>
                    </a:cubicBezTo>
                    <a:cubicBezTo>
                      <a:pt x="62" y="37"/>
                      <a:pt x="1" y="158"/>
                      <a:pt x="62" y="280"/>
                    </a:cubicBezTo>
                    <a:cubicBezTo>
                      <a:pt x="89" y="361"/>
                      <a:pt x="116" y="467"/>
                      <a:pt x="251" y="467"/>
                    </a:cubicBezTo>
                    <a:cubicBezTo>
                      <a:pt x="268" y="467"/>
                      <a:pt x="285" y="465"/>
                      <a:pt x="305" y="462"/>
                    </a:cubicBezTo>
                    <a:cubicBezTo>
                      <a:pt x="396" y="432"/>
                      <a:pt x="426" y="371"/>
                      <a:pt x="457" y="371"/>
                    </a:cubicBezTo>
                    <a:cubicBezTo>
                      <a:pt x="518" y="341"/>
                      <a:pt x="518" y="280"/>
                      <a:pt x="457" y="189"/>
                    </a:cubicBezTo>
                    <a:cubicBezTo>
                      <a:pt x="430" y="83"/>
                      <a:pt x="381" y="0"/>
                      <a:pt x="26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
              <p:cNvSpPr/>
              <p:nvPr/>
            </p:nvSpPr>
            <p:spPr>
              <a:xfrm>
                <a:off x="2146050" y="1517225"/>
                <a:ext cx="48050" cy="35200"/>
              </a:xfrm>
              <a:custGeom>
                <a:rect b="b" l="l" r="r" t="t"/>
                <a:pathLst>
                  <a:path extrusionOk="0" h="1408" w="1922">
                    <a:moveTo>
                      <a:pt x="1002" y="1"/>
                    </a:moveTo>
                    <a:cubicBezTo>
                      <a:pt x="947" y="1"/>
                      <a:pt x="888" y="8"/>
                      <a:pt x="827" y="23"/>
                    </a:cubicBezTo>
                    <a:cubicBezTo>
                      <a:pt x="1" y="194"/>
                      <a:pt x="217" y="1408"/>
                      <a:pt x="974" y="1408"/>
                    </a:cubicBezTo>
                    <a:cubicBezTo>
                      <a:pt x="1024" y="1408"/>
                      <a:pt x="1076" y="1402"/>
                      <a:pt x="1131" y="1391"/>
                    </a:cubicBezTo>
                    <a:cubicBezTo>
                      <a:pt x="1921" y="1193"/>
                      <a:pt x="1716" y="1"/>
                      <a:pt x="100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
              <p:cNvSpPr/>
              <p:nvPr/>
            </p:nvSpPr>
            <p:spPr>
              <a:xfrm>
                <a:off x="2164450" y="1528775"/>
                <a:ext cx="12175" cy="11950"/>
              </a:xfrm>
              <a:custGeom>
                <a:rect b="b" l="l" r="r" t="t"/>
                <a:pathLst>
                  <a:path extrusionOk="0" h="478" w="487">
                    <a:moveTo>
                      <a:pt x="282" y="1"/>
                    </a:moveTo>
                    <a:cubicBezTo>
                      <a:pt x="254" y="1"/>
                      <a:pt x="222" y="6"/>
                      <a:pt x="182" y="17"/>
                    </a:cubicBezTo>
                    <a:cubicBezTo>
                      <a:pt x="31" y="47"/>
                      <a:pt x="0" y="169"/>
                      <a:pt x="31" y="260"/>
                    </a:cubicBezTo>
                    <a:cubicBezTo>
                      <a:pt x="85" y="369"/>
                      <a:pt x="115" y="478"/>
                      <a:pt x="251" y="478"/>
                    </a:cubicBezTo>
                    <a:cubicBezTo>
                      <a:pt x="267" y="478"/>
                      <a:pt x="285" y="476"/>
                      <a:pt x="304" y="473"/>
                    </a:cubicBezTo>
                    <a:cubicBezTo>
                      <a:pt x="395" y="412"/>
                      <a:pt x="426" y="382"/>
                      <a:pt x="456" y="382"/>
                    </a:cubicBezTo>
                    <a:cubicBezTo>
                      <a:pt x="486" y="351"/>
                      <a:pt x="486" y="260"/>
                      <a:pt x="456" y="199"/>
                    </a:cubicBezTo>
                    <a:cubicBezTo>
                      <a:pt x="431" y="100"/>
                      <a:pt x="406" y="1"/>
                      <a:pt x="28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
              <p:cNvSpPr/>
              <p:nvPr/>
            </p:nvSpPr>
            <p:spPr>
              <a:xfrm>
                <a:off x="1428925" y="78900"/>
                <a:ext cx="48750" cy="35200"/>
              </a:xfrm>
              <a:custGeom>
                <a:rect b="b" l="l" r="r" t="t"/>
                <a:pathLst>
                  <a:path extrusionOk="0" h="1408" w="1950">
                    <a:moveTo>
                      <a:pt x="976" y="1"/>
                    </a:moveTo>
                    <a:cubicBezTo>
                      <a:pt x="926" y="1"/>
                      <a:pt x="874" y="6"/>
                      <a:pt x="819" y="17"/>
                    </a:cubicBezTo>
                    <a:cubicBezTo>
                      <a:pt x="1" y="215"/>
                      <a:pt x="204" y="1407"/>
                      <a:pt x="942" y="1407"/>
                    </a:cubicBezTo>
                    <a:cubicBezTo>
                      <a:pt x="999" y="1407"/>
                      <a:pt x="1059" y="1400"/>
                      <a:pt x="1123" y="1385"/>
                    </a:cubicBezTo>
                    <a:cubicBezTo>
                      <a:pt x="1949" y="1214"/>
                      <a:pt x="1733" y="1"/>
                      <a:pt x="97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
              <p:cNvSpPr/>
              <p:nvPr/>
            </p:nvSpPr>
            <p:spPr>
              <a:xfrm>
                <a:off x="1447100" y="90600"/>
                <a:ext cx="12950" cy="11650"/>
              </a:xfrm>
              <a:custGeom>
                <a:rect b="b" l="l" r="r" t="t"/>
                <a:pathLst>
                  <a:path extrusionOk="0" h="466" w="518">
                    <a:moveTo>
                      <a:pt x="251" y="0"/>
                    </a:moveTo>
                    <a:cubicBezTo>
                      <a:pt x="239" y="0"/>
                      <a:pt x="226" y="2"/>
                      <a:pt x="213" y="5"/>
                    </a:cubicBezTo>
                    <a:cubicBezTo>
                      <a:pt x="61" y="36"/>
                      <a:pt x="1" y="157"/>
                      <a:pt x="61" y="279"/>
                    </a:cubicBezTo>
                    <a:cubicBezTo>
                      <a:pt x="89" y="360"/>
                      <a:pt x="116" y="466"/>
                      <a:pt x="251" y="466"/>
                    </a:cubicBezTo>
                    <a:cubicBezTo>
                      <a:pt x="267" y="466"/>
                      <a:pt x="285" y="464"/>
                      <a:pt x="305" y="461"/>
                    </a:cubicBezTo>
                    <a:cubicBezTo>
                      <a:pt x="457" y="431"/>
                      <a:pt x="517" y="309"/>
                      <a:pt x="457" y="188"/>
                    </a:cubicBezTo>
                    <a:cubicBezTo>
                      <a:pt x="429" y="106"/>
                      <a:pt x="354" y="0"/>
                      <a:pt x="25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
              <p:cNvSpPr/>
              <p:nvPr/>
            </p:nvSpPr>
            <p:spPr>
              <a:xfrm>
                <a:off x="467050" y="231650"/>
                <a:ext cx="47875" cy="35325"/>
              </a:xfrm>
              <a:custGeom>
                <a:rect b="b" l="l" r="r" t="t"/>
                <a:pathLst>
                  <a:path extrusionOk="0" h="1413" w="1915">
                    <a:moveTo>
                      <a:pt x="965" y="0"/>
                    </a:moveTo>
                    <a:cubicBezTo>
                      <a:pt x="917" y="0"/>
                      <a:pt x="866" y="5"/>
                      <a:pt x="813" y="17"/>
                    </a:cubicBezTo>
                    <a:cubicBezTo>
                      <a:pt x="0" y="185"/>
                      <a:pt x="195" y="1412"/>
                      <a:pt x="921" y="1412"/>
                    </a:cubicBezTo>
                    <a:cubicBezTo>
                      <a:pt x="983" y="1412"/>
                      <a:pt x="1048" y="1404"/>
                      <a:pt x="1117" y="1385"/>
                    </a:cubicBezTo>
                    <a:cubicBezTo>
                      <a:pt x="1915" y="1214"/>
                      <a:pt x="1697" y="0"/>
                      <a:pt x="96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
              <p:cNvSpPr/>
              <p:nvPr/>
            </p:nvSpPr>
            <p:spPr>
              <a:xfrm>
                <a:off x="485075" y="243325"/>
                <a:ext cx="12175" cy="11700"/>
              </a:xfrm>
              <a:custGeom>
                <a:rect b="b" l="l" r="r" t="t"/>
                <a:pathLst>
                  <a:path extrusionOk="0" h="468" w="487">
                    <a:moveTo>
                      <a:pt x="230" y="1"/>
                    </a:moveTo>
                    <a:cubicBezTo>
                      <a:pt x="215" y="1"/>
                      <a:pt x="199" y="2"/>
                      <a:pt x="183" y="6"/>
                    </a:cubicBezTo>
                    <a:cubicBezTo>
                      <a:pt x="31" y="67"/>
                      <a:pt x="1" y="158"/>
                      <a:pt x="31" y="279"/>
                    </a:cubicBezTo>
                    <a:cubicBezTo>
                      <a:pt x="84" y="385"/>
                      <a:pt x="114" y="468"/>
                      <a:pt x="240" y="468"/>
                    </a:cubicBezTo>
                    <a:cubicBezTo>
                      <a:pt x="259" y="468"/>
                      <a:pt x="281" y="466"/>
                      <a:pt x="305" y="462"/>
                    </a:cubicBezTo>
                    <a:cubicBezTo>
                      <a:pt x="396" y="431"/>
                      <a:pt x="426" y="401"/>
                      <a:pt x="457" y="401"/>
                    </a:cubicBezTo>
                    <a:cubicBezTo>
                      <a:pt x="487" y="340"/>
                      <a:pt x="487" y="279"/>
                      <a:pt x="457" y="188"/>
                    </a:cubicBezTo>
                    <a:cubicBezTo>
                      <a:pt x="429" y="107"/>
                      <a:pt x="354" y="1"/>
                      <a:pt x="23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
              <p:cNvSpPr/>
              <p:nvPr/>
            </p:nvSpPr>
            <p:spPr>
              <a:xfrm>
                <a:off x="851950" y="-266100"/>
                <a:ext cx="48950" cy="35075"/>
              </a:xfrm>
              <a:custGeom>
                <a:rect b="b" l="l" r="r" t="t"/>
                <a:pathLst>
                  <a:path extrusionOk="0" h="1403" w="1958">
                    <a:moveTo>
                      <a:pt x="985" y="1"/>
                    </a:moveTo>
                    <a:cubicBezTo>
                      <a:pt x="935" y="1"/>
                      <a:pt x="882" y="6"/>
                      <a:pt x="827" y="18"/>
                    </a:cubicBezTo>
                    <a:cubicBezTo>
                      <a:pt x="1" y="189"/>
                      <a:pt x="217" y="1402"/>
                      <a:pt x="974" y="1402"/>
                    </a:cubicBezTo>
                    <a:cubicBezTo>
                      <a:pt x="1024" y="1402"/>
                      <a:pt x="1077" y="1397"/>
                      <a:pt x="1131" y="1385"/>
                    </a:cubicBezTo>
                    <a:cubicBezTo>
                      <a:pt x="1958" y="1214"/>
                      <a:pt x="1742" y="1"/>
                      <a:pt x="98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
              <p:cNvSpPr/>
              <p:nvPr/>
            </p:nvSpPr>
            <p:spPr>
              <a:xfrm>
                <a:off x="870350" y="-254400"/>
                <a:ext cx="12925" cy="11700"/>
              </a:xfrm>
              <a:custGeom>
                <a:rect b="b" l="l" r="r" t="t"/>
                <a:pathLst>
                  <a:path extrusionOk="0" h="468" w="517">
                    <a:moveTo>
                      <a:pt x="266" y="1"/>
                    </a:moveTo>
                    <a:cubicBezTo>
                      <a:pt x="250" y="1"/>
                      <a:pt x="232" y="2"/>
                      <a:pt x="213" y="6"/>
                    </a:cubicBezTo>
                    <a:cubicBezTo>
                      <a:pt x="61" y="36"/>
                      <a:pt x="0" y="158"/>
                      <a:pt x="61" y="279"/>
                    </a:cubicBezTo>
                    <a:cubicBezTo>
                      <a:pt x="87" y="385"/>
                      <a:pt x="114" y="467"/>
                      <a:pt x="240" y="467"/>
                    </a:cubicBezTo>
                    <a:cubicBezTo>
                      <a:pt x="259" y="467"/>
                      <a:pt x="280" y="466"/>
                      <a:pt x="304" y="462"/>
                    </a:cubicBezTo>
                    <a:cubicBezTo>
                      <a:pt x="395" y="431"/>
                      <a:pt x="426" y="401"/>
                      <a:pt x="487" y="401"/>
                    </a:cubicBezTo>
                    <a:cubicBezTo>
                      <a:pt x="517" y="370"/>
                      <a:pt x="517" y="279"/>
                      <a:pt x="487" y="188"/>
                    </a:cubicBezTo>
                    <a:cubicBezTo>
                      <a:pt x="432" y="107"/>
                      <a:pt x="402" y="1"/>
                      <a:pt x="26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
              <p:cNvSpPr/>
              <p:nvPr/>
            </p:nvSpPr>
            <p:spPr>
              <a:xfrm>
                <a:off x="2071975" y="-744050"/>
                <a:ext cx="48575" cy="35325"/>
              </a:xfrm>
              <a:custGeom>
                <a:rect b="b" l="l" r="r" t="t"/>
                <a:pathLst>
                  <a:path extrusionOk="0" h="1413" w="1943">
                    <a:moveTo>
                      <a:pt x="969" y="0"/>
                    </a:moveTo>
                    <a:cubicBezTo>
                      <a:pt x="919" y="0"/>
                      <a:pt x="866" y="6"/>
                      <a:pt x="812" y="17"/>
                    </a:cubicBezTo>
                    <a:cubicBezTo>
                      <a:pt x="0" y="213"/>
                      <a:pt x="193" y="1413"/>
                      <a:pt x="916" y="1413"/>
                    </a:cubicBezTo>
                    <a:cubicBezTo>
                      <a:pt x="979" y="1413"/>
                      <a:pt x="1045" y="1404"/>
                      <a:pt x="1115" y="1385"/>
                    </a:cubicBezTo>
                    <a:cubicBezTo>
                      <a:pt x="1942" y="1214"/>
                      <a:pt x="1726" y="0"/>
                      <a:pt x="96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
              <p:cNvSpPr/>
              <p:nvPr/>
            </p:nvSpPr>
            <p:spPr>
              <a:xfrm>
                <a:off x="2090725" y="-732350"/>
                <a:ext cx="12200" cy="11925"/>
              </a:xfrm>
              <a:custGeom>
                <a:rect b="b" l="l" r="r" t="t"/>
                <a:pathLst>
                  <a:path extrusionOk="0" h="477" w="488">
                    <a:moveTo>
                      <a:pt x="228" y="0"/>
                    </a:moveTo>
                    <a:cubicBezTo>
                      <a:pt x="214" y="0"/>
                      <a:pt x="199" y="2"/>
                      <a:pt x="183" y="5"/>
                    </a:cubicBezTo>
                    <a:cubicBezTo>
                      <a:pt x="31" y="66"/>
                      <a:pt x="1" y="187"/>
                      <a:pt x="31" y="278"/>
                    </a:cubicBezTo>
                    <a:cubicBezTo>
                      <a:pt x="56" y="378"/>
                      <a:pt x="81" y="477"/>
                      <a:pt x="205" y="477"/>
                    </a:cubicBezTo>
                    <a:cubicBezTo>
                      <a:pt x="233" y="477"/>
                      <a:pt x="266" y="472"/>
                      <a:pt x="305" y="461"/>
                    </a:cubicBezTo>
                    <a:cubicBezTo>
                      <a:pt x="365" y="430"/>
                      <a:pt x="396" y="400"/>
                      <a:pt x="457" y="400"/>
                    </a:cubicBezTo>
                    <a:cubicBezTo>
                      <a:pt x="487" y="370"/>
                      <a:pt x="487" y="278"/>
                      <a:pt x="457" y="218"/>
                    </a:cubicBezTo>
                    <a:cubicBezTo>
                      <a:pt x="402" y="109"/>
                      <a:pt x="348" y="0"/>
                      <a:pt x="22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
              <p:cNvSpPr/>
              <p:nvPr/>
            </p:nvSpPr>
            <p:spPr>
              <a:xfrm>
                <a:off x="1808100" y="219475"/>
                <a:ext cx="48050" cy="35200"/>
              </a:xfrm>
              <a:custGeom>
                <a:rect b="b" l="l" r="r" t="t"/>
                <a:pathLst>
                  <a:path extrusionOk="0" h="1408" w="1922">
                    <a:moveTo>
                      <a:pt x="972" y="1"/>
                    </a:moveTo>
                    <a:cubicBezTo>
                      <a:pt x="923" y="1"/>
                      <a:pt x="872" y="6"/>
                      <a:pt x="819" y="17"/>
                    </a:cubicBezTo>
                    <a:cubicBezTo>
                      <a:pt x="1" y="215"/>
                      <a:pt x="204" y="1408"/>
                      <a:pt x="943" y="1408"/>
                    </a:cubicBezTo>
                    <a:cubicBezTo>
                      <a:pt x="1000" y="1408"/>
                      <a:pt x="1060" y="1401"/>
                      <a:pt x="1123" y="1385"/>
                    </a:cubicBezTo>
                    <a:cubicBezTo>
                      <a:pt x="1921" y="1214"/>
                      <a:pt x="1704" y="1"/>
                      <a:pt x="97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
              <p:cNvSpPr/>
              <p:nvPr/>
            </p:nvSpPr>
            <p:spPr>
              <a:xfrm>
                <a:off x="1826300" y="231150"/>
                <a:ext cx="12175" cy="11700"/>
              </a:xfrm>
              <a:custGeom>
                <a:rect b="b" l="l" r="r" t="t"/>
                <a:pathLst>
                  <a:path extrusionOk="0" h="468" w="487">
                    <a:moveTo>
                      <a:pt x="239" y="1"/>
                    </a:moveTo>
                    <a:cubicBezTo>
                      <a:pt x="221" y="1"/>
                      <a:pt x="202" y="2"/>
                      <a:pt x="182" y="6"/>
                    </a:cubicBezTo>
                    <a:cubicBezTo>
                      <a:pt x="30" y="37"/>
                      <a:pt x="0" y="158"/>
                      <a:pt x="30" y="280"/>
                    </a:cubicBezTo>
                    <a:cubicBezTo>
                      <a:pt x="58" y="361"/>
                      <a:pt x="109" y="467"/>
                      <a:pt x="250" y="467"/>
                    </a:cubicBezTo>
                    <a:cubicBezTo>
                      <a:pt x="266" y="467"/>
                      <a:pt x="284" y="466"/>
                      <a:pt x="304" y="462"/>
                    </a:cubicBezTo>
                    <a:cubicBezTo>
                      <a:pt x="365" y="432"/>
                      <a:pt x="426" y="371"/>
                      <a:pt x="456" y="371"/>
                    </a:cubicBezTo>
                    <a:cubicBezTo>
                      <a:pt x="486" y="341"/>
                      <a:pt x="486" y="280"/>
                      <a:pt x="456" y="189"/>
                    </a:cubicBezTo>
                    <a:cubicBezTo>
                      <a:pt x="430" y="83"/>
                      <a:pt x="357" y="1"/>
                      <a:pt x="23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
              <p:cNvSpPr/>
              <p:nvPr/>
            </p:nvSpPr>
            <p:spPr>
              <a:xfrm>
                <a:off x="2758575" y="-57875"/>
                <a:ext cx="49675" cy="35050"/>
              </a:xfrm>
              <a:custGeom>
                <a:rect b="b" l="l" r="r" t="t"/>
                <a:pathLst>
                  <a:path extrusionOk="0" h="1402" w="1987">
                    <a:moveTo>
                      <a:pt x="1013" y="0"/>
                    </a:moveTo>
                    <a:cubicBezTo>
                      <a:pt x="963" y="0"/>
                      <a:pt x="910" y="6"/>
                      <a:pt x="856" y="17"/>
                    </a:cubicBezTo>
                    <a:cubicBezTo>
                      <a:pt x="1" y="188"/>
                      <a:pt x="241" y="1402"/>
                      <a:pt x="1002" y="1402"/>
                    </a:cubicBezTo>
                    <a:cubicBezTo>
                      <a:pt x="1052" y="1402"/>
                      <a:pt x="1105" y="1396"/>
                      <a:pt x="1160" y="1385"/>
                    </a:cubicBezTo>
                    <a:cubicBezTo>
                      <a:pt x="1986" y="1214"/>
                      <a:pt x="1770" y="0"/>
                      <a:pt x="101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
              <p:cNvSpPr/>
              <p:nvPr/>
            </p:nvSpPr>
            <p:spPr>
              <a:xfrm>
                <a:off x="2776925" y="-46200"/>
                <a:ext cx="12925" cy="11675"/>
              </a:xfrm>
              <a:custGeom>
                <a:rect b="b" l="l" r="r" t="t"/>
                <a:pathLst>
                  <a:path extrusionOk="0" h="467" w="517">
                    <a:moveTo>
                      <a:pt x="279" y="0"/>
                    </a:moveTo>
                    <a:cubicBezTo>
                      <a:pt x="259" y="0"/>
                      <a:pt x="237" y="2"/>
                      <a:pt x="213" y="6"/>
                    </a:cubicBezTo>
                    <a:cubicBezTo>
                      <a:pt x="61" y="36"/>
                      <a:pt x="0" y="158"/>
                      <a:pt x="61" y="280"/>
                    </a:cubicBezTo>
                    <a:cubicBezTo>
                      <a:pt x="88" y="361"/>
                      <a:pt x="115" y="467"/>
                      <a:pt x="251" y="467"/>
                    </a:cubicBezTo>
                    <a:cubicBezTo>
                      <a:pt x="267" y="467"/>
                      <a:pt x="285" y="465"/>
                      <a:pt x="304" y="462"/>
                    </a:cubicBezTo>
                    <a:cubicBezTo>
                      <a:pt x="395" y="432"/>
                      <a:pt x="426" y="371"/>
                      <a:pt x="456" y="371"/>
                    </a:cubicBezTo>
                    <a:cubicBezTo>
                      <a:pt x="517" y="340"/>
                      <a:pt x="517" y="280"/>
                      <a:pt x="456" y="188"/>
                    </a:cubicBezTo>
                    <a:cubicBezTo>
                      <a:pt x="456" y="83"/>
                      <a:pt x="410" y="0"/>
                      <a:pt x="27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
              <p:cNvSpPr/>
              <p:nvPr/>
            </p:nvSpPr>
            <p:spPr>
              <a:xfrm>
                <a:off x="2682725" y="-655300"/>
                <a:ext cx="48550" cy="35325"/>
              </a:xfrm>
              <a:custGeom>
                <a:rect b="b" l="l" r="r" t="t"/>
                <a:pathLst>
                  <a:path extrusionOk="0" h="1413" w="1942">
                    <a:moveTo>
                      <a:pt x="1000" y="1"/>
                    </a:moveTo>
                    <a:cubicBezTo>
                      <a:pt x="943" y="1"/>
                      <a:pt x="883" y="8"/>
                      <a:pt x="820" y="23"/>
                    </a:cubicBezTo>
                    <a:cubicBezTo>
                      <a:pt x="0" y="193"/>
                      <a:pt x="205" y="1413"/>
                      <a:pt x="946" y="1413"/>
                    </a:cubicBezTo>
                    <a:cubicBezTo>
                      <a:pt x="1002" y="1413"/>
                      <a:pt x="1062" y="1406"/>
                      <a:pt x="1124" y="1391"/>
                    </a:cubicBezTo>
                    <a:cubicBezTo>
                      <a:pt x="1942" y="1193"/>
                      <a:pt x="1739" y="1"/>
                      <a:pt x="100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
              <p:cNvSpPr/>
              <p:nvPr/>
            </p:nvSpPr>
            <p:spPr>
              <a:xfrm>
                <a:off x="2700925" y="-643750"/>
                <a:ext cx="12950" cy="11950"/>
              </a:xfrm>
              <a:custGeom>
                <a:rect b="b" l="l" r="r" t="t"/>
                <a:pathLst>
                  <a:path extrusionOk="0" h="478" w="518">
                    <a:moveTo>
                      <a:pt x="288" y="1"/>
                    </a:moveTo>
                    <a:cubicBezTo>
                      <a:pt x="266" y="1"/>
                      <a:pt x="241" y="6"/>
                      <a:pt x="213" y="17"/>
                    </a:cubicBezTo>
                    <a:cubicBezTo>
                      <a:pt x="61" y="47"/>
                      <a:pt x="0" y="169"/>
                      <a:pt x="61" y="260"/>
                    </a:cubicBezTo>
                    <a:cubicBezTo>
                      <a:pt x="88" y="369"/>
                      <a:pt x="116" y="478"/>
                      <a:pt x="252" y="478"/>
                    </a:cubicBezTo>
                    <a:cubicBezTo>
                      <a:pt x="268" y="478"/>
                      <a:pt x="285" y="476"/>
                      <a:pt x="304" y="473"/>
                    </a:cubicBezTo>
                    <a:cubicBezTo>
                      <a:pt x="456" y="443"/>
                      <a:pt x="517" y="321"/>
                      <a:pt x="456" y="199"/>
                    </a:cubicBezTo>
                    <a:cubicBezTo>
                      <a:pt x="432" y="100"/>
                      <a:pt x="387" y="1"/>
                      <a:pt x="28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
              <p:cNvSpPr/>
              <p:nvPr/>
            </p:nvSpPr>
            <p:spPr>
              <a:xfrm>
                <a:off x="2669750" y="442750"/>
                <a:ext cx="47875" cy="35325"/>
              </a:xfrm>
              <a:custGeom>
                <a:rect b="b" l="l" r="r" t="t"/>
                <a:pathLst>
                  <a:path extrusionOk="0" h="1413" w="1915">
                    <a:moveTo>
                      <a:pt x="969" y="1"/>
                    </a:moveTo>
                    <a:cubicBezTo>
                      <a:pt x="913" y="1"/>
                      <a:pt x="854" y="8"/>
                      <a:pt x="792" y="23"/>
                    </a:cubicBezTo>
                    <a:cubicBezTo>
                      <a:pt x="0" y="192"/>
                      <a:pt x="207" y="1413"/>
                      <a:pt x="924" y="1413"/>
                    </a:cubicBezTo>
                    <a:cubicBezTo>
                      <a:pt x="978" y="1413"/>
                      <a:pt x="1036" y="1406"/>
                      <a:pt x="1095" y="1391"/>
                    </a:cubicBezTo>
                    <a:cubicBezTo>
                      <a:pt x="1915" y="1221"/>
                      <a:pt x="1710" y="1"/>
                      <a:pt x="9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
              <p:cNvSpPr/>
              <p:nvPr/>
            </p:nvSpPr>
            <p:spPr>
              <a:xfrm>
                <a:off x="2688000" y="454300"/>
                <a:ext cx="12200" cy="11950"/>
              </a:xfrm>
              <a:custGeom>
                <a:rect b="b" l="l" r="r" t="t"/>
                <a:pathLst>
                  <a:path extrusionOk="0" h="478" w="488">
                    <a:moveTo>
                      <a:pt x="261" y="1"/>
                    </a:moveTo>
                    <a:cubicBezTo>
                      <a:pt x="237" y="1"/>
                      <a:pt x="211" y="6"/>
                      <a:pt x="183" y="17"/>
                    </a:cubicBezTo>
                    <a:cubicBezTo>
                      <a:pt x="31" y="47"/>
                      <a:pt x="1" y="169"/>
                      <a:pt x="31" y="260"/>
                    </a:cubicBezTo>
                    <a:cubicBezTo>
                      <a:pt x="58" y="369"/>
                      <a:pt x="110" y="477"/>
                      <a:pt x="251" y="477"/>
                    </a:cubicBezTo>
                    <a:cubicBezTo>
                      <a:pt x="268" y="477"/>
                      <a:pt x="285" y="476"/>
                      <a:pt x="305" y="473"/>
                    </a:cubicBezTo>
                    <a:cubicBezTo>
                      <a:pt x="365" y="412"/>
                      <a:pt x="426" y="381"/>
                      <a:pt x="457" y="381"/>
                    </a:cubicBezTo>
                    <a:cubicBezTo>
                      <a:pt x="487" y="351"/>
                      <a:pt x="487" y="260"/>
                      <a:pt x="457" y="199"/>
                    </a:cubicBezTo>
                    <a:cubicBezTo>
                      <a:pt x="432" y="100"/>
                      <a:pt x="367" y="1"/>
                      <a:pt x="26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
              <p:cNvSpPr/>
              <p:nvPr/>
            </p:nvSpPr>
            <p:spPr>
              <a:xfrm>
                <a:off x="3316500" y="1027100"/>
                <a:ext cx="47825" cy="35350"/>
              </a:xfrm>
              <a:custGeom>
                <a:rect b="b" l="l" r="r" t="t"/>
                <a:pathLst>
                  <a:path extrusionOk="0" h="1414" w="1913">
                    <a:moveTo>
                      <a:pt x="993" y="1"/>
                    </a:moveTo>
                    <a:cubicBezTo>
                      <a:pt x="938" y="1"/>
                      <a:pt x="880" y="8"/>
                      <a:pt x="819" y="23"/>
                    </a:cubicBezTo>
                    <a:cubicBezTo>
                      <a:pt x="0" y="220"/>
                      <a:pt x="204" y="1413"/>
                      <a:pt x="942" y="1413"/>
                    </a:cubicBezTo>
                    <a:cubicBezTo>
                      <a:pt x="999" y="1413"/>
                      <a:pt x="1059" y="1406"/>
                      <a:pt x="1123" y="1391"/>
                    </a:cubicBezTo>
                    <a:cubicBezTo>
                      <a:pt x="1913" y="1193"/>
                      <a:pt x="1707" y="1"/>
                      <a:pt x="99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
              <p:cNvSpPr/>
              <p:nvPr/>
            </p:nvSpPr>
            <p:spPr>
              <a:xfrm>
                <a:off x="3334675" y="1038650"/>
                <a:ext cx="12175" cy="11950"/>
              </a:xfrm>
              <a:custGeom>
                <a:rect b="b" l="l" r="r" t="t"/>
                <a:pathLst>
                  <a:path extrusionOk="0" h="478" w="487">
                    <a:moveTo>
                      <a:pt x="283" y="1"/>
                    </a:moveTo>
                    <a:cubicBezTo>
                      <a:pt x="255" y="1"/>
                      <a:pt x="222" y="6"/>
                      <a:pt x="183" y="17"/>
                    </a:cubicBezTo>
                    <a:cubicBezTo>
                      <a:pt x="122" y="47"/>
                      <a:pt x="92" y="78"/>
                      <a:pt x="31" y="78"/>
                    </a:cubicBezTo>
                    <a:cubicBezTo>
                      <a:pt x="0" y="108"/>
                      <a:pt x="0" y="199"/>
                      <a:pt x="31" y="260"/>
                    </a:cubicBezTo>
                    <a:cubicBezTo>
                      <a:pt x="85" y="369"/>
                      <a:pt x="115" y="478"/>
                      <a:pt x="252" y="478"/>
                    </a:cubicBezTo>
                    <a:cubicBezTo>
                      <a:pt x="268" y="478"/>
                      <a:pt x="285" y="476"/>
                      <a:pt x="304" y="473"/>
                    </a:cubicBezTo>
                    <a:cubicBezTo>
                      <a:pt x="396" y="412"/>
                      <a:pt x="426" y="382"/>
                      <a:pt x="456" y="382"/>
                    </a:cubicBezTo>
                    <a:cubicBezTo>
                      <a:pt x="487" y="351"/>
                      <a:pt x="487" y="260"/>
                      <a:pt x="456" y="199"/>
                    </a:cubicBezTo>
                    <a:cubicBezTo>
                      <a:pt x="432" y="100"/>
                      <a:pt x="407" y="1"/>
                      <a:pt x="28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
              <p:cNvSpPr/>
              <p:nvPr/>
            </p:nvSpPr>
            <p:spPr>
              <a:xfrm>
                <a:off x="4005500" y="154125"/>
                <a:ext cx="48975" cy="35050"/>
              </a:xfrm>
              <a:custGeom>
                <a:rect b="b" l="l" r="r" t="t"/>
                <a:pathLst>
                  <a:path extrusionOk="0" h="1402" w="1959">
                    <a:moveTo>
                      <a:pt x="985" y="1"/>
                    </a:moveTo>
                    <a:cubicBezTo>
                      <a:pt x="935" y="1"/>
                      <a:pt x="882" y="6"/>
                      <a:pt x="828" y="17"/>
                    </a:cubicBezTo>
                    <a:cubicBezTo>
                      <a:pt x="1" y="188"/>
                      <a:pt x="217" y="1402"/>
                      <a:pt x="974" y="1402"/>
                    </a:cubicBezTo>
                    <a:cubicBezTo>
                      <a:pt x="1024" y="1402"/>
                      <a:pt x="1077" y="1397"/>
                      <a:pt x="1132" y="1385"/>
                    </a:cubicBezTo>
                    <a:cubicBezTo>
                      <a:pt x="1958" y="1214"/>
                      <a:pt x="1742" y="1"/>
                      <a:pt x="98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
              <p:cNvSpPr/>
              <p:nvPr/>
            </p:nvSpPr>
            <p:spPr>
              <a:xfrm>
                <a:off x="4024650" y="165550"/>
                <a:ext cx="12200" cy="11950"/>
              </a:xfrm>
              <a:custGeom>
                <a:rect b="b" l="l" r="r" t="t"/>
                <a:pathLst>
                  <a:path extrusionOk="0" h="478" w="488">
                    <a:moveTo>
                      <a:pt x="269" y="0"/>
                    </a:moveTo>
                    <a:cubicBezTo>
                      <a:pt x="245" y="0"/>
                      <a:pt x="217" y="5"/>
                      <a:pt x="183" y="16"/>
                    </a:cubicBezTo>
                    <a:cubicBezTo>
                      <a:pt x="31" y="47"/>
                      <a:pt x="1" y="168"/>
                      <a:pt x="31" y="260"/>
                    </a:cubicBezTo>
                    <a:cubicBezTo>
                      <a:pt x="58" y="368"/>
                      <a:pt x="86" y="477"/>
                      <a:pt x="243" y="477"/>
                    </a:cubicBezTo>
                    <a:cubicBezTo>
                      <a:pt x="262" y="477"/>
                      <a:pt x="282" y="476"/>
                      <a:pt x="305" y="472"/>
                    </a:cubicBezTo>
                    <a:cubicBezTo>
                      <a:pt x="366" y="412"/>
                      <a:pt x="396" y="381"/>
                      <a:pt x="457" y="381"/>
                    </a:cubicBezTo>
                    <a:cubicBezTo>
                      <a:pt x="487" y="351"/>
                      <a:pt x="487" y="260"/>
                      <a:pt x="457" y="199"/>
                    </a:cubicBezTo>
                    <a:cubicBezTo>
                      <a:pt x="407" y="99"/>
                      <a:pt x="378" y="0"/>
                      <a:pt x="26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
              <p:cNvSpPr/>
              <p:nvPr/>
            </p:nvSpPr>
            <p:spPr>
              <a:xfrm>
                <a:off x="3421950" y="-433275"/>
                <a:ext cx="48975" cy="35075"/>
              </a:xfrm>
              <a:custGeom>
                <a:rect b="b" l="l" r="r" t="t"/>
                <a:pathLst>
                  <a:path extrusionOk="0" h="1403" w="1959">
                    <a:moveTo>
                      <a:pt x="1008" y="1"/>
                    </a:moveTo>
                    <a:cubicBezTo>
                      <a:pt x="960" y="1"/>
                      <a:pt x="909" y="6"/>
                      <a:pt x="856" y="18"/>
                    </a:cubicBezTo>
                    <a:cubicBezTo>
                      <a:pt x="1" y="189"/>
                      <a:pt x="215" y="1402"/>
                      <a:pt x="997" y="1402"/>
                    </a:cubicBezTo>
                    <a:cubicBezTo>
                      <a:pt x="1049" y="1402"/>
                      <a:pt x="1103" y="1397"/>
                      <a:pt x="1160" y="1385"/>
                    </a:cubicBezTo>
                    <a:cubicBezTo>
                      <a:pt x="1958" y="1214"/>
                      <a:pt x="1741"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
              <p:cNvSpPr/>
              <p:nvPr/>
            </p:nvSpPr>
            <p:spPr>
              <a:xfrm>
                <a:off x="3440300" y="-421575"/>
                <a:ext cx="12175" cy="11700"/>
              </a:xfrm>
              <a:custGeom>
                <a:rect b="b" l="l" r="r" t="t"/>
                <a:pathLst>
                  <a:path extrusionOk="0" h="468" w="487">
                    <a:moveTo>
                      <a:pt x="237" y="1"/>
                    </a:moveTo>
                    <a:cubicBezTo>
                      <a:pt x="220" y="1"/>
                      <a:pt x="202" y="2"/>
                      <a:pt x="183" y="6"/>
                    </a:cubicBezTo>
                    <a:cubicBezTo>
                      <a:pt x="31" y="36"/>
                      <a:pt x="0" y="158"/>
                      <a:pt x="31" y="279"/>
                    </a:cubicBezTo>
                    <a:cubicBezTo>
                      <a:pt x="57" y="385"/>
                      <a:pt x="107" y="467"/>
                      <a:pt x="239" y="467"/>
                    </a:cubicBezTo>
                    <a:cubicBezTo>
                      <a:pt x="259" y="467"/>
                      <a:pt x="280" y="466"/>
                      <a:pt x="304" y="462"/>
                    </a:cubicBezTo>
                    <a:cubicBezTo>
                      <a:pt x="456" y="431"/>
                      <a:pt x="487" y="310"/>
                      <a:pt x="456" y="188"/>
                    </a:cubicBezTo>
                    <a:cubicBezTo>
                      <a:pt x="429" y="107"/>
                      <a:pt x="378" y="1"/>
                      <a:pt x="23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
              <p:cNvSpPr/>
              <p:nvPr/>
            </p:nvSpPr>
            <p:spPr>
              <a:xfrm>
                <a:off x="4144575" y="690625"/>
                <a:ext cx="48250" cy="35050"/>
              </a:xfrm>
              <a:custGeom>
                <a:rect b="b" l="l" r="r" t="t"/>
                <a:pathLst>
                  <a:path extrusionOk="0" h="1402" w="1930">
                    <a:moveTo>
                      <a:pt x="979" y="0"/>
                    </a:moveTo>
                    <a:cubicBezTo>
                      <a:pt x="931" y="0"/>
                      <a:pt x="880" y="5"/>
                      <a:pt x="827" y="17"/>
                    </a:cubicBezTo>
                    <a:cubicBezTo>
                      <a:pt x="0" y="188"/>
                      <a:pt x="216" y="1401"/>
                      <a:pt x="973" y="1401"/>
                    </a:cubicBezTo>
                    <a:cubicBezTo>
                      <a:pt x="1023" y="1401"/>
                      <a:pt x="1076" y="1396"/>
                      <a:pt x="1131" y="1385"/>
                    </a:cubicBezTo>
                    <a:cubicBezTo>
                      <a:pt x="1929" y="1213"/>
                      <a:pt x="1711" y="0"/>
                      <a:pt x="97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
              <p:cNvSpPr/>
              <p:nvPr/>
            </p:nvSpPr>
            <p:spPr>
              <a:xfrm>
                <a:off x="4162950" y="702300"/>
                <a:ext cx="12200" cy="11700"/>
              </a:xfrm>
              <a:custGeom>
                <a:rect b="b" l="l" r="r" t="t"/>
                <a:pathLst>
                  <a:path extrusionOk="0" h="468" w="488">
                    <a:moveTo>
                      <a:pt x="230" y="1"/>
                    </a:moveTo>
                    <a:cubicBezTo>
                      <a:pt x="215" y="1"/>
                      <a:pt x="199" y="2"/>
                      <a:pt x="183" y="6"/>
                    </a:cubicBezTo>
                    <a:cubicBezTo>
                      <a:pt x="31" y="36"/>
                      <a:pt x="1" y="158"/>
                      <a:pt x="31" y="279"/>
                    </a:cubicBezTo>
                    <a:cubicBezTo>
                      <a:pt x="84" y="385"/>
                      <a:pt x="114" y="467"/>
                      <a:pt x="240" y="467"/>
                    </a:cubicBezTo>
                    <a:cubicBezTo>
                      <a:pt x="259" y="467"/>
                      <a:pt x="281" y="466"/>
                      <a:pt x="305" y="462"/>
                    </a:cubicBezTo>
                    <a:cubicBezTo>
                      <a:pt x="396" y="431"/>
                      <a:pt x="426" y="401"/>
                      <a:pt x="457" y="401"/>
                    </a:cubicBezTo>
                    <a:cubicBezTo>
                      <a:pt x="487" y="340"/>
                      <a:pt x="487" y="279"/>
                      <a:pt x="457" y="188"/>
                    </a:cubicBezTo>
                    <a:cubicBezTo>
                      <a:pt x="430" y="107"/>
                      <a:pt x="354" y="1"/>
                      <a:pt x="23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
              <p:cNvSpPr/>
              <p:nvPr/>
            </p:nvSpPr>
            <p:spPr>
              <a:xfrm>
                <a:off x="4757800" y="1357650"/>
                <a:ext cx="48750" cy="35200"/>
              </a:xfrm>
              <a:custGeom>
                <a:rect b="b" l="l" r="r" t="t"/>
                <a:pathLst>
                  <a:path extrusionOk="0" h="1408" w="1950">
                    <a:moveTo>
                      <a:pt x="1008" y="1"/>
                    </a:moveTo>
                    <a:cubicBezTo>
                      <a:pt x="951" y="1"/>
                      <a:pt x="891" y="8"/>
                      <a:pt x="827" y="23"/>
                    </a:cubicBezTo>
                    <a:cubicBezTo>
                      <a:pt x="1" y="194"/>
                      <a:pt x="217" y="1408"/>
                      <a:pt x="974" y="1408"/>
                    </a:cubicBezTo>
                    <a:cubicBezTo>
                      <a:pt x="1024" y="1408"/>
                      <a:pt x="1076" y="1402"/>
                      <a:pt x="1131" y="1391"/>
                    </a:cubicBezTo>
                    <a:cubicBezTo>
                      <a:pt x="1950" y="1193"/>
                      <a:pt x="1746"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
              <p:cNvSpPr/>
              <p:nvPr/>
            </p:nvSpPr>
            <p:spPr>
              <a:xfrm>
                <a:off x="4776950" y="1369200"/>
                <a:ext cx="12175" cy="11950"/>
              </a:xfrm>
              <a:custGeom>
                <a:rect b="b" l="l" r="r" t="t"/>
                <a:pathLst>
                  <a:path extrusionOk="0" h="478" w="487">
                    <a:moveTo>
                      <a:pt x="258" y="1"/>
                    </a:moveTo>
                    <a:cubicBezTo>
                      <a:pt x="236" y="1"/>
                      <a:pt x="211" y="6"/>
                      <a:pt x="183" y="17"/>
                    </a:cubicBezTo>
                    <a:cubicBezTo>
                      <a:pt x="31" y="47"/>
                      <a:pt x="1" y="169"/>
                      <a:pt x="31" y="260"/>
                    </a:cubicBezTo>
                    <a:cubicBezTo>
                      <a:pt x="58" y="369"/>
                      <a:pt x="85" y="478"/>
                      <a:pt x="243" y="478"/>
                    </a:cubicBezTo>
                    <a:cubicBezTo>
                      <a:pt x="262" y="478"/>
                      <a:pt x="282" y="476"/>
                      <a:pt x="304" y="473"/>
                    </a:cubicBezTo>
                    <a:cubicBezTo>
                      <a:pt x="456" y="412"/>
                      <a:pt x="487" y="321"/>
                      <a:pt x="456" y="199"/>
                    </a:cubicBezTo>
                    <a:cubicBezTo>
                      <a:pt x="407" y="100"/>
                      <a:pt x="357" y="1"/>
                      <a:pt x="25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
              <p:cNvSpPr/>
              <p:nvPr/>
            </p:nvSpPr>
            <p:spPr>
              <a:xfrm>
                <a:off x="5551950" y="100800"/>
                <a:ext cx="49475" cy="35200"/>
              </a:xfrm>
              <a:custGeom>
                <a:rect b="b" l="l" r="r" t="t"/>
                <a:pathLst>
                  <a:path extrusionOk="0" h="1408" w="1979">
                    <a:moveTo>
                      <a:pt x="1033" y="1"/>
                    </a:moveTo>
                    <a:cubicBezTo>
                      <a:pt x="976" y="1"/>
                      <a:pt x="917" y="8"/>
                      <a:pt x="855" y="23"/>
                    </a:cubicBezTo>
                    <a:cubicBezTo>
                      <a:pt x="0" y="194"/>
                      <a:pt x="268" y="1407"/>
                      <a:pt x="1006" y="1407"/>
                    </a:cubicBezTo>
                    <a:cubicBezTo>
                      <a:pt x="1055" y="1407"/>
                      <a:pt x="1106" y="1402"/>
                      <a:pt x="1159" y="1391"/>
                    </a:cubicBezTo>
                    <a:cubicBezTo>
                      <a:pt x="1979" y="1221"/>
                      <a:pt x="1774" y="1"/>
                      <a:pt x="103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
              <p:cNvSpPr/>
              <p:nvPr/>
            </p:nvSpPr>
            <p:spPr>
              <a:xfrm>
                <a:off x="5571050" y="112600"/>
                <a:ext cx="12175" cy="11700"/>
              </a:xfrm>
              <a:custGeom>
                <a:rect b="b" l="l" r="r" t="t"/>
                <a:pathLst>
                  <a:path extrusionOk="0" h="468" w="487">
                    <a:moveTo>
                      <a:pt x="250" y="1"/>
                    </a:moveTo>
                    <a:cubicBezTo>
                      <a:pt x="229" y="1"/>
                      <a:pt x="206" y="3"/>
                      <a:pt x="182" y="7"/>
                    </a:cubicBezTo>
                    <a:cubicBezTo>
                      <a:pt x="30" y="37"/>
                      <a:pt x="0" y="159"/>
                      <a:pt x="30" y="250"/>
                    </a:cubicBezTo>
                    <a:cubicBezTo>
                      <a:pt x="58" y="359"/>
                      <a:pt x="85" y="467"/>
                      <a:pt x="243" y="467"/>
                    </a:cubicBezTo>
                    <a:cubicBezTo>
                      <a:pt x="261" y="467"/>
                      <a:pt x="282" y="466"/>
                      <a:pt x="304" y="463"/>
                    </a:cubicBezTo>
                    <a:cubicBezTo>
                      <a:pt x="365" y="402"/>
                      <a:pt x="395" y="371"/>
                      <a:pt x="456" y="371"/>
                    </a:cubicBezTo>
                    <a:cubicBezTo>
                      <a:pt x="486" y="341"/>
                      <a:pt x="486" y="250"/>
                      <a:pt x="456" y="189"/>
                    </a:cubicBezTo>
                    <a:cubicBezTo>
                      <a:pt x="456" y="83"/>
                      <a:pt x="387" y="1"/>
                      <a:pt x="25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
              <p:cNvSpPr/>
              <p:nvPr/>
            </p:nvSpPr>
            <p:spPr>
              <a:xfrm>
                <a:off x="4992125" y="81800"/>
                <a:ext cx="49250" cy="35350"/>
              </a:xfrm>
              <a:custGeom>
                <a:rect b="b" l="l" r="r" t="t"/>
                <a:pathLst>
                  <a:path extrusionOk="0" h="1414" w="1970">
                    <a:moveTo>
                      <a:pt x="1024" y="1"/>
                    </a:moveTo>
                    <a:cubicBezTo>
                      <a:pt x="968" y="1"/>
                      <a:pt x="909" y="8"/>
                      <a:pt x="847" y="23"/>
                    </a:cubicBezTo>
                    <a:cubicBezTo>
                      <a:pt x="0" y="220"/>
                      <a:pt x="228" y="1413"/>
                      <a:pt x="969" y="1413"/>
                    </a:cubicBezTo>
                    <a:cubicBezTo>
                      <a:pt x="1027" y="1413"/>
                      <a:pt x="1087" y="1406"/>
                      <a:pt x="1151" y="1391"/>
                    </a:cubicBezTo>
                    <a:cubicBezTo>
                      <a:pt x="1970" y="1221"/>
                      <a:pt x="1765" y="1"/>
                      <a:pt x="102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
              <p:cNvSpPr/>
              <p:nvPr/>
            </p:nvSpPr>
            <p:spPr>
              <a:xfrm>
                <a:off x="5010250" y="93600"/>
                <a:ext cx="12175" cy="11700"/>
              </a:xfrm>
              <a:custGeom>
                <a:rect b="b" l="l" r="r" t="t"/>
                <a:pathLst>
                  <a:path extrusionOk="0" h="468" w="487">
                    <a:moveTo>
                      <a:pt x="259" y="1"/>
                    </a:moveTo>
                    <a:cubicBezTo>
                      <a:pt x="236" y="1"/>
                      <a:pt x="210" y="3"/>
                      <a:pt x="182" y="7"/>
                    </a:cubicBezTo>
                    <a:cubicBezTo>
                      <a:pt x="30" y="37"/>
                      <a:pt x="0" y="159"/>
                      <a:pt x="30" y="250"/>
                    </a:cubicBezTo>
                    <a:cubicBezTo>
                      <a:pt x="85" y="359"/>
                      <a:pt x="115" y="467"/>
                      <a:pt x="251" y="467"/>
                    </a:cubicBezTo>
                    <a:cubicBezTo>
                      <a:pt x="267" y="467"/>
                      <a:pt x="285" y="466"/>
                      <a:pt x="304" y="463"/>
                    </a:cubicBezTo>
                    <a:cubicBezTo>
                      <a:pt x="395" y="402"/>
                      <a:pt x="426" y="372"/>
                      <a:pt x="456" y="372"/>
                    </a:cubicBezTo>
                    <a:cubicBezTo>
                      <a:pt x="486" y="341"/>
                      <a:pt x="486" y="250"/>
                      <a:pt x="456" y="189"/>
                    </a:cubicBezTo>
                    <a:cubicBezTo>
                      <a:pt x="456" y="84"/>
                      <a:pt x="410"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
              <p:cNvSpPr/>
              <p:nvPr/>
            </p:nvSpPr>
            <p:spPr>
              <a:xfrm>
                <a:off x="5708425" y="-594500"/>
                <a:ext cx="48750" cy="35200"/>
              </a:xfrm>
              <a:custGeom>
                <a:rect b="b" l="l" r="r" t="t"/>
                <a:pathLst>
                  <a:path extrusionOk="0" h="1408" w="1950">
                    <a:moveTo>
                      <a:pt x="1008" y="0"/>
                    </a:moveTo>
                    <a:cubicBezTo>
                      <a:pt x="951" y="0"/>
                      <a:pt x="891" y="8"/>
                      <a:pt x="827" y="23"/>
                    </a:cubicBezTo>
                    <a:cubicBezTo>
                      <a:pt x="1" y="194"/>
                      <a:pt x="243" y="1407"/>
                      <a:pt x="979" y="1407"/>
                    </a:cubicBezTo>
                    <a:cubicBezTo>
                      <a:pt x="1027" y="1407"/>
                      <a:pt x="1078" y="1402"/>
                      <a:pt x="1131" y="1391"/>
                    </a:cubicBezTo>
                    <a:cubicBezTo>
                      <a:pt x="1950" y="1193"/>
                      <a:pt x="1746" y="0"/>
                      <a:pt x="100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
              <p:cNvSpPr/>
              <p:nvPr/>
            </p:nvSpPr>
            <p:spPr>
              <a:xfrm>
                <a:off x="5727575" y="-582950"/>
                <a:ext cx="12175" cy="11950"/>
              </a:xfrm>
              <a:custGeom>
                <a:rect b="b" l="l" r="r" t="t"/>
                <a:pathLst>
                  <a:path extrusionOk="0" h="478" w="487">
                    <a:moveTo>
                      <a:pt x="260" y="1"/>
                    </a:moveTo>
                    <a:cubicBezTo>
                      <a:pt x="237" y="1"/>
                      <a:pt x="211" y="6"/>
                      <a:pt x="183" y="17"/>
                    </a:cubicBezTo>
                    <a:cubicBezTo>
                      <a:pt x="92" y="47"/>
                      <a:pt x="61" y="78"/>
                      <a:pt x="31" y="78"/>
                    </a:cubicBezTo>
                    <a:cubicBezTo>
                      <a:pt x="1" y="108"/>
                      <a:pt x="1" y="199"/>
                      <a:pt x="31" y="260"/>
                    </a:cubicBezTo>
                    <a:cubicBezTo>
                      <a:pt x="58" y="369"/>
                      <a:pt x="110" y="477"/>
                      <a:pt x="251" y="477"/>
                    </a:cubicBezTo>
                    <a:cubicBezTo>
                      <a:pt x="267" y="477"/>
                      <a:pt x="285" y="476"/>
                      <a:pt x="305" y="473"/>
                    </a:cubicBezTo>
                    <a:cubicBezTo>
                      <a:pt x="365" y="412"/>
                      <a:pt x="426" y="381"/>
                      <a:pt x="456" y="381"/>
                    </a:cubicBezTo>
                    <a:cubicBezTo>
                      <a:pt x="487" y="351"/>
                      <a:pt x="487" y="260"/>
                      <a:pt x="456" y="199"/>
                    </a:cubicBezTo>
                    <a:cubicBezTo>
                      <a:pt x="432" y="100"/>
                      <a:pt x="366" y="1"/>
                      <a:pt x="26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
              <p:cNvSpPr/>
              <p:nvPr/>
            </p:nvSpPr>
            <p:spPr>
              <a:xfrm>
                <a:off x="6318625" y="-407425"/>
                <a:ext cx="48950" cy="35050"/>
              </a:xfrm>
              <a:custGeom>
                <a:rect b="b" l="l" r="r" t="t"/>
                <a:pathLst>
                  <a:path extrusionOk="0" h="1402" w="1958">
                    <a:moveTo>
                      <a:pt x="980" y="0"/>
                    </a:moveTo>
                    <a:cubicBezTo>
                      <a:pt x="931" y="0"/>
                      <a:pt x="880" y="6"/>
                      <a:pt x="827" y="17"/>
                    </a:cubicBezTo>
                    <a:cubicBezTo>
                      <a:pt x="0" y="188"/>
                      <a:pt x="216" y="1402"/>
                      <a:pt x="973" y="1402"/>
                    </a:cubicBezTo>
                    <a:cubicBezTo>
                      <a:pt x="1024" y="1402"/>
                      <a:pt x="1076" y="1396"/>
                      <a:pt x="1131" y="1385"/>
                    </a:cubicBezTo>
                    <a:cubicBezTo>
                      <a:pt x="1958" y="1214"/>
                      <a:pt x="1715" y="0"/>
                      <a:pt x="98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
              <p:cNvSpPr/>
              <p:nvPr/>
            </p:nvSpPr>
            <p:spPr>
              <a:xfrm>
                <a:off x="6337000" y="-395750"/>
                <a:ext cx="12950" cy="11675"/>
              </a:xfrm>
              <a:custGeom>
                <a:rect b="b" l="l" r="r" t="t"/>
                <a:pathLst>
                  <a:path extrusionOk="0" h="467" w="518">
                    <a:moveTo>
                      <a:pt x="278" y="0"/>
                    </a:moveTo>
                    <a:cubicBezTo>
                      <a:pt x="259" y="0"/>
                      <a:pt x="238" y="2"/>
                      <a:pt x="214" y="6"/>
                    </a:cubicBezTo>
                    <a:cubicBezTo>
                      <a:pt x="122" y="36"/>
                      <a:pt x="92" y="67"/>
                      <a:pt x="62" y="67"/>
                    </a:cubicBezTo>
                    <a:cubicBezTo>
                      <a:pt x="1" y="128"/>
                      <a:pt x="1" y="188"/>
                      <a:pt x="62" y="280"/>
                    </a:cubicBezTo>
                    <a:cubicBezTo>
                      <a:pt x="89" y="361"/>
                      <a:pt x="116" y="467"/>
                      <a:pt x="251" y="467"/>
                    </a:cubicBezTo>
                    <a:cubicBezTo>
                      <a:pt x="268" y="467"/>
                      <a:pt x="285" y="465"/>
                      <a:pt x="305" y="462"/>
                    </a:cubicBezTo>
                    <a:cubicBezTo>
                      <a:pt x="396" y="432"/>
                      <a:pt x="426" y="371"/>
                      <a:pt x="457" y="371"/>
                    </a:cubicBezTo>
                    <a:cubicBezTo>
                      <a:pt x="518" y="340"/>
                      <a:pt x="518" y="280"/>
                      <a:pt x="457" y="188"/>
                    </a:cubicBezTo>
                    <a:cubicBezTo>
                      <a:pt x="430" y="83"/>
                      <a:pt x="404" y="0"/>
                      <a:pt x="27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
              <p:cNvSpPr/>
              <p:nvPr/>
            </p:nvSpPr>
            <p:spPr>
              <a:xfrm>
                <a:off x="6866150" y="-570050"/>
                <a:ext cx="48550" cy="35375"/>
              </a:xfrm>
              <a:custGeom>
                <a:rect b="b" l="l" r="r" t="t"/>
                <a:pathLst>
                  <a:path extrusionOk="0" h="1415" w="1942">
                    <a:moveTo>
                      <a:pt x="969" y="1"/>
                    </a:moveTo>
                    <a:cubicBezTo>
                      <a:pt x="919" y="1"/>
                      <a:pt x="866" y="6"/>
                      <a:pt x="811" y="17"/>
                    </a:cubicBezTo>
                    <a:cubicBezTo>
                      <a:pt x="1" y="241"/>
                      <a:pt x="192" y="1414"/>
                      <a:pt x="912" y="1414"/>
                    </a:cubicBezTo>
                    <a:cubicBezTo>
                      <a:pt x="976" y="1414"/>
                      <a:pt x="1044" y="1405"/>
                      <a:pt x="1115" y="1385"/>
                    </a:cubicBezTo>
                    <a:cubicBezTo>
                      <a:pt x="1942" y="1214"/>
                      <a:pt x="1726" y="1"/>
                      <a:pt x="9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
              <p:cNvSpPr/>
              <p:nvPr/>
            </p:nvSpPr>
            <p:spPr>
              <a:xfrm>
                <a:off x="6884125" y="-558350"/>
                <a:ext cx="12950" cy="11700"/>
              </a:xfrm>
              <a:custGeom>
                <a:rect b="b" l="l" r="r" t="t"/>
                <a:pathLst>
                  <a:path extrusionOk="0" h="468" w="518">
                    <a:moveTo>
                      <a:pt x="259" y="1"/>
                    </a:moveTo>
                    <a:cubicBezTo>
                      <a:pt x="245" y="1"/>
                      <a:pt x="230" y="2"/>
                      <a:pt x="214" y="5"/>
                    </a:cubicBezTo>
                    <a:cubicBezTo>
                      <a:pt x="122" y="36"/>
                      <a:pt x="92" y="97"/>
                      <a:pt x="62" y="97"/>
                    </a:cubicBezTo>
                    <a:cubicBezTo>
                      <a:pt x="1" y="127"/>
                      <a:pt x="1" y="188"/>
                      <a:pt x="62" y="279"/>
                    </a:cubicBezTo>
                    <a:cubicBezTo>
                      <a:pt x="88" y="385"/>
                      <a:pt x="114" y="467"/>
                      <a:pt x="240" y="467"/>
                    </a:cubicBezTo>
                    <a:cubicBezTo>
                      <a:pt x="259" y="467"/>
                      <a:pt x="281" y="465"/>
                      <a:pt x="305" y="461"/>
                    </a:cubicBezTo>
                    <a:cubicBezTo>
                      <a:pt x="396" y="431"/>
                      <a:pt x="426" y="401"/>
                      <a:pt x="457" y="401"/>
                    </a:cubicBezTo>
                    <a:cubicBezTo>
                      <a:pt x="518" y="340"/>
                      <a:pt x="518" y="279"/>
                      <a:pt x="457" y="188"/>
                    </a:cubicBezTo>
                    <a:cubicBezTo>
                      <a:pt x="430" y="106"/>
                      <a:pt x="378"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
              <p:cNvSpPr/>
              <p:nvPr/>
            </p:nvSpPr>
            <p:spPr>
              <a:xfrm>
                <a:off x="7434100" y="-171850"/>
                <a:ext cx="48250" cy="35050"/>
              </a:xfrm>
              <a:custGeom>
                <a:rect b="b" l="l" r="r" t="t"/>
                <a:pathLst>
                  <a:path extrusionOk="0" h="1402" w="1930">
                    <a:moveTo>
                      <a:pt x="956" y="0"/>
                    </a:moveTo>
                    <a:cubicBezTo>
                      <a:pt x="906" y="0"/>
                      <a:pt x="853" y="5"/>
                      <a:pt x="799" y="17"/>
                    </a:cubicBezTo>
                    <a:cubicBezTo>
                      <a:pt x="1" y="188"/>
                      <a:pt x="218" y="1401"/>
                      <a:pt x="950" y="1401"/>
                    </a:cubicBezTo>
                    <a:cubicBezTo>
                      <a:pt x="999" y="1401"/>
                      <a:pt x="1050" y="1396"/>
                      <a:pt x="1103" y="1385"/>
                    </a:cubicBezTo>
                    <a:cubicBezTo>
                      <a:pt x="1929" y="1214"/>
                      <a:pt x="1713" y="0"/>
                      <a:pt x="95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
              <p:cNvSpPr/>
              <p:nvPr/>
            </p:nvSpPr>
            <p:spPr>
              <a:xfrm>
                <a:off x="7452525" y="-160200"/>
                <a:ext cx="12200" cy="11700"/>
              </a:xfrm>
              <a:custGeom>
                <a:rect b="b" l="l" r="r" t="t"/>
                <a:pathLst>
                  <a:path extrusionOk="0" h="468" w="488">
                    <a:moveTo>
                      <a:pt x="249" y="1"/>
                    </a:moveTo>
                    <a:cubicBezTo>
                      <a:pt x="229" y="1"/>
                      <a:pt x="207" y="3"/>
                      <a:pt x="183" y="7"/>
                    </a:cubicBezTo>
                    <a:cubicBezTo>
                      <a:pt x="31" y="37"/>
                      <a:pt x="1" y="159"/>
                      <a:pt x="31" y="280"/>
                    </a:cubicBezTo>
                    <a:cubicBezTo>
                      <a:pt x="58" y="362"/>
                      <a:pt x="110" y="467"/>
                      <a:pt x="250" y="467"/>
                    </a:cubicBezTo>
                    <a:cubicBezTo>
                      <a:pt x="267" y="467"/>
                      <a:pt x="285" y="466"/>
                      <a:pt x="305" y="463"/>
                    </a:cubicBezTo>
                    <a:cubicBezTo>
                      <a:pt x="366" y="432"/>
                      <a:pt x="426" y="371"/>
                      <a:pt x="457" y="371"/>
                    </a:cubicBezTo>
                    <a:cubicBezTo>
                      <a:pt x="487" y="341"/>
                      <a:pt x="487" y="280"/>
                      <a:pt x="457" y="189"/>
                    </a:cubicBezTo>
                    <a:cubicBezTo>
                      <a:pt x="430" y="83"/>
                      <a:pt x="381" y="1"/>
                      <a:pt x="24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
              <p:cNvSpPr/>
              <p:nvPr/>
            </p:nvSpPr>
            <p:spPr>
              <a:xfrm>
                <a:off x="7147875" y="479975"/>
                <a:ext cx="48525" cy="34575"/>
              </a:xfrm>
              <a:custGeom>
                <a:rect b="b" l="l" r="r" t="t"/>
                <a:pathLst>
                  <a:path extrusionOk="0" h="1383" w="1941">
                    <a:moveTo>
                      <a:pt x="1000" y="1"/>
                    </a:moveTo>
                    <a:cubicBezTo>
                      <a:pt x="942" y="1"/>
                      <a:pt x="882" y="8"/>
                      <a:pt x="819" y="23"/>
                    </a:cubicBezTo>
                    <a:cubicBezTo>
                      <a:pt x="1" y="192"/>
                      <a:pt x="204" y="1383"/>
                      <a:pt x="942" y="1383"/>
                    </a:cubicBezTo>
                    <a:cubicBezTo>
                      <a:pt x="999" y="1383"/>
                      <a:pt x="1059" y="1376"/>
                      <a:pt x="1123" y="1361"/>
                    </a:cubicBezTo>
                    <a:cubicBezTo>
                      <a:pt x="1941" y="1191"/>
                      <a:pt x="1738" y="1"/>
                      <a:pt x="100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
              <p:cNvSpPr/>
              <p:nvPr/>
            </p:nvSpPr>
            <p:spPr>
              <a:xfrm>
                <a:off x="7166825" y="491525"/>
                <a:ext cx="12175" cy="11950"/>
              </a:xfrm>
              <a:custGeom>
                <a:rect b="b" l="l" r="r" t="t"/>
                <a:pathLst>
                  <a:path extrusionOk="0" h="478" w="487">
                    <a:moveTo>
                      <a:pt x="269" y="1"/>
                    </a:moveTo>
                    <a:cubicBezTo>
                      <a:pt x="244" y="1"/>
                      <a:pt x="216" y="6"/>
                      <a:pt x="182" y="17"/>
                    </a:cubicBezTo>
                    <a:cubicBezTo>
                      <a:pt x="30" y="47"/>
                      <a:pt x="0" y="169"/>
                      <a:pt x="30" y="260"/>
                    </a:cubicBezTo>
                    <a:cubicBezTo>
                      <a:pt x="58" y="369"/>
                      <a:pt x="85" y="478"/>
                      <a:pt x="242" y="478"/>
                    </a:cubicBezTo>
                    <a:cubicBezTo>
                      <a:pt x="261" y="478"/>
                      <a:pt x="282" y="476"/>
                      <a:pt x="304" y="473"/>
                    </a:cubicBezTo>
                    <a:cubicBezTo>
                      <a:pt x="365" y="412"/>
                      <a:pt x="395" y="382"/>
                      <a:pt x="456" y="382"/>
                    </a:cubicBezTo>
                    <a:cubicBezTo>
                      <a:pt x="486" y="351"/>
                      <a:pt x="486" y="260"/>
                      <a:pt x="456" y="199"/>
                    </a:cubicBezTo>
                    <a:cubicBezTo>
                      <a:pt x="406" y="100"/>
                      <a:pt x="377" y="1"/>
                      <a:pt x="2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
              <p:cNvSpPr/>
              <p:nvPr/>
            </p:nvSpPr>
            <p:spPr>
              <a:xfrm>
                <a:off x="41900" y="209600"/>
                <a:ext cx="48250" cy="35825"/>
              </a:xfrm>
              <a:custGeom>
                <a:rect b="b" l="l" r="r" t="t"/>
                <a:pathLst>
                  <a:path extrusionOk="0" h="1433" w="1930">
                    <a:moveTo>
                      <a:pt x="980" y="1"/>
                    </a:moveTo>
                    <a:cubicBezTo>
                      <a:pt x="931" y="1"/>
                      <a:pt x="881" y="6"/>
                      <a:pt x="828" y="17"/>
                    </a:cubicBezTo>
                    <a:cubicBezTo>
                      <a:pt x="1" y="217"/>
                      <a:pt x="217" y="1432"/>
                      <a:pt x="974" y="1432"/>
                    </a:cubicBezTo>
                    <a:cubicBezTo>
                      <a:pt x="1024" y="1432"/>
                      <a:pt x="1077" y="1427"/>
                      <a:pt x="1132" y="1416"/>
                    </a:cubicBezTo>
                    <a:cubicBezTo>
                      <a:pt x="1930" y="1216"/>
                      <a:pt x="1712" y="1"/>
                      <a:pt x="98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
              <p:cNvSpPr/>
              <p:nvPr/>
            </p:nvSpPr>
            <p:spPr>
              <a:xfrm>
                <a:off x="60300" y="221300"/>
                <a:ext cx="12950" cy="11950"/>
              </a:xfrm>
              <a:custGeom>
                <a:rect b="b" l="l" r="r" t="t"/>
                <a:pathLst>
                  <a:path extrusionOk="0" h="478" w="518">
                    <a:moveTo>
                      <a:pt x="244" y="1"/>
                    </a:moveTo>
                    <a:cubicBezTo>
                      <a:pt x="226" y="1"/>
                      <a:pt x="205" y="2"/>
                      <a:pt x="183" y="5"/>
                    </a:cubicBezTo>
                    <a:cubicBezTo>
                      <a:pt x="61" y="66"/>
                      <a:pt x="0" y="157"/>
                      <a:pt x="61" y="279"/>
                    </a:cubicBezTo>
                    <a:cubicBezTo>
                      <a:pt x="86" y="378"/>
                      <a:pt x="111" y="477"/>
                      <a:pt x="218" y="477"/>
                    </a:cubicBezTo>
                    <a:cubicBezTo>
                      <a:pt x="243" y="477"/>
                      <a:pt x="271" y="472"/>
                      <a:pt x="304" y="461"/>
                    </a:cubicBezTo>
                    <a:cubicBezTo>
                      <a:pt x="396" y="431"/>
                      <a:pt x="426" y="400"/>
                      <a:pt x="456" y="400"/>
                    </a:cubicBezTo>
                    <a:cubicBezTo>
                      <a:pt x="517" y="370"/>
                      <a:pt x="517" y="279"/>
                      <a:pt x="456" y="218"/>
                    </a:cubicBezTo>
                    <a:cubicBezTo>
                      <a:pt x="429" y="109"/>
                      <a:pt x="402" y="1"/>
                      <a:pt x="24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
              <p:cNvSpPr/>
              <p:nvPr/>
            </p:nvSpPr>
            <p:spPr>
              <a:xfrm>
                <a:off x="-1218000" y="-649825"/>
                <a:ext cx="48975" cy="35050"/>
              </a:xfrm>
              <a:custGeom>
                <a:rect b="b" l="l" r="r" t="t"/>
                <a:pathLst>
                  <a:path extrusionOk="0" h="1402" w="1959">
                    <a:moveTo>
                      <a:pt x="985" y="0"/>
                    </a:moveTo>
                    <a:cubicBezTo>
                      <a:pt x="935" y="0"/>
                      <a:pt x="882" y="6"/>
                      <a:pt x="828" y="17"/>
                    </a:cubicBezTo>
                    <a:cubicBezTo>
                      <a:pt x="1" y="188"/>
                      <a:pt x="217" y="1401"/>
                      <a:pt x="974" y="1401"/>
                    </a:cubicBezTo>
                    <a:cubicBezTo>
                      <a:pt x="1024" y="1401"/>
                      <a:pt x="1077" y="1396"/>
                      <a:pt x="1131" y="1385"/>
                    </a:cubicBezTo>
                    <a:cubicBezTo>
                      <a:pt x="1958" y="1214"/>
                      <a:pt x="1742" y="0"/>
                      <a:pt x="98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
              <p:cNvSpPr/>
              <p:nvPr/>
            </p:nvSpPr>
            <p:spPr>
              <a:xfrm>
                <a:off x="-1198850" y="-638125"/>
                <a:ext cx="12200" cy="11675"/>
              </a:xfrm>
              <a:custGeom>
                <a:rect b="b" l="l" r="r" t="t"/>
                <a:pathLst>
                  <a:path extrusionOk="0" h="467" w="488">
                    <a:moveTo>
                      <a:pt x="230" y="0"/>
                    </a:moveTo>
                    <a:cubicBezTo>
                      <a:pt x="215" y="0"/>
                      <a:pt x="199" y="2"/>
                      <a:pt x="183" y="5"/>
                    </a:cubicBezTo>
                    <a:cubicBezTo>
                      <a:pt x="31" y="35"/>
                      <a:pt x="1" y="157"/>
                      <a:pt x="31" y="278"/>
                    </a:cubicBezTo>
                    <a:cubicBezTo>
                      <a:pt x="58" y="384"/>
                      <a:pt x="84" y="467"/>
                      <a:pt x="230" y="467"/>
                    </a:cubicBezTo>
                    <a:cubicBezTo>
                      <a:pt x="252" y="467"/>
                      <a:pt x="277" y="465"/>
                      <a:pt x="305" y="461"/>
                    </a:cubicBezTo>
                    <a:cubicBezTo>
                      <a:pt x="365" y="430"/>
                      <a:pt x="396" y="400"/>
                      <a:pt x="457" y="400"/>
                    </a:cubicBezTo>
                    <a:cubicBezTo>
                      <a:pt x="487" y="339"/>
                      <a:pt x="487" y="278"/>
                      <a:pt x="457" y="187"/>
                    </a:cubicBezTo>
                    <a:cubicBezTo>
                      <a:pt x="430" y="106"/>
                      <a:pt x="354" y="0"/>
                      <a:pt x="23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
              <p:cNvSpPr/>
              <p:nvPr/>
            </p:nvSpPr>
            <p:spPr>
              <a:xfrm>
                <a:off x="-1554275" y="-296475"/>
                <a:ext cx="47850" cy="35350"/>
              </a:xfrm>
              <a:custGeom>
                <a:rect b="b" l="l" r="r" t="t"/>
                <a:pathLst>
                  <a:path extrusionOk="0" h="1414" w="1914">
                    <a:moveTo>
                      <a:pt x="941" y="0"/>
                    </a:moveTo>
                    <a:cubicBezTo>
                      <a:pt x="890" y="0"/>
                      <a:pt x="838" y="6"/>
                      <a:pt x="783" y="17"/>
                    </a:cubicBezTo>
                    <a:cubicBezTo>
                      <a:pt x="1" y="240"/>
                      <a:pt x="194" y="1414"/>
                      <a:pt x="891" y="1414"/>
                    </a:cubicBezTo>
                    <a:cubicBezTo>
                      <a:pt x="952" y="1414"/>
                      <a:pt x="1018" y="1404"/>
                      <a:pt x="1087" y="1385"/>
                    </a:cubicBezTo>
                    <a:cubicBezTo>
                      <a:pt x="1913" y="1214"/>
                      <a:pt x="1698" y="0"/>
                      <a:pt x="94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
              <p:cNvSpPr/>
              <p:nvPr/>
            </p:nvSpPr>
            <p:spPr>
              <a:xfrm>
                <a:off x="-1536225" y="-284775"/>
                <a:ext cx="12175" cy="11675"/>
              </a:xfrm>
              <a:custGeom>
                <a:rect b="b" l="l" r="r" t="t"/>
                <a:pathLst>
                  <a:path extrusionOk="0" h="467" w="487">
                    <a:moveTo>
                      <a:pt x="222" y="1"/>
                    </a:moveTo>
                    <a:cubicBezTo>
                      <a:pt x="209" y="1"/>
                      <a:pt x="196" y="2"/>
                      <a:pt x="182" y="5"/>
                    </a:cubicBezTo>
                    <a:cubicBezTo>
                      <a:pt x="30" y="35"/>
                      <a:pt x="0" y="157"/>
                      <a:pt x="30" y="278"/>
                    </a:cubicBezTo>
                    <a:cubicBezTo>
                      <a:pt x="57" y="384"/>
                      <a:pt x="106" y="467"/>
                      <a:pt x="238" y="467"/>
                    </a:cubicBezTo>
                    <a:cubicBezTo>
                      <a:pt x="258" y="467"/>
                      <a:pt x="280" y="465"/>
                      <a:pt x="304" y="461"/>
                    </a:cubicBezTo>
                    <a:cubicBezTo>
                      <a:pt x="365" y="430"/>
                      <a:pt x="426" y="400"/>
                      <a:pt x="456" y="400"/>
                    </a:cubicBezTo>
                    <a:cubicBezTo>
                      <a:pt x="486" y="370"/>
                      <a:pt x="486" y="278"/>
                      <a:pt x="456" y="187"/>
                    </a:cubicBezTo>
                    <a:cubicBezTo>
                      <a:pt x="428" y="132"/>
                      <a:pt x="350" y="1"/>
                      <a:pt x="22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
              <p:cNvSpPr/>
              <p:nvPr/>
            </p:nvSpPr>
            <p:spPr>
              <a:xfrm>
                <a:off x="-1211675" y="337275"/>
                <a:ext cx="49475" cy="35175"/>
              </a:xfrm>
              <a:custGeom>
                <a:rect b="b" l="l" r="r" t="t"/>
                <a:pathLst>
                  <a:path extrusionOk="0" h="1407" w="1979">
                    <a:moveTo>
                      <a:pt x="1006" y="0"/>
                    </a:moveTo>
                    <a:cubicBezTo>
                      <a:pt x="956" y="0"/>
                      <a:pt x="903" y="5"/>
                      <a:pt x="848" y="17"/>
                    </a:cubicBezTo>
                    <a:cubicBezTo>
                      <a:pt x="0" y="186"/>
                      <a:pt x="230" y="1407"/>
                      <a:pt x="974" y="1407"/>
                    </a:cubicBezTo>
                    <a:cubicBezTo>
                      <a:pt x="1031" y="1407"/>
                      <a:pt x="1090" y="1400"/>
                      <a:pt x="1152" y="1385"/>
                    </a:cubicBezTo>
                    <a:cubicBezTo>
                      <a:pt x="1979" y="1214"/>
                      <a:pt x="1763" y="0"/>
                      <a:pt x="100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
              <p:cNvSpPr/>
              <p:nvPr/>
            </p:nvSpPr>
            <p:spPr>
              <a:xfrm>
                <a:off x="-1193525" y="348925"/>
                <a:ext cx="12175" cy="11700"/>
              </a:xfrm>
              <a:custGeom>
                <a:rect b="b" l="l" r="r" t="t"/>
                <a:pathLst>
                  <a:path extrusionOk="0" h="468" w="487">
                    <a:moveTo>
                      <a:pt x="279" y="1"/>
                    </a:moveTo>
                    <a:cubicBezTo>
                      <a:pt x="259" y="1"/>
                      <a:pt x="237" y="3"/>
                      <a:pt x="213" y="7"/>
                    </a:cubicBezTo>
                    <a:cubicBezTo>
                      <a:pt x="31" y="37"/>
                      <a:pt x="0" y="159"/>
                      <a:pt x="31" y="280"/>
                    </a:cubicBezTo>
                    <a:cubicBezTo>
                      <a:pt x="85" y="362"/>
                      <a:pt x="115" y="467"/>
                      <a:pt x="251" y="467"/>
                    </a:cubicBezTo>
                    <a:cubicBezTo>
                      <a:pt x="267" y="467"/>
                      <a:pt x="285" y="466"/>
                      <a:pt x="304" y="463"/>
                    </a:cubicBezTo>
                    <a:cubicBezTo>
                      <a:pt x="396" y="432"/>
                      <a:pt x="426" y="371"/>
                      <a:pt x="456" y="371"/>
                    </a:cubicBezTo>
                    <a:cubicBezTo>
                      <a:pt x="487" y="341"/>
                      <a:pt x="487" y="280"/>
                      <a:pt x="456" y="189"/>
                    </a:cubicBezTo>
                    <a:cubicBezTo>
                      <a:pt x="456" y="83"/>
                      <a:pt x="411" y="1"/>
                      <a:pt x="27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
              <p:cNvSpPr/>
              <p:nvPr/>
            </p:nvSpPr>
            <p:spPr>
              <a:xfrm>
                <a:off x="1698650" y="2695050"/>
                <a:ext cx="48575" cy="35350"/>
              </a:xfrm>
              <a:custGeom>
                <a:rect b="b" l="l" r="r" t="t"/>
                <a:pathLst>
                  <a:path extrusionOk="0" h="1414" w="1943">
                    <a:moveTo>
                      <a:pt x="1001" y="1"/>
                    </a:moveTo>
                    <a:cubicBezTo>
                      <a:pt x="944" y="1"/>
                      <a:pt x="883" y="8"/>
                      <a:pt x="820" y="23"/>
                    </a:cubicBezTo>
                    <a:cubicBezTo>
                      <a:pt x="1" y="193"/>
                      <a:pt x="206" y="1413"/>
                      <a:pt x="947" y="1413"/>
                    </a:cubicBezTo>
                    <a:cubicBezTo>
                      <a:pt x="1003" y="1413"/>
                      <a:pt x="1062" y="1406"/>
                      <a:pt x="1124" y="1391"/>
                    </a:cubicBezTo>
                    <a:cubicBezTo>
                      <a:pt x="1942" y="1194"/>
                      <a:pt x="1739" y="1"/>
                      <a:pt x="100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
              <p:cNvSpPr/>
              <p:nvPr/>
            </p:nvSpPr>
            <p:spPr>
              <a:xfrm>
                <a:off x="1716875" y="2706625"/>
                <a:ext cx="12175" cy="11925"/>
              </a:xfrm>
              <a:custGeom>
                <a:rect b="b" l="l" r="r" t="t"/>
                <a:pathLst>
                  <a:path extrusionOk="0" h="477" w="487">
                    <a:moveTo>
                      <a:pt x="282" y="0"/>
                    </a:moveTo>
                    <a:cubicBezTo>
                      <a:pt x="254" y="0"/>
                      <a:pt x="221" y="5"/>
                      <a:pt x="182" y="16"/>
                    </a:cubicBezTo>
                    <a:cubicBezTo>
                      <a:pt x="30" y="47"/>
                      <a:pt x="0" y="168"/>
                      <a:pt x="30" y="259"/>
                    </a:cubicBezTo>
                    <a:cubicBezTo>
                      <a:pt x="85" y="368"/>
                      <a:pt x="115" y="477"/>
                      <a:pt x="251" y="477"/>
                    </a:cubicBezTo>
                    <a:cubicBezTo>
                      <a:pt x="267" y="477"/>
                      <a:pt x="285" y="475"/>
                      <a:pt x="304" y="472"/>
                    </a:cubicBezTo>
                    <a:cubicBezTo>
                      <a:pt x="395" y="411"/>
                      <a:pt x="426" y="381"/>
                      <a:pt x="456" y="381"/>
                    </a:cubicBezTo>
                    <a:cubicBezTo>
                      <a:pt x="486" y="351"/>
                      <a:pt x="486" y="259"/>
                      <a:pt x="456" y="199"/>
                    </a:cubicBezTo>
                    <a:cubicBezTo>
                      <a:pt x="431" y="99"/>
                      <a:pt x="406" y="0"/>
                      <a:pt x="28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
              <p:cNvSpPr/>
              <p:nvPr/>
            </p:nvSpPr>
            <p:spPr>
              <a:xfrm>
                <a:off x="1167350" y="3494600"/>
                <a:ext cx="49675" cy="35050"/>
              </a:xfrm>
              <a:custGeom>
                <a:rect b="b" l="l" r="r" t="t"/>
                <a:pathLst>
                  <a:path extrusionOk="0" h="1402" w="1987">
                    <a:moveTo>
                      <a:pt x="1014" y="1"/>
                    </a:moveTo>
                    <a:cubicBezTo>
                      <a:pt x="964" y="1"/>
                      <a:pt x="911" y="6"/>
                      <a:pt x="856" y="17"/>
                    </a:cubicBezTo>
                    <a:cubicBezTo>
                      <a:pt x="1" y="188"/>
                      <a:pt x="268" y="1402"/>
                      <a:pt x="1007" y="1402"/>
                    </a:cubicBezTo>
                    <a:cubicBezTo>
                      <a:pt x="1056" y="1402"/>
                      <a:pt x="1107" y="1397"/>
                      <a:pt x="1160" y="1385"/>
                    </a:cubicBezTo>
                    <a:cubicBezTo>
                      <a:pt x="1987" y="1214"/>
                      <a:pt x="1771" y="1"/>
                      <a:pt x="101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
              <p:cNvSpPr/>
              <p:nvPr/>
            </p:nvSpPr>
            <p:spPr>
              <a:xfrm>
                <a:off x="1186450" y="3506300"/>
                <a:ext cx="12200" cy="11700"/>
              </a:xfrm>
              <a:custGeom>
                <a:rect b="b" l="l" r="r" t="t"/>
                <a:pathLst>
                  <a:path extrusionOk="0" h="468" w="488">
                    <a:moveTo>
                      <a:pt x="237" y="1"/>
                    </a:moveTo>
                    <a:cubicBezTo>
                      <a:pt x="220" y="1"/>
                      <a:pt x="203" y="2"/>
                      <a:pt x="183" y="5"/>
                    </a:cubicBezTo>
                    <a:cubicBezTo>
                      <a:pt x="92" y="36"/>
                      <a:pt x="62" y="97"/>
                      <a:pt x="31" y="97"/>
                    </a:cubicBezTo>
                    <a:cubicBezTo>
                      <a:pt x="1" y="127"/>
                      <a:pt x="1" y="188"/>
                      <a:pt x="31" y="279"/>
                    </a:cubicBezTo>
                    <a:cubicBezTo>
                      <a:pt x="58" y="384"/>
                      <a:pt x="84" y="467"/>
                      <a:pt x="230" y="467"/>
                    </a:cubicBezTo>
                    <a:cubicBezTo>
                      <a:pt x="252" y="467"/>
                      <a:pt x="277" y="465"/>
                      <a:pt x="305" y="461"/>
                    </a:cubicBezTo>
                    <a:cubicBezTo>
                      <a:pt x="366" y="431"/>
                      <a:pt x="396" y="400"/>
                      <a:pt x="457" y="400"/>
                    </a:cubicBezTo>
                    <a:cubicBezTo>
                      <a:pt x="487" y="340"/>
                      <a:pt x="487" y="279"/>
                      <a:pt x="457" y="188"/>
                    </a:cubicBezTo>
                    <a:cubicBezTo>
                      <a:pt x="402" y="106"/>
                      <a:pt x="372" y="1"/>
                      <a:pt x="23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
              <p:cNvSpPr/>
              <p:nvPr/>
            </p:nvSpPr>
            <p:spPr>
              <a:xfrm>
                <a:off x="1245300" y="4110125"/>
                <a:ext cx="48525" cy="35350"/>
              </a:xfrm>
              <a:custGeom>
                <a:rect b="b" l="l" r="r" t="t"/>
                <a:pathLst>
                  <a:path extrusionOk="0" h="1414" w="1941">
                    <a:moveTo>
                      <a:pt x="991" y="0"/>
                    </a:moveTo>
                    <a:cubicBezTo>
                      <a:pt x="942" y="0"/>
                      <a:pt x="891" y="5"/>
                      <a:pt x="838" y="17"/>
                    </a:cubicBezTo>
                    <a:cubicBezTo>
                      <a:pt x="0" y="240"/>
                      <a:pt x="215" y="1413"/>
                      <a:pt x="939" y="1413"/>
                    </a:cubicBezTo>
                    <a:cubicBezTo>
                      <a:pt x="1003" y="1413"/>
                      <a:pt x="1071" y="1404"/>
                      <a:pt x="1142" y="1385"/>
                    </a:cubicBezTo>
                    <a:cubicBezTo>
                      <a:pt x="1940" y="1214"/>
                      <a:pt x="1723" y="0"/>
                      <a:pt x="99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
              <p:cNvSpPr/>
              <p:nvPr/>
            </p:nvSpPr>
            <p:spPr>
              <a:xfrm>
                <a:off x="1263200" y="4121800"/>
                <a:ext cx="12200" cy="11700"/>
              </a:xfrm>
              <a:custGeom>
                <a:rect b="b" l="l" r="r" t="t"/>
                <a:pathLst>
                  <a:path extrusionOk="0" h="468" w="488">
                    <a:moveTo>
                      <a:pt x="238" y="1"/>
                    </a:moveTo>
                    <a:cubicBezTo>
                      <a:pt x="221" y="1"/>
                      <a:pt x="203" y="2"/>
                      <a:pt x="183" y="6"/>
                    </a:cubicBezTo>
                    <a:cubicBezTo>
                      <a:pt x="31" y="36"/>
                      <a:pt x="1" y="158"/>
                      <a:pt x="31" y="279"/>
                    </a:cubicBezTo>
                    <a:cubicBezTo>
                      <a:pt x="58" y="385"/>
                      <a:pt x="107" y="468"/>
                      <a:pt x="239" y="468"/>
                    </a:cubicBezTo>
                    <a:cubicBezTo>
                      <a:pt x="259" y="468"/>
                      <a:pt x="281" y="466"/>
                      <a:pt x="305" y="462"/>
                    </a:cubicBezTo>
                    <a:cubicBezTo>
                      <a:pt x="366" y="431"/>
                      <a:pt x="426" y="401"/>
                      <a:pt x="457" y="401"/>
                    </a:cubicBezTo>
                    <a:cubicBezTo>
                      <a:pt x="487" y="340"/>
                      <a:pt x="487" y="279"/>
                      <a:pt x="457" y="188"/>
                    </a:cubicBezTo>
                    <a:cubicBezTo>
                      <a:pt x="430" y="107"/>
                      <a:pt x="378" y="1"/>
                      <a:pt x="23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
              <p:cNvSpPr/>
              <p:nvPr/>
            </p:nvSpPr>
            <p:spPr>
              <a:xfrm>
                <a:off x="416500" y="4683825"/>
                <a:ext cx="48225" cy="35050"/>
              </a:xfrm>
              <a:custGeom>
                <a:rect b="b" l="l" r="r" t="t"/>
                <a:pathLst>
                  <a:path extrusionOk="0" h="1402" w="1929">
                    <a:moveTo>
                      <a:pt x="956" y="1"/>
                    </a:moveTo>
                    <a:cubicBezTo>
                      <a:pt x="906" y="1"/>
                      <a:pt x="853" y="6"/>
                      <a:pt x="798" y="17"/>
                    </a:cubicBezTo>
                    <a:cubicBezTo>
                      <a:pt x="0" y="188"/>
                      <a:pt x="191" y="1402"/>
                      <a:pt x="945" y="1402"/>
                    </a:cubicBezTo>
                    <a:cubicBezTo>
                      <a:pt x="995" y="1402"/>
                      <a:pt x="1047" y="1397"/>
                      <a:pt x="1102" y="1385"/>
                    </a:cubicBezTo>
                    <a:cubicBezTo>
                      <a:pt x="1929" y="1214"/>
                      <a:pt x="1713" y="1"/>
                      <a:pt x="95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
              <p:cNvSpPr/>
              <p:nvPr/>
            </p:nvSpPr>
            <p:spPr>
              <a:xfrm>
                <a:off x="434925" y="4695525"/>
                <a:ext cx="12175" cy="11700"/>
              </a:xfrm>
              <a:custGeom>
                <a:rect b="b" l="l" r="r" t="t"/>
                <a:pathLst>
                  <a:path extrusionOk="0" h="468" w="487">
                    <a:moveTo>
                      <a:pt x="229" y="1"/>
                    </a:moveTo>
                    <a:cubicBezTo>
                      <a:pt x="215" y="1"/>
                      <a:pt x="199" y="2"/>
                      <a:pt x="183" y="5"/>
                    </a:cubicBezTo>
                    <a:cubicBezTo>
                      <a:pt x="31" y="36"/>
                      <a:pt x="0" y="157"/>
                      <a:pt x="31" y="279"/>
                    </a:cubicBezTo>
                    <a:cubicBezTo>
                      <a:pt x="57" y="385"/>
                      <a:pt x="107" y="467"/>
                      <a:pt x="239" y="467"/>
                    </a:cubicBezTo>
                    <a:cubicBezTo>
                      <a:pt x="259" y="467"/>
                      <a:pt x="280" y="465"/>
                      <a:pt x="304" y="461"/>
                    </a:cubicBezTo>
                    <a:cubicBezTo>
                      <a:pt x="365" y="431"/>
                      <a:pt x="426" y="401"/>
                      <a:pt x="456" y="401"/>
                    </a:cubicBezTo>
                    <a:cubicBezTo>
                      <a:pt x="487" y="340"/>
                      <a:pt x="487" y="279"/>
                      <a:pt x="456" y="188"/>
                    </a:cubicBezTo>
                    <a:cubicBezTo>
                      <a:pt x="429" y="106"/>
                      <a:pt x="354" y="1"/>
                      <a:pt x="22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
              <p:cNvSpPr/>
              <p:nvPr/>
            </p:nvSpPr>
            <p:spPr>
              <a:xfrm>
                <a:off x="472425" y="3696725"/>
                <a:ext cx="48550" cy="35375"/>
              </a:xfrm>
              <a:custGeom>
                <a:rect b="b" l="l" r="r" t="t"/>
                <a:pathLst>
                  <a:path extrusionOk="0" h="1415" w="1942">
                    <a:moveTo>
                      <a:pt x="968" y="1"/>
                    </a:moveTo>
                    <a:cubicBezTo>
                      <a:pt x="918" y="1"/>
                      <a:pt x="865" y="6"/>
                      <a:pt x="811" y="18"/>
                    </a:cubicBezTo>
                    <a:cubicBezTo>
                      <a:pt x="1" y="241"/>
                      <a:pt x="192" y="1414"/>
                      <a:pt x="912" y="1414"/>
                    </a:cubicBezTo>
                    <a:cubicBezTo>
                      <a:pt x="975" y="1414"/>
                      <a:pt x="1043" y="1405"/>
                      <a:pt x="1115" y="1385"/>
                    </a:cubicBezTo>
                    <a:cubicBezTo>
                      <a:pt x="1941" y="1214"/>
                      <a:pt x="1725" y="1"/>
                      <a:pt x="96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
              <p:cNvSpPr/>
              <p:nvPr/>
            </p:nvSpPr>
            <p:spPr>
              <a:xfrm>
                <a:off x="491150" y="3709675"/>
                <a:ext cx="12200" cy="11925"/>
              </a:xfrm>
              <a:custGeom>
                <a:rect b="b" l="l" r="r" t="t"/>
                <a:pathLst>
                  <a:path extrusionOk="0" h="477" w="488">
                    <a:moveTo>
                      <a:pt x="258" y="0"/>
                    </a:moveTo>
                    <a:cubicBezTo>
                      <a:pt x="236" y="0"/>
                      <a:pt x="211" y="5"/>
                      <a:pt x="183" y="16"/>
                    </a:cubicBezTo>
                    <a:cubicBezTo>
                      <a:pt x="31" y="47"/>
                      <a:pt x="1" y="168"/>
                      <a:pt x="31" y="260"/>
                    </a:cubicBezTo>
                    <a:cubicBezTo>
                      <a:pt x="58" y="368"/>
                      <a:pt x="86" y="477"/>
                      <a:pt x="243" y="477"/>
                    </a:cubicBezTo>
                    <a:cubicBezTo>
                      <a:pt x="262" y="477"/>
                      <a:pt x="282" y="475"/>
                      <a:pt x="305" y="472"/>
                    </a:cubicBezTo>
                    <a:cubicBezTo>
                      <a:pt x="457" y="411"/>
                      <a:pt x="487" y="320"/>
                      <a:pt x="457" y="199"/>
                    </a:cubicBezTo>
                    <a:cubicBezTo>
                      <a:pt x="407" y="99"/>
                      <a:pt x="357" y="0"/>
                      <a:pt x="25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
              <p:cNvSpPr/>
              <p:nvPr/>
            </p:nvSpPr>
            <p:spPr>
              <a:xfrm>
                <a:off x="2548800" y="1391850"/>
                <a:ext cx="48025" cy="35200"/>
              </a:xfrm>
              <a:custGeom>
                <a:rect b="b" l="l" r="r" t="t"/>
                <a:pathLst>
                  <a:path extrusionOk="0" h="1408" w="1921">
                    <a:moveTo>
                      <a:pt x="1002" y="0"/>
                    </a:moveTo>
                    <a:cubicBezTo>
                      <a:pt x="946" y="0"/>
                      <a:pt x="888" y="8"/>
                      <a:pt x="827" y="23"/>
                    </a:cubicBezTo>
                    <a:cubicBezTo>
                      <a:pt x="0" y="194"/>
                      <a:pt x="216" y="1407"/>
                      <a:pt x="973" y="1407"/>
                    </a:cubicBezTo>
                    <a:cubicBezTo>
                      <a:pt x="1023" y="1407"/>
                      <a:pt x="1076" y="1402"/>
                      <a:pt x="1131" y="1391"/>
                    </a:cubicBezTo>
                    <a:cubicBezTo>
                      <a:pt x="1921" y="1193"/>
                      <a:pt x="1716" y="0"/>
                      <a:pt x="100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
              <p:cNvSpPr/>
              <p:nvPr/>
            </p:nvSpPr>
            <p:spPr>
              <a:xfrm>
                <a:off x="2567175" y="1403400"/>
                <a:ext cx="12200" cy="11950"/>
              </a:xfrm>
              <a:custGeom>
                <a:rect b="b" l="l" r="r" t="t"/>
                <a:pathLst>
                  <a:path extrusionOk="0" h="478" w="488">
                    <a:moveTo>
                      <a:pt x="261" y="1"/>
                    </a:moveTo>
                    <a:cubicBezTo>
                      <a:pt x="237" y="1"/>
                      <a:pt x="211" y="6"/>
                      <a:pt x="183" y="17"/>
                    </a:cubicBezTo>
                    <a:cubicBezTo>
                      <a:pt x="31" y="47"/>
                      <a:pt x="1" y="169"/>
                      <a:pt x="31" y="260"/>
                    </a:cubicBezTo>
                    <a:cubicBezTo>
                      <a:pt x="58" y="369"/>
                      <a:pt x="110" y="477"/>
                      <a:pt x="251" y="477"/>
                    </a:cubicBezTo>
                    <a:cubicBezTo>
                      <a:pt x="268" y="477"/>
                      <a:pt x="286" y="476"/>
                      <a:pt x="305" y="473"/>
                    </a:cubicBezTo>
                    <a:cubicBezTo>
                      <a:pt x="457" y="412"/>
                      <a:pt x="487" y="321"/>
                      <a:pt x="457" y="199"/>
                    </a:cubicBezTo>
                    <a:cubicBezTo>
                      <a:pt x="432" y="100"/>
                      <a:pt x="367" y="1"/>
                      <a:pt x="26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
              <p:cNvSpPr/>
              <p:nvPr/>
            </p:nvSpPr>
            <p:spPr>
              <a:xfrm>
                <a:off x="-546600" y="-75350"/>
                <a:ext cx="47825" cy="35350"/>
              </a:xfrm>
              <a:custGeom>
                <a:rect b="b" l="l" r="r" t="t"/>
                <a:pathLst>
                  <a:path extrusionOk="0" h="1414" w="1913">
                    <a:moveTo>
                      <a:pt x="963" y="0"/>
                    </a:moveTo>
                    <a:cubicBezTo>
                      <a:pt x="915" y="0"/>
                      <a:pt x="864" y="6"/>
                      <a:pt x="811" y="17"/>
                    </a:cubicBezTo>
                    <a:cubicBezTo>
                      <a:pt x="1" y="240"/>
                      <a:pt x="192" y="1414"/>
                      <a:pt x="912" y="1414"/>
                    </a:cubicBezTo>
                    <a:cubicBezTo>
                      <a:pt x="976" y="1414"/>
                      <a:pt x="1043" y="1404"/>
                      <a:pt x="1115" y="1385"/>
                    </a:cubicBezTo>
                    <a:cubicBezTo>
                      <a:pt x="1913" y="1214"/>
                      <a:pt x="1695" y="0"/>
                      <a:pt x="96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
              <p:cNvSpPr/>
              <p:nvPr/>
            </p:nvSpPr>
            <p:spPr>
              <a:xfrm>
                <a:off x="-528625" y="-63650"/>
                <a:ext cx="12200" cy="11950"/>
              </a:xfrm>
              <a:custGeom>
                <a:rect b="b" l="l" r="r" t="t"/>
                <a:pathLst>
                  <a:path extrusionOk="0" h="478" w="488">
                    <a:moveTo>
                      <a:pt x="229" y="0"/>
                    </a:moveTo>
                    <a:cubicBezTo>
                      <a:pt x="215" y="0"/>
                      <a:pt x="199" y="2"/>
                      <a:pt x="183" y="5"/>
                    </a:cubicBezTo>
                    <a:cubicBezTo>
                      <a:pt x="31" y="66"/>
                      <a:pt x="1" y="157"/>
                      <a:pt x="31" y="278"/>
                    </a:cubicBezTo>
                    <a:cubicBezTo>
                      <a:pt x="81" y="378"/>
                      <a:pt x="110" y="477"/>
                      <a:pt x="219" y="477"/>
                    </a:cubicBezTo>
                    <a:cubicBezTo>
                      <a:pt x="243" y="477"/>
                      <a:pt x="271" y="472"/>
                      <a:pt x="305" y="461"/>
                    </a:cubicBezTo>
                    <a:cubicBezTo>
                      <a:pt x="396" y="430"/>
                      <a:pt x="426" y="400"/>
                      <a:pt x="457" y="400"/>
                    </a:cubicBezTo>
                    <a:cubicBezTo>
                      <a:pt x="487" y="370"/>
                      <a:pt x="487" y="278"/>
                      <a:pt x="457" y="218"/>
                    </a:cubicBezTo>
                    <a:cubicBezTo>
                      <a:pt x="429" y="109"/>
                      <a:pt x="354" y="0"/>
                      <a:pt x="22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16" name="Shape 1116"/>
        <p:cNvGrpSpPr/>
        <p:nvPr/>
      </p:nvGrpSpPr>
      <p:grpSpPr>
        <a:xfrm>
          <a:off x="0" y="0"/>
          <a:ext cx="0" cy="0"/>
          <a:chOff x="0" y="0"/>
          <a:chExt cx="0" cy="0"/>
        </a:xfrm>
      </p:grpSpPr>
      <p:grpSp>
        <p:nvGrpSpPr>
          <p:cNvPr id="1117" name="Google Shape;1117;p5"/>
          <p:cNvGrpSpPr/>
          <p:nvPr/>
        </p:nvGrpSpPr>
        <p:grpSpPr>
          <a:xfrm rot="-7965303">
            <a:off x="2142520" y="1164230"/>
            <a:ext cx="7707067" cy="7263594"/>
            <a:chOff x="2905900" y="1175475"/>
            <a:chExt cx="7706675" cy="7263225"/>
          </a:xfrm>
        </p:grpSpPr>
        <p:sp>
          <p:nvSpPr>
            <p:cNvPr id="1118" name="Google Shape;1118;p5"/>
            <p:cNvSpPr/>
            <p:nvPr/>
          </p:nvSpPr>
          <p:spPr>
            <a:xfrm>
              <a:off x="2928900" y="2844350"/>
              <a:ext cx="6739500" cy="5594350"/>
            </a:xfrm>
            <a:custGeom>
              <a:rect b="b" l="l" r="r" t="t"/>
              <a:pathLst>
                <a:path extrusionOk="0" h="223774" w="269580">
                  <a:moveTo>
                    <a:pt x="174016" y="46210"/>
                  </a:moveTo>
                  <a:lnTo>
                    <a:pt x="216965" y="64022"/>
                  </a:lnTo>
                  <a:lnTo>
                    <a:pt x="161979" y="65268"/>
                  </a:lnTo>
                  <a:lnTo>
                    <a:pt x="174016" y="46210"/>
                  </a:lnTo>
                  <a:close/>
                  <a:moveTo>
                    <a:pt x="106172" y="18003"/>
                  </a:moveTo>
                  <a:lnTo>
                    <a:pt x="173681" y="46058"/>
                  </a:lnTo>
                  <a:lnTo>
                    <a:pt x="161523" y="65298"/>
                  </a:lnTo>
                  <a:lnTo>
                    <a:pt x="158970" y="65359"/>
                  </a:lnTo>
                  <a:lnTo>
                    <a:pt x="106172" y="18003"/>
                  </a:lnTo>
                  <a:close/>
                  <a:moveTo>
                    <a:pt x="105777" y="18185"/>
                  </a:moveTo>
                  <a:lnTo>
                    <a:pt x="158362" y="65359"/>
                  </a:lnTo>
                  <a:lnTo>
                    <a:pt x="117875" y="66271"/>
                  </a:lnTo>
                  <a:lnTo>
                    <a:pt x="105777" y="18185"/>
                  </a:lnTo>
                  <a:close/>
                  <a:moveTo>
                    <a:pt x="161249" y="65694"/>
                  </a:moveTo>
                  <a:lnTo>
                    <a:pt x="160581" y="66788"/>
                  </a:lnTo>
                  <a:lnTo>
                    <a:pt x="159395" y="65724"/>
                  </a:lnTo>
                  <a:lnTo>
                    <a:pt x="161249" y="65694"/>
                  </a:lnTo>
                  <a:close/>
                  <a:moveTo>
                    <a:pt x="105291" y="18003"/>
                  </a:moveTo>
                  <a:lnTo>
                    <a:pt x="117449" y="66302"/>
                  </a:lnTo>
                  <a:lnTo>
                    <a:pt x="91127" y="66909"/>
                  </a:lnTo>
                  <a:lnTo>
                    <a:pt x="105291" y="18003"/>
                  </a:lnTo>
                  <a:close/>
                  <a:moveTo>
                    <a:pt x="92312" y="48915"/>
                  </a:moveTo>
                  <a:lnTo>
                    <a:pt x="90671" y="66940"/>
                  </a:lnTo>
                  <a:cubicBezTo>
                    <a:pt x="90671" y="67061"/>
                    <a:pt x="90731" y="67153"/>
                    <a:pt x="90823" y="67183"/>
                  </a:cubicBezTo>
                  <a:lnTo>
                    <a:pt x="90853" y="67183"/>
                  </a:lnTo>
                  <a:lnTo>
                    <a:pt x="92525" y="76302"/>
                  </a:lnTo>
                  <a:lnTo>
                    <a:pt x="65868" y="72107"/>
                  </a:lnTo>
                  <a:lnTo>
                    <a:pt x="92312" y="48915"/>
                  </a:lnTo>
                  <a:close/>
                  <a:moveTo>
                    <a:pt x="117571" y="66697"/>
                  </a:moveTo>
                  <a:lnTo>
                    <a:pt x="121097" y="80770"/>
                  </a:lnTo>
                  <a:lnTo>
                    <a:pt x="92981" y="76362"/>
                  </a:lnTo>
                  <a:lnTo>
                    <a:pt x="91309" y="67305"/>
                  </a:lnTo>
                  <a:lnTo>
                    <a:pt x="117571" y="66697"/>
                  </a:lnTo>
                  <a:close/>
                  <a:moveTo>
                    <a:pt x="35411" y="44204"/>
                  </a:moveTo>
                  <a:lnTo>
                    <a:pt x="65047" y="71955"/>
                  </a:lnTo>
                  <a:lnTo>
                    <a:pt x="11855" y="84812"/>
                  </a:lnTo>
                  <a:lnTo>
                    <a:pt x="11855" y="84812"/>
                  </a:lnTo>
                  <a:lnTo>
                    <a:pt x="35411" y="44204"/>
                  </a:lnTo>
                  <a:close/>
                  <a:moveTo>
                    <a:pt x="66932" y="72685"/>
                  </a:moveTo>
                  <a:lnTo>
                    <a:pt x="92677" y="76727"/>
                  </a:lnTo>
                  <a:lnTo>
                    <a:pt x="94592" y="87244"/>
                  </a:lnTo>
                  <a:lnTo>
                    <a:pt x="66932" y="72685"/>
                  </a:lnTo>
                  <a:close/>
                  <a:moveTo>
                    <a:pt x="65503" y="72381"/>
                  </a:moveTo>
                  <a:lnTo>
                    <a:pt x="65625" y="72502"/>
                  </a:lnTo>
                  <a:lnTo>
                    <a:pt x="94196" y="87518"/>
                  </a:lnTo>
                  <a:lnTo>
                    <a:pt x="44682" y="80861"/>
                  </a:lnTo>
                  <a:lnTo>
                    <a:pt x="65503" y="72381"/>
                  </a:lnTo>
                  <a:close/>
                  <a:moveTo>
                    <a:pt x="93011" y="76818"/>
                  </a:moveTo>
                  <a:lnTo>
                    <a:pt x="120124" y="81043"/>
                  </a:lnTo>
                  <a:lnTo>
                    <a:pt x="94987" y="87518"/>
                  </a:lnTo>
                  <a:lnTo>
                    <a:pt x="93011" y="76818"/>
                  </a:lnTo>
                  <a:close/>
                  <a:moveTo>
                    <a:pt x="45047" y="81317"/>
                  </a:moveTo>
                  <a:lnTo>
                    <a:pt x="93984" y="87882"/>
                  </a:lnTo>
                  <a:lnTo>
                    <a:pt x="70062" y="96788"/>
                  </a:lnTo>
                  <a:cubicBezTo>
                    <a:pt x="70062" y="96728"/>
                    <a:pt x="70032" y="96667"/>
                    <a:pt x="69971" y="96636"/>
                  </a:cubicBezTo>
                  <a:lnTo>
                    <a:pt x="45047" y="81317"/>
                  </a:lnTo>
                  <a:close/>
                  <a:moveTo>
                    <a:pt x="160702" y="67396"/>
                  </a:moveTo>
                  <a:lnTo>
                    <a:pt x="177116" y="82198"/>
                  </a:lnTo>
                  <a:lnTo>
                    <a:pt x="141614" y="97579"/>
                  </a:lnTo>
                  <a:lnTo>
                    <a:pt x="160702" y="67396"/>
                  </a:lnTo>
                  <a:close/>
                  <a:moveTo>
                    <a:pt x="120580" y="81347"/>
                  </a:moveTo>
                  <a:lnTo>
                    <a:pt x="104379" y="102168"/>
                  </a:lnTo>
                  <a:lnTo>
                    <a:pt x="95230" y="87852"/>
                  </a:lnTo>
                  <a:lnTo>
                    <a:pt x="120580" y="81347"/>
                  </a:lnTo>
                  <a:close/>
                  <a:moveTo>
                    <a:pt x="94835" y="88004"/>
                  </a:moveTo>
                  <a:lnTo>
                    <a:pt x="104105" y="102503"/>
                  </a:lnTo>
                  <a:lnTo>
                    <a:pt x="103619" y="103171"/>
                  </a:lnTo>
                  <a:lnTo>
                    <a:pt x="70883" y="96940"/>
                  </a:lnTo>
                  <a:lnTo>
                    <a:pt x="94835" y="88004"/>
                  </a:lnTo>
                  <a:close/>
                  <a:moveTo>
                    <a:pt x="104349" y="102898"/>
                  </a:moveTo>
                  <a:lnTo>
                    <a:pt x="104653" y="103354"/>
                  </a:lnTo>
                  <a:lnTo>
                    <a:pt x="104075" y="103232"/>
                  </a:lnTo>
                  <a:lnTo>
                    <a:pt x="104349" y="102898"/>
                  </a:lnTo>
                  <a:close/>
                  <a:moveTo>
                    <a:pt x="158818" y="65815"/>
                  </a:moveTo>
                  <a:lnTo>
                    <a:pt x="160338" y="67183"/>
                  </a:lnTo>
                  <a:lnTo>
                    <a:pt x="140884" y="97913"/>
                  </a:lnTo>
                  <a:cubicBezTo>
                    <a:pt x="140854" y="98004"/>
                    <a:pt x="140854" y="98095"/>
                    <a:pt x="140884" y="98156"/>
                  </a:cubicBezTo>
                  <a:lnTo>
                    <a:pt x="140945" y="98186"/>
                  </a:lnTo>
                  <a:lnTo>
                    <a:pt x="140854" y="98186"/>
                  </a:lnTo>
                  <a:lnTo>
                    <a:pt x="110428" y="104448"/>
                  </a:lnTo>
                  <a:lnTo>
                    <a:pt x="105169" y="103445"/>
                  </a:lnTo>
                  <a:lnTo>
                    <a:pt x="104622" y="102533"/>
                  </a:lnTo>
                  <a:lnTo>
                    <a:pt x="121218" y="81195"/>
                  </a:lnTo>
                  <a:lnTo>
                    <a:pt x="121401" y="81165"/>
                  </a:lnTo>
                  <a:cubicBezTo>
                    <a:pt x="121522" y="81104"/>
                    <a:pt x="121583" y="81013"/>
                    <a:pt x="121553" y="80922"/>
                  </a:cubicBezTo>
                  <a:lnTo>
                    <a:pt x="117996" y="66727"/>
                  </a:lnTo>
                  <a:lnTo>
                    <a:pt x="158818" y="65815"/>
                  </a:lnTo>
                  <a:close/>
                  <a:moveTo>
                    <a:pt x="105473" y="103931"/>
                  </a:moveTo>
                  <a:lnTo>
                    <a:pt x="109394" y="104691"/>
                  </a:lnTo>
                  <a:lnTo>
                    <a:pt x="106355" y="105299"/>
                  </a:lnTo>
                  <a:lnTo>
                    <a:pt x="105473" y="103931"/>
                  </a:lnTo>
                  <a:close/>
                  <a:moveTo>
                    <a:pt x="103771" y="103567"/>
                  </a:moveTo>
                  <a:lnTo>
                    <a:pt x="104926" y="103810"/>
                  </a:lnTo>
                  <a:lnTo>
                    <a:pt x="105899" y="105360"/>
                  </a:lnTo>
                  <a:lnTo>
                    <a:pt x="101735" y="106241"/>
                  </a:lnTo>
                  <a:lnTo>
                    <a:pt x="103771" y="103567"/>
                  </a:lnTo>
                  <a:close/>
                  <a:moveTo>
                    <a:pt x="218029" y="64903"/>
                  </a:moveTo>
                  <a:lnTo>
                    <a:pt x="209244" y="110466"/>
                  </a:lnTo>
                  <a:lnTo>
                    <a:pt x="209214" y="110406"/>
                  </a:lnTo>
                  <a:lnTo>
                    <a:pt x="177876" y="82290"/>
                  </a:lnTo>
                  <a:lnTo>
                    <a:pt x="218029" y="64903"/>
                  </a:lnTo>
                  <a:close/>
                  <a:moveTo>
                    <a:pt x="140854" y="98551"/>
                  </a:moveTo>
                  <a:lnTo>
                    <a:pt x="154532" y="112837"/>
                  </a:lnTo>
                  <a:lnTo>
                    <a:pt x="154532" y="112837"/>
                  </a:lnTo>
                  <a:lnTo>
                    <a:pt x="111461" y="104630"/>
                  </a:lnTo>
                  <a:lnTo>
                    <a:pt x="140854" y="98551"/>
                  </a:lnTo>
                  <a:close/>
                  <a:moveTo>
                    <a:pt x="69971" y="97092"/>
                  </a:moveTo>
                  <a:cubicBezTo>
                    <a:pt x="70001" y="97123"/>
                    <a:pt x="70032" y="97153"/>
                    <a:pt x="70093" y="97183"/>
                  </a:cubicBezTo>
                  <a:lnTo>
                    <a:pt x="103346" y="103536"/>
                  </a:lnTo>
                  <a:lnTo>
                    <a:pt x="101127" y="106393"/>
                  </a:lnTo>
                  <a:lnTo>
                    <a:pt x="59089" y="115056"/>
                  </a:lnTo>
                  <a:lnTo>
                    <a:pt x="69971" y="97092"/>
                  </a:lnTo>
                  <a:close/>
                  <a:moveTo>
                    <a:pt x="100701" y="106880"/>
                  </a:moveTo>
                  <a:lnTo>
                    <a:pt x="86294" y="125421"/>
                  </a:lnTo>
                  <a:lnTo>
                    <a:pt x="59667" y="115360"/>
                  </a:lnTo>
                  <a:lnTo>
                    <a:pt x="100701" y="106880"/>
                  </a:lnTo>
                  <a:close/>
                  <a:moveTo>
                    <a:pt x="63466" y="72745"/>
                  </a:moveTo>
                  <a:lnTo>
                    <a:pt x="43922" y="80709"/>
                  </a:lnTo>
                  <a:cubicBezTo>
                    <a:pt x="43922" y="80739"/>
                    <a:pt x="43922" y="80739"/>
                    <a:pt x="43892" y="80739"/>
                  </a:cubicBezTo>
                  <a:lnTo>
                    <a:pt x="43740" y="80709"/>
                  </a:lnTo>
                  <a:cubicBezTo>
                    <a:pt x="43618" y="80709"/>
                    <a:pt x="43557" y="80739"/>
                    <a:pt x="43527" y="80861"/>
                  </a:cubicBezTo>
                  <a:lnTo>
                    <a:pt x="30791" y="127397"/>
                  </a:lnTo>
                  <a:lnTo>
                    <a:pt x="12098" y="85177"/>
                  </a:lnTo>
                  <a:lnTo>
                    <a:pt x="63466" y="72745"/>
                  </a:lnTo>
                  <a:close/>
                  <a:moveTo>
                    <a:pt x="110428" y="104874"/>
                  </a:moveTo>
                  <a:lnTo>
                    <a:pt x="154866" y="113323"/>
                  </a:lnTo>
                  <a:lnTo>
                    <a:pt x="147997" y="133689"/>
                  </a:lnTo>
                  <a:lnTo>
                    <a:pt x="119486" y="125907"/>
                  </a:lnTo>
                  <a:lnTo>
                    <a:pt x="119455" y="125877"/>
                  </a:lnTo>
                  <a:lnTo>
                    <a:pt x="106568" y="105664"/>
                  </a:lnTo>
                  <a:lnTo>
                    <a:pt x="110428" y="104874"/>
                  </a:lnTo>
                  <a:close/>
                  <a:moveTo>
                    <a:pt x="106172" y="105725"/>
                  </a:moveTo>
                  <a:lnTo>
                    <a:pt x="119060" y="125907"/>
                  </a:lnTo>
                  <a:lnTo>
                    <a:pt x="96719" y="139707"/>
                  </a:lnTo>
                  <a:lnTo>
                    <a:pt x="86689" y="125603"/>
                  </a:lnTo>
                  <a:lnTo>
                    <a:pt x="101339" y="106728"/>
                  </a:lnTo>
                  <a:lnTo>
                    <a:pt x="106172" y="105725"/>
                  </a:lnTo>
                  <a:close/>
                  <a:moveTo>
                    <a:pt x="191736" y="110041"/>
                  </a:moveTo>
                  <a:lnTo>
                    <a:pt x="209062" y="110770"/>
                  </a:lnTo>
                  <a:lnTo>
                    <a:pt x="181523" y="141379"/>
                  </a:lnTo>
                  <a:lnTo>
                    <a:pt x="191736" y="110041"/>
                  </a:lnTo>
                  <a:close/>
                  <a:moveTo>
                    <a:pt x="177481" y="82533"/>
                  </a:moveTo>
                  <a:lnTo>
                    <a:pt x="208515" y="110345"/>
                  </a:lnTo>
                  <a:lnTo>
                    <a:pt x="191584" y="109615"/>
                  </a:lnTo>
                  <a:cubicBezTo>
                    <a:pt x="191493" y="109615"/>
                    <a:pt x="191402" y="109646"/>
                    <a:pt x="191402" y="109767"/>
                  </a:cubicBezTo>
                  <a:lnTo>
                    <a:pt x="180824" y="142138"/>
                  </a:lnTo>
                  <a:lnTo>
                    <a:pt x="180642" y="142382"/>
                  </a:lnTo>
                  <a:lnTo>
                    <a:pt x="155413" y="113111"/>
                  </a:lnTo>
                  <a:cubicBezTo>
                    <a:pt x="155383" y="113080"/>
                    <a:pt x="155322" y="113080"/>
                    <a:pt x="155292" y="113050"/>
                  </a:cubicBezTo>
                  <a:lnTo>
                    <a:pt x="155231" y="113050"/>
                  </a:lnTo>
                  <a:lnTo>
                    <a:pt x="141097" y="98247"/>
                  </a:lnTo>
                  <a:lnTo>
                    <a:pt x="141188" y="98247"/>
                  </a:lnTo>
                  <a:lnTo>
                    <a:pt x="177481" y="82533"/>
                  </a:lnTo>
                  <a:close/>
                  <a:moveTo>
                    <a:pt x="155261" y="113506"/>
                  </a:moveTo>
                  <a:lnTo>
                    <a:pt x="180308" y="142564"/>
                  </a:lnTo>
                  <a:lnTo>
                    <a:pt x="148392" y="133810"/>
                  </a:lnTo>
                  <a:lnTo>
                    <a:pt x="155261" y="113506"/>
                  </a:lnTo>
                  <a:close/>
                  <a:moveTo>
                    <a:pt x="58785" y="115390"/>
                  </a:moveTo>
                  <a:cubicBezTo>
                    <a:pt x="58816" y="115421"/>
                    <a:pt x="58877" y="115482"/>
                    <a:pt x="58907" y="115482"/>
                  </a:cubicBezTo>
                  <a:lnTo>
                    <a:pt x="86081" y="125755"/>
                  </a:lnTo>
                  <a:lnTo>
                    <a:pt x="49454" y="173902"/>
                  </a:lnTo>
                  <a:lnTo>
                    <a:pt x="31551" y="128552"/>
                  </a:lnTo>
                  <a:lnTo>
                    <a:pt x="58785" y="115390"/>
                  </a:lnTo>
                  <a:close/>
                  <a:moveTo>
                    <a:pt x="96172" y="140831"/>
                  </a:moveTo>
                  <a:lnTo>
                    <a:pt x="92494" y="177093"/>
                  </a:lnTo>
                  <a:lnTo>
                    <a:pt x="50244" y="174358"/>
                  </a:lnTo>
                  <a:lnTo>
                    <a:pt x="96172" y="140831"/>
                  </a:lnTo>
                  <a:close/>
                  <a:moveTo>
                    <a:pt x="86415" y="125907"/>
                  </a:moveTo>
                  <a:lnTo>
                    <a:pt x="96446" y="140041"/>
                  </a:lnTo>
                  <a:lnTo>
                    <a:pt x="96476" y="140102"/>
                  </a:lnTo>
                  <a:cubicBezTo>
                    <a:pt x="96530" y="140138"/>
                    <a:pt x="96573" y="140152"/>
                    <a:pt x="96623" y="140152"/>
                  </a:cubicBezTo>
                  <a:cubicBezTo>
                    <a:pt x="96659" y="140152"/>
                    <a:pt x="96699" y="140145"/>
                    <a:pt x="96750" y="140132"/>
                  </a:cubicBezTo>
                  <a:lnTo>
                    <a:pt x="119151" y="126302"/>
                  </a:lnTo>
                  <a:lnTo>
                    <a:pt x="95291" y="177337"/>
                  </a:lnTo>
                  <a:lnTo>
                    <a:pt x="92859" y="177185"/>
                  </a:lnTo>
                  <a:lnTo>
                    <a:pt x="96598" y="140467"/>
                  </a:lnTo>
                  <a:cubicBezTo>
                    <a:pt x="96598" y="140406"/>
                    <a:pt x="96567" y="140315"/>
                    <a:pt x="96476" y="140284"/>
                  </a:cubicBezTo>
                  <a:cubicBezTo>
                    <a:pt x="96446" y="140269"/>
                    <a:pt x="96408" y="140262"/>
                    <a:pt x="96370" y="140262"/>
                  </a:cubicBezTo>
                  <a:cubicBezTo>
                    <a:pt x="96332" y="140262"/>
                    <a:pt x="96294" y="140269"/>
                    <a:pt x="96263" y="140284"/>
                  </a:cubicBezTo>
                  <a:lnTo>
                    <a:pt x="49606" y="174327"/>
                  </a:lnTo>
                  <a:lnTo>
                    <a:pt x="86415" y="125907"/>
                  </a:lnTo>
                  <a:close/>
                  <a:moveTo>
                    <a:pt x="119577" y="126333"/>
                  </a:moveTo>
                  <a:lnTo>
                    <a:pt x="147845" y="134084"/>
                  </a:lnTo>
                  <a:lnTo>
                    <a:pt x="135413" y="170893"/>
                  </a:lnTo>
                  <a:lnTo>
                    <a:pt x="95716" y="177397"/>
                  </a:lnTo>
                  <a:lnTo>
                    <a:pt x="119577" y="126333"/>
                  </a:lnTo>
                  <a:close/>
                  <a:moveTo>
                    <a:pt x="92829" y="177549"/>
                  </a:moveTo>
                  <a:lnTo>
                    <a:pt x="95412" y="177701"/>
                  </a:lnTo>
                  <a:cubicBezTo>
                    <a:pt x="95443" y="177701"/>
                    <a:pt x="95534" y="177701"/>
                    <a:pt x="95564" y="177671"/>
                  </a:cubicBezTo>
                  <a:cubicBezTo>
                    <a:pt x="95564" y="177701"/>
                    <a:pt x="95595" y="177732"/>
                    <a:pt x="95655" y="177762"/>
                  </a:cubicBezTo>
                  <a:lnTo>
                    <a:pt x="121127" y="192899"/>
                  </a:lnTo>
                  <a:lnTo>
                    <a:pt x="88239" y="223021"/>
                  </a:lnTo>
                  <a:lnTo>
                    <a:pt x="92829" y="177549"/>
                  </a:lnTo>
                  <a:close/>
                  <a:moveTo>
                    <a:pt x="222863" y="1"/>
                  </a:moveTo>
                  <a:cubicBezTo>
                    <a:pt x="222780" y="1"/>
                    <a:pt x="222735" y="55"/>
                    <a:pt x="222710" y="130"/>
                  </a:cubicBezTo>
                  <a:lnTo>
                    <a:pt x="209366" y="33900"/>
                  </a:lnTo>
                  <a:lnTo>
                    <a:pt x="183803" y="30252"/>
                  </a:lnTo>
                  <a:cubicBezTo>
                    <a:pt x="183712" y="30252"/>
                    <a:pt x="183651" y="30283"/>
                    <a:pt x="183590" y="30313"/>
                  </a:cubicBezTo>
                  <a:lnTo>
                    <a:pt x="173924" y="45724"/>
                  </a:lnTo>
                  <a:lnTo>
                    <a:pt x="105382" y="17243"/>
                  </a:lnTo>
                  <a:cubicBezTo>
                    <a:pt x="105342" y="17243"/>
                    <a:pt x="105301" y="17230"/>
                    <a:pt x="105270" y="17230"/>
                  </a:cubicBezTo>
                  <a:cubicBezTo>
                    <a:pt x="105254" y="17230"/>
                    <a:pt x="105240" y="17233"/>
                    <a:pt x="105230" y="17243"/>
                  </a:cubicBezTo>
                  <a:lnTo>
                    <a:pt x="105109" y="17365"/>
                  </a:lnTo>
                  <a:lnTo>
                    <a:pt x="91309" y="64934"/>
                  </a:lnTo>
                  <a:lnTo>
                    <a:pt x="92798" y="48459"/>
                  </a:lnTo>
                  <a:cubicBezTo>
                    <a:pt x="92798" y="48368"/>
                    <a:pt x="92768" y="48307"/>
                    <a:pt x="92677" y="48247"/>
                  </a:cubicBezTo>
                  <a:cubicBezTo>
                    <a:pt x="92654" y="48235"/>
                    <a:pt x="92628" y="48228"/>
                    <a:pt x="92601" y="48228"/>
                  </a:cubicBezTo>
                  <a:cubicBezTo>
                    <a:pt x="92553" y="48228"/>
                    <a:pt x="92502" y="48250"/>
                    <a:pt x="92464" y="48307"/>
                  </a:cubicBezTo>
                  <a:lnTo>
                    <a:pt x="65625" y="71864"/>
                  </a:lnTo>
                  <a:lnTo>
                    <a:pt x="65564" y="71894"/>
                  </a:lnTo>
                  <a:lnTo>
                    <a:pt x="35533" y="43748"/>
                  </a:lnTo>
                  <a:cubicBezTo>
                    <a:pt x="35511" y="43704"/>
                    <a:pt x="35456" y="43675"/>
                    <a:pt x="35416" y="43675"/>
                  </a:cubicBezTo>
                  <a:cubicBezTo>
                    <a:pt x="35401" y="43675"/>
                    <a:pt x="35389" y="43679"/>
                    <a:pt x="35381" y="43687"/>
                  </a:cubicBezTo>
                  <a:cubicBezTo>
                    <a:pt x="35320" y="43687"/>
                    <a:pt x="35259" y="43748"/>
                    <a:pt x="35229" y="43809"/>
                  </a:cubicBezTo>
                  <a:lnTo>
                    <a:pt x="11672" y="84478"/>
                  </a:lnTo>
                  <a:lnTo>
                    <a:pt x="395" y="67365"/>
                  </a:lnTo>
                  <a:cubicBezTo>
                    <a:pt x="374" y="67322"/>
                    <a:pt x="307" y="67279"/>
                    <a:pt x="237" y="67279"/>
                  </a:cubicBezTo>
                  <a:cubicBezTo>
                    <a:pt x="208" y="67279"/>
                    <a:pt x="179" y="67287"/>
                    <a:pt x="152" y="67305"/>
                  </a:cubicBezTo>
                  <a:cubicBezTo>
                    <a:pt x="91" y="67335"/>
                    <a:pt x="0" y="67396"/>
                    <a:pt x="0" y="67487"/>
                  </a:cubicBezTo>
                  <a:lnTo>
                    <a:pt x="3556" y="112898"/>
                  </a:lnTo>
                  <a:cubicBezTo>
                    <a:pt x="3556" y="112989"/>
                    <a:pt x="3648" y="113080"/>
                    <a:pt x="3769" y="113080"/>
                  </a:cubicBezTo>
                  <a:cubicBezTo>
                    <a:pt x="3891" y="113080"/>
                    <a:pt x="3952" y="112959"/>
                    <a:pt x="3952" y="112837"/>
                  </a:cubicBezTo>
                  <a:lnTo>
                    <a:pt x="456" y="68216"/>
                  </a:lnTo>
                  <a:lnTo>
                    <a:pt x="11490" y="84934"/>
                  </a:lnTo>
                  <a:cubicBezTo>
                    <a:pt x="11520" y="84964"/>
                    <a:pt x="11551" y="84995"/>
                    <a:pt x="11642" y="84995"/>
                  </a:cubicBezTo>
                  <a:lnTo>
                    <a:pt x="11642" y="85116"/>
                  </a:lnTo>
                  <a:lnTo>
                    <a:pt x="30669" y="128096"/>
                  </a:lnTo>
                  <a:cubicBezTo>
                    <a:pt x="30700" y="128157"/>
                    <a:pt x="30791" y="128187"/>
                    <a:pt x="30852" y="128187"/>
                  </a:cubicBezTo>
                  <a:cubicBezTo>
                    <a:pt x="30943" y="128187"/>
                    <a:pt x="31004" y="128126"/>
                    <a:pt x="31065" y="128035"/>
                  </a:cubicBezTo>
                  <a:lnTo>
                    <a:pt x="43861" y="81165"/>
                  </a:lnTo>
                  <a:lnTo>
                    <a:pt x="44044" y="81195"/>
                  </a:lnTo>
                  <a:lnTo>
                    <a:pt x="69576" y="96879"/>
                  </a:lnTo>
                  <a:lnTo>
                    <a:pt x="58634" y="115026"/>
                  </a:lnTo>
                  <a:lnTo>
                    <a:pt x="31156" y="128278"/>
                  </a:lnTo>
                  <a:cubicBezTo>
                    <a:pt x="31095" y="128309"/>
                    <a:pt x="31004" y="128430"/>
                    <a:pt x="31034" y="128552"/>
                  </a:cubicBezTo>
                  <a:lnTo>
                    <a:pt x="49150" y="174449"/>
                  </a:lnTo>
                  <a:cubicBezTo>
                    <a:pt x="49180" y="174510"/>
                    <a:pt x="49211" y="174540"/>
                    <a:pt x="49272" y="174540"/>
                  </a:cubicBezTo>
                  <a:lnTo>
                    <a:pt x="49393" y="174540"/>
                  </a:lnTo>
                  <a:lnTo>
                    <a:pt x="49393" y="174631"/>
                  </a:lnTo>
                  <a:cubicBezTo>
                    <a:pt x="49454" y="174692"/>
                    <a:pt x="49515" y="174783"/>
                    <a:pt x="49576" y="174783"/>
                  </a:cubicBezTo>
                  <a:lnTo>
                    <a:pt x="92403" y="177549"/>
                  </a:lnTo>
                  <a:lnTo>
                    <a:pt x="87753" y="223568"/>
                  </a:lnTo>
                  <a:cubicBezTo>
                    <a:pt x="87753" y="223629"/>
                    <a:pt x="87783" y="223720"/>
                    <a:pt x="87844" y="223751"/>
                  </a:cubicBezTo>
                  <a:cubicBezTo>
                    <a:pt x="87889" y="223766"/>
                    <a:pt x="87927" y="223773"/>
                    <a:pt x="87962" y="223773"/>
                  </a:cubicBezTo>
                  <a:cubicBezTo>
                    <a:pt x="87996" y="223773"/>
                    <a:pt x="88026" y="223766"/>
                    <a:pt x="88057" y="223751"/>
                  </a:cubicBezTo>
                  <a:cubicBezTo>
                    <a:pt x="88057" y="223751"/>
                    <a:pt x="88087" y="223751"/>
                    <a:pt x="88087" y="223720"/>
                  </a:cubicBezTo>
                  <a:lnTo>
                    <a:pt x="121583" y="193021"/>
                  </a:lnTo>
                  <a:cubicBezTo>
                    <a:pt x="121644" y="192990"/>
                    <a:pt x="121674" y="192899"/>
                    <a:pt x="121674" y="192869"/>
                  </a:cubicBezTo>
                  <a:cubicBezTo>
                    <a:pt x="121674" y="192778"/>
                    <a:pt x="121644" y="192747"/>
                    <a:pt x="121553" y="192717"/>
                  </a:cubicBezTo>
                  <a:lnTo>
                    <a:pt x="96294" y="177732"/>
                  </a:lnTo>
                  <a:lnTo>
                    <a:pt x="135565" y="171288"/>
                  </a:lnTo>
                  <a:cubicBezTo>
                    <a:pt x="135656" y="171288"/>
                    <a:pt x="135687" y="171197"/>
                    <a:pt x="135717" y="171136"/>
                  </a:cubicBezTo>
                  <a:lnTo>
                    <a:pt x="148179" y="134175"/>
                  </a:lnTo>
                  <a:lnTo>
                    <a:pt x="180672" y="143050"/>
                  </a:lnTo>
                  <a:cubicBezTo>
                    <a:pt x="180694" y="143056"/>
                    <a:pt x="180715" y="143058"/>
                    <a:pt x="180736" y="143058"/>
                  </a:cubicBezTo>
                  <a:cubicBezTo>
                    <a:pt x="180833" y="143058"/>
                    <a:pt x="180915" y="143004"/>
                    <a:pt x="180915" y="142929"/>
                  </a:cubicBezTo>
                  <a:lnTo>
                    <a:pt x="181098" y="142290"/>
                  </a:lnTo>
                  <a:lnTo>
                    <a:pt x="209427" y="110801"/>
                  </a:lnTo>
                  <a:cubicBezTo>
                    <a:pt x="209487" y="110770"/>
                    <a:pt x="209487" y="110709"/>
                    <a:pt x="209487" y="110679"/>
                  </a:cubicBezTo>
                  <a:lnTo>
                    <a:pt x="218363" y="64569"/>
                  </a:lnTo>
                  <a:cubicBezTo>
                    <a:pt x="218363" y="64478"/>
                    <a:pt x="218363" y="64417"/>
                    <a:pt x="218302" y="64356"/>
                  </a:cubicBezTo>
                  <a:cubicBezTo>
                    <a:pt x="218238" y="64335"/>
                    <a:pt x="218188" y="64313"/>
                    <a:pt x="218144" y="64313"/>
                  </a:cubicBezTo>
                  <a:cubicBezTo>
                    <a:pt x="218125" y="64313"/>
                    <a:pt x="218107" y="64317"/>
                    <a:pt x="218089" y="64326"/>
                  </a:cubicBezTo>
                  <a:lnTo>
                    <a:pt x="177420" y="81955"/>
                  </a:lnTo>
                  <a:lnTo>
                    <a:pt x="160763" y="67031"/>
                  </a:lnTo>
                  <a:lnTo>
                    <a:pt x="161645" y="65663"/>
                  </a:lnTo>
                  <a:lnTo>
                    <a:pt x="217846" y="64356"/>
                  </a:lnTo>
                  <a:cubicBezTo>
                    <a:pt x="217937" y="64356"/>
                    <a:pt x="218029" y="64295"/>
                    <a:pt x="218029" y="64204"/>
                  </a:cubicBezTo>
                  <a:cubicBezTo>
                    <a:pt x="218029" y="64143"/>
                    <a:pt x="217998" y="64022"/>
                    <a:pt x="217907" y="63991"/>
                  </a:cubicBezTo>
                  <a:lnTo>
                    <a:pt x="174168" y="45815"/>
                  </a:lnTo>
                  <a:lnTo>
                    <a:pt x="183803" y="30617"/>
                  </a:lnTo>
                  <a:lnTo>
                    <a:pt x="209396" y="34265"/>
                  </a:lnTo>
                  <a:cubicBezTo>
                    <a:pt x="209487" y="34265"/>
                    <a:pt x="209579" y="34234"/>
                    <a:pt x="209639" y="34173"/>
                  </a:cubicBezTo>
                  <a:lnTo>
                    <a:pt x="222922" y="434"/>
                  </a:lnTo>
                  <a:lnTo>
                    <a:pt x="269245" y="10252"/>
                  </a:lnTo>
                  <a:cubicBezTo>
                    <a:pt x="269272" y="10265"/>
                    <a:pt x="269297" y="10271"/>
                    <a:pt x="269320" y="10271"/>
                  </a:cubicBezTo>
                  <a:cubicBezTo>
                    <a:pt x="269403" y="10271"/>
                    <a:pt x="269458" y="10195"/>
                    <a:pt x="269458" y="10100"/>
                  </a:cubicBezTo>
                  <a:cubicBezTo>
                    <a:pt x="269580" y="10009"/>
                    <a:pt x="269549" y="9887"/>
                    <a:pt x="269428" y="9857"/>
                  </a:cubicBezTo>
                  <a:lnTo>
                    <a:pt x="222922" y="9"/>
                  </a:lnTo>
                  <a:cubicBezTo>
                    <a:pt x="222901" y="3"/>
                    <a:pt x="222881" y="1"/>
                    <a:pt x="22286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5"/>
            <p:cNvSpPr/>
            <p:nvPr/>
          </p:nvSpPr>
          <p:spPr>
            <a:xfrm>
              <a:off x="3997800" y="4845525"/>
              <a:ext cx="58325" cy="40500"/>
            </a:xfrm>
            <a:custGeom>
              <a:rect b="b" l="l" r="r" t="t"/>
              <a:pathLst>
                <a:path extrusionOk="0" h="1620" w="2333">
                  <a:moveTo>
                    <a:pt x="1112" y="0"/>
                  </a:moveTo>
                  <a:cubicBezTo>
                    <a:pt x="982" y="0"/>
                    <a:pt x="846" y="35"/>
                    <a:pt x="710" y="115"/>
                  </a:cubicBezTo>
                  <a:cubicBezTo>
                    <a:pt x="0" y="571"/>
                    <a:pt x="453" y="1620"/>
                    <a:pt x="1135" y="1620"/>
                  </a:cubicBezTo>
                  <a:cubicBezTo>
                    <a:pt x="1270" y="1620"/>
                    <a:pt x="1415" y="1578"/>
                    <a:pt x="1561" y="1483"/>
                  </a:cubicBezTo>
                  <a:cubicBezTo>
                    <a:pt x="2332" y="1046"/>
                    <a:pt x="1821" y="0"/>
                    <a:pt x="111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5"/>
            <p:cNvSpPr/>
            <p:nvPr/>
          </p:nvSpPr>
          <p:spPr>
            <a:xfrm>
              <a:off x="4372550" y="5700400"/>
              <a:ext cx="58950" cy="40500"/>
            </a:xfrm>
            <a:custGeom>
              <a:rect b="b" l="l" r="r" t="t"/>
              <a:pathLst>
                <a:path extrusionOk="0" h="1620" w="2358">
                  <a:moveTo>
                    <a:pt x="1147" y="0"/>
                  </a:moveTo>
                  <a:cubicBezTo>
                    <a:pt x="1016" y="0"/>
                    <a:pt x="876" y="35"/>
                    <a:pt x="736" y="115"/>
                  </a:cubicBezTo>
                  <a:cubicBezTo>
                    <a:pt x="0" y="571"/>
                    <a:pt x="471" y="1620"/>
                    <a:pt x="1158" y="1620"/>
                  </a:cubicBezTo>
                  <a:cubicBezTo>
                    <a:pt x="1295" y="1620"/>
                    <a:pt x="1440" y="1579"/>
                    <a:pt x="1587" y="1483"/>
                  </a:cubicBezTo>
                  <a:cubicBezTo>
                    <a:pt x="2358" y="1046"/>
                    <a:pt x="1868" y="0"/>
                    <a:pt x="114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5"/>
            <p:cNvSpPr/>
            <p:nvPr/>
          </p:nvSpPr>
          <p:spPr>
            <a:xfrm>
              <a:off x="4647500" y="5247950"/>
              <a:ext cx="58175" cy="40825"/>
            </a:xfrm>
            <a:custGeom>
              <a:rect b="b" l="l" r="r" t="t"/>
              <a:pathLst>
                <a:path extrusionOk="0" h="1633" w="2327">
                  <a:moveTo>
                    <a:pt x="1130" y="1"/>
                  </a:moveTo>
                  <a:cubicBezTo>
                    <a:pt x="995" y="1"/>
                    <a:pt x="853" y="39"/>
                    <a:pt x="710" y="128"/>
                  </a:cubicBezTo>
                  <a:cubicBezTo>
                    <a:pt x="0" y="584"/>
                    <a:pt x="454" y="1633"/>
                    <a:pt x="1135" y="1633"/>
                  </a:cubicBezTo>
                  <a:cubicBezTo>
                    <a:pt x="1271" y="1633"/>
                    <a:pt x="1415" y="1591"/>
                    <a:pt x="1561" y="1495"/>
                  </a:cubicBezTo>
                  <a:cubicBezTo>
                    <a:pt x="2326" y="1037"/>
                    <a:pt x="1830" y="1"/>
                    <a:pt x="113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5"/>
            <p:cNvSpPr/>
            <p:nvPr/>
          </p:nvSpPr>
          <p:spPr>
            <a:xfrm>
              <a:off x="4535925" y="4628950"/>
              <a:ext cx="57675" cy="40525"/>
            </a:xfrm>
            <a:custGeom>
              <a:rect b="b" l="l" r="r" t="t"/>
              <a:pathLst>
                <a:path extrusionOk="0" h="1621" w="2307">
                  <a:moveTo>
                    <a:pt x="1134" y="1"/>
                  </a:moveTo>
                  <a:cubicBezTo>
                    <a:pt x="1006" y="1"/>
                    <a:pt x="872" y="35"/>
                    <a:pt x="736" y="115"/>
                  </a:cubicBezTo>
                  <a:cubicBezTo>
                    <a:pt x="0" y="572"/>
                    <a:pt x="471" y="1620"/>
                    <a:pt x="1158" y="1620"/>
                  </a:cubicBezTo>
                  <a:cubicBezTo>
                    <a:pt x="1295" y="1620"/>
                    <a:pt x="1441" y="1579"/>
                    <a:pt x="1587" y="1483"/>
                  </a:cubicBezTo>
                  <a:cubicBezTo>
                    <a:pt x="2306" y="1046"/>
                    <a:pt x="1831" y="1"/>
                    <a:pt x="113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5"/>
            <p:cNvSpPr/>
            <p:nvPr/>
          </p:nvSpPr>
          <p:spPr>
            <a:xfrm>
              <a:off x="5270550" y="5014675"/>
              <a:ext cx="57600" cy="40775"/>
            </a:xfrm>
            <a:custGeom>
              <a:rect b="b" l="l" r="r" t="t"/>
              <a:pathLst>
                <a:path extrusionOk="0" h="1631" w="2304">
                  <a:moveTo>
                    <a:pt x="1130" y="0"/>
                  </a:moveTo>
                  <a:cubicBezTo>
                    <a:pt x="997" y="0"/>
                    <a:pt x="855" y="39"/>
                    <a:pt x="713" y="127"/>
                  </a:cubicBezTo>
                  <a:cubicBezTo>
                    <a:pt x="1" y="559"/>
                    <a:pt x="459" y="1630"/>
                    <a:pt x="1144" y="1630"/>
                  </a:cubicBezTo>
                  <a:cubicBezTo>
                    <a:pt x="1278" y="1630"/>
                    <a:pt x="1420" y="1589"/>
                    <a:pt x="1564" y="1495"/>
                  </a:cubicBezTo>
                  <a:cubicBezTo>
                    <a:pt x="2303" y="1036"/>
                    <a:pt x="1824" y="0"/>
                    <a:pt x="113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5"/>
            <p:cNvSpPr/>
            <p:nvPr/>
          </p:nvSpPr>
          <p:spPr>
            <a:xfrm>
              <a:off x="5177275" y="4503575"/>
              <a:ext cx="57550" cy="40500"/>
            </a:xfrm>
            <a:custGeom>
              <a:rect b="b" l="l" r="r" t="t"/>
              <a:pathLst>
                <a:path extrusionOk="0" h="1620" w="2302">
                  <a:moveTo>
                    <a:pt x="1133" y="0"/>
                  </a:moveTo>
                  <a:cubicBezTo>
                    <a:pt x="1006" y="0"/>
                    <a:pt x="872" y="35"/>
                    <a:pt x="736" y="115"/>
                  </a:cubicBezTo>
                  <a:cubicBezTo>
                    <a:pt x="0" y="571"/>
                    <a:pt x="449" y="1620"/>
                    <a:pt x="1130" y="1620"/>
                  </a:cubicBezTo>
                  <a:cubicBezTo>
                    <a:pt x="1266" y="1620"/>
                    <a:pt x="1410" y="1578"/>
                    <a:pt x="1556" y="1483"/>
                  </a:cubicBezTo>
                  <a:cubicBezTo>
                    <a:pt x="2302" y="1046"/>
                    <a:pt x="1830" y="0"/>
                    <a:pt x="113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5"/>
            <p:cNvSpPr/>
            <p:nvPr/>
          </p:nvSpPr>
          <p:spPr>
            <a:xfrm>
              <a:off x="5057700" y="5967250"/>
              <a:ext cx="58150" cy="40825"/>
            </a:xfrm>
            <a:custGeom>
              <a:rect b="b" l="l" r="r" t="t"/>
              <a:pathLst>
                <a:path extrusionOk="0" h="1633" w="2326">
                  <a:moveTo>
                    <a:pt x="1153" y="1"/>
                  </a:moveTo>
                  <a:cubicBezTo>
                    <a:pt x="1013" y="1"/>
                    <a:pt x="864" y="43"/>
                    <a:pt x="716" y="140"/>
                  </a:cubicBezTo>
                  <a:cubicBezTo>
                    <a:pt x="0" y="575"/>
                    <a:pt x="467" y="1633"/>
                    <a:pt x="1158" y="1633"/>
                  </a:cubicBezTo>
                  <a:cubicBezTo>
                    <a:pt x="1288" y="1633"/>
                    <a:pt x="1427" y="1595"/>
                    <a:pt x="1567" y="1508"/>
                  </a:cubicBezTo>
                  <a:cubicBezTo>
                    <a:pt x="2325" y="1028"/>
                    <a:pt x="1844" y="1"/>
                    <a:pt x="115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5"/>
            <p:cNvSpPr/>
            <p:nvPr/>
          </p:nvSpPr>
          <p:spPr>
            <a:xfrm>
              <a:off x="5883200" y="5973150"/>
              <a:ext cx="57525" cy="40550"/>
            </a:xfrm>
            <a:custGeom>
              <a:rect b="b" l="l" r="r" t="t"/>
              <a:pathLst>
                <a:path extrusionOk="0" h="1622" w="2301">
                  <a:moveTo>
                    <a:pt x="1130" y="0"/>
                  </a:moveTo>
                  <a:cubicBezTo>
                    <a:pt x="1003" y="0"/>
                    <a:pt x="870" y="36"/>
                    <a:pt x="736" y="117"/>
                  </a:cubicBezTo>
                  <a:cubicBezTo>
                    <a:pt x="1" y="573"/>
                    <a:pt x="450" y="1622"/>
                    <a:pt x="1131" y="1622"/>
                  </a:cubicBezTo>
                  <a:cubicBezTo>
                    <a:pt x="1266" y="1622"/>
                    <a:pt x="1411" y="1581"/>
                    <a:pt x="1557" y="1485"/>
                  </a:cubicBezTo>
                  <a:cubicBezTo>
                    <a:pt x="2300" y="1023"/>
                    <a:pt x="1812" y="0"/>
                    <a:pt x="113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5"/>
            <p:cNvSpPr/>
            <p:nvPr/>
          </p:nvSpPr>
          <p:spPr>
            <a:xfrm>
              <a:off x="5931725" y="4845275"/>
              <a:ext cx="58225" cy="40750"/>
            </a:xfrm>
            <a:custGeom>
              <a:rect b="b" l="l" r="r" t="t"/>
              <a:pathLst>
                <a:path extrusionOk="0" h="1630" w="2329">
                  <a:moveTo>
                    <a:pt x="1134" y="0"/>
                  </a:moveTo>
                  <a:cubicBezTo>
                    <a:pt x="999" y="0"/>
                    <a:pt x="855" y="38"/>
                    <a:pt x="710" y="125"/>
                  </a:cubicBezTo>
                  <a:cubicBezTo>
                    <a:pt x="0" y="581"/>
                    <a:pt x="454" y="1630"/>
                    <a:pt x="1135" y="1630"/>
                  </a:cubicBezTo>
                  <a:cubicBezTo>
                    <a:pt x="1271" y="1630"/>
                    <a:pt x="1415" y="1588"/>
                    <a:pt x="1561" y="1493"/>
                  </a:cubicBezTo>
                  <a:cubicBezTo>
                    <a:pt x="2328" y="1058"/>
                    <a:pt x="1848" y="0"/>
                    <a:pt x="113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5"/>
            <p:cNvSpPr/>
            <p:nvPr/>
          </p:nvSpPr>
          <p:spPr>
            <a:xfrm>
              <a:off x="5286650" y="7263675"/>
              <a:ext cx="57350" cy="41025"/>
            </a:xfrm>
            <a:custGeom>
              <a:rect b="b" l="l" r="r" t="t"/>
              <a:pathLst>
                <a:path extrusionOk="0" h="1641" w="2294">
                  <a:moveTo>
                    <a:pt x="1153" y="1"/>
                  </a:moveTo>
                  <a:cubicBezTo>
                    <a:pt x="1020" y="1"/>
                    <a:pt x="879" y="42"/>
                    <a:pt x="738" y="138"/>
                  </a:cubicBezTo>
                  <a:cubicBezTo>
                    <a:pt x="0" y="570"/>
                    <a:pt x="454" y="1641"/>
                    <a:pt x="1138" y="1641"/>
                  </a:cubicBezTo>
                  <a:cubicBezTo>
                    <a:pt x="1272" y="1641"/>
                    <a:pt x="1414" y="1600"/>
                    <a:pt x="1558" y="1506"/>
                  </a:cubicBezTo>
                  <a:cubicBezTo>
                    <a:pt x="2294" y="1049"/>
                    <a:pt x="1823" y="1"/>
                    <a:pt x="115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5"/>
            <p:cNvSpPr/>
            <p:nvPr/>
          </p:nvSpPr>
          <p:spPr>
            <a:xfrm>
              <a:off x="5314750" y="6321675"/>
              <a:ext cx="58850" cy="40775"/>
            </a:xfrm>
            <a:custGeom>
              <a:rect b="b" l="l" r="r" t="t"/>
              <a:pathLst>
                <a:path extrusionOk="0" h="1631" w="2354">
                  <a:moveTo>
                    <a:pt x="1168" y="1"/>
                  </a:moveTo>
                  <a:cubicBezTo>
                    <a:pt x="1031" y="1"/>
                    <a:pt x="885" y="39"/>
                    <a:pt x="738" y="128"/>
                  </a:cubicBezTo>
                  <a:cubicBezTo>
                    <a:pt x="1" y="560"/>
                    <a:pt x="476" y="1630"/>
                    <a:pt x="1167" y="1630"/>
                  </a:cubicBezTo>
                  <a:cubicBezTo>
                    <a:pt x="1302" y="1630"/>
                    <a:pt x="1445" y="1590"/>
                    <a:pt x="1589" y="1495"/>
                  </a:cubicBezTo>
                  <a:cubicBezTo>
                    <a:pt x="2354" y="1037"/>
                    <a:pt x="1879" y="1"/>
                    <a:pt x="116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5"/>
            <p:cNvSpPr/>
            <p:nvPr/>
          </p:nvSpPr>
          <p:spPr>
            <a:xfrm>
              <a:off x="6292525" y="7103300"/>
              <a:ext cx="58150" cy="40825"/>
            </a:xfrm>
            <a:custGeom>
              <a:rect b="b" l="l" r="r" t="t"/>
              <a:pathLst>
                <a:path extrusionOk="0" h="1633" w="2326">
                  <a:moveTo>
                    <a:pt x="1163" y="0"/>
                  </a:moveTo>
                  <a:cubicBezTo>
                    <a:pt x="1021" y="0"/>
                    <a:pt x="870" y="42"/>
                    <a:pt x="716" y="140"/>
                  </a:cubicBezTo>
                  <a:cubicBezTo>
                    <a:pt x="0" y="574"/>
                    <a:pt x="467" y="1632"/>
                    <a:pt x="1158" y="1632"/>
                  </a:cubicBezTo>
                  <a:cubicBezTo>
                    <a:pt x="1288" y="1632"/>
                    <a:pt x="1427" y="1594"/>
                    <a:pt x="1567" y="1507"/>
                  </a:cubicBezTo>
                  <a:cubicBezTo>
                    <a:pt x="2325" y="1027"/>
                    <a:pt x="1865" y="0"/>
                    <a:pt x="116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5"/>
            <p:cNvSpPr/>
            <p:nvPr/>
          </p:nvSpPr>
          <p:spPr>
            <a:xfrm>
              <a:off x="6776025" y="5652975"/>
              <a:ext cx="57450" cy="40775"/>
            </a:xfrm>
            <a:custGeom>
              <a:rect b="b" l="l" r="r" t="t"/>
              <a:pathLst>
                <a:path extrusionOk="0" h="1631" w="2298">
                  <a:moveTo>
                    <a:pt x="1143" y="1"/>
                  </a:moveTo>
                  <a:cubicBezTo>
                    <a:pt x="1013" y="1"/>
                    <a:pt x="876" y="39"/>
                    <a:pt x="738" y="127"/>
                  </a:cubicBezTo>
                  <a:cubicBezTo>
                    <a:pt x="1" y="560"/>
                    <a:pt x="455" y="1630"/>
                    <a:pt x="1139" y="1630"/>
                  </a:cubicBezTo>
                  <a:cubicBezTo>
                    <a:pt x="1272" y="1630"/>
                    <a:pt x="1415" y="1590"/>
                    <a:pt x="1559" y="1495"/>
                  </a:cubicBezTo>
                  <a:cubicBezTo>
                    <a:pt x="2298" y="1036"/>
                    <a:pt x="1819" y="1"/>
                    <a:pt x="114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5"/>
            <p:cNvSpPr/>
            <p:nvPr/>
          </p:nvSpPr>
          <p:spPr>
            <a:xfrm>
              <a:off x="6423500" y="5285500"/>
              <a:ext cx="58200" cy="40500"/>
            </a:xfrm>
            <a:custGeom>
              <a:rect b="b" l="l" r="r" t="t"/>
              <a:pathLst>
                <a:path extrusionOk="0" h="1620" w="2328">
                  <a:moveTo>
                    <a:pt x="1135" y="0"/>
                  </a:moveTo>
                  <a:cubicBezTo>
                    <a:pt x="1007" y="0"/>
                    <a:pt x="872" y="35"/>
                    <a:pt x="736" y="115"/>
                  </a:cubicBezTo>
                  <a:cubicBezTo>
                    <a:pt x="0" y="571"/>
                    <a:pt x="471" y="1620"/>
                    <a:pt x="1141" y="1620"/>
                  </a:cubicBezTo>
                  <a:cubicBezTo>
                    <a:pt x="1274" y="1620"/>
                    <a:pt x="1415" y="1579"/>
                    <a:pt x="1556" y="1483"/>
                  </a:cubicBezTo>
                  <a:cubicBezTo>
                    <a:pt x="2327" y="1046"/>
                    <a:pt x="1838" y="0"/>
                    <a:pt x="113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5"/>
            <p:cNvSpPr/>
            <p:nvPr/>
          </p:nvSpPr>
          <p:spPr>
            <a:xfrm>
              <a:off x="7421050" y="6393875"/>
              <a:ext cx="57575" cy="40775"/>
            </a:xfrm>
            <a:custGeom>
              <a:rect b="b" l="l" r="r" t="t"/>
              <a:pathLst>
                <a:path extrusionOk="0" h="1631" w="2303">
                  <a:moveTo>
                    <a:pt x="1130" y="0"/>
                  </a:moveTo>
                  <a:cubicBezTo>
                    <a:pt x="997" y="0"/>
                    <a:pt x="855" y="39"/>
                    <a:pt x="713" y="127"/>
                  </a:cubicBezTo>
                  <a:cubicBezTo>
                    <a:pt x="1" y="559"/>
                    <a:pt x="459" y="1630"/>
                    <a:pt x="1144" y="1630"/>
                  </a:cubicBezTo>
                  <a:cubicBezTo>
                    <a:pt x="1277" y="1630"/>
                    <a:pt x="1420" y="1589"/>
                    <a:pt x="1564" y="1495"/>
                  </a:cubicBezTo>
                  <a:cubicBezTo>
                    <a:pt x="2303" y="1036"/>
                    <a:pt x="1824" y="0"/>
                    <a:pt x="113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5"/>
            <p:cNvSpPr/>
            <p:nvPr/>
          </p:nvSpPr>
          <p:spPr>
            <a:xfrm>
              <a:off x="8126400" y="5589200"/>
              <a:ext cx="57600" cy="40775"/>
            </a:xfrm>
            <a:custGeom>
              <a:rect b="b" l="l" r="r" t="t"/>
              <a:pathLst>
                <a:path extrusionOk="0" h="1631" w="2304">
                  <a:moveTo>
                    <a:pt x="1146" y="0"/>
                  </a:moveTo>
                  <a:cubicBezTo>
                    <a:pt x="1015" y="0"/>
                    <a:pt x="876" y="38"/>
                    <a:pt x="736" y="125"/>
                  </a:cubicBezTo>
                  <a:cubicBezTo>
                    <a:pt x="1" y="582"/>
                    <a:pt x="471" y="1630"/>
                    <a:pt x="1159" y="1630"/>
                  </a:cubicBezTo>
                  <a:cubicBezTo>
                    <a:pt x="1296" y="1630"/>
                    <a:pt x="1441" y="1589"/>
                    <a:pt x="1587" y="1493"/>
                  </a:cubicBezTo>
                  <a:cubicBezTo>
                    <a:pt x="2303" y="1058"/>
                    <a:pt x="1836" y="0"/>
                    <a:pt x="114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5"/>
            <p:cNvSpPr/>
            <p:nvPr/>
          </p:nvSpPr>
          <p:spPr>
            <a:xfrm>
              <a:off x="7689425" y="5573200"/>
              <a:ext cx="58850" cy="40750"/>
            </a:xfrm>
            <a:custGeom>
              <a:rect b="b" l="l" r="r" t="t"/>
              <a:pathLst>
                <a:path extrusionOk="0" h="1630" w="2354">
                  <a:moveTo>
                    <a:pt x="1168" y="0"/>
                  </a:moveTo>
                  <a:cubicBezTo>
                    <a:pt x="1031" y="0"/>
                    <a:pt x="885" y="39"/>
                    <a:pt x="738" y="127"/>
                  </a:cubicBezTo>
                  <a:cubicBezTo>
                    <a:pt x="0" y="559"/>
                    <a:pt x="476" y="1630"/>
                    <a:pt x="1167" y="1630"/>
                  </a:cubicBezTo>
                  <a:cubicBezTo>
                    <a:pt x="1302" y="1630"/>
                    <a:pt x="1445" y="1589"/>
                    <a:pt x="1589" y="1495"/>
                  </a:cubicBezTo>
                  <a:cubicBezTo>
                    <a:pt x="2353" y="1036"/>
                    <a:pt x="1879" y="0"/>
                    <a:pt x="116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5"/>
            <p:cNvSpPr/>
            <p:nvPr/>
          </p:nvSpPr>
          <p:spPr>
            <a:xfrm>
              <a:off x="8348175" y="4434425"/>
              <a:ext cx="58325" cy="40500"/>
            </a:xfrm>
            <a:custGeom>
              <a:rect b="b" l="l" r="r" t="t"/>
              <a:pathLst>
                <a:path extrusionOk="0" h="1620" w="2333">
                  <a:moveTo>
                    <a:pt x="1122" y="0"/>
                  </a:moveTo>
                  <a:cubicBezTo>
                    <a:pt x="991" y="0"/>
                    <a:pt x="851" y="35"/>
                    <a:pt x="710" y="115"/>
                  </a:cubicBezTo>
                  <a:cubicBezTo>
                    <a:pt x="1" y="571"/>
                    <a:pt x="454" y="1620"/>
                    <a:pt x="1135" y="1620"/>
                  </a:cubicBezTo>
                  <a:cubicBezTo>
                    <a:pt x="1271" y="1620"/>
                    <a:pt x="1415" y="1578"/>
                    <a:pt x="1562" y="1483"/>
                  </a:cubicBezTo>
                  <a:cubicBezTo>
                    <a:pt x="2333" y="1046"/>
                    <a:pt x="1843" y="0"/>
                    <a:pt x="112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5"/>
            <p:cNvSpPr/>
            <p:nvPr/>
          </p:nvSpPr>
          <p:spPr>
            <a:xfrm>
              <a:off x="5215200" y="4038225"/>
              <a:ext cx="57475" cy="40750"/>
            </a:xfrm>
            <a:custGeom>
              <a:rect b="b" l="l" r="r" t="t"/>
              <a:pathLst>
                <a:path extrusionOk="0" h="1630" w="2299">
                  <a:moveTo>
                    <a:pt x="1154" y="0"/>
                  </a:moveTo>
                  <a:cubicBezTo>
                    <a:pt x="1021" y="0"/>
                    <a:pt x="881" y="38"/>
                    <a:pt x="738" y="127"/>
                  </a:cubicBezTo>
                  <a:cubicBezTo>
                    <a:pt x="1" y="559"/>
                    <a:pt x="455" y="1630"/>
                    <a:pt x="1139" y="1630"/>
                  </a:cubicBezTo>
                  <a:cubicBezTo>
                    <a:pt x="1273" y="1630"/>
                    <a:pt x="1415" y="1589"/>
                    <a:pt x="1559" y="1495"/>
                  </a:cubicBezTo>
                  <a:cubicBezTo>
                    <a:pt x="2298" y="1036"/>
                    <a:pt x="1840" y="0"/>
                    <a:pt x="115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5"/>
            <p:cNvSpPr/>
            <p:nvPr/>
          </p:nvSpPr>
          <p:spPr>
            <a:xfrm>
              <a:off x="5536525" y="3264200"/>
              <a:ext cx="58375" cy="40450"/>
            </a:xfrm>
            <a:custGeom>
              <a:rect b="b" l="l" r="r" t="t"/>
              <a:pathLst>
                <a:path extrusionOk="0" h="1618" w="2335">
                  <a:moveTo>
                    <a:pt x="1124" y="0"/>
                  </a:moveTo>
                  <a:cubicBezTo>
                    <a:pt x="992" y="0"/>
                    <a:pt x="853" y="35"/>
                    <a:pt x="712" y="115"/>
                  </a:cubicBezTo>
                  <a:cubicBezTo>
                    <a:pt x="0" y="547"/>
                    <a:pt x="458" y="1618"/>
                    <a:pt x="1143" y="1618"/>
                  </a:cubicBezTo>
                  <a:cubicBezTo>
                    <a:pt x="1277" y="1618"/>
                    <a:pt x="1419" y="1577"/>
                    <a:pt x="1563" y="1483"/>
                  </a:cubicBezTo>
                  <a:cubicBezTo>
                    <a:pt x="2335" y="1046"/>
                    <a:pt x="1845" y="0"/>
                    <a:pt x="112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
            <p:cNvSpPr/>
            <p:nvPr/>
          </p:nvSpPr>
          <p:spPr>
            <a:xfrm>
              <a:off x="3785025" y="3922000"/>
              <a:ext cx="58225" cy="40775"/>
            </a:xfrm>
            <a:custGeom>
              <a:rect b="b" l="l" r="r" t="t"/>
              <a:pathLst>
                <a:path extrusionOk="0" h="1631" w="2329">
                  <a:moveTo>
                    <a:pt x="1134" y="0"/>
                  </a:moveTo>
                  <a:cubicBezTo>
                    <a:pt x="999" y="0"/>
                    <a:pt x="855" y="38"/>
                    <a:pt x="710" y="125"/>
                  </a:cubicBezTo>
                  <a:cubicBezTo>
                    <a:pt x="0" y="582"/>
                    <a:pt x="454" y="1630"/>
                    <a:pt x="1135" y="1630"/>
                  </a:cubicBezTo>
                  <a:cubicBezTo>
                    <a:pt x="1271" y="1630"/>
                    <a:pt x="1415" y="1589"/>
                    <a:pt x="1561" y="1493"/>
                  </a:cubicBezTo>
                  <a:cubicBezTo>
                    <a:pt x="2328" y="1059"/>
                    <a:pt x="1848" y="0"/>
                    <a:pt x="113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
            <p:cNvSpPr/>
            <p:nvPr/>
          </p:nvSpPr>
          <p:spPr>
            <a:xfrm>
              <a:off x="5940050" y="7646625"/>
              <a:ext cx="57400" cy="40800"/>
            </a:xfrm>
            <a:custGeom>
              <a:rect b="b" l="l" r="r" t="t"/>
              <a:pathLst>
                <a:path extrusionOk="0" h="1632" w="2296">
                  <a:moveTo>
                    <a:pt x="1163" y="0"/>
                  </a:moveTo>
                  <a:cubicBezTo>
                    <a:pt x="1028" y="0"/>
                    <a:pt x="885" y="42"/>
                    <a:pt x="742" y="139"/>
                  </a:cubicBezTo>
                  <a:cubicBezTo>
                    <a:pt x="1" y="574"/>
                    <a:pt x="463" y="1632"/>
                    <a:pt x="1153" y="1632"/>
                  </a:cubicBezTo>
                  <a:cubicBezTo>
                    <a:pt x="1284" y="1632"/>
                    <a:pt x="1422" y="1594"/>
                    <a:pt x="1563" y="1507"/>
                  </a:cubicBezTo>
                  <a:cubicBezTo>
                    <a:pt x="2296" y="1027"/>
                    <a:pt x="1830" y="0"/>
                    <a:pt x="116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
            <p:cNvSpPr/>
            <p:nvPr/>
          </p:nvSpPr>
          <p:spPr>
            <a:xfrm>
              <a:off x="4139200" y="7183900"/>
              <a:ext cx="58000" cy="41025"/>
            </a:xfrm>
            <a:custGeom>
              <a:rect b="b" l="l" r="r" t="t"/>
              <a:pathLst>
                <a:path extrusionOk="0" h="1641" w="2320">
                  <a:moveTo>
                    <a:pt x="1177" y="0"/>
                  </a:moveTo>
                  <a:cubicBezTo>
                    <a:pt x="1038" y="0"/>
                    <a:pt x="889" y="42"/>
                    <a:pt x="738" y="138"/>
                  </a:cubicBezTo>
                  <a:cubicBezTo>
                    <a:pt x="1" y="570"/>
                    <a:pt x="455" y="1640"/>
                    <a:pt x="1139" y="1640"/>
                  </a:cubicBezTo>
                  <a:cubicBezTo>
                    <a:pt x="1272" y="1640"/>
                    <a:pt x="1415" y="1600"/>
                    <a:pt x="1559" y="1505"/>
                  </a:cubicBezTo>
                  <a:cubicBezTo>
                    <a:pt x="2319" y="1049"/>
                    <a:pt x="1874" y="0"/>
                    <a:pt x="117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
            <p:cNvSpPr/>
            <p:nvPr/>
          </p:nvSpPr>
          <p:spPr>
            <a:xfrm>
              <a:off x="3683925" y="6031700"/>
              <a:ext cx="58350" cy="40975"/>
            </a:xfrm>
            <a:custGeom>
              <a:rect b="b" l="l" r="r" t="t"/>
              <a:pathLst>
                <a:path extrusionOk="0" h="1639" w="2334">
                  <a:moveTo>
                    <a:pt x="1141" y="1"/>
                  </a:moveTo>
                  <a:cubicBezTo>
                    <a:pt x="1013" y="1"/>
                    <a:pt x="878" y="36"/>
                    <a:pt x="742" y="115"/>
                  </a:cubicBezTo>
                  <a:cubicBezTo>
                    <a:pt x="0" y="576"/>
                    <a:pt x="485" y="1638"/>
                    <a:pt x="1164" y="1638"/>
                  </a:cubicBezTo>
                  <a:cubicBezTo>
                    <a:pt x="1293" y="1638"/>
                    <a:pt x="1428" y="1600"/>
                    <a:pt x="1563" y="1514"/>
                  </a:cubicBezTo>
                  <a:cubicBezTo>
                    <a:pt x="2334" y="1051"/>
                    <a:pt x="1844" y="1"/>
                    <a:pt x="114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5"/>
            <p:cNvSpPr/>
            <p:nvPr/>
          </p:nvSpPr>
          <p:spPr>
            <a:xfrm>
              <a:off x="2993275" y="5645375"/>
              <a:ext cx="58875" cy="40775"/>
            </a:xfrm>
            <a:custGeom>
              <a:rect b="b" l="l" r="r" t="t"/>
              <a:pathLst>
                <a:path extrusionOk="0" h="1631" w="2355">
                  <a:moveTo>
                    <a:pt x="1168" y="1"/>
                  </a:moveTo>
                  <a:cubicBezTo>
                    <a:pt x="1031" y="1"/>
                    <a:pt x="886" y="39"/>
                    <a:pt x="738" y="127"/>
                  </a:cubicBezTo>
                  <a:cubicBezTo>
                    <a:pt x="1" y="560"/>
                    <a:pt x="476" y="1630"/>
                    <a:pt x="1167" y="1630"/>
                  </a:cubicBezTo>
                  <a:cubicBezTo>
                    <a:pt x="1302" y="1630"/>
                    <a:pt x="1445" y="1590"/>
                    <a:pt x="1589" y="1495"/>
                  </a:cubicBezTo>
                  <a:cubicBezTo>
                    <a:pt x="2354" y="1036"/>
                    <a:pt x="1879" y="1"/>
                    <a:pt x="116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5"/>
            <p:cNvSpPr/>
            <p:nvPr/>
          </p:nvSpPr>
          <p:spPr>
            <a:xfrm>
              <a:off x="3193950" y="4943550"/>
              <a:ext cx="58200" cy="40500"/>
            </a:xfrm>
            <a:custGeom>
              <a:rect b="b" l="l" r="r" t="t"/>
              <a:pathLst>
                <a:path extrusionOk="0" h="1620" w="2328">
                  <a:moveTo>
                    <a:pt x="1146" y="0"/>
                  </a:moveTo>
                  <a:cubicBezTo>
                    <a:pt x="1015" y="0"/>
                    <a:pt x="877" y="35"/>
                    <a:pt x="736" y="115"/>
                  </a:cubicBezTo>
                  <a:cubicBezTo>
                    <a:pt x="0" y="571"/>
                    <a:pt x="471" y="1620"/>
                    <a:pt x="1141" y="1620"/>
                  </a:cubicBezTo>
                  <a:cubicBezTo>
                    <a:pt x="1274" y="1620"/>
                    <a:pt x="1415" y="1579"/>
                    <a:pt x="1556" y="1483"/>
                  </a:cubicBezTo>
                  <a:cubicBezTo>
                    <a:pt x="2328" y="1046"/>
                    <a:pt x="1860" y="0"/>
                    <a:pt x="114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
            <p:cNvSpPr/>
            <p:nvPr/>
          </p:nvSpPr>
          <p:spPr>
            <a:xfrm>
              <a:off x="2905900" y="4509350"/>
              <a:ext cx="58225" cy="40750"/>
            </a:xfrm>
            <a:custGeom>
              <a:rect b="b" l="l" r="r" t="t"/>
              <a:pathLst>
                <a:path extrusionOk="0" h="1630" w="2329">
                  <a:moveTo>
                    <a:pt x="1166" y="0"/>
                  </a:moveTo>
                  <a:cubicBezTo>
                    <a:pt x="1030" y="0"/>
                    <a:pt x="885" y="39"/>
                    <a:pt x="738" y="127"/>
                  </a:cubicBezTo>
                  <a:cubicBezTo>
                    <a:pt x="0" y="559"/>
                    <a:pt x="476" y="1630"/>
                    <a:pt x="1167" y="1630"/>
                  </a:cubicBezTo>
                  <a:cubicBezTo>
                    <a:pt x="1302" y="1630"/>
                    <a:pt x="1445" y="1589"/>
                    <a:pt x="1589" y="1495"/>
                  </a:cubicBezTo>
                  <a:cubicBezTo>
                    <a:pt x="2328" y="1036"/>
                    <a:pt x="1870" y="0"/>
                    <a:pt x="116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
            <p:cNvSpPr/>
            <p:nvPr/>
          </p:nvSpPr>
          <p:spPr>
            <a:xfrm>
              <a:off x="7494175" y="3580000"/>
              <a:ext cx="58050" cy="40825"/>
            </a:xfrm>
            <a:custGeom>
              <a:rect b="b" l="l" r="r" t="t"/>
              <a:pathLst>
                <a:path extrusionOk="0" h="1633" w="2322">
                  <a:moveTo>
                    <a:pt x="1143" y="1"/>
                  </a:moveTo>
                  <a:cubicBezTo>
                    <a:pt x="1012" y="1"/>
                    <a:pt x="874" y="39"/>
                    <a:pt x="736" y="127"/>
                  </a:cubicBezTo>
                  <a:cubicBezTo>
                    <a:pt x="1" y="584"/>
                    <a:pt x="450" y="1632"/>
                    <a:pt x="1131" y="1632"/>
                  </a:cubicBezTo>
                  <a:cubicBezTo>
                    <a:pt x="1266" y="1632"/>
                    <a:pt x="1411" y="1591"/>
                    <a:pt x="1557" y="1495"/>
                  </a:cubicBezTo>
                  <a:cubicBezTo>
                    <a:pt x="2321" y="1036"/>
                    <a:pt x="1825" y="1"/>
                    <a:pt x="114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5"/>
            <p:cNvSpPr/>
            <p:nvPr/>
          </p:nvSpPr>
          <p:spPr>
            <a:xfrm>
              <a:off x="8140100" y="3675300"/>
              <a:ext cx="57550" cy="40500"/>
            </a:xfrm>
            <a:custGeom>
              <a:rect b="b" l="l" r="r" t="t"/>
              <a:pathLst>
                <a:path extrusionOk="0" h="1620" w="2302">
                  <a:moveTo>
                    <a:pt x="1123" y="0"/>
                  </a:moveTo>
                  <a:cubicBezTo>
                    <a:pt x="998" y="0"/>
                    <a:pt x="867" y="35"/>
                    <a:pt x="735" y="115"/>
                  </a:cubicBezTo>
                  <a:cubicBezTo>
                    <a:pt x="0" y="571"/>
                    <a:pt x="449" y="1620"/>
                    <a:pt x="1130" y="1620"/>
                  </a:cubicBezTo>
                  <a:cubicBezTo>
                    <a:pt x="1265" y="1620"/>
                    <a:pt x="1410" y="1578"/>
                    <a:pt x="1556" y="1483"/>
                  </a:cubicBezTo>
                  <a:cubicBezTo>
                    <a:pt x="2301" y="1046"/>
                    <a:pt x="1808" y="0"/>
                    <a:pt x="112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5"/>
            <p:cNvSpPr/>
            <p:nvPr/>
          </p:nvSpPr>
          <p:spPr>
            <a:xfrm>
              <a:off x="8477350" y="2828025"/>
              <a:ext cx="58325" cy="40500"/>
            </a:xfrm>
            <a:custGeom>
              <a:rect b="b" l="l" r="r" t="t"/>
              <a:pathLst>
                <a:path extrusionOk="0" h="1620" w="2333">
                  <a:moveTo>
                    <a:pt x="1122" y="0"/>
                  </a:moveTo>
                  <a:cubicBezTo>
                    <a:pt x="991" y="0"/>
                    <a:pt x="852" y="35"/>
                    <a:pt x="711" y="115"/>
                  </a:cubicBezTo>
                  <a:cubicBezTo>
                    <a:pt x="1" y="571"/>
                    <a:pt x="454" y="1620"/>
                    <a:pt x="1136" y="1620"/>
                  </a:cubicBezTo>
                  <a:cubicBezTo>
                    <a:pt x="1271" y="1620"/>
                    <a:pt x="1416" y="1578"/>
                    <a:pt x="1562" y="1482"/>
                  </a:cubicBezTo>
                  <a:cubicBezTo>
                    <a:pt x="2333" y="1046"/>
                    <a:pt x="1843" y="0"/>
                    <a:pt x="112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5"/>
            <p:cNvSpPr/>
            <p:nvPr/>
          </p:nvSpPr>
          <p:spPr>
            <a:xfrm>
              <a:off x="9636150" y="3074225"/>
              <a:ext cx="58375" cy="40450"/>
            </a:xfrm>
            <a:custGeom>
              <a:rect b="b" l="l" r="r" t="t"/>
              <a:pathLst>
                <a:path extrusionOk="0" h="1618" w="2335">
                  <a:moveTo>
                    <a:pt x="1124" y="0"/>
                  </a:moveTo>
                  <a:cubicBezTo>
                    <a:pt x="992" y="0"/>
                    <a:pt x="853" y="35"/>
                    <a:pt x="712" y="115"/>
                  </a:cubicBezTo>
                  <a:cubicBezTo>
                    <a:pt x="0" y="547"/>
                    <a:pt x="458" y="1618"/>
                    <a:pt x="1143" y="1618"/>
                  </a:cubicBezTo>
                  <a:cubicBezTo>
                    <a:pt x="1277" y="1618"/>
                    <a:pt x="1419" y="1577"/>
                    <a:pt x="1563" y="1483"/>
                  </a:cubicBezTo>
                  <a:cubicBezTo>
                    <a:pt x="2334" y="1046"/>
                    <a:pt x="1845" y="0"/>
                    <a:pt x="112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5"/>
            <p:cNvSpPr/>
            <p:nvPr/>
          </p:nvSpPr>
          <p:spPr>
            <a:xfrm>
              <a:off x="5654625" y="1181925"/>
              <a:ext cx="4940850" cy="3255375"/>
            </a:xfrm>
            <a:custGeom>
              <a:rect b="b" l="l" r="r" t="t"/>
              <a:pathLst>
                <a:path extrusionOk="0" h="130215" w="197634">
                  <a:moveTo>
                    <a:pt x="37235" y="851"/>
                  </a:moveTo>
                  <a:lnTo>
                    <a:pt x="49850" y="25988"/>
                  </a:lnTo>
                  <a:lnTo>
                    <a:pt x="12189" y="21642"/>
                  </a:lnTo>
                  <a:lnTo>
                    <a:pt x="37235" y="851"/>
                  </a:lnTo>
                  <a:close/>
                  <a:moveTo>
                    <a:pt x="88908" y="517"/>
                  </a:moveTo>
                  <a:lnTo>
                    <a:pt x="85261" y="34803"/>
                  </a:lnTo>
                  <a:lnTo>
                    <a:pt x="67965" y="28876"/>
                  </a:lnTo>
                  <a:lnTo>
                    <a:pt x="88908" y="517"/>
                  </a:lnTo>
                  <a:close/>
                  <a:moveTo>
                    <a:pt x="73102" y="17478"/>
                  </a:moveTo>
                  <a:lnTo>
                    <a:pt x="67692" y="28846"/>
                  </a:lnTo>
                  <a:cubicBezTo>
                    <a:pt x="67661" y="28937"/>
                    <a:pt x="67692" y="28998"/>
                    <a:pt x="67722" y="29028"/>
                  </a:cubicBezTo>
                  <a:lnTo>
                    <a:pt x="67783" y="29028"/>
                  </a:lnTo>
                  <a:lnTo>
                    <a:pt x="66658" y="35381"/>
                  </a:lnTo>
                  <a:lnTo>
                    <a:pt x="50336" y="26292"/>
                  </a:lnTo>
                  <a:lnTo>
                    <a:pt x="73102" y="17478"/>
                  </a:lnTo>
                  <a:close/>
                  <a:moveTo>
                    <a:pt x="50853" y="26900"/>
                  </a:moveTo>
                  <a:lnTo>
                    <a:pt x="66628" y="35685"/>
                  </a:lnTo>
                  <a:lnTo>
                    <a:pt x="65382" y="42980"/>
                  </a:lnTo>
                  <a:lnTo>
                    <a:pt x="50853" y="26900"/>
                  </a:lnTo>
                  <a:close/>
                  <a:moveTo>
                    <a:pt x="50062" y="26323"/>
                  </a:moveTo>
                  <a:cubicBezTo>
                    <a:pt x="50062" y="26384"/>
                    <a:pt x="50062" y="26414"/>
                    <a:pt x="50093" y="26444"/>
                  </a:cubicBezTo>
                  <a:lnTo>
                    <a:pt x="65078" y="43071"/>
                  </a:lnTo>
                  <a:lnTo>
                    <a:pt x="65078" y="43071"/>
                  </a:lnTo>
                  <a:lnTo>
                    <a:pt x="34500" y="26870"/>
                  </a:lnTo>
                  <a:lnTo>
                    <a:pt x="50062" y="26323"/>
                  </a:lnTo>
                  <a:close/>
                  <a:moveTo>
                    <a:pt x="34591" y="27265"/>
                  </a:moveTo>
                  <a:lnTo>
                    <a:pt x="64835" y="43223"/>
                  </a:lnTo>
                  <a:lnTo>
                    <a:pt x="47175" y="43284"/>
                  </a:lnTo>
                  <a:cubicBezTo>
                    <a:pt x="47175" y="43253"/>
                    <a:pt x="47175" y="43223"/>
                    <a:pt x="47144" y="43162"/>
                  </a:cubicBezTo>
                  <a:lnTo>
                    <a:pt x="34591" y="27265"/>
                  </a:lnTo>
                  <a:close/>
                  <a:moveTo>
                    <a:pt x="89151" y="760"/>
                  </a:moveTo>
                  <a:lnTo>
                    <a:pt x="112070" y="44013"/>
                  </a:lnTo>
                  <a:lnTo>
                    <a:pt x="85504" y="34925"/>
                  </a:lnTo>
                  <a:lnTo>
                    <a:pt x="89151" y="760"/>
                  </a:lnTo>
                  <a:close/>
                  <a:moveTo>
                    <a:pt x="89455" y="730"/>
                  </a:moveTo>
                  <a:lnTo>
                    <a:pt x="126659" y="35107"/>
                  </a:lnTo>
                  <a:lnTo>
                    <a:pt x="114167" y="44743"/>
                  </a:lnTo>
                  <a:lnTo>
                    <a:pt x="112495" y="44135"/>
                  </a:lnTo>
                  <a:lnTo>
                    <a:pt x="89455" y="730"/>
                  </a:lnTo>
                  <a:close/>
                  <a:moveTo>
                    <a:pt x="66902" y="35806"/>
                  </a:moveTo>
                  <a:lnTo>
                    <a:pt x="83467" y="45047"/>
                  </a:lnTo>
                  <a:lnTo>
                    <a:pt x="65595" y="43223"/>
                  </a:lnTo>
                  <a:lnTo>
                    <a:pt x="66902" y="35806"/>
                  </a:lnTo>
                  <a:close/>
                  <a:moveTo>
                    <a:pt x="68026" y="29241"/>
                  </a:moveTo>
                  <a:lnTo>
                    <a:pt x="85230" y="35107"/>
                  </a:lnTo>
                  <a:lnTo>
                    <a:pt x="84197" y="45138"/>
                  </a:lnTo>
                  <a:lnTo>
                    <a:pt x="66932" y="35533"/>
                  </a:lnTo>
                  <a:lnTo>
                    <a:pt x="68026" y="29241"/>
                  </a:lnTo>
                  <a:close/>
                  <a:moveTo>
                    <a:pt x="112677" y="44499"/>
                  </a:moveTo>
                  <a:lnTo>
                    <a:pt x="113893" y="44925"/>
                  </a:lnTo>
                  <a:lnTo>
                    <a:pt x="113164" y="45442"/>
                  </a:lnTo>
                  <a:lnTo>
                    <a:pt x="112677" y="44499"/>
                  </a:lnTo>
                  <a:close/>
                  <a:moveTo>
                    <a:pt x="12250" y="21946"/>
                  </a:moveTo>
                  <a:lnTo>
                    <a:pt x="48634" y="26140"/>
                  </a:lnTo>
                  <a:lnTo>
                    <a:pt x="33983" y="26657"/>
                  </a:lnTo>
                  <a:cubicBezTo>
                    <a:pt x="34013" y="26627"/>
                    <a:pt x="34013" y="26612"/>
                    <a:pt x="34006" y="26612"/>
                  </a:cubicBezTo>
                  <a:lnTo>
                    <a:pt x="34006" y="26612"/>
                  </a:lnTo>
                  <a:cubicBezTo>
                    <a:pt x="33998" y="26612"/>
                    <a:pt x="33983" y="26627"/>
                    <a:pt x="33983" y="26657"/>
                  </a:cubicBezTo>
                  <a:lnTo>
                    <a:pt x="33892" y="26596"/>
                  </a:lnTo>
                  <a:cubicBezTo>
                    <a:pt x="33867" y="26588"/>
                    <a:pt x="33845" y="26584"/>
                    <a:pt x="33824" y="26584"/>
                  </a:cubicBezTo>
                  <a:cubicBezTo>
                    <a:pt x="33768" y="26584"/>
                    <a:pt x="33724" y="26613"/>
                    <a:pt x="33679" y="26657"/>
                  </a:cubicBezTo>
                  <a:lnTo>
                    <a:pt x="14317" y="53861"/>
                  </a:lnTo>
                  <a:lnTo>
                    <a:pt x="12250" y="21946"/>
                  </a:lnTo>
                  <a:close/>
                  <a:moveTo>
                    <a:pt x="65686" y="43496"/>
                  </a:moveTo>
                  <a:lnTo>
                    <a:pt x="83680" y="45350"/>
                  </a:lnTo>
                  <a:lnTo>
                    <a:pt x="68178" y="55016"/>
                  </a:lnTo>
                  <a:lnTo>
                    <a:pt x="65686" y="43496"/>
                  </a:lnTo>
                  <a:close/>
                  <a:moveTo>
                    <a:pt x="65382" y="43527"/>
                  </a:moveTo>
                  <a:lnTo>
                    <a:pt x="67935" y="55168"/>
                  </a:lnTo>
                  <a:lnTo>
                    <a:pt x="67479" y="55472"/>
                  </a:lnTo>
                  <a:lnTo>
                    <a:pt x="47661" y="43588"/>
                  </a:lnTo>
                  <a:lnTo>
                    <a:pt x="65382" y="43527"/>
                  </a:lnTo>
                  <a:close/>
                  <a:moveTo>
                    <a:pt x="67996" y="55472"/>
                  </a:moveTo>
                  <a:lnTo>
                    <a:pt x="68087" y="55867"/>
                  </a:lnTo>
                  <a:lnTo>
                    <a:pt x="67722" y="55685"/>
                  </a:lnTo>
                  <a:lnTo>
                    <a:pt x="67996" y="55472"/>
                  </a:lnTo>
                  <a:close/>
                  <a:moveTo>
                    <a:pt x="47023" y="43466"/>
                  </a:moveTo>
                  <a:cubicBezTo>
                    <a:pt x="47023" y="43527"/>
                    <a:pt x="47053" y="43557"/>
                    <a:pt x="47114" y="43588"/>
                  </a:cubicBezTo>
                  <a:lnTo>
                    <a:pt x="67205" y="55685"/>
                  </a:lnTo>
                  <a:lnTo>
                    <a:pt x="65078" y="56992"/>
                  </a:lnTo>
                  <a:lnTo>
                    <a:pt x="35655" y="52585"/>
                  </a:lnTo>
                  <a:lnTo>
                    <a:pt x="47023" y="43466"/>
                  </a:lnTo>
                  <a:close/>
                  <a:moveTo>
                    <a:pt x="126842" y="35259"/>
                  </a:moveTo>
                  <a:lnTo>
                    <a:pt x="150520" y="57144"/>
                  </a:lnTo>
                  <a:lnTo>
                    <a:pt x="114471" y="44803"/>
                  </a:lnTo>
                  <a:lnTo>
                    <a:pt x="126842" y="35259"/>
                  </a:lnTo>
                  <a:close/>
                  <a:moveTo>
                    <a:pt x="67479" y="55837"/>
                  </a:moveTo>
                  <a:lnTo>
                    <a:pt x="68148" y="56232"/>
                  </a:lnTo>
                  <a:lnTo>
                    <a:pt x="68421" y="57509"/>
                  </a:lnTo>
                  <a:lnTo>
                    <a:pt x="65503" y="57053"/>
                  </a:lnTo>
                  <a:lnTo>
                    <a:pt x="67479" y="55837"/>
                  </a:lnTo>
                  <a:close/>
                  <a:moveTo>
                    <a:pt x="68482" y="56384"/>
                  </a:moveTo>
                  <a:lnTo>
                    <a:pt x="70853" y="57813"/>
                  </a:lnTo>
                  <a:lnTo>
                    <a:pt x="68725" y="57509"/>
                  </a:lnTo>
                  <a:lnTo>
                    <a:pt x="68482" y="56384"/>
                  </a:lnTo>
                  <a:close/>
                  <a:moveTo>
                    <a:pt x="114197" y="45016"/>
                  </a:moveTo>
                  <a:lnTo>
                    <a:pt x="151067" y="57630"/>
                  </a:lnTo>
                  <a:cubicBezTo>
                    <a:pt x="151071" y="57634"/>
                    <a:pt x="151075" y="57637"/>
                    <a:pt x="151078" y="57640"/>
                  </a:cubicBezTo>
                  <a:lnTo>
                    <a:pt x="151078" y="57640"/>
                  </a:lnTo>
                  <a:lnTo>
                    <a:pt x="120580" y="59393"/>
                  </a:lnTo>
                  <a:lnTo>
                    <a:pt x="113316" y="45715"/>
                  </a:lnTo>
                  <a:lnTo>
                    <a:pt x="114197" y="45016"/>
                  </a:lnTo>
                  <a:close/>
                  <a:moveTo>
                    <a:pt x="113073" y="45867"/>
                  </a:moveTo>
                  <a:lnTo>
                    <a:pt x="120246" y="59393"/>
                  </a:lnTo>
                  <a:lnTo>
                    <a:pt x="93467" y="60913"/>
                  </a:lnTo>
                  <a:lnTo>
                    <a:pt x="113073" y="45867"/>
                  </a:lnTo>
                  <a:close/>
                  <a:moveTo>
                    <a:pt x="85504" y="35198"/>
                  </a:moveTo>
                  <a:lnTo>
                    <a:pt x="112313" y="44347"/>
                  </a:lnTo>
                  <a:lnTo>
                    <a:pt x="112981" y="45594"/>
                  </a:lnTo>
                  <a:lnTo>
                    <a:pt x="92981" y="60943"/>
                  </a:lnTo>
                  <a:cubicBezTo>
                    <a:pt x="92951" y="61004"/>
                    <a:pt x="92920" y="61065"/>
                    <a:pt x="92951" y="61095"/>
                  </a:cubicBezTo>
                  <a:lnTo>
                    <a:pt x="92951" y="61156"/>
                  </a:lnTo>
                  <a:lnTo>
                    <a:pt x="92920" y="61156"/>
                  </a:lnTo>
                  <a:lnTo>
                    <a:pt x="71582" y="57965"/>
                  </a:lnTo>
                  <a:lnTo>
                    <a:pt x="68421" y="56050"/>
                  </a:lnTo>
                  <a:lnTo>
                    <a:pt x="68269" y="55320"/>
                  </a:lnTo>
                  <a:lnTo>
                    <a:pt x="84136" y="45411"/>
                  </a:lnTo>
                  <a:lnTo>
                    <a:pt x="84288" y="45411"/>
                  </a:lnTo>
                  <a:cubicBezTo>
                    <a:pt x="84379" y="45411"/>
                    <a:pt x="84440" y="45381"/>
                    <a:pt x="84440" y="45290"/>
                  </a:cubicBezTo>
                  <a:lnTo>
                    <a:pt x="85504" y="35198"/>
                  </a:lnTo>
                  <a:close/>
                  <a:moveTo>
                    <a:pt x="35959" y="52889"/>
                  </a:moveTo>
                  <a:lnTo>
                    <a:pt x="64683" y="57205"/>
                  </a:lnTo>
                  <a:lnTo>
                    <a:pt x="50853" y="65807"/>
                  </a:lnTo>
                  <a:lnTo>
                    <a:pt x="35959" y="52889"/>
                  </a:lnTo>
                  <a:close/>
                  <a:moveTo>
                    <a:pt x="72221" y="58329"/>
                  </a:moveTo>
                  <a:lnTo>
                    <a:pt x="92768" y="61399"/>
                  </a:lnTo>
                  <a:lnTo>
                    <a:pt x="98239" y="73983"/>
                  </a:lnTo>
                  <a:lnTo>
                    <a:pt x="72221" y="58329"/>
                  </a:lnTo>
                  <a:close/>
                  <a:moveTo>
                    <a:pt x="65108" y="57235"/>
                  </a:moveTo>
                  <a:lnTo>
                    <a:pt x="68482" y="57721"/>
                  </a:lnTo>
                  <a:lnTo>
                    <a:pt x="72038" y="73922"/>
                  </a:lnTo>
                  <a:lnTo>
                    <a:pt x="54196" y="77509"/>
                  </a:lnTo>
                  <a:lnTo>
                    <a:pt x="51096" y="66019"/>
                  </a:lnTo>
                  <a:lnTo>
                    <a:pt x="65108" y="57235"/>
                  </a:lnTo>
                  <a:close/>
                  <a:moveTo>
                    <a:pt x="150976" y="57965"/>
                  </a:moveTo>
                  <a:lnTo>
                    <a:pt x="134380" y="85473"/>
                  </a:lnTo>
                  <a:lnTo>
                    <a:pt x="134380" y="85412"/>
                  </a:lnTo>
                  <a:lnTo>
                    <a:pt x="120702" y="59667"/>
                  </a:lnTo>
                  <a:lnTo>
                    <a:pt x="150976" y="57965"/>
                  </a:lnTo>
                  <a:close/>
                  <a:moveTo>
                    <a:pt x="68847" y="57813"/>
                  </a:moveTo>
                  <a:lnTo>
                    <a:pt x="71522" y="58208"/>
                  </a:lnTo>
                  <a:lnTo>
                    <a:pt x="98391" y="74378"/>
                  </a:lnTo>
                  <a:lnTo>
                    <a:pt x="89060" y="85959"/>
                  </a:lnTo>
                  <a:lnTo>
                    <a:pt x="72373" y="74074"/>
                  </a:lnTo>
                  <a:lnTo>
                    <a:pt x="72373" y="74013"/>
                  </a:lnTo>
                  <a:lnTo>
                    <a:pt x="68847" y="57813"/>
                  </a:lnTo>
                  <a:close/>
                  <a:moveTo>
                    <a:pt x="35351" y="52676"/>
                  </a:moveTo>
                  <a:cubicBezTo>
                    <a:pt x="35351" y="52706"/>
                    <a:pt x="35412" y="52737"/>
                    <a:pt x="35412" y="52737"/>
                  </a:cubicBezTo>
                  <a:lnTo>
                    <a:pt x="50609" y="65928"/>
                  </a:lnTo>
                  <a:lnTo>
                    <a:pt x="15259" y="88451"/>
                  </a:lnTo>
                  <a:lnTo>
                    <a:pt x="14499" y="54712"/>
                  </a:lnTo>
                  <a:lnTo>
                    <a:pt x="35351" y="52676"/>
                  </a:lnTo>
                  <a:close/>
                  <a:moveTo>
                    <a:pt x="123103" y="81004"/>
                  </a:moveTo>
                  <a:lnTo>
                    <a:pt x="134198" y="85655"/>
                  </a:lnTo>
                  <a:lnTo>
                    <a:pt x="108969" y="98938"/>
                  </a:lnTo>
                  <a:lnTo>
                    <a:pt x="123103" y="81004"/>
                  </a:lnTo>
                  <a:close/>
                  <a:moveTo>
                    <a:pt x="120428" y="59697"/>
                  </a:moveTo>
                  <a:lnTo>
                    <a:pt x="133954" y="85229"/>
                  </a:lnTo>
                  <a:lnTo>
                    <a:pt x="123134" y="80701"/>
                  </a:lnTo>
                  <a:cubicBezTo>
                    <a:pt x="123109" y="80692"/>
                    <a:pt x="123089" y="80689"/>
                    <a:pt x="123072" y="80689"/>
                  </a:cubicBezTo>
                  <a:cubicBezTo>
                    <a:pt x="123026" y="80689"/>
                    <a:pt x="123004" y="80717"/>
                    <a:pt x="122982" y="80761"/>
                  </a:cubicBezTo>
                  <a:lnTo>
                    <a:pt x="108392" y="99242"/>
                  </a:lnTo>
                  <a:lnTo>
                    <a:pt x="108209" y="99363"/>
                  </a:lnTo>
                  <a:lnTo>
                    <a:pt x="98787" y="74317"/>
                  </a:lnTo>
                  <a:cubicBezTo>
                    <a:pt x="98787" y="74287"/>
                    <a:pt x="98726" y="74287"/>
                    <a:pt x="98695" y="74257"/>
                  </a:cubicBezTo>
                  <a:lnTo>
                    <a:pt x="98665" y="74226"/>
                  </a:lnTo>
                  <a:lnTo>
                    <a:pt x="93011" y="61217"/>
                  </a:lnTo>
                  <a:cubicBezTo>
                    <a:pt x="93042" y="61217"/>
                    <a:pt x="93042" y="61217"/>
                    <a:pt x="93072" y="61247"/>
                  </a:cubicBezTo>
                  <a:lnTo>
                    <a:pt x="120428" y="59697"/>
                  </a:lnTo>
                  <a:close/>
                  <a:moveTo>
                    <a:pt x="98543" y="74561"/>
                  </a:moveTo>
                  <a:lnTo>
                    <a:pt x="107905" y="99455"/>
                  </a:lnTo>
                  <a:lnTo>
                    <a:pt x="89242" y="86141"/>
                  </a:lnTo>
                  <a:lnTo>
                    <a:pt x="98543" y="74561"/>
                  </a:lnTo>
                  <a:close/>
                  <a:moveTo>
                    <a:pt x="53588" y="78208"/>
                  </a:moveTo>
                  <a:lnTo>
                    <a:pt x="42555" y="100883"/>
                  </a:lnTo>
                  <a:lnTo>
                    <a:pt x="15715" y="88999"/>
                  </a:lnTo>
                  <a:lnTo>
                    <a:pt x="53588" y="78208"/>
                  </a:lnTo>
                  <a:close/>
                  <a:moveTo>
                    <a:pt x="50822" y="66171"/>
                  </a:moveTo>
                  <a:lnTo>
                    <a:pt x="53983" y="77752"/>
                  </a:lnTo>
                  <a:lnTo>
                    <a:pt x="53983" y="77783"/>
                  </a:lnTo>
                  <a:cubicBezTo>
                    <a:pt x="54014" y="77813"/>
                    <a:pt x="54044" y="77874"/>
                    <a:pt x="54135" y="77874"/>
                  </a:cubicBezTo>
                  <a:lnTo>
                    <a:pt x="72038" y="74226"/>
                  </a:lnTo>
                  <a:lnTo>
                    <a:pt x="44318" y="101673"/>
                  </a:lnTo>
                  <a:lnTo>
                    <a:pt x="42798" y="101005"/>
                  </a:lnTo>
                  <a:lnTo>
                    <a:pt x="54014" y="78056"/>
                  </a:lnTo>
                  <a:cubicBezTo>
                    <a:pt x="54044" y="78026"/>
                    <a:pt x="54044" y="77935"/>
                    <a:pt x="54014" y="77904"/>
                  </a:cubicBezTo>
                  <a:cubicBezTo>
                    <a:pt x="53993" y="77883"/>
                    <a:pt x="53972" y="77848"/>
                    <a:pt x="53931" y="77848"/>
                  </a:cubicBezTo>
                  <a:cubicBezTo>
                    <a:pt x="53912" y="77848"/>
                    <a:pt x="53890" y="77855"/>
                    <a:pt x="53862" y="77874"/>
                  </a:cubicBezTo>
                  <a:lnTo>
                    <a:pt x="15381" y="88847"/>
                  </a:lnTo>
                  <a:lnTo>
                    <a:pt x="15381" y="88847"/>
                  </a:lnTo>
                  <a:lnTo>
                    <a:pt x="50822" y="66171"/>
                  </a:lnTo>
                  <a:close/>
                  <a:moveTo>
                    <a:pt x="72282" y="74378"/>
                  </a:moveTo>
                  <a:lnTo>
                    <a:pt x="88817" y="86141"/>
                  </a:lnTo>
                  <a:lnTo>
                    <a:pt x="71947" y="107114"/>
                  </a:lnTo>
                  <a:lnTo>
                    <a:pt x="44561" y="101886"/>
                  </a:lnTo>
                  <a:lnTo>
                    <a:pt x="72282" y="74378"/>
                  </a:lnTo>
                  <a:close/>
                  <a:moveTo>
                    <a:pt x="42646" y="101278"/>
                  </a:moveTo>
                  <a:lnTo>
                    <a:pt x="44287" y="101977"/>
                  </a:lnTo>
                  <a:lnTo>
                    <a:pt x="44409" y="101977"/>
                  </a:lnTo>
                  <a:cubicBezTo>
                    <a:pt x="44409" y="102038"/>
                    <a:pt x="44409" y="102069"/>
                    <a:pt x="44439" y="102099"/>
                  </a:cubicBezTo>
                  <a:lnTo>
                    <a:pt x="57388" y="118026"/>
                  </a:lnTo>
                  <a:lnTo>
                    <a:pt x="28785" y="129729"/>
                  </a:lnTo>
                  <a:lnTo>
                    <a:pt x="42646" y="101278"/>
                  </a:lnTo>
                  <a:close/>
                  <a:moveTo>
                    <a:pt x="88999" y="0"/>
                  </a:moveTo>
                  <a:cubicBezTo>
                    <a:pt x="88969" y="0"/>
                    <a:pt x="88938" y="31"/>
                    <a:pt x="88908" y="31"/>
                  </a:cubicBezTo>
                  <a:lnTo>
                    <a:pt x="68543" y="27660"/>
                  </a:lnTo>
                  <a:lnTo>
                    <a:pt x="73437" y="17295"/>
                  </a:lnTo>
                  <a:cubicBezTo>
                    <a:pt x="73467" y="17265"/>
                    <a:pt x="73437" y="17174"/>
                    <a:pt x="73406" y="17143"/>
                  </a:cubicBezTo>
                  <a:cubicBezTo>
                    <a:pt x="73364" y="17122"/>
                    <a:pt x="73322" y="17087"/>
                    <a:pt x="73290" y="17087"/>
                  </a:cubicBezTo>
                  <a:cubicBezTo>
                    <a:pt x="73276" y="17087"/>
                    <a:pt x="73264" y="17094"/>
                    <a:pt x="73254" y="17113"/>
                  </a:cubicBezTo>
                  <a:lnTo>
                    <a:pt x="50184" y="26019"/>
                  </a:lnTo>
                  <a:lnTo>
                    <a:pt x="50153" y="26019"/>
                  </a:lnTo>
                  <a:lnTo>
                    <a:pt x="37327" y="578"/>
                  </a:lnTo>
                  <a:cubicBezTo>
                    <a:pt x="37296" y="547"/>
                    <a:pt x="37296" y="487"/>
                    <a:pt x="37235" y="487"/>
                  </a:cubicBezTo>
                  <a:cubicBezTo>
                    <a:pt x="37175" y="487"/>
                    <a:pt x="37144" y="487"/>
                    <a:pt x="37114" y="547"/>
                  </a:cubicBezTo>
                  <a:lnTo>
                    <a:pt x="12068" y="21368"/>
                  </a:lnTo>
                  <a:lnTo>
                    <a:pt x="8846" y="7569"/>
                  </a:lnTo>
                  <a:cubicBezTo>
                    <a:pt x="8846" y="7478"/>
                    <a:pt x="8755" y="7447"/>
                    <a:pt x="8724" y="7447"/>
                  </a:cubicBezTo>
                  <a:cubicBezTo>
                    <a:pt x="8663" y="7447"/>
                    <a:pt x="8603" y="7478"/>
                    <a:pt x="8572" y="7569"/>
                  </a:cubicBezTo>
                  <a:lnTo>
                    <a:pt x="31" y="37934"/>
                  </a:lnTo>
                  <a:cubicBezTo>
                    <a:pt x="1" y="37995"/>
                    <a:pt x="61" y="38086"/>
                    <a:pt x="153" y="38116"/>
                  </a:cubicBezTo>
                  <a:cubicBezTo>
                    <a:pt x="164" y="38122"/>
                    <a:pt x="177" y="38125"/>
                    <a:pt x="190" y="38125"/>
                  </a:cubicBezTo>
                  <a:cubicBezTo>
                    <a:pt x="246" y="38125"/>
                    <a:pt x="310" y="38080"/>
                    <a:pt x="335" y="38056"/>
                  </a:cubicBezTo>
                  <a:lnTo>
                    <a:pt x="8724" y="8177"/>
                  </a:lnTo>
                  <a:lnTo>
                    <a:pt x="11885" y="21672"/>
                  </a:lnTo>
                  <a:cubicBezTo>
                    <a:pt x="11885" y="21703"/>
                    <a:pt x="11916" y="21733"/>
                    <a:pt x="11946" y="21733"/>
                  </a:cubicBezTo>
                  <a:cubicBezTo>
                    <a:pt x="11946" y="21763"/>
                    <a:pt x="11916" y="21763"/>
                    <a:pt x="11946" y="21824"/>
                  </a:cubicBezTo>
                  <a:lnTo>
                    <a:pt x="14043" y="54317"/>
                  </a:lnTo>
                  <a:cubicBezTo>
                    <a:pt x="14043" y="54378"/>
                    <a:pt x="14074" y="54408"/>
                    <a:pt x="14165" y="54408"/>
                  </a:cubicBezTo>
                  <a:cubicBezTo>
                    <a:pt x="14195" y="54408"/>
                    <a:pt x="14287" y="54408"/>
                    <a:pt x="14317" y="54378"/>
                  </a:cubicBezTo>
                  <a:lnTo>
                    <a:pt x="33831" y="26961"/>
                  </a:lnTo>
                  <a:lnTo>
                    <a:pt x="33953" y="27022"/>
                  </a:lnTo>
                  <a:lnTo>
                    <a:pt x="46810" y="43314"/>
                  </a:lnTo>
                  <a:lnTo>
                    <a:pt x="35351" y="52493"/>
                  </a:lnTo>
                  <a:lnTo>
                    <a:pt x="14317" y="54530"/>
                  </a:lnTo>
                  <a:cubicBezTo>
                    <a:pt x="14226" y="54530"/>
                    <a:pt x="14195" y="54621"/>
                    <a:pt x="14195" y="54682"/>
                  </a:cubicBezTo>
                  <a:lnTo>
                    <a:pt x="14986" y="88847"/>
                  </a:lnTo>
                  <a:cubicBezTo>
                    <a:pt x="14986" y="88877"/>
                    <a:pt x="15046" y="88968"/>
                    <a:pt x="15077" y="88968"/>
                  </a:cubicBezTo>
                  <a:lnTo>
                    <a:pt x="15138" y="88968"/>
                  </a:lnTo>
                  <a:lnTo>
                    <a:pt x="15138" y="89029"/>
                  </a:lnTo>
                  <a:cubicBezTo>
                    <a:pt x="15138" y="89120"/>
                    <a:pt x="15198" y="89150"/>
                    <a:pt x="15229" y="89181"/>
                  </a:cubicBezTo>
                  <a:lnTo>
                    <a:pt x="42403" y="101218"/>
                  </a:lnTo>
                  <a:lnTo>
                    <a:pt x="28360" y="130033"/>
                  </a:lnTo>
                  <a:cubicBezTo>
                    <a:pt x="28329" y="130063"/>
                    <a:pt x="28360" y="130154"/>
                    <a:pt x="28421" y="130185"/>
                  </a:cubicBezTo>
                  <a:cubicBezTo>
                    <a:pt x="28451" y="130215"/>
                    <a:pt x="28481" y="130215"/>
                    <a:pt x="28512" y="130215"/>
                  </a:cubicBezTo>
                  <a:lnTo>
                    <a:pt x="28573" y="130215"/>
                  </a:lnTo>
                  <a:lnTo>
                    <a:pt x="57661" y="118209"/>
                  </a:lnTo>
                  <a:cubicBezTo>
                    <a:pt x="57692" y="118178"/>
                    <a:pt x="57752" y="118178"/>
                    <a:pt x="57752" y="118087"/>
                  </a:cubicBezTo>
                  <a:cubicBezTo>
                    <a:pt x="57752" y="118057"/>
                    <a:pt x="57752" y="118026"/>
                    <a:pt x="57692" y="117996"/>
                  </a:cubicBezTo>
                  <a:lnTo>
                    <a:pt x="44865" y="102221"/>
                  </a:lnTo>
                  <a:lnTo>
                    <a:pt x="44865" y="102221"/>
                  </a:lnTo>
                  <a:lnTo>
                    <a:pt x="71947" y="107418"/>
                  </a:lnTo>
                  <a:cubicBezTo>
                    <a:pt x="71978" y="107418"/>
                    <a:pt x="72069" y="107418"/>
                    <a:pt x="72099" y="107388"/>
                  </a:cubicBezTo>
                  <a:lnTo>
                    <a:pt x="89060" y="86324"/>
                  </a:lnTo>
                  <a:lnTo>
                    <a:pt x="108057" y="99880"/>
                  </a:lnTo>
                  <a:cubicBezTo>
                    <a:pt x="108085" y="99907"/>
                    <a:pt x="108118" y="99922"/>
                    <a:pt x="108149" y="99922"/>
                  </a:cubicBezTo>
                  <a:cubicBezTo>
                    <a:pt x="108188" y="99922"/>
                    <a:pt x="108223" y="99900"/>
                    <a:pt x="108240" y="99850"/>
                  </a:cubicBezTo>
                  <a:lnTo>
                    <a:pt x="108544" y="99485"/>
                  </a:lnTo>
                  <a:lnTo>
                    <a:pt x="134532" y="85807"/>
                  </a:lnTo>
                  <a:cubicBezTo>
                    <a:pt x="134562" y="85807"/>
                    <a:pt x="134562" y="85746"/>
                    <a:pt x="134562" y="85746"/>
                  </a:cubicBezTo>
                  <a:lnTo>
                    <a:pt x="151371" y="57873"/>
                  </a:lnTo>
                  <a:cubicBezTo>
                    <a:pt x="151402" y="57843"/>
                    <a:pt x="151402" y="57752"/>
                    <a:pt x="151371" y="57721"/>
                  </a:cubicBezTo>
                  <a:cubicBezTo>
                    <a:pt x="151310" y="57691"/>
                    <a:pt x="151280" y="57630"/>
                    <a:pt x="151250" y="57630"/>
                  </a:cubicBezTo>
                  <a:lnTo>
                    <a:pt x="151156" y="57636"/>
                  </a:lnTo>
                  <a:lnTo>
                    <a:pt x="151156" y="57636"/>
                  </a:lnTo>
                  <a:cubicBezTo>
                    <a:pt x="151175" y="57619"/>
                    <a:pt x="151194" y="57594"/>
                    <a:pt x="151219" y="57569"/>
                  </a:cubicBezTo>
                  <a:cubicBezTo>
                    <a:pt x="151250" y="57539"/>
                    <a:pt x="151250" y="57448"/>
                    <a:pt x="151158" y="57387"/>
                  </a:cubicBezTo>
                  <a:lnTo>
                    <a:pt x="127085" y="35107"/>
                  </a:lnTo>
                  <a:lnTo>
                    <a:pt x="136964" y="27508"/>
                  </a:lnTo>
                  <a:lnTo>
                    <a:pt x="152739" y="36019"/>
                  </a:lnTo>
                  <a:cubicBezTo>
                    <a:pt x="152748" y="36028"/>
                    <a:pt x="152759" y="36032"/>
                    <a:pt x="152772" y="36032"/>
                  </a:cubicBezTo>
                  <a:cubicBezTo>
                    <a:pt x="152802" y="36032"/>
                    <a:pt x="152839" y="36010"/>
                    <a:pt x="152861" y="35989"/>
                  </a:cubicBezTo>
                  <a:lnTo>
                    <a:pt x="169578" y="17204"/>
                  </a:lnTo>
                  <a:lnTo>
                    <a:pt x="197360" y="34682"/>
                  </a:lnTo>
                  <a:cubicBezTo>
                    <a:pt x="197401" y="34709"/>
                    <a:pt x="197436" y="34724"/>
                    <a:pt x="197464" y="34724"/>
                  </a:cubicBezTo>
                  <a:cubicBezTo>
                    <a:pt x="197500" y="34724"/>
                    <a:pt x="197526" y="34701"/>
                    <a:pt x="197542" y="34651"/>
                  </a:cubicBezTo>
                  <a:cubicBezTo>
                    <a:pt x="197633" y="34590"/>
                    <a:pt x="197633" y="34499"/>
                    <a:pt x="197573" y="34469"/>
                  </a:cubicBezTo>
                  <a:lnTo>
                    <a:pt x="169700" y="16961"/>
                  </a:lnTo>
                  <a:cubicBezTo>
                    <a:pt x="169687" y="16948"/>
                    <a:pt x="169659" y="16941"/>
                    <a:pt x="169628" y="16941"/>
                  </a:cubicBezTo>
                  <a:cubicBezTo>
                    <a:pt x="169584" y="16941"/>
                    <a:pt x="169535" y="16956"/>
                    <a:pt x="169517" y="16991"/>
                  </a:cubicBezTo>
                  <a:lnTo>
                    <a:pt x="152800" y="35776"/>
                  </a:lnTo>
                  <a:lnTo>
                    <a:pt x="137024" y="27295"/>
                  </a:lnTo>
                  <a:cubicBezTo>
                    <a:pt x="137009" y="27280"/>
                    <a:pt x="136986" y="27273"/>
                    <a:pt x="136960" y="27273"/>
                  </a:cubicBezTo>
                  <a:cubicBezTo>
                    <a:pt x="136933" y="27273"/>
                    <a:pt x="136903" y="27280"/>
                    <a:pt x="136872" y="27295"/>
                  </a:cubicBezTo>
                  <a:lnTo>
                    <a:pt x="126903" y="34955"/>
                  </a:lnTo>
                  <a:lnTo>
                    <a:pt x="89121" y="31"/>
                  </a:lnTo>
                  <a:cubicBezTo>
                    <a:pt x="89090" y="0"/>
                    <a:pt x="89060" y="0"/>
                    <a:pt x="8899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5"/>
            <p:cNvSpPr/>
            <p:nvPr/>
          </p:nvSpPr>
          <p:spPr>
            <a:xfrm>
              <a:off x="6484000" y="1835075"/>
              <a:ext cx="39550" cy="28850"/>
            </a:xfrm>
            <a:custGeom>
              <a:rect b="b" l="l" r="r" t="t"/>
              <a:pathLst>
                <a:path extrusionOk="0" h="1154" w="1582">
                  <a:moveTo>
                    <a:pt x="791" y="0"/>
                  </a:moveTo>
                  <a:cubicBezTo>
                    <a:pt x="748" y="0"/>
                    <a:pt x="703" y="5"/>
                    <a:pt x="656" y="14"/>
                  </a:cubicBezTo>
                  <a:cubicBezTo>
                    <a:pt x="1" y="157"/>
                    <a:pt x="146" y="1153"/>
                    <a:pt x="767" y="1153"/>
                  </a:cubicBezTo>
                  <a:cubicBezTo>
                    <a:pt x="809" y="1153"/>
                    <a:pt x="853" y="1149"/>
                    <a:pt x="899" y="1139"/>
                  </a:cubicBezTo>
                  <a:cubicBezTo>
                    <a:pt x="1582" y="968"/>
                    <a:pt x="1413" y="0"/>
                    <a:pt x="79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5"/>
            <p:cNvSpPr/>
            <p:nvPr/>
          </p:nvSpPr>
          <p:spPr>
            <a:xfrm>
              <a:off x="6523575" y="2480975"/>
              <a:ext cx="38800" cy="28850"/>
            </a:xfrm>
            <a:custGeom>
              <a:rect b="b" l="l" r="r" t="t"/>
              <a:pathLst>
                <a:path extrusionOk="0" h="1154" w="1552">
                  <a:moveTo>
                    <a:pt x="805" y="1"/>
                  </a:moveTo>
                  <a:cubicBezTo>
                    <a:pt x="767" y="1"/>
                    <a:pt x="726" y="5"/>
                    <a:pt x="684" y="15"/>
                  </a:cubicBezTo>
                  <a:cubicBezTo>
                    <a:pt x="0" y="157"/>
                    <a:pt x="171" y="1153"/>
                    <a:pt x="770" y="1153"/>
                  </a:cubicBezTo>
                  <a:cubicBezTo>
                    <a:pt x="810" y="1153"/>
                    <a:pt x="853" y="1149"/>
                    <a:pt x="897" y="1139"/>
                  </a:cubicBezTo>
                  <a:cubicBezTo>
                    <a:pt x="1552" y="997"/>
                    <a:pt x="1380" y="1"/>
                    <a:pt x="80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
            <p:cNvSpPr/>
            <p:nvPr/>
          </p:nvSpPr>
          <p:spPr>
            <a:xfrm>
              <a:off x="6810800" y="2252250"/>
              <a:ext cx="38075" cy="28100"/>
            </a:xfrm>
            <a:custGeom>
              <a:rect b="b" l="l" r="r" t="t"/>
              <a:pathLst>
                <a:path extrusionOk="0" h="1124" w="1523">
                  <a:moveTo>
                    <a:pt x="784" y="0"/>
                  </a:moveTo>
                  <a:cubicBezTo>
                    <a:pt x="743" y="0"/>
                    <a:pt x="699" y="5"/>
                    <a:pt x="654" y="15"/>
                  </a:cubicBezTo>
                  <a:cubicBezTo>
                    <a:pt x="0" y="157"/>
                    <a:pt x="144" y="1123"/>
                    <a:pt x="762" y="1123"/>
                  </a:cubicBezTo>
                  <a:cubicBezTo>
                    <a:pt x="805" y="1123"/>
                    <a:pt x="850" y="1119"/>
                    <a:pt x="897" y="1109"/>
                  </a:cubicBezTo>
                  <a:cubicBezTo>
                    <a:pt x="1523" y="967"/>
                    <a:pt x="1377" y="0"/>
                    <a:pt x="78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
            <p:cNvSpPr/>
            <p:nvPr/>
          </p:nvSpPr>
          <p:spPr>
            <a:xfrm>
              <a:off x="6885275" y="1823675"/>
              <a:ext cx="38875" cy="28850"/>
            </a:xfrm>
            <a:custGeom>
              <a:rect b="b" l="l" r="r" t="t"/>
              <a:pathLst>
                <a:path extrusionOk="0" h="1154" w="1555">
                  <a:moveTo>
                    <a:pt x="816" y="0"/>
                  </a:moveTo>
                  <a:cubicBezTo>
                    <a:pt x="774" y="0"/>
                    <a:pt x="730" y="5"/>
                    <a:pt x="684" y="15"/>
                  </a:cubicBezTo>
                  <a:cubicBezTo>
                    <a:pt x="1" y="157"/>
                    <a:pt x="171" y="1153"/>
                    <a:pt x="795" y="1153"/>
                  </a:cubicBezTo>
                  <a:cubicBezTo>
                    <a:pt x="837" y="1153"/>
                    <a:pt x="882" y="1149"/>
                    <a:pt x="927" y="1139"/>
                  </a:cubicBezTo>
                  <a:cubicBezTo>
                    <a:pt x="1554" y="997"/>
                    <a:pt x="1433" y="0"/>
                    <a:pt x="81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5"/>
            <p:cNvSpPr/>
            <p:nvPr/>
          </p:nvSpPr>
          <p:spPr>
            <a:xfrm>
              <a:off x="7271300" y="2249425"/>
              <a:ext cx="39225" cy="28625"/>
            </a:xfrm>
            <a:custGeom>
              <a:rect b="b" l="l" r="r" t="t"/>
              <a:pathLst>
                <a:path extrusionOk="0" h="1145" w="1569">
                  <a:moveTo>
                    <a:pt x="762" y="1"/>
                  </a:moveTo>
                  <a:cubicBezTo>
                    <a:pt x="737" y="1"/>
                    <a:pt x="711" y="2"/>
                    <a:pt x="684" y="6"/>
                  </a:cubicBezTo>
                  <a:cubicBezTo>
                    <a:pt x="1" y="148"/>
                    <a:pt x="145" y="1145"/>
                    <a:pt x="765" y="1145"/>
                  </a:cubicBezTo>
                  <a:cubicBezTo>
                    <a:pt x="807" y="1145"/>
                    <a:pt x="851" y="1140"/>
                    <a:pt x="897" y="1131"/>
                  </a:cubicBezTo>
                  <a:cubicBezTo>
                    <a:pt x="1568" y="1014"/>
                    <a:pt x="1371" y="1"/>
                    <a:pt x="76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
            <p:cNvSpPr/>
            <p:nvPr/>
          </p:nvSpPr>
          <p:spPr>
            <a:xfrm>
              <a:off x="7332900" y="1895100"/>
              <a:ext cx="38750" cy="28100"/>
            </a:xfrm>
            <a:custGeom>
              <a:rect b="b" l="l" r="r" t="t"/>
              <a:pathLst>
                <a:path extrusionOk="0" h="1124" w="1550">
                  <a:moveTo>
                    <a:pt x="807" y="0"/>
                  </a:moveTo>
                  <a:cubicBezTo>
                    <a:pt x="767" y="0"/>
                    <a:pt x="726" y="5"/>
                    <a:pt x="682" y="15"/>
                  </a:cubicBezTo>
                  <a:cubicBezTo>
                    <a:pt x="0" y="157"/>
                    <a:pt x="169" y="1123"/>
                    <a:pt x="765" y="1123"/>
                  </a:cubicBezTo>
                  <a:cubicBezTo>
                    <a:pt x="807" y="1123"/>
                    <a:pt x="850" y="1119"/>
                    <a:pt x="895" y="1109"/>
                  </a:cubicBezTo>
                  <a:cubicBezTo>
                    <a:pt x="1549" y="967"/>
                    <a:pt x="1379" y="0"/>
                    <a:pt x="80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
            <p:cNvSpPr/>
            <p:nvPr/>
          </p:nvSpPr>
          <p:spPr>
            <a:xfrm>
              <a:off x="6905775" y="2817725"/>
              <a:ext cx="38300" cy="27975"/>
            </a:xfrm>
            <a:custGeom>
              <a:rect b="b" l="l" r="r" t="t"/>
              <a:pathLst>
                <a:path extrusionOk="0" h="1119" w="1532">
                  <a:moveTo>
                    <a:pt x="761" y="1"/>
                  </a:moveTo>
                  <a:cubicBezTo>
                    <a:pt x="727" y="1"/>
                    <a:pt x="691" y="4"/>
                    <a:pt x="655" y="10"/>
                  </a:cubicBezTo>
                  <a:cubicBezTo>
                    <a:pt x="1" y="152"/>
                    <a:pt x="145" y="1119"/>
                    <a:pt x="763" y="1119"/>
                  </a:cubicBezTo>
                  <a:cubicBezTo>
                    <a:pt x="806" y="1119"/>
                    <a:pt x="851" y="1114"/>
                    <a:pt x="898" y="1104"/>
                  </a:cubicBezTo>
                  <a:cubicBezTo>
                    <a:pt x="1531" y="989"/>
                    <a:pt x="1374" y="1"/>
                    <a:pt x="76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
            <p:cNvSpPr/>
            <p:nvPr/>
          </p:nvSpPr>
          <p:spPr>
            <a:xfrm>
              <a:off x="7440025" y="3019100"/>
              <a:ext cx="39000" cy="27975"/>
            </a:xfrm>
            <a:custGeom>
              <a:rect b="b" l="l" r="r" t="t"/>
              <a:pathLst>
                <a:path extrusionOk="0" h="1119" w="1560">
                  <a:moveTo>
                    <a:pt x="789" y="0"/>
                  </a:moveTo>
                  <a:cubicBezTo>
                    <a:pt x="755" y="0"/>
                    <a:pt x="720" y="3"/>
                    <a:pt x="683" y="10"/>
                  </a:cubicBezTo>
                  <a:cubicBezTo>
                    <a:pt x="1" y="152"/>
                    <a:pt x="169" y="1118"/>
                    <a:pt x="791" y="1118"/>
                  </a:cubicBezTo>
                  <a:cubicBezTo>
                    <a:pt x="834" y="1118"/>
                    <a:pt x="879" y="1114"/>
                    <a:pt x="926" y="1104"/>
                  </a:cubicBezTo>
                  <a:cubicBezTo>
                    <a:pt x="1560" y="989"/>
                    <a:pt x="1402" y="0"/>
                    <a:pt x="78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5"/>
            <p:cNvSpPr/>
            <p:nvPr/>
          </p:nvSpPr>
          <p:spPr>
            <a:xfrm>
              <a:off x="7741650" y="2297825"/>
              <a:ext cx="39525" cy="28125"/>
            </a:xfrm>
            <a:custGeom>
              <a:rect b="b" l="l" r="r" t="t"/>
              <a:pathLst>
                <a:path extrusionOk="0" h="1125" w="1581">
                  <a:moveTo>
                    <a:pt x="790" y="1"/>
                  </a:moveTo>
                  <a:cubicBezTo>
                    <a:pt x="747" y="1"/>
                    <a:pt x="702" y="6"/>
                    <a:pt x="655" y="15"/>
                  </a:cubicBezTo>
                  <a:cubicBezTo>
                    <a:pt x="1" y="158"/>
                    <a:pt x="145" y="1124"/>
                    <a:pt x="763" y="1124"/>
                  </a:cubicBezTo>
                  <a:cubicBezTo>
                    <a:pt x="806" y="1124"/>
                    <a:pt x="851" y="1119"/>
                    <a:pt x="898" y="1110"/>
                  </a:cubicBezTo>
                  <a:cubicBezTo>
                    <a:pt x="1580" y="967"/>
                    <a:pt x="1412" y="1"/>
                    <a:pt x="79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5"/>
            <p:cNvSpPr/>
            <p:nvPr/>
          </p:nvSpPr>
          <p:spPr>
            <a:xfrm>
              <a:off x="6743175" y="3715800"/>
              <a:ext cx="39525" cy="28850"/>
            </a:xfrm>
            <a:custGeom>
              <a:rect b="b" l="l" r="r" t="t"/>
              <a:pathLst>
                <a:path extrusionOk="0" h="1154" w="1581">
                  <a:moveTo>
                    <a:pt x="811" y="0"/>
                  </a:moveTo>
                  <a:cubicBezTo>
                    <a:pt x="771" y="0"/>
                    <a:pt x="728" y="5"/>
                    <a:pt x="684" y="15"/>
                  </a:cubicBezTo>
                  <a:cubicBezTo>
                    <a:pt x="1" y="157"/>
                    <a:pt x="145" y="1153"/>
                    <a:pt x="765" y="1153"/>
                  </a:cubicBezTo>
                  <a:cubicBezTo>
                    <a:pt x="807" y="1153"/>
                    <a:pt x="851" y="1149"/>
                    <a:pt x="897" y="1139"/>
                  </a:cubicBezTo>
                  <a:cubicBezTo>
                    <a:pt x="1581" y="997"/>
                    <a:pt x="1410" y="0"/>
                    <a:pt x="81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
            <p:cNvSpPr/>
            <p:nvPr/>
          </p:nvSpPr>
          <p:spPr>
            <a:xfrm>
              <a:off x="6987900" y="3110275"/>
              <a:ext cx="38975" cy="27975"/>
            </a:xfrm>
            <a:custGeom>
              <a:rect b="b" l="l" r="r" t="t"/>
              <a:pathLst>
                <a:path extrusionOk="0" h="1119" w="1559">
                  <a:moveTo>
                    <a:pt x="791" y="1"/>
                  </a:moveTo>
                  <a:cubicBezTo>
                    <a:pt x="757" y="1"/>
                    <a:pt x="720" y="4"/>
                    <a:pt x="683" y="10"/>
                  </a:cubicBezTo>
                  <a:cubicBezTo>
                    <a:pt x="0" y="152"/>
                    <a:pt x="169" y="1119"/>
                    <a:pt x="791" y="1119"/>
                  </a:cubicBezTo>
                  <a:cubicBezTo>
                    <a:pt x="834" y="1119"/>
                    <a:pt x="879" y="1114"/>
                    <a:pt x="926" y="1104"/>
                  </a:cubicBezTo>
                  <a:cubicBezTo>
                    <a:pt x="1559" y="961"/>
                    <a:pt x="1402" y="1"/>
                    <a:pt x="79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5"/>
            <p:cNvSpPr/>
            <p:nvPr/>
          </p:nvSpPr>
          <p:spPr>
            <a:xfrm>
              <a:off x="7436225" y="3851800"/>
              <a:ext cx="38800" cy="28100"/>
            </a:xfrm>
            <a:custGeom>
              <a:rect b="b" l="l" r="r" t="t"/>
              <a:pathLst>
                <a:path extrusionOk="0" h="1124" w="1552">
                  <a:moveTo>
                    <a:pt x="818" y="1"/>
                  </a:moveTo>
                  <a:cubicBezTo>
                    <a:pt x="775" y="1"/>
                    <a:pt x="730" y="5"/>
                    <a:pt x="683" y="15"/>
                  </a:cubicBezTo>
                  <a:cubicBezTo>
                    <a:pt x="1" y="157"/>
                    <a:pt x="170" y="1124"/>
                    <a:pt x="791" y="1124"/>
                  </a:cubicBezTo>
                  <a:cubicBezTo>
                    <a:pt x="834" y="1124"/>
                    <a:pt x="879" y="1119"/>
                    <a:pt x="926" y="1110"/>
                  </a:cubicBezTo>
                  <a:cubicBezTo>
                    <a:pt x="1552" y="967"/>
                    <a:pt x="1433" y="1"/>
                    <a:pt x="81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
            <p:cNvSpPr/>
            <p:nvPr/>
          </p:nvSpPr>
          <p:spPr>
            <a:xfrm>
              <a:off x="8097525" y="3024500"/>
              <a:ext cx="39000" cy="28025"/>
            </a:xfrm>
            <a:custGeom>
              <a:rect b="b" l="l" r="r" t="t"/>
              <a:pathLst>
                <a:path extrusionOk="0" h="1121" w="1560">
                  <a:moveTo>
                    <a:pt x="761" y="1"/>
                  </a:moveTo>
                  <a:cubicBezTo>
                    <a:pt x="734" y="1"/>
                    <a:pt x="705" y="3"/>
                    <a:pt x="675" y="7"/>
                  </a:cubicBezTo>
                  <a:cubicBezTo>
                    <a:pt x="0" y="147"/>
                    <a:pt x="158" y="1121"/>
                    <a:pt x="764" y="1121"/>
                  </a:cubicBezTo>
                  <a:cubicBezTo>
                    <a:pt x="812" y="1121"/>
                    <a:pt x="864" y="1114"/>
                    <a:pt x="919" y="1101"/>
                  </a:cubicBezTo>
                  <a:cubicBezTo>
                    <a:pt x="1559" y="955"/>
                    <a:pt x="1391" y="1"/>
                    <a:pt x="76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
            <p:cNvSpPr/>
            <p:nvPr/>
          </p:nvSpPr>
          <p:spPr>
            <a:xfrm>
              <a:off x="7955975" y="2701350"/>
              <a:ext cx="38800" cy="28850"/>
            </a:xfrm>
            <a:custGeom>
              <a:rect b="b" l="l" r="r" t="t"/>
              <a:pathLst>
                <a:path extrusionOk="0" h="1154" w="1552">
                  <a:moveTo>
                    <a:pt x="815" y="0"/>
                  </a:moveTo>
                  <a:cubicBezTo>
                    <a:pt x="774" y="0"/>
                    <a:pt x="730" y="5"/>
                    <a:pt x="684" y="14"/>
                  </a:cubicBezTo>
                  <a:cubicBezTo>
                    <a:pt x="0" y="157"/>
                    <a:pt x="171" y="1153"/>
                    <a:pt x="770" y="1153"/>
                  </a:cubicBezTo>
                  <a:cubicBezTo>
                    <a:pt x="810" y="1153"/>
                    <a:pt x="853" y="1149"/>
                    <a:pt x="897" y="1139"/>
                  </a:cubicBezTo>
                  <a:cubicBezTo>
                    <a:pt x="1552" y="997"/>
                    <a:pt x="1433" y="0"/>
                    <a:pt x="81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
            <p:cNvSpPr/>
            <p:nvPr/>
          </p:nvSpPr>
          <p:spPr>
            <a:xfrm>
              <a:off x="8338975" y="3661075"/>
              <a:ext cx="39475" cy="28100"/>
            </a:xfrm>
            <a:custGeom>
              <a:rect b="b" l="l" r="r" t="t"/>
              <a:pathLst>
                <a:path extrusionOk="0" h="1124" w="1579">
                  <a:moveTo>
                    <a:pt x="813" y="1"/>
                  </a:moveTo>
                  <a:cubicBezTo>
                    <a:pt x="772" y="1"/>
                    <a:pt x="728" y="5"/>
                    <a:pt x="683" y="15"/>
                  </a:cubicBezTo>
                  <a:cubicBezTo>
                    <a:pt x="1" y="157"/>
                    <a:pt x="143" y="1124"/>
                    <a:pt x="761" y="1124"/>
                  </a:cubicBezTo>
                  <a:cubicBezTo>
                    <a:pt x="804" y="1124"/>
                    <a:pt x="849" y="1119"/>
                    <a:pt x="896" y="1109"/>
                  </a:cubicBezTo>
                  <a:cubicBezTo>
                    <a:pt x="1578" y="967"/>
                    <a:pt x="1410" y="1"/>
                    <a:pt x="81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
            <p:cNvSpPr/>
            <p:nvPr/>
          </p:nvSpPr>
          <p:spPr>
            <a:xfrm>
              <a:off x="8990225" y="3306975"/>
              <a:ext cx="38800" cy="28100"/>
            </a:xfrm>
            <a:custGeom>
              <a:rect b="b" l="l" r="r" t="t"/>
              <a:pathLst>
                <a:path extrusionOk="0" h="1124" w="1552">
                  <a:moveTo>
                    <a:pt x="817" y="0"/>
                  </a:moveTo>
                  <a:cubicBezTo>
                    <a:pt x="774" y="0"/>
                    <a:pt x="730" y="5"/>
                    <a:pt x="682" y="15"/>
                  </a:cubicBezTo>
                  <a:cubicBezTo>
                    <a:pt x="0" y="157"/>
                    <a:pt x="169" y="1123"/>
                    <a:pt x="790" y="1123"/>
                  </a:cubicBezTo>
                  <a:cubicBezTo>
                    <a:pt x="833" y="1123"/>
                    <a:pt x="878" y="1119"/>
                    <a:pt x="926" y="1109"/>
                  </a:cubicBezTo>
                  <a:cubicBezTo>
                    <a:pt x="1551" y="967"/>
                    <a:pt x="1432" y="0"/>
                    <a:pt x="81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
            <p:cNvSpPr/>
            <p:nvPr/>
          </p:nvSpPr>
          <p:spPr>
            <a:xfrm>
              <a:off x="8710700" y="3191475"/>
              <a:ext cx="39375" cy="28225"/>
            </a:xfrm>
            <a:custGeom>
              <a:rect b="b" l="l" r="r" t="t"/>
              <a:pathLst>
                <a:path extrusionOk="0" h="1129" w="1575">
                  <a:moveTo>
                    <a:pt x="780" y="0"/>
                  </a:moveTo>
                  <a:cubicBezTo>
                    <a:pt x="738" y="0"/>
                    <a:pt x="693" y="5"/>
                    <a:pt x="647" y="15"/>
                  </a:cubicBezTo>
                  <a:cubicBezTo>
                    <a:pt x="0" y="155"/>
                    <a:pt x="134" y="1129"/>
                    <a:pt x="736" y="1129"/>
                  </a:cubicBezTo>
                  <a:cubicBezTo>
                    <a:pt x="785" y="1129"/>
                    <a:pt x="836" y="1122"/>
                    <a:pt x="891" y="1109"/>
                  </a:cubicBezTo>
                  <a:cubicBezTo>
                    <a:pt x="1574" y="995"/>
                    <a:pt x="1404" y="0"/>
                    <a:pt x="78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
            <p:cNvSpPr/>
            <p:nvPr/>
          </p:nvSpPr>
          <p:spPr>
            <a:xfrm>
              <a:off x="9411200" y="2608625"/>
              <a:ext cx="38750" cy="28100"/>
            </a:xfrm>
            <a:custGeom>
              <a:rect b="b" l="l" r="r" t="t"/>
              <a:pathLst>
                <a:path extrusionOk="0" h="1124" w="1550">
                  <a:moveTo>
                    <a:pt x="807" y="1"/>
                  </a:moveTo>
                  <a:cubicBezTo>
                    <a:pt x="767" y="1"/>
                    <a:pt x="726" y="5"/>
                    <a:pt x="683" y="15"/>
                  </a:cubicBezTo>
                  <a:cubicBezTo>
                    <a:pt x="0" y="157"/>
                    <a:pt x="169" y="1124"/>
                    <a:pt x="766" y="1124"/>
                  </a:cubicBezTo>
                  <a:cubicBezTo>
                    <a:pt x="807" y="1124"/>
                    <a:pt x="850" y="1119"/>
                    <a:pt x="895" y="1109"/>
                  </a:cubicBezTo>
                  <a:cubicBezTo>
                    <a:pt x="1549" y="967"/>
                    <a:pt x="1379" y="1"/>
                    <a:pt x="80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5"/>
            <p:cNvSpPr/>
            <p:nvPr/>
          </p:nvSpPr>
          <p:spPr>
            <a:xfrm>
              <a:off x="7468900" y="1601775"/>
              <a:ext cx="38750" cy="28100"/>
            </a:xfrm>
            <a:custGeom>
              <a:rect b="b" l="l" r="r" t="t"/>
              <a:pathLst>
                <a:path extrusionOk="0" h="1124" w="1550">
                  <a:moveTo>
                    <a:pt x="807" y="1"/>
                  </a:moveTo>
                  <a:cubicBezTo>
                    <a:pt x="768" y="1"/>
                    <a:pt x="726" y="5"/>
                    <a:pt x="683" y="15"/>
                  </a:cubicBezTo>
                  <a:cubicBezTo>
                    <a:pt x="1" y="157"/>
                    <a:pt x="143" y="1124"/>
                    <a:pt x="761" y="1124"/>
                  </a:cubicBezTo>
                  <a:cubicBezTo>
                    <a:pt x="804" y="1124"/>
                    <a:pt x="849" y="1119"/>
                    <a:pt x="896" y="1109"/>
                  </a:cubicBezTo>
                  <a:cubicBezTo>
                    <a:pt x="1550" y="967"/>
                    <a:pt x="1379" y="1"/>
                    <a:pt x="80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5"/>
            <p:cNvSpPr/>
            <p:nvPr/>
          </p:nvSpPr>
          <p:spPr>
            <a:xfrm>
              <a:off x="7863250" y="1175475"/>
              <a:ext cx="38075" cy="28100"/>
            </a:xfrm>
            <a:custGeom>
              <a:rect b="b" l="l" r="r" t="t"/>
              <a:pathLst>
                <a:path extrusionOk="0" h="1124" w="1523">
                  <a:moveTo>
                    <a:pt x="784" y="1"/>
                  </a:moveTo>
                  <a:cubicBezTo>
                    <a:pt x="743" y="1"/>
                    <a:pt x="699" y="5"/>
                    <a:pt x="654" y="15"/>
                  </a:cubicBezTo>
                  <a:cubicBezTo>
                    <a:pt x="0" y="157"/>
                    <a:pt x="144" y="1124"/>
                    <a:pt x="762" y="1124"/>
                  </a:cubicBezTo>
                  <a:cubicBezTo>
                    <a:pt x="805" y="1124"/>
                    <a:pt x="850" y="1119"/>
                    <a:pt x="897" y="1109"/>
                  </a:cubicBezTo>
                  <a:cubicBezTo>
                    <a:pt x="1523" y="967"/>
                    <a:pt x="1377" y="1"/>
                    <a:pt x="78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5"/>
            <p:cNvSpPr/>
            <p:nvPr/>
          </p:nvSpPr>
          <p:spPr>
            <a:xfrm>
              <a:off x="6566150" y="1183975"/>
              <a:ext cx="39725" cy="27975"/>
            </a:xfrm>
            <a:custGeom>
              <a:rect b="b" l="l" r="r" t="t"/>
              <a:pathLst>
                <a:path extrusionOk="0" h="1119" w="1589">
                  <a:moveTo>
                    <a:pt x="794" y="0"/>
                  </a:moveTo>
                  <a:cubicBezTo>
                    <a:pt x="758" y="0"/>
                    <a:pt x="721" y="3"/>
                    <a:pt x="683" y="9"/>
                  </a:cubicBezTo>
                  <a:cubicBezTo>
                    <a:pt x="1" y="152"/>
                    <a:pt x="169" y="1118"/>
                    <a:pt x="791" y="1118"/>
                  </a:cubicBezTo>
                  <a:cubicBezTo>
                    <a:pt x="834" y="1118"/>
                    <a:pt x="879" y="1114"/>
                    <a:pt x="926" y="1104"/>
                  </a:cubicBezTo>
                  <a:cubicBezTo>
                    <a:pt x="1589" y="988"/>
                    <a:pt x="1432" y="0"/>
                    <a:pt x="79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5"/>
            <p:cNvSpPr/>
            <p:nvPr/>
          </p:nvSpPr>
          <p:spPr>
            <a:xfrm>
              <a:off x="7077575" y="4120800"/>
              <a:ext cx="38750" cy="28125"/>
            </a:xfrm>
            <a:custGeom>
              <a:rect b="b" l="l" r="r" t="t"/>
              <a:pathLst>
                <a:path extrusionOk="0" h="1125" w="1550">
                  <a:moveTo>
                    <a:pt x="807" y="1"/>
                  </a:moveTo>
                  <a:cubicBezTo>
                    <a:pt x="767" y="1"/>
                    <a:pt x="726" y="6"/>
                    <a:pt x="682" y="15"/>
                  </a:cubicBezTo>
                  <a:cubicBezTo>
                    <a:pt x="0" y="158"/>
                    <a:pt x="142" y="1124"/>
                    <a:pt x="760" y="1124"/>
                  </a:cubicBezTo>
                  <a:cubicBezTo>
                    <a:pt x="803" y="1124"/>
                    <a:pt x="848" y="1119"/>
                    <a:pt x="895" y="1110"/>
                  </a:cubicBezTo>
                  <a:cubicBezTo>
                    <a:pt x="1549" y="967"/>
                    <a:pt x="1379" y="1"/>
                    <a:pt x="80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5"/>
            <p:cNvSpPr/>
            <p:nvPr/>
          </p:nvSpPr>
          <p:spPr>
            <a:xfrm>
              <a:off x="6351025" y="4418700"/>
              <a:ext cx="38850" cy="28850"/>
            </a:xfrm>
            <a:custGeom>
              <a:rect b="b" l="l" r="r" t="t"/>
              <a:pathLst>
                <a:path extrusionOk="0" h="1154" w="1554">
                  <a:moveTo>
                    <a:pt x="787" y="0"/>
                  </a:moveTo>
                  <a:cubicBezTo>
                    <a:pt x="746" y="0"/>
                    <a:pt x="702" y="5"/>
                    <a:pt x="656" y="14"/>
                  </a:cubicBezTo>
                  <a:cubicBezTo>
                    <a:pt x="1" y="157"/>
                    <a:pt x="146" y="1153"/>
                    <a:pt x="767" y="1153"/>
                  </a:cubicBezTo>
                  <a:cubicBezTo>
                    <a:pt x="809" y="1153"/>
                    <a:pt x="853" y="1149"/>
                    <a:pt x="899" y="1139"/>
                  </a:cubicBezTo>
                  <a:cubicBezTo>
                    <a:pt x="1554" y="997"/>
                    <a:pt x="1408" y="0"/>
                    <a:pt x="78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5"/>
            <p:cNvSpPr/>
            <p:nvPr/>
          </p:nvSpPr>
          <p:spPr>
            <a:xfrm>
              <a:off x="6017475" y="3389250"/>
              <a:ext cx="39200" cy="28650"/>
            </a:xfrm>
            <a:custGeom>
              <a:rect b="b" l="l" r="r" t="t"/>
              <a:pathLst>
                <a:path extrusionOk="0" h="1146" w="1568">
                  <a:moveTo>
                    <a:pt x="764" y="1"/>
                  </a:moveTo>
                  <a:cubicBezTo>
                    <a:pt x="739" y="1"/>
                    <a:pt x="712" y="3"/>
                    <a:pt x="684" y="6"/>
                  </a:cubicBezTo>
                  <a:cubicBezTo>
                    <a:pt x="1" y="149"/>
                    <a:pt x="145" y="1145"/>
                    <a:pt x="766" y="1145"/>
                  </a:cubicBezTo>
                  <a:cubicBezTo>
                    <a:pt x="807" y="1145"/>
                    <a:pt x="851" y="1141"/>
                    <a:pt x="897" y="1131"/>
                  </a:cubicBezTo>
                  <a:cubicBezTo>
                    <a:pt x="1568" y="985"/>
                    <a:pt x="1371" y="1"/>
                    <a:pt x="76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5"/>
            <p:cNvSpPr/>
            <p:nvPr/>
          </p:nvSpPr>
          <p:spPr>
            <a:xfrm>
              <a:off x="5996250" y="2531875"/>
              <a:ext cx="38775" cy="28100"/>
            </a:xfrm>
            <a:custGeom>
              <a:rect b="b" l="l" r="r" t="t"/>
              <a:pathLst>
                <a:path extrusionOk="0" h="1124" w="1551">
                  <a:moveTo>
                    <a:pt x="817" y="1"/>
                  </a:moveTo>
                  <a:cubicBezTo>
                    <a:pt x="774" y="1"/>
                    <a:pt x="730" y="5"/>
                    <a:pt x="682" y="15"/>
                  </a:cubicBezTo>
                  <a:cubicBezTo>
                    <a:pt x="0" y="157"/>
                    <a:pt x="169" y="1124"/>
                    <a:pt x="790" y="1124"/>
                  </a:cubicBezTo>
                  <a:cubicBezTo>
                    <a:pt x="833" y="1124"/>
                    <a:pt x="878" y="1119"/>
                    <a:pt x="926" y="1109"/>
                  </a:cubicBezTo>
                  <a:cubicBezTo>
                    <a:pt x="1551" y="967"/>
                    <a:pt x="1432" y="1"/>
                    <a:pt x="81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
            <p:cNvSpPr/>
            <p:nvPr/>
          </p:nvSpPr>
          <p:spPr>
            <a:xfrm>
              <a:off x="5640550" y="2115450"/>
              <a:ext cx="38100" cy="28125"/>
            </a:xfrm>
            <a:custGeom>
              <a:rect b="b" l="l" r="r" t="t"/>
              <a:pathLst>
                <a:path extrusionOk="0" h="1125" w="1524">
                  <a:moveTo>
                    <a:pt x="789" y="1"/>
                  </a:moveTo>
                  <a:cubicBezTo>
                    <a:pt x="747" y="1"/>
                    <a:pt x="702" y="6"/>
                    <a:pt x="655" y="15"/>
                  </a:cubicBezTo>
                  <a:cubicBezTo>
                    <a:pt x="1" y="158"/>
                    <a:pt x="145" y="1124"/>
                    <a:pt x="763" y="1124"/>
                  </a:cubicBezTo>
                  <a:cubicBezTo>
                    <a:pt x="806" y="1124"/>
                    <a:pt x="851" y="1119"/>
                    <a:pt x="898" y="1110"/>
                  </a:cubicBezTo>
                  <a:cubicBezTo>
                    <a:pt x="1523" y="968"/>
                    <a:pt x="1404" y="1"/>
                    <a:pt x="78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5"/>
            <p:cNvSpPr/>
            <p:nvPr/>
          </p:nvSpPr>
          <p:spPr>
            <a:xfrm>
              <a:off x="5938475" y="1706775"/>
              <a:ext cx="38975" cy="28725"/>
            </a:xfrm>
            <a:custGeom>
              <a:rect b="b" l="l" r="r" t="t"/>
              <a:pathLst>
                <a:path extrusionOk="0" h="1149" w="1559">
                  <a:moveTo>
                    <a:pt x="785" y="0"/>
                  </a:moveTo>
                  <a:cubicBezTo>
                    <a:pt x="752" y="0"/>
                    <a:pt x="718" y="3"/>
                    <a:pt x="683" y="10"/>
                  </a:cubicBezTo>
                  <a:cubicBezTo>
                    <a:pt x="1" y="180"/>
                    <a:pt x="170" y="1149"/>
                    <a:pt x="766" y="1149"/>
                  </a:cubicBezTo>
                  <a:cubicBezTo>
                    <a:pt x="808" y="1149"/>
                    <a:pt x="851" y="1144"/>
                    <a:pt x="896" y="1134"/>
                  </a:cubicBezTo>
                  <a:cubicBezTo>
                    <a:pt x="1558" y="990"/>
                    <a:pt x="1375" y="0"/>
                    <a:pt x="78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5"/>
            <p:cNvSpPr/>
            <p:nvPr/>
          </p:nvSpPr>
          <p:spPr>
            <a:xfrm>
              <a:off x="5854900" y="1355700"/>
              <a:ext cx="38925" cy="27975"/>
            </a:xfrm>
            <a:custGeom>
              <a:rect b="b" l="l" r="r" t="t"/>
              <a:pathLst>
                <a:path extrusionOk="0" h="1119" w="1557">
                  <a:moveTo>
                    <a:pt x="796" y="0"/>
                  </a:moveTo>
                  <a:cubicBezTo>
                    <a:pt x="760" y="0"/>
                    <a:pt x="722" y="3"/>
                    <a:pt x="683" y="10"/>
                  </a:cubicBezTo>
                  <a:cubicBezTo>
                    <a:pt x="0" y="152"/>
                    <a:pt x="169" y="1119"/>
                    <a:pt x="766" y="1119"/>
                  </a:cubicBezTo>
                  <a:cubicBezTo>
                    <a:pt x="807" y="1119"/>
                    <a:pt x="850" y="1114"/>
                    <a:pt x="896" y="1104"/>
                  </a:cubicBezTo>
                  <a:cubicBezTo>
                    <a:pt x="1557" y="960"/>
                    <a:pt x="1429" y="0"/>
                    <a:pt x="79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5"/>
            <p:cNvSpPr/>
            <p:nvPr/>
          </p:nvSpPr>
          <p:spPr>
            <a:xfrm>
              <a:off x="9060075" y="1848750"/>
              <a:ext cx="39500" cy="28100"/>
            </a:xfrm>
            <a:custGeom>
              <a:rect b="b" l="l" r="r" t="t"/>
              <a:pathLst>
                <a:path extrusionOk="0" h="1124" w="1580">
                  <a:moveTo>
                    <a:pt x="790" y="0"/>
                  </a:moveTo>
                  <a:cubicBezTo>
                    <a:pt x="747" y="0"/>
                    <a:pt x="702" y="5"/>
                    <a:pt x="654" y="15"/>
                  </a:cubicBezTo>
                  <a:cubicBezTo>
                    <a:pt x="1" y="157"/>
                    <a:pt x="144" y="1123"/>
                    <a:pt x="763" y="1123"/>
                  </a:cubicBezTo>
                  <a:cubicBezTo>
                    <a:pt x="805" y="1123"/>
                    <a:pt x="850" y="1119"/>
                    <a:pt x="898" y="1109"/>
                  </a:cubicBezTo>
                  <a:cubicBezTo>
                    <a:pt x="1580" y="967"/>
                    <a:pt x="1411" y="0"/>
                    <a:pt x="79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
            <p:cNvSpPr/>
            <p:nvPr/>
          </p:nvSpPr>
          <p:spPr>
            <a:xfrm>
              <a:off x="9456800" y="2065300"/>
              <a:ext cx="38750" cy="28100"/>
            </a:xfrm>
            <a:custGeom>
              <a:rect b="b" l="l" r="r" t="t"/>
              <a:pathLst>
                <a:path extrusionOk="0" h="1124" w="1550">
                  <a:moveTo>
                    <a:pt x="817" y="1"/>
                  </a:moveTo>
                  <a:cubicBezTo>
                    <a:pt x="774" y="1"/>
                    <a:pt x="730" y="5"/>
                    <a:pt x="682" y="15"/>
                  </a:cubicBezTo>
                  <a:cubicBezTo>
                    <a:pt x="0" y="157"/>
                    <a:pt x="169" y="1124"/>
                    <a:pt x="765" y="1124"/>
                  </a:cubicBezTo>
                  <a:cubicBezTo>
                    <a:pt x="807" y="1124"/>
                    <a:pt x="850" y="1119"/>
                    <a:pt x="895" y="1110"/>
                  </a:cubicBezTo>
                  <a:cubicBezTo>
                    <a:pt x="1549" y="967"/>
                    <a:pt x="1432" y="1"/>
                    <a:pt x="81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
            <p:cNvSpPr/>
            <p:nvPr/>
          </p:nvSpPr>
          <p:spPr>
            <a:xfrm>
              <a:off x="9878525" y="1594950"/>
              <a:ext cx="39475" cy="28100"/>
            </a:xfrm>
            <a:custGeom>
              <a:rect b="b" l="l" r="r" t="t"/>
              <a:pathLst>
                <a:path extrusionOk="0" h="1124" w="1579">
                  <a:moveTo>
                    <a:pt x="818" y="0"/>
                  </a:moveTo>
                  <a:cubicBezTo>
                    <a:pt x="775" y="0"/>
                    <a:pt x="730" y="5"/>
                    <a:pt x="683" y="14"/>
                  </a:cubicBezTo>
                  <a:cubicBezTo>
                    <a:pt x="1" y="157"/>
                    <a:pt x="169" y="1123"/>
                    <a:pt x="766" y="1123"/>
                  </a:cubicBezTo>
                  <a:cubicBezTo>
                    <a:pt x="807" y="1123"/>
                    <a:pt x="851" y="1119"/>
                    <a:pt x="896" y="1109"/>
                  </a:cubicBezTo>
                  <a:cubicBezTo>
                    <a:pt x="1578" y="967"/>
                    <a:pt x="1436" y="0"/>
                    <a:pt x="81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
            <p:cNvSpPr/>
            <p:nvPr/>
          </p:nvSpPr>
          <p:spPr>
            <a:xfrm>
              <a:off x="10573825" y="2031875"/>
              <a:ext cx="38750" cy="28100"/>
            </a:xfrm>
            <a:custGeom>
              <a:rect b="b" l="l" r="r" t="t"/>
              <a:pathLst>
                <a:path extrusionOk="0" h="1124" w="1550">
                  <a:moveTo>
                    <a:pt x="807" y="0"/>
                  </a:moveTo>
                  <a:cubicBezTo>
                    <a:pt x="768" y="0"/>
                    <a:pt x="726" y="5"/>
                    <a:pt x="683" y="15"/>
                  </a:cubicBezTo>
                  <a:cubicBezTo>
                    <a:pt x="1" y="157"/>
                    <a:pt x="169" y="1124"/>
                    <a:pt x="766" y="1124"/>
                  </a:cubicBezTo>
                  <a:cubicBezTo>
                    <a:pt x="807" y="1124"/>
                    <a:pt x="851" y="1119"/>
                    <a:pt x="896" y="1109"/>
                  </a:cubicBezTo>
                  <a:cubicBezTo>
                    <a:pt x="1550" y="967"/>
                    <a:pt x="1379" y="0"/>
                    <a:pt x="80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3" name="Google Shape;1183;p5"/>
          <p:cNvSpPr txBox="1"/>
          <p:nvPr>
            <p:ph idx="1" type="body"/>
          </p:nvPr>
        </p:nvSpPr>
        <p:spPr>
          <a:xfrm>
            <a:off x="713325" y="2198444"/>
            <a:ext cx="2789100" cy="802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84" name="Google Shape;1184;p5"/>
          <p:cNvSpPr txBox="1"/>
          <p:nvPr>
            <p:ph idx="2" type="body"/>
          </p:nvPr>
        </p:nvSpPr>
        <p:spPr>
          <a:xfrm>
            <a:off x="5641238" y="2194350"/>
            <a:ext cx="2789100" cy="802200"/>
          </a:xfrm>
          <a:prstGeom prst="rect">
            <a:avLst/>
          </a:prstGeom>
        </p:spPr>
        <p:txBody>
          <a:bodyPr anchorCtr="0" anchor="t" bIns="91425" lIns="91425" spcFirstLastPara="1" rIns="91425" wrap="square" tIns="91425">
            <a:noAutofit/>
          </a:bodyPr>
          <a:lstStyle>
            <a:lvl1pPr indent="-317500" lvl="0" marL="457200" rtl="0" algn="r">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85" name="Google Shape;1185;p5"/>
          <p:cNvSpPr txBox="1"/>
          <p:nvPr>
            <p:ph idx="3" type="subTitle"/>
          </p:nvPr>
        </p:nvSpPr>
        <p:spPr>
          <a:xfrm>
            <a:off x="713325" y="1700625"/>
            <a:ext cx="2785200" cy="504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186" name="Google Shape;1186;p5"/>
          <p:cNvSpPr txBox="1"/>
          <p:nvPr>
            <p:ph idx="4" type="subTitle"/>
          </p:nvPr>
        </p:nvSpPr>
        <p:spPr>
          <a:xfrm>
            <a:off x="5645572" y="1700625"/>
            <a:ext cx="2785200" cy="5040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800"/>
              <a:buFont typeface="Poppins"/>
              <a:buNone/>
              <a:defRPr sz="2000">
                <a:latin typeface="Audiowide"/>
                <a:ea typeface="Audiowide"/>
                <a:cs typeface="Audiowide"/>
                <a:sym typeface="Audiowid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187" name="Google Shape;1187;p5"/>
          <p:cNvSpPr txBox="1"/>
          <p:nvPr>
            <p:ph type="title"/>
          </p:nvPr>
        </p:nvSpPr>
        <p:spPr>
          <a:xfrm>
            <a:off x="722750" y="539500"/>
            <a:ext cx="7717500" cy="582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88" name="Shape 1188"/>
        <p:cNvGrpSpPr/>
        <p:nvPr/>
      </p:nvGrpSpPr>
      <p:grpSpPr>
        <a:xfrm>
          <a:off x="0" y="0"/>
          <a:ext cx="0" cy="0"/>
          <a:chOff x="0" y="0"/>
          <a:chExt cx="0" cy="0"/>
        </a:xfrm>
      </p:grpSpPr>
      <p:sp>
        <p:nvSpPr>
          <p:cNvPr id="1189" name="Google Shape;1189;p6"/>
          <p:cNvSpPr txBox="1"/>
          <p:nvPr>
            <p:ph type="title"/>
          </p:nvPr>
        </p:nvSpPr>
        <p:spPr>
          <a:xfrm>
            <a:off x="722750" y="539500"/>
            <a:ext cx="7717500" cy="582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grpSp>
        <p:nvGrpSpPr>
          <p:cNvPr id="1190" name="Google Shape;1190;p6"/>
          <p:cNvGrpSpPr/>
          <p:nvPr/>
        </p:nvGrpSpPr>
        <p:grpSpPr>
          <a:xfrm flipH="1" rot="5400000">
            <a:off x="3436200" y="659438"/>
            <a:ext cx="9036625" cy="5462925"/>
            <a:chOff x="-1554275" y="-744050"/>
            <a:chExt cx="9036625" cy="5462925"/>
          </a:xfrm>
        </p:grpSpPr>
        <p:sp>
          <p:nvSpPr>
            <p:cNvPr id="1191" name="Google Shape;1191;p6"/>
            <p:cNvSpPr/>
            <p:nvPr/>
          </p:nvSpPr>
          <p:spPr>
            <a:xfrm>
              <a:off x="6024600" y="678450"/>
              <a:ext cx="48900" cy="35050"/>
            </a:xfrm>
            <a:custGeom>
              <a:rect b="b" l="l" r="r" t="t"/>
              <a:pathLst>
                <a:path extrusionOk="0" h="1402" w="1956">
                  <a:moveTo>
                    <a:pt x="1008" y="1"/>
                  </a:moveTo>
                  <a:cubicBezTo>
                    <a:pt x="959" y="1"/>
                    <a:pt x="908" y="6"/>
                    <a:pt x="855" y="17"/>
                  </a:cubicBezTo>
                  <a:cubicBezTo>
                    <a:pt x="0" y="188"/>
                    <a:pt x="188" y="1402"/>
                    <a:pt x="966" y="1402"/>
                  </a:cubicBezTo>
                  <a:cubicBezTo>
                    <a:pt x="1018" y="1402"/>
                    <a:pt x="1072" y="1397"/>
                    <a:pt x="1129" y="1385"/>
                  </a:cubicBezTo>
                  <a:cubicBezTo>
                    <a:pt x="1956" y="1214"/>
                    <a:pt x="1740"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6"/>
            <p:cNvSpPr/>
            <p:nvPr/>
          </p:nvSpPr>
          <p:spPr>
            <a:xfrm>
              <a:off x="6042925" y="690125"/>
              <a:ext cx="12200" cy="11700"/>
            </a:xfrm>
            <a:custGeom>
              <a:rect b="b" l="l" r="r" t="t"/>
              <a:pathLst>
                <a:path extrusionOk="0" h="468" w="488">
                  <a:moveTo>
                    <a:pt x="249" y="0"/>
                  </a:moveTo>
                  <a:cubicBezTo>
                    <a:pt x="229" y="0"/>
                    <a:pt x="207" y="2"/>
                    <a:pt x="183" y="6"/>
                  </a:cubicBezTo>
                  <a:cubicBezTo>
                    <a:pt x="31" y="37"/>
                    <a:pt x="1" y="158"/>
                    <a:pt x="31" y="280"/>
                  </a:cubicBezTo>
                  <a:cubicBezTo>
                    <a:pt x="58" y="361"/>
                    <a:pt x="110" y="467"/>
                    <a:pt x="250" y="467"/>
                  </a:cubicBezTo>
                  <a:cubicBezTo>
                    <a:pt x="267" y="467"/>
                    <a:pt x="285" y="466"/>
                    <a:pt x="305" y="462"/>
                  </a:cubicBezTo>
                  <a:cubicBezTo>
                    <a:pt x="457" y="432"/>
                    <a:pt x="487" y="310"/>
                    <a:pt x="457" y="189"/>
                  </a:cubicBezTo>
                  <a:cubicBezTo>
                    <a:pt x="430" y="83"/>
                    <a:pt x="381" y="0"/>
                    <a:pt x="24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3" name="Google Shape;1193;p6"/>
            <p:cNvGrpSpPr/>
            <p:nvPr/>
          </p:nvGrpSpPr>
          <p:grpSpPr>
            <a:xfrm>
              <a:off x="-1554275" y="-744050"/>
              <a:ext cx="9036625" cy="5462925"/>
              <a:chOff x="-1554275" y="-744050"/>
              <a:chExt cx="9036625" cy="5462925"/>
            </a:xfrm>
          </p:grpSpPr>
          <p:sp>
            <p:nvSpPr>
              <p:cNvPr id="1194" name="Google Shape;1194;p6"/>
              <p:cNvSpPr/>
              <p:nvPr/>
            </p:nvSpPr>
            <p:spPr>
              <a:xfrm>
                <a:off x="-1533200" y="-730725"/>
                <a:ext cx="8995625" cy="5441600"/>
              </a:xfrm>
              <a:custGeom>
                <a:rect b="b" l="l" r="r" t="t"/>
                <a:pathLst>
                  <a:path extrusionOk="0" h="217664" w="359825">
                    <a:moveTo>
                      <a:pt x="110975" y="46962"/>
                    </a:moveTo>
                    <a:lnTo>
                      <a:pt x="121158" y="66233"/>
                    </a:lnTo>
                    <a:lnTo>
                      <a:pt x="105899" y="55321"/>
                    </a:lnTo>
                    <a:lnTo>
                      <a:pt x="110975" y="46962"/>
                    </a:lnTo>
                    <a:close/>
                    <a:moveTo>
                      <a:pt x="96385" y="19393"/>
                    </a:moveTo>
                    <a:lnTo>
                      <a:pt x="110915" y="46779"/>
                    </a:lnTo>
                    <a:lnTo>
                      <a:pt x="105686" y="55290"/>
                    </a:lnTo>
                    <a:lnTo>
                      <a:pt x="105656" y="55351"/>
                    </a:lnTo>
                    <a:lnTo>
                      <a:pt x="121644" y="66780"/>
                    </a:lnTo>
                    <a:lnTo>
                      <a:pt x="111097" y="46810"/>
                    </a:lnTo>
                    <a:lnTo>
                      <a:pt x="119365" y="33162"/>
                    </a:lnTo>
                    <a:lnTo>
                      <a:pt x="134471" y="38937"/>
                    </a:lnTo>
                    <a:lnTo>
                      <a:pt x="125626" y="73588"/>
                    </a:lnTo>
                    <a:lnTo>
                      <a:pt x="125596" y="73679"/>
                    </a:lnTo>
                    <a:lnTo>
                      <a:pt x="139000" y="78148"/>
                    </a:lnTo>
                    <a:lnTo>
                      <a:pt x="131523" y="82373"/>
                    </a:lnTo>
                    <a:lnTo>
                      <a:pt x="98817" y="78908"/>
                    </a:lnTo>
                    <a:lnTo>
                      <a:pt x="98847" y="79029"/>
                    </a:lnTo>
                    <a:lnTo>
                      <a:pt x="98847" y="79029"/>
                    </a:lnTo>
                    <a:lnTo>
                      <a:pt x="84713" y="72038"/>
                    </a:lnTo>
                    <a:lnTo>
                      <a:pt x="81218" y="66415"/>
                    </a:lnTo>
                    <a:lnTo>
                      <a:pt x="81036" y="39120"/>
                    </a:lnTo>
                    <a:lnTo>
                      <a:pt x="96385" y="19393"/>
                    </a:lnTo>
                    <a:close/>
                    <a:moveTo>
                      <a:pt x="68877" y="67448"/>
                    </a:moveTo>
                    <a:lnTo>
                      <a:pt x="66263" y="85686"/>
                    </a:lnTo>
                    <a:lnTo>
                      <a:pt x="53679" y="84956"/>
                    </a:lnTo>
                    <a:lnTo>
                      <a:pt x="68877" y="67448"/>
                    </a:lnTo>
                    <a:close/>
                    <a:moveTo>
                      <a:pt x="169062" y="47874"/>
                    </a:moveTo>
                    <a:lnTo>
                      <a:pt x="164198" y="85747"/>
                    </a:lnTo>
                    <a:lnTo>
                      <a:pt x="138058" y="83011"/>
                    </a:lnTo>
                    <a:lnTo>
                      <a:pt x="169062" y="47874"/>
                    </a:lnTo>
                    <a:close/>
                    <a:moveTo>
                      <a:pt x="81188" y="66749"/>
                    </a:moveTo>
                    <a:lnTo>
                      <a:pt x="84561" y="72160"/>
                    </a:lnTo>
                    <a:lnTo>
                      <a:pt x="84561" y="72190"/>
                    </a:lnTo>
                    <a:lnTo>
                      <a:pt x="98635" y="79151"/>
                    </a:lnTo>
                    <a:lnTo>
                      <a:pt x="81370" y="95412"/>
                    </a:lnTo>
                    <a:lnTo>
                      <a:pt x="81188" y="66749"/>
                    </a:lnTo>
                    <a:close/>
                    <a:moveTo>
                      <a:pt x="131584" y="82525"/>
                    </a:moveTo>
                    <a:lnTo>
                      <a:pt x="137724" y="83163"/>
                    </a:lnTo>
                    <a:lnTo>
                      <a:pt x="126234" y="96172"/>
                    </a:lnTo>
                    <a:lnTo>
                      <a:pt x="148058" y="90883"/>
                    </a:lnTo>
                    <a:lnTo>
                      <a:pt x="140642" y="110610"/>
                    </a:lnTo>
                    <a:lnTo>
                      <a:pt x="122708" y="123711"/>
                    </a:lnTo>
                    <a:lnTo>
                      <a:pt x="108665" y="95473"/>
                    </a:lnTo>
                    <a:lnTo>
                      <a:pt x="131584" y="82525"/>
                    </a:lnTo>
                    <a:close/>
                    <a:moveTo>
                      <a:pt x="13587" y="4195"/>
                    </a:moveTo>
                    <a:lnTo>
                      <a:pt x="63619" y="38451"/>
                    </a:lnTo>
                    <a:lnTo>
                      <a:pt x="81005" y="66476"/>
                    </a:lnTo>
                    <a:lnTo>
                      <a:pt x="81188" y="95807"/>
                    </a:lnTo>
                    <a:lnTo>
                      <a:pt x="98817" y="79211"/>
                    </a:lnTo>
                    <a:lnTo>
                      <a:pt x="100519" y="132343"/>
                    </a:lnTo>
                    <a:lnTo>
                      <a:pt x="89850" y="105716"/>
                    </a:lnTo>
                    <a:lnTo>
                      <a:pt x="89820" y="105656"/>
                    </a:lnTo>
                    <a:lnTo>
                      <a:pt x="60032" y="109364"/>
                    </a:lnTo>
                    <a:lnTo>
                      <a:pt x="41582" y="98847"/>
                    </a:lnTo>
                    <a:lnTo>
                      <a:pt x="53527" y="85169"/>
                    </a:lnTo>
                    <a:lnTo>
                      <a:pt x="66415" y="85898"/>
                    </a:lnTo>
                    <a:lnTo>
                      <a:pt x="69151" y="66901"/>
                    </a:lnTo>
                    <a:lnTo>
                      <a:pt x="53467" y="84956"/>
                    </a:lnTo>
                    <a:lnTo>
                      <a:pt x="31977" y="83740"/>
                    </a:lnTo>
                    <a:lnTo>
                      <a:pt x="40488" y="26961"/>
                    </a:lnTo>
                    <a:lnTo>
                      <a:pt x="40518" y="26779"/>
                    </a:lnTo>
                    <a:lnTo>
                      <a:pt x="13739" y="43375"/>
                    </a:lnTo>
                    <a:lnTo>
                      <a:pt x="183" y="18208"/>
                    </a:lnTo>
                    <a:lnTo>
                      <a:pt x="13587" y="4195"/>
                    </a:lnTo>
                    <a:close/>
                    <a:moveTo>
                      <a:pt x="89698" y="105838"/>
                    </a:moveTo>
                    <a:lnTo>
                      <a:pt x="100367" y="132373"/>
                    </a:lnTo>
                    <a:lnTo>
                      <a:pt x="60275" y="109485"/>
                    </a:lnTo>
                    <a:lnTo>
                      <a:pt x="89698" y="105838"/>
                    </a:lnTo>
                    <a:close/>
                    <a:moveTo>
                      <a:pt x="98999" y="79090"/>
                    </a:moveTo>
                    <a:lnTo>
                      <a:pt x="131280" y="82494"/>
                    </a:lnTo>
                    <a:lnTo>
                      <a:pt x="108513" y="95412"/>
                    </a:lnTo>
                    <a:lnTo>
                      <a:pt x="108422" y="95443"/>
                    </a:lnTo>
                    <a:lnTo>
                      <a:pt x="122556" y="123771"/>
                    </a:lnTo>
                    <a:lnTo>
                      <a:pt x="122586" y="123832"/>
                    </a:lnTo>
                    <a:lnTo>
                      <a:pt x="122404" y="123923"/>
                    </a:lnTo>
                    <a:lnTo>
                      <a:pt x="100702" y="132434"/>
                    </a:lnTo>
                    <a:lnTo>
                      <a:pt x="98999" y="79090"/>
                    </a:lnTo>
                    <a:close/>
                    <a:moveTo>
                      <a:pt x="140520" y="110884"/>
                    </a:moveTo>
                    <a:lnTo>
                      <a:pt x="130459" y="137814"/>
                    </a:lnTo>
                    <a:lnTo>
                      <a:pt x="122799" y="123863"/>
                    </a:lnTo>
                    <a:lnTo>
                      <a:pt x="140520" y="110884"/>
                    </a:lnTo>
                    <a:close/>
                    <a:moveTo>
                      <a:pt x="63315" y="127540"/>
                    </a:moveTo>
                    <a:lnTo>
                      <a:pt x="84987" y="130519"/>
                    </a:lnTo>
                    <a:lnTo>
                      <a:pt x="97449" y="149516"/>
                    </a:lnTo>
                    <a:lnTo>
                      <a:pt x="75048" y="160398"/>
                    </a:lnTo>
                    <a:lnTo>
                      <a:pt x="63315" y="127540"/>
                    </a:lnTo>
                    <a:close/>
                    <a:moveTo>
                      <a:pt x="65047" y="151857"/>
                    </a:moveTo>
                    <a:lnTo>
                      <a:pt x="73467" y="161280"/>
                    </a:lnTo>
                    <a:lnTo>
                      <a:pt x="73528" y="161310"/>
                    </a:lnTo>
                    <a:lnTo>
                      <a:pt x="74926" y="160641"/>
                    </a:lnTo>
                    <a:lnTo>
                      <a:pt x="78178" y="169821"/>
                    </a:lnTo>
                    <a:lnTo>
                      <a:pt x="75139" y="169881"/>
                    </a:lnTo>
                    <a:lnTo>
                      <a:pt x="63497" y="154744"/>
                    </a:lnTo>
                    <a:lnTo>
                      <a:pt x="65047" y="151857"/>
                    </a:lnTo>
                    <a:close/>
                    <a:moveTo>
                      <a:pt x="63406" y="154896"/>
                    </a:moveTo>
                    <a:lnTo>
                      <a:pt x="74956" y="169821"/>
                    </a:lnTo>
                    <a:lnTo>
                      <a:pt x="55351" y="170033"/>
                    </a:lnTo>
                    <a:lnTo>
                      <a:pt x="63406" y="154896"/>
                    </a:lnTo>
                    <a:close/>
                    <a:moveTo>
                      <a:pt x="78270" y="170033"/>
                    </a:moveTo>
                    <a:lnTo>
                      <a:pt x="80823" y="177207"/>
                    </a:lnTo>
                    <a:lnTo>
                      <a:pt x="75291" y="170064"/>
                    </a:lnTo>
                    <a:lnTo>
                      <a:pt x="78270" y="170033"/>
                    </a:lnTo>
                    <a:close/>
                    <a:moveTo>
                      <a:pt x="109030" y="169760"/>
                    </a:moveTo>
                    <a:lnTo>
                      <a:pt x="112130" y="194380"/>
                    </a:lnTo>
                    <a:lnTo>
                      <a:pt x="81340" y="177724"/>
                    </a:lnTo>
                    <a:lnTo>
                      <a:pt x="81218" y="177663"/>
                    </a:lnTo>
                    <a:lnTo>
                      <a:pt x="81188" y="177724"/>
                    </a:lnTo>
                    <a:lnTo>
                      <a:pt x="78452" y="170033"/>
                    </a:lnTo>
                    <a:lnTo>
                      <a:pt x="109030" y="169760"/>
                    </a:lnTo>
                    <a:close/>
                    <a:moveTo>
                      <a:pt x="144958" y="1"/>
                    </a:moveTo>
                    <a:lnTo>
                      <a:pt x="172618" y="27509"/>
                    </a:lnTo>
                    <a:lnTo>
                      <a:pt x="194867" y="71035"/>
                    </a:lnTo>
                    <a:lnTo>
                      <a:pt x="140915" y="110458"/>
                    </a:lnTo>
                    <a:lnTo>
                      <a:pt x="148332" y="90640"/>
                    </a:lnTo>
                    <a:lnTo>
                      <a:pt x="126751" y="95899"/>
                    </a:lnTo>
                    <a:lnTo>
                      <a:pt x="137906" y="83193"/>
                    </a:lnTo>
                    <a:lnTo>
                      <a:pt x="164289" y="85990"/>
                    </a:lnTo>
                    <a:lnTo>
                      <a:pt x="164350" y="85990"/>
                    </a:lnTo>
                    <a:lnTo>
                      <a:pt x="169305" y="47327"/>
                    </a:lnTo>
                    <a:lnTo>
                      <a:pt x="137845" y="83011"/>
                    </a:lnTo>
                    <a:lnTo>
                      <a:pt x="131796" y="82373"/>
                    </a:lnTo>
                    <a:lnTo>
                      <a:pt x="139426" y="78087"/>
                    </a:lnTo>
                    <a:lnTo>
                      <a:pt x="125808" y="73527"/>
                    </a:lnTo>
                    <a:lnTo>
                      <a:pt x="134654" y="38907"/>
                    </a:lnTo>
                    <a:lnTo>
                      <a:pt x="134684" y="38816"/>
                    </a:lnTo>
                    <a:lnTo>
                      <a:pt x="119456" y="32949"/>
                    </a:lnTo>
                    <a:lnTo>
                      <a:pt x="119365" y="32889"/>
                    </a:lnTo>
                    <a:lnTo>
                      <a:pt x="111006" y="46567"/>
                    </a:lnTo>
                    <a:lnTo>
                      <a:pt x="96507" y="19180"/>
                    </a:lnTo>
                    <a:lnTo>
                      <a:pt x="96416" y="19059"/>
                    </a:lnTo>
                    <a:lnTo>
                      <a:pt x="80884" y="39029"/>
                    </a:lnTo>
                    <a:lnTo>
                      <a:pt x="80884" y="39059"/>
                    </a:lnTo>
                    <a:lnTo>
                      <a:pt x="81066" y="66111"/>
                    </a:lnTo>
                    <a:lnTo>
                      <a:pt x="63832" y="38299"/>
                    </a:lnTo>
                    <a:lnTo>
                      <a:pt x="13679" y="3982"/>
                    </a:lnTo>
                    <a:lnTo>
                      <a:pt x="13587" y="3952"/>
                    </a:lnTo>
                    <a:lnTo>
                      <a:pt x="1" y="18116"/>
                    </a:lnTo>
                    <a:lnTo>
                      <a:pt x="13679" y="43497"/>
                    </a:lnTo>
                    <a:lnTo>
                      <a:pt x="13709" y="43588"/>
                    </a:lnTo>
                    <a:lnTo>
                      <a:pt x="40336" y="27053"/>
                    </a:lnTo>
                    <a:lnTo>
                      <a:pt x="31825" y="83801"/>
                    </a:lnTo>
                    <a:lnTo>
                      <a:pt x="53345" y="85078"/>
                    </a:lnTo>
                    <a:lnTo>
                      <a:pt x="41369" y="98847"/>
                    </a:lnTo>
                    <a:lnTo>
                      <a:pt x="59789" y="109394"/>
                    </a:lnTo>
                    <a:lnTo>
                      <a:pt x="55321" y="109941"/>
                    </a:lnTo>
                    <a:lnTo>
                      <a:pt x="45138" y="131127"/>
                    </a:lnTo>
                    <a:lnTo>
                      <a:pt x="45077" y="131158"/>
                    </a:lnTo>
                    <a:lnTo>
                      <a:pt x="63284" y="154744"/>
                    </a:lnTo>
                    <a:lnTo>
                      <a:pt x="55108" y="170094"/>
                    </a:lnTo>
                    <a:lnTo>
                      <a:pt x="55047" y="170216"/>
                    </a:lnTo>
                    <a:lnTo>
                      <a:pt x="55412" y="170216"/>
                    </a:lnTo>
                    <a:lnTo>
                      <a:pt x="75017" y="170064"/>
                    </a:lnTo>
                    <a:lnTo>
                      <a:pt x="81157" y="177967"/>
                    </a:lnTo>
                    <a:lnTo>
                      <a:pt x="78725" y="217025"/>
                    </a:lnTo>
                    <a:lnTo>
                      <a:pt x="55412" y="170216"/>
                    </a:lnTo>
                    <a:lnTo>
                      <a:pt x="55260" y="170277"/>
                    </a:lnTo>
                    <a:lnTo>
                      <a:pt x="78877" y="217663"/>
                    </a:lnTo>
                    <a:lnTo>
                      <a:pt x="81431" y="178240"/>
                    </a:lnTo>
                    <a:lnTo>
                      <a:pt x="81431" y="177997"/>
                    </a:lnTo>
                    <a:lnTo>
                      <a:pt x="112222" y="194654"/>
                    </a:lnTo>
                    <a:lnTo>
                      <a:pt x="112374" y="194715"/>
                    </a:lnTo>
                    <a:lnTo>
                      <a:pt x="109243" y="169669"/>
                    </a:lnTo>
                    <a:lnTo>
                      <a:pt x="109243" y="169608"/>
                    </a:lnTo>
                    <a:lnTo>
                      <a:pt x="78452" y="169881"/>
                    </a:lnTo>
                    <a:lnTo>
                      <a:pt x="75139" y="160611"/>
                    </a:lnTo>
                    <a:lnTo>
                      <a:pt x="97753" y="149577"/>
                    </a:lnTo>
                    <a:lnTo>
                      <a:pt x="85139" y="130398"/>
                    </a:lnTo>
                    <a:lnTo>
                      <a:pt x="85109" y="130367"/>
                    </a:lnTo>
                    <a:lnTo>
                      <a:pt x="63224" y="127388"/>
                    </a:lnTo>
                    <a:lnTo>
                      <a:pt x="63072" y="127358"/>
                    </a:lnTo>
                    <a:lnTo>
                      <a:pt x="74865" y="160489"/>
                    </a:lnTo>
                    <a:lnTo>
                      <a:pt x="73558" y="161128"/>
                    </a:lnTo>
                    <a:lnTo>
                      <a:pt x="64987" y="151553"/>
                    </a:lnTo>
                    <a:lnTo>
                      <a:pt x="63406" y="154593"/>
                    </a:lnTo>
                    <a:lnTo>
                      <a:pt x="45321" y="131158"/>
                    </a:lnTo>
                    <a:lnTo>
                      <a:pt x="55412" y="110093"/>
                    </a:lnTo>
                    <a:lnTo>
                      <a:pt x="60032" y="109546"/>
                    </a:lnTo>
                    <a:lnTo>
                      <a:pt x="100519" y="132647"/>
                    </a:lnTo>
                    <a:lnTo>
                      <a:pt x="100550" y="132677"/>
                    </a:lnTo>
                    <a:lnTo>
                      <a:pt x="100702" y="132738"/>
                    </a:lnTo>
                    <a:lnTo>
                      <a:pt x="100671" y="132647"/>
                    </a:lnTo>
                    <a:lnTo>
                      <a:pt x="122495" y="124075"/>
                    </a:lnTo>
                    <a:lnTo>
                      <a:pt x="122678" y="123984"/>
                    </a:lnTo>
                    <a:lnTo>
                      <a:pt x="130429" y="138057"/>
                    </a:lnTo>
                    <a:lnTo>
                      <a:pt x="130520" y="138209"/>
                    </a:lnTo>
                    <a:lnTo>
                      <a:pt x="140794" y="110701"/>
                    </a:lnTo>
                    <a:lnTo>
                      <a:pt x="195019" y="71096"/>
                    </a:lnTo>
                    <a:lnTo>
                      <a:pt x="195111" y="71035"/>
                    </a:lnTo>
                    <a:lnTo>
                      <a:pt x="172770" y="27417"/>
                    </a:lnTo>
                    <a:lnTo>
                      <a:pt x="145474" y="244"/>
                    </a:lnTo>
                    <a:lnTo>
                      <a:pt x="169791" y="3952"/>
                    </a:lnTo>
                    <a:lnTo>
                      <a:pt x="199092" y="12706"/>
                    </a:lnTo>
                    <a:lnTo>
                      <a:pt x="222497" y="36111"/>
                    </a:lnTo>
                    <a:lnTo>
                      <a:pt x="228181" y="57631"/>
                    </a:lnTo>
                    <a:lnTo>
                      <a:pt x="228212" y="57752"/>
                    </a:lnTo>
                    <a:lnTo>
                      <a:pt x="261951" y="33436"/>
                    </a:lnTo>
                    <a:lnTo>
                      <a:pt x="252528" y="84227"/>
                    </a:lnTo>
                    <a:lnTo>
                      <a:pt x="252498" y="84409"/>
                    </a:lnTo>
                    <a:lnTo>
                      <a:pt x="303411" y="57144"/>
                    </a:lnTo>
                    <a:lnTo>
                      <a:pt x="303502" y="57083"/>
                    </a:lnTo>
                    <a:lnTo>
                      <a:pt x="284413" y="33831"/>
                    </a:lnTo>
                    <a:lnTo>
                      <a:pt x="290675" y="6262"/>
                    </a:lnTo>
                    <a:lnTo>
                      <a:pt x="315052" y="13679"/>
                    </a:lnTo>
                    <a:lnTo>
                      <a:pt x="348305" y="49241"/>
                    </a:lnTo>
                    <a:lnTo>
                      <a:pt x="348366" y="49363"/>
                    </a:lnTo>
                    <a:lnTo>
                      <a:pt x="359795" y="22980"/>
                    </a:lnTo>
                    <a:lnTo>
                      <a:pt x="359825" y="22888"/>
                    </a:lnTo>
                    <a:lnTo>
                      <a:pt x="336846" y="6870"/>
                    </a:lnTo>
                    <a:lnTo>
                      <a:pt x="336755" y="7022"/>
                    </a:lnTo>
                    <a:lnTo>
                      <a:pt x="359612" y="22980"/>
                    </a:lnTo>
                    <a:lnTo>
                      <a:pt x="348335" y="48998"/>
                    </a:lnTo>
                    <a:lnTo>
                      <a:pt x="315174" y="13527"/>
                    </a:lnTo>
                    <a:lnTo>
                      <a:pt x="290614" y="6110"/>
                    </a:lnTo>
                    <a:lnTo>
                      <a:pt x="290553" y="6080"/>
                    </a:lnTo>
                    <a:lnTo>
                      <a:pt x="284231" y="33892"/>
                    </a:lnTo>
                    <a:lnTo>
                      <a:pt x="284231" y="33922"/>
                    </a:lnTo>
                    <a:lnTo>
                      <a:pt x="303228" y="57053"/>
                    </a:lnTo>
                    <a:lnTo>
                      <a:pt x="252741" y="84105"/>
                    </a:lnTo>
                    <a:lnTo>
                      <a:pt x="262224" y="33101"/>
                    </a:lnTo>
                    <a:lnTo>
                      <a:pt x="228333" y="57509"/>
                    </a:lnTo>
                    <a:lnTo>
                      <a:pt x="222649" y="36141"/>
                    </a:lnTo>
                    <a:lnTo>
                      <a:pt x="222649" y="36080"/>
                    </a:lnTo>
                    <a:lnTo>
                      <a:pt x="199153" y="12554"/>
                    </a:lnTo>
                    <a:lnTo>
                      <a:pt x="169791" y="3739"/>
                    </a:lnTo>
                    <a:lnTo>
                      <a:pt x="144958"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6"/>
              <p:cNvSpPr/>
              <p:nvPr/>
            </p:nvSpPr>
            <p:spPr>
              <a:xfrm>
                <a:off x="592225" y="1896225"/>
                <a:ext cx="389850" cy="1123900"/>
              </a:xfrm>
              <a:custGeom>
                <a:rect b="b" l="l" r="r" t="t"/>
                <a:pathLst>
                  <a:path extrusionOk="0" h="44956" w="15594">
                    <a:moveTo>
                      <a:pt x="4529" y="973"/>
                    </a:moveTo>
                    <a:lnTo>
                      <a:pt x="9210" y="26505"/>
                    </a:lnTo>
                    <a:lnTo>
                      <a:pt x="183" y="25532"/>
                    </a:lnTo>
                    <a:lnTo>
                      <a:pt x="4529" y="973"/>
                    </a:lnTo>
                    <a:close/>
                    <a:moveTo>
                      <a:pt x="9423" y="26718"/>
                    </a:moveTo>
                    <a:lnTo>
                      <a:pt x="15411" y="27326"/>
                    </a:lnTo>
                    <a:lnTo>
                      <a:pt x="12584" y="43922"/>
                    </a:lnTo>
                    <a:lnTo>
                      <a:pt x="9423" y="26718"/>
                    </a:lnTo>
                    <a:close/>
                    <a:moveTo>
                      <a:pt x="4560" y="0"/>
                    </a:moveTo>
                    <a:lnTo>
                      <a:pt x="0" y="25624"/>
                    </a:lnTo>
                    <a:lnTo>
                      <a:pt x="0" y="25684"/>
                    </a:lnTo>
                    <a:lnTo>
                      <a:pt x="9241" y="26687"/>
                    </a:lnTo>
                    <a:lnTo>
                      <a:pt x="12584" y="44955"/>
                    </a:lnTo>
                    <a:lnTo>
                      <a:pt x="15593" y="27174"/>
                    </a:lnTo>
                    <a:lnTo>
                      <a:pt x="9393" y="26535"/>
                    </a:lnTo>
                    <a:lnTo>
                      <a:pt x="4560" y="0"/>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6"/>
              <p:cNvSpPr/>
              <p:nvPr/>
            </p:nvSpPr>
            <p:spPr>
              <a:xfrm>
                <a:off x="2694850" y="-419175"/>
                <a:ext cx="752325" cy="1469650"/>
              </a:xfrm>
              <a:custGeom>
                <a:rect b="b" l="l" r="r" t="t"/>
                <a:pathLst>
                  <a:path extrusionOk="0" h="58786" w="30093">
                    <a:moveTo>
                      <a:pt x="29879" y="335"/>
                    </a:moveTo>
                    <a:lnTo>
                      <a:pt x="25776" y="58391"/>
                    </a:lnTo>
                    <a:lnTo>
                      <a:pt x="183" y="35138"/>
                    </a:lnTo>
                    <a:lnTo>
                      <a:pt x="3496" y="15199"/>
                    </a:lnTo>
                    <a:lnTo>
                      <a:pt x="29879" y="335"/>
                    </a:lnTo>
                    <a:close/>
                    <a:moveTo>
                      <a:pt x="30092" y="1"/>
                    </a:moveTo>
                    <a:lnTo>
                      <a:pt x="3374" y="15047"/>
                    </a:lnTo>
                    <a:lnTo>
                      <a:pt x="3344" y="15077"/>
                    </a:lnTo>
                    <a:lnTo>
                      <a:pt x="0" y="35138"/>
                    </a:lnTo>
                    <a:lnTo>
                      <a:pt x="0" y="35168"/>
                    </a:lnTo>
                    <a:lnTo>
                      <a:pt x="25776" y="58664"/>
                    </a:lnTo>
                    <a:lnTo>
                      <a:pt x="25928" y="58786"/>
                    </a:lnTo>
                    <a:lnTo>
                      <a:pt x="30092"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6"/>
              <p:cNvSpPr/>
              <p:nvPr/>
            </p:nvSpPr>
            <p:spPr>
              <a:xfrm>
                <a:off x="-738350" y="-736050"/>
                <a:ext cx="4917300" cy="4249325"/>
              </a:xfrm>
              <a:custGeom>
                <a:rect b="b" l="l" r="r" t="t"/>
                <a:pathLst>
                  <a:path extrusionOk="0" h="169973" w="196692">
                    <a:moveTo>
                      <a:pt x="113498" y="305"/>
                    </a:moveTo>
                    <a:lnTo>
                      <a:pt x="102677" y="38846"/>
                    </a:lnTo>
                    <a:lnTo>
                      <a:pt x="92221" y="60549"/>
                    </a:lnTo>
                    <a:lnTo>
                      <a:pt x="87631" y="33193"/>
                    </a:lnTo>
                    <a:lnTo>
                      <a:pt x="65108" y="19576"/>
                    </a:lnTo>
                    <a:lnTo>
                      <a:pt x="113498" y="305"/>
                    </a:lnTo>
                    <a:close/>
                    <a:moveTo>
                      <a:pt x="140733" y="27904"/>
                    </a:moveTo>
                    <a:lnTo>
                      <a:pt x="196326" y="57874"/>
                    </a:lnTo>
                    <a:lnTo>
                      <a:pt x="163195" y="71187"/>
                    </a:lnTo>
                    <a:lnTo>
                      <a:pt x="124015" y="72464"/>
                    </a:lnTo>
                    <a:lnTo>
                      <a:pt x="102920" y="39150"/>
                    </a:lnTo>
                    <a:lnTo>
                      <a:pt x="140733" y="27904"/>
                    </a:lnTo>
                    <a:close/>
                    <a:moveTo>
                      <a:pt x="102708" y="39150"/>
                    </a:moveTo>
                    <a:lnTo>
                      <a:pt x="123802" y="72433"/>
                    </a:lnTo>
                    <a:lnTo>
                      <a:pt x="94379" y="73437"/>
                    </a:lnTo>
                    <a:lnTo>
                      <a:pt x="92282" y="60853"/>
                    </a:lnTo>
                    <a:lnTo>
                      <a:pt x="102708" y="39150"/>
                    </a:lnTo>
                    <a:close/>
                    <a:moveTo>
                      <a:pt x="37387" y="67540"/>
                    </a:moveTo>
                    <a:lnTo>
                      <a:pt x="52646" y="72130"/>
                    </a:lnTo>
                    <a:lnTo>
                      <a:pt x="42585" y="79607"/>
                    </a:lnTo>
                    <a:lnTo>
                      <a:pt x="37387" y="67540"/>
                    </a:lnTo>
                    <a:close/>
                    <a:moveTo>
                      <a:pt x="73832" y="55716"/>
                    </a:moveTo>
                    <a:lnTo>
                      <a:pt x="67023" y="79212"/>
                    </a:lnTo>
                    <a:lnTo>
                      <a:pt x="67023" y="79242"/>
                    </a:lnTo>
                    <a:lnTo>
                      <a:pt x="44348" y="83680"/>
                    </a:lnTo>
                    <a:lnTo>
                      <a:pt x="42676" y="79820"/>
                    </a:lnTo>
                    <a:lnTo>
                      <a:pt x="53071" y="72099"/>
                    </a:lnTo>
                    <a:lnTo>
                      <a:pt x="37539" y="67388"/>
                    </a:lnTo>
                    <a:lnTo>
                      <a:pt x="37539" y="67388"/>
                    </a:lnTo>
                    <a:lnTo>
                      <a:pt x="73832" y="55716"/>
                    </a:lnTo>
                    <a:close/>
                    <a:moveTo>
                      <a:pt x="42524" y="79911"/>
                    </a:moveTo>
                    <a:lnTo>
                      <a:pt x="44196" y="83710"/>
                    </a:lnTo>
                    <a:lnTo>
                      <a:pt x="35016" y="85504"/>
                    </a:lnTo>
                    <a:lnTo>
                      <a:pt x="42524" y="79911"/>
                    </a:lnTo>
                    <a:close/>
                    <a:moveTo>
                      <a:pt x="162800" y="71339"/>
                    </a:moveTo>
                    <a:lnTo>
                      <a:pt x="132495" y="85808"/>
                    </a:lnTo>
                    <a:lnTo>
                      <a:pt x="124137" y="72616"/>
                    </a:lnTo>
                    <a:lnTo>
                      <a:pt x="162800" y="71339"/>
                    </a:lnTo>
                    <a:close/>
                    <a:moveTo>
                      <a:pt x="48907" y="39637"/>
                    </a:moveTo>
                    <a:lnTo>
                      <a:pt x="37144" y="67266"/>
                    </a:lnTo>
                    <a:lnTo>
                      <a:pt x="37053" y="67236"/>
                    </a:lnTo>
                    <a:lnTo>
                      <a:pt x="37114" y="67388"/>
                    </a:lnTo>
                    <a:lnTo>
                      <a:pt x="37053" y="67540"/>
                    </a:lnTo>
                    <a:lnTo>
                      <a:pt x="37053" y="67540"/>
                    </a:lnTo>
                    <a:lnTo>
                      <a:pt x="37144" y="67509"/>
                    </a:lnTo>
                    <a:lnTo>
                      <a:pt x="42494" y="79728"/>
                    </a:lnTo>
                    <a:lnTo>
                      <a:pt x="34256" y="85808"/>
                    </a:lnTo>
                    <a:lnTo>
                      <a:pt x="44226" y="83862"/>
                    </a:lnTo>
                    <a:lnTo>
                      <a:pt x="49333" y="95625"/>
                    </a:lnTo>
                    <a:lnTo>
                      <a:pt x="9910" y="98878"/>
                    </a:lnTo>
                    <a:lnTo>
                      <a:pt x="213" y="84014"/>
                    </a:lnTo>
                    <a:lnTo>
                      <a:pt x="48907" y="39637"/>
                    </a:lnTo>
                    <a:close/>
                    <a:moveTo>
                      <a:pt x="113772" y="1"/>
                    </a:moveTo>
                    <a:lnTo>
                      <a:pt x="64895" y="19454"/>
                    </a:lnTo>
                    <a:lnTo>
                      <a:pt x="64743" y="19545"/>
                    </a:lnTo>
                    <a:lnTo>
                      <a:pt x="87510" y="33345"/>
                    </a:lnTo>
                    <a:lnTo>
                      <a:pt x="92100" y="60853"/>
                    </a:lnTo>
                    <a:lnTo>
                      <a:pt x="89364" y="66476"/>
                    </a:lnTo>
                    <a:lnTo>
                      <a:pt x="67236" y="78999"/>
                    </a:lnTo>
                    <a:lnTo>
                      <a:pt x="74075" y="55412"/>
                    </a:lnTo>
                    <a:lnTo>
                      <a:pt x="37387" y="67236"/>
                    </a:lnTo>
                    <a:lnTo>
                      <a:pt x="37387" y="67236"/>
                    </a:lnTo>
                    <a:lnTo>
                      <a:pt x="49394" y="38998"/>
                    </a:lnTo>
                    <a:lnTo>
                      <a:pt x="49394" y="38998"/>
                    </a:lnTo>
                    <a:lnTo>
                      <a:pt x="31" y="83953"/>
                    </a:lnTo>
                    <a:lnTo>
                      <a:pt x="1" y="83984"/>
                    </a:lnTo>
                    <a:lnTo>
                      <a:pt x="9758" y="99030"/>
                    </a:lnTo>
                    <a:lnTo>
                      <a:pt x="9788" y="99060"/>
                    </a:lnTo>
                    <a:lnTo>
                      <a:pt x="49424" y="95777"/>
                    </a:lnTo>
                    <a:lnTo>
                      <a:pt x="49546" y="95777"/>
                    </a:lnTo>
                    <a:lnTo>
                      <a:pt x="44409" y="83832"/>
                    </a:lnTo>
                    <a:lnTo>
                      <a:pt x="66962" y="79424"/>
                    </a:lnTo>
                    <a:lnTo>
                      <a:pt x="76719" y="95716"/>
                    </a:lnTo>
                    <a:lnTo>
                      <a:pt x="76750" y="95747"/>
                    </a:lnTo>
                    <a:lnTo>
                      <a:pt x="94592" y="96324"/>
                    </a:lnTo>
                    <a:lnTo>
                      <a:pt x="68725" y="132738"/>
                    </a:lnTo>
                    <a:lnTo>
                      <a:pt x="68664" y="132860"/>
                    </a:lnTo>
                    <a:lnTo>
                      <a:pt x="98452" y="137754"/>
                    </a:lnTo>
                    <a:lnTo>
                      <a:pt x="77297" y="169791"/>
                    </a:lnTo>
                    <a:lnTo>
                      <a:pt x="41886" y="161371"/>
                    </a:lnTo>
                    <a:lnTo>
                      <a:pt x="53588" y="130580"/>
                    </a:lnTo>
                    <a:lnTo>
                      <a:pt x="53588" y="130580"/>
                    </a:lnTo>
                    <a:lnTo>
                      <a:pt x="33193" y="152343"/>
                    </a:lnTo>
                    <a:lnTo>
                      <a:pt x="33193" y="152343"/>
                    </a:lnTo>
                    <a:lnTo>
                      <a:pt x="33314" y="152465"/>
                    </a:lnTo>
                    <a:lnTo>
                      <a:pt x="33314" y="152465"/>
                    </a:lnTo>
                    <a:lnTo>
                      <a:pt x="53071" y="131340"/>
                    </a:lnTo>
                    <a:lnTo>
                      <a:pt x="53071" y="131340"/>
                    </a:lnTo>
                    <a:lnTo>
                      <a:pt x="41673" y="161432"/>
                    </a:lnTo>
                    <a:lnTo>
                      <a:pt x="41643" y="161493"/>
                    </a:lnTo>
                    <a:lnTo>
                      <a:pt x="77236" y="169973"/>
                    </a:lnTo>
                    <a:lnTo>
                      <a:pt x="77327" y="169973"/>
                    </a:lnTo>
                    <a:lnTo>
                      <a:pt x="98635" y="137754"/>
                    </a:lnTo>
                    <a:lnTo>
                      <a:pt x="98726" y="137632"/>
                    </a:lnTo>
                    <a:lnTo>
                      <a:pt x="68938" y="132738"/>
                    </a:lnTo>
                    <a:lnTo>
                      <a:pt x="94805" y="96294"/>
                    </a:lnTo>
                    <a:lnTo>
                      <a:pt x="94866" y="96142"/>
                    </a:lnTo>
                    <a:lnTo>
                      <a:pt x="76780" y="95534"/>
                    </a:lnTo>
                    <a:lnTo>
                      <a:pt x="67114" y="79303"/>
                    </a:lnTo>
                    <a:lnTo>
                      <a:pt x="89485" y="66537"/>
                    </a:lnTo>
                    <a:lnTo>
                      <a:pt x="89516" y="66537"/>
                    </a:lnTo>
                    <a:lnTo>
                      <a:pt x="92130" y="61066"/>
                    </a:lnTo>
                    <a:lnTo>
                      <a:pt x="94227" y="73497"/>
                    </a:lnTo>
                    <a:lnTo>
                      <a:pt x="94227" y="73558"/>
                    </a:lnTo>
                    <a:lnTo>
                      <a:pt x="123893" y="72585"/>
                    </a:lnTo>
                    <a:lnTo>
                      <a:pt x="132374" y="85990"/>
                    </a:lnTo>
                    <a:lnTo>
                      <a:pt x="163195" y="71278"/>
                    </a:lnTo>
                    <a:lnTo>
                      <a:pt x="196509" y="57904"/>
                    </a:lnTo>
                    <a:lnTo>
                      <a:pt x="196691" y="57844"/>
                    </a:lnTo>
                    <a:lnTo>
                      <a:pt x="140824" y="27722"/>
                    </a:lnTo>
                    <a:lnTo>
                      <a:pt x="140763" y="27722"/>
                    </a:lnTo>
                    <a:lnTo>
                      <a:pt x="102829" y="38998"/>
                    </a:lnTo>
                    <a:lnTo>
                      <a:pt x="102860" y="38907"/>
                    </a:lnTo>
                    <a:lnTo>
                      <a:pt x="113711" y="214"/>
                    </a:lnTo>
                    <a:lnTo>
                      <a:pt x="113772"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6"/>
              <p:cNvSpPr/>
              <p:nvPr/>
            </p:nvSpPr>
            <p:spPr>
              <a:xfrm>
                <a:off x="-1196575" y="-631175"/>
                <a:ext cx="3773650" cy="4345075"/>
              </a:xfrm>
              <a:custGeom>
                <a:rect b="b" l="l" r="r" t="t"/>
                <a:pathLst>
                  <a:path extrusionOk="0" h="173803" w="150946">
                    <a:moveTo>
                      <a:pt x="214" y="213"/>
                    </a:moveTo>
                    <a:lnTo>
                      <a:pt x="82677" y="15320"/>
                    </a:lnTo>
                    <a:lnTo>
                      <a:pt x="50671" y="34195"/>
                    </a:lnTo>
                    <a:lnTo>
                      <a:pt x="50671" y="34195"/>
                    </a:lnTo>
                    <a:lnTo>
                      <a:pt x="26780" y="22797"/>
                    </a:lnTo>
                    <a:lnTo>
                      <a:pt x="52737" y="81430"/>
                    </a:lnTo>
                    <a:lnTo>
                      <a:pt x="52737" y="81430"/>
                    </a:lnTo>
                    <a:lnTo>
                      <a:pt x="43619" y="101947"/>
                    </a:lnTo>
                    <a:lnTo>
                      <a:pt x="18755" y="79971"/>
                    </a:lnTo>
                    <a:lnTo>
                      <a:pt x="18816" y="79971"/>
                    </a:lnTo>
                    <a:lnTo>
                      <a:pt x="426" y="39849"/>
                    </a:lnTo>
                    <a:lnTo>
                      <a:pt x="214" y="213"/>
                    </a:lnTo>
                    <a:close/>
                    <a:moveTo>
                      <a:pt x="52889" y="81461"/>
                    </a:moveTo>
                    <a:lnTo>
                      <a:pt x="71400" y="126416"/>
                    </a:lnTo>
                    <a:lnTo>
                      <a:pt x="43740" y="102008"/>
                    </a:lnTo>
                    <a:lnTo>
                      <a:pt x="52889" y="81461"/>
                    </a:lnTo>
                    <a:close/>
                    <a:moveTo>
                      <a:pt x="18603" y="80062"/>
                    </a:moveTo>
                    <a:lnTo>
                      <a:pt x="43528" y="102008"/>
                    </a:lnTo>
                    <a:lnTo>
                      <a:pt x="43528" y="102008"/>
                    </a:lnTo>
                    <a:lnTo>
                      <a:pt x="41765" y="106020"/>
                    </a:lnTo>
                    <a:lnTo>
                      <a:pt x="49941" y="123406"/>
                    </a:lnTo>
                    <a:lnTo>
                      <a:pt x="31886" y="127479"/>
                    </a:lnTo>
                    <a:lnTo>
                      <a:pt x="31825" y="127145"/>
                    </a:lnTo>
                    <a:lnTo>
                      <a:pt x="18603" y="80062"/>
                    </a:lnTo>
                    <a:close/>
                    <a:moveTo>
                      <a:pt x="32008" y="127966"/>
                    </a:moveTo>
                    <a:lnTo>
                      <a:pt x="51917" y="147905"/>
                    </a:lnTo>
                    <a:lnTo>
                      <a:pt x="51947" y="147936"/>
                    </a:lnTo>
                    <a:lnTo>
                      <a:pt x="84106" y="145656"/>
                    </a:lnTo>
                    <a:lnTo>
                      <a:pt x="95535" y="165656"/>
                    </a:lnTo>
                    <a:lnTo>
                      <a:pt x="67662" y="173650"/>
                    </a:lnTo>
                    <a:lnTo>
                      <a:pt x="41734" y="166386"/>
                    </a:lnTo>
                    <a:lnTo>
                      <a:pt x="32008" y="127966"/>
                    </a:lnTo>
                    <a:close/>
                    <a:moveTo>
                      <a:pt x="1" y="0"/>
                    </a:moveTo>
                    <a:lnTo>
                      <a:pt x="214" y="39849"/>
                    </a:lnTo>
                    <a:lnTo>
                      <a:pt x="18482" y="79758"/>
                    </a:lnTo>
                    <a:lnTo>
                      <a:pt x="18482" y="79758"/>
                    </a:lnTo>
                    <a:lnTo>
                      <a:pt x="18238" y="79576"/>
                    </a:lnTo>
                    <a:lnTo>
                      <a:pt x="31612" y="127236"/>
                    </a:lnTo>
                    <a:lnTo>
                      <a:pt x="31704" y="127571"/>
                    </a:lnTo>
                    <a:lnTo>
                      <a:pt x="31612" y="127571"/>
                    </a:lnTo>
                    <a:lnTo>
                      <a:pt x="31734" y="127692"/>
                    </a:lnTo>
                    <a:lnTo>
                      <a:pt x="41552" y="166447"/>
                    </a:lnTo>
                    <a:lnTo>
                      <a:pt x="41552" y="166507"/>
                    </a:lnTo>
                    <a:lnTo>
                      <a:pt x="67601" y="173802"/>
                    </a:lnTo>
                    <a:lnTo>
                      <a:pt x="95656" y="165747"/>
                    </a:lnTo>
                    <a:lnTo>
                      <a:pt x="95778" y="165687"/>
                    </a:lnTo>
                    <a:lnTo>
                      <a:pt x="84197" y="145474"/>
                    </a:lnTo>
                    <a:lnTo>
                      <a:pt x="84167" y="145443"/>
                    </a:lnTo>
                    <a:lnTo>
                      <a:pt x="52038" y="147723"/>
                    </a:lnTo>
                    <a:lnTo>
                      <a:pt x="32008" y="127662"/>
                    </a:lnTo>
                    <a:lnTo>
                      <a:pt x="50063" y="123589"/>
                    </a:lnTo>
                    <a:lnTo>
                      <a:pt x="50154" y="123558"/>
                    </a:lnTo>
                    <a:lnTo>
                      <a:pt x="41947" y="106051"/>
                    </a:lnTo>
                    <a:lnTo>
                      <a:pt x="43680" y="102221"/>
                    </a:lnTo>
                    <a:lnTo>
                      <a:pt x="71613" y="126780"/>
                    </a:lnTo>
                    <a:lnTo>
                      <a:pt x="71856" y="127054"/>
                    </a:lnTo>
                    <a:lnTo>
                      <a:pt x="53163" y="81704"/>
                    </a:lnTo>
                    <a:lnTo>
                      <a:pt x="53163" y="81704"/>
                    </a:lnTo>
                    <a:lnTo>
                      <a:pt x="67692" y="91582"/>
                    </a:lnTo>
                    <a:lnTo>
                      <a:pt x="76233" y="101522"/>
                    </a:lnTo>
                    <a:lnTo>
                      <a:pt x="117116" y="134197"/>
                    </a:lnTo>
                    <a:lnTo>
                      <a:pt x="113134" y="92038"/>
                    </a:lnTo>
                    <a:lnTo>
                      <a:pt x="106325" y="29332"/>
                    </a:lnTo>
                    <a:lnTo>
                      <a:pt x="150581" y="81704"/>
                    </a:lnTo>
                    <a:lnTo>
                      <a:pt x="135140" y="86476"/>
                    </a:lnTo>
                    <a:lnTo>
                      <a:pt x="135171" y="86628"/>
                    </a:lnTo>
                    <a:lnTo>
                      <a:pt x="150946" y="81795"/>
                    </a:lnTo>
                    <a:lnTo>
                      <a:pt x="106082" y="28785"/>
                    </a:lnTo>
                    <a:lnTo>
                      <a:pt x="112982" y="92069"/>
                    </a:lnTo>
                    <a:lnTo>
                      <a:pt x="116933" y="133832"/>
                    </a:lnTo>
                    <a:lnTo>
                      <a:pt x="76385" y="101400"/>
                    </a:lnTo>
                    <a:lnTo>
                      <a:pt x="67875" y="91430"/>
                    </a:lnTo>
                    <a:lnTo>
                      <a:pt x="52920" y="81278"/>
                    </a:lnTo>
                    <a:lnTo>
                      <a:pt x="27144" y="23131"/>
                    </a:lnTo>
                    <a:lnTo>
                      <a:pt x="50671" y="34347"/>
                    </a:lnTo>
                    <a:lnTo>
                      <a:pt x="50701" y="34378"/>
                    </a:lnTo>
                    <a:lnTo>
                      <a:pt x="83012" y="15350"/>
                    </a:lnTo>
                    <a:lnTo>
                      <a:pt x="83194" y="15229"/>
                    </a:lnTo>
                    <a:lnTo>
                      <a:pt x="122" y="31"/>
                    </a:lnTo>
                    <a:lnTo>
                      <a:pt x="1" y="0"/>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6"/>
              <p:cNvSpPr/>
              <p:nvPr/>
            </p:nvSpPr>
            <p:spPr>
              <a:xfrm>
                <a:off x="2697125" y="-581025"/>
                <a:ext cx="3357225" cy="1294875"/>
              </a:xfrm>
              <a:custGeom>
                <a:rect b="b" l="l" r="r" t="t"/>
                <a:pathLst>
                  <a:path extrusionOk="0" h="51795" w="134289">
                    <a:moveTo>
                      <a:pt x="121492" y="1"/>
                    </a:moveTo>
                    <a:lnTo>
                      <a:pt x="92859" y="27174"/>
                    </a:lnTo>
                    <a:lnTo>
                      <a:pt x="29940" y="6566"/>
                    </a:lnTo>
                    <a:lnTo>
                      <a:pt x="29697" y="6505"/>
                    </a:lnTo>
                    <a:lnTo>
                      <a:pt x="29697" y="6505"/>
                    </a:lnTo>
                    <a:lnTo>
                      <a:pt x="58907" y="51521"/>
                    </a:lnTo>
                    <a:lnTo>
                      <a:pt x="0" y="41521"/>
                    </a:lnTo>
                    <a:lnTo>
                      <a:pt x="0" y="41734"/>
                    </a:lnTo>
                    <a:lnTo>
                      <a:pt x="59059" y="51764"/>
                    </a:lnTo>
                    <a:lnTo>
                      <a:pt x="59272" y="51795"/>
                    </a:lnTo>
                    <a:lnTo>
                      <a:pt x="30092" y="6809"/>
                    </a:lnTo>
                    <a:lnTo>
                      <a:pt x="92859" y="27357"/>
                    </a:lnTo>
                    <a:lnTo>
                      <a:pt x="92920" y="27357"/>
                    </a:lnTo>
                    <a:lnTo>
                      <a:pt x="121371" y="335"/>
                    </a:lnTo>
                    <a:lnTo>
                      <a:pt x="134046" y="51004"/>
                    </a:lnTo>
                    <a:lnTo>
                      <a:pt x="53041" y="30092"/>
                    </a:lnTo>
                    <a:lnTo>
                      <a:pt x="53011" y="30244"/>
                    </a:lnTo>
                    <a:lnTo>
                      <a:pt x="134289" y="51217"/>
                    </a:lnTo>
                    <a:lnTo>
                      <a:pt x="121523" y="153"/>
                    </a:lnTo>
                    <a:lnTo>
                      <a:pt x="121492"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6"/>
              <p:cNvSpPr/>
              <p:nvPr/>
            </p:nvSpPr>
            <p:spPr>
              <a:xfrm>
                <a:off x="6048250" y="-555950"/>
                <a:ext cx="1418750" cy="1255375"/>
              </a:xfrm>
              <a:custGeom>
                <a:rect b="b" l="l" r="r" t="t"/>
                <a:pathLst>
                  <a:path extrusionOk="0" h="50215" w="56750">
                    <a:moveTo>
                      <a:pt x="33770" y="213"/>
                    </a:moveTo>
                    <a:lnTo>
                      <a:pt x="36810" y="11764"/>
                    </a:lnTo>
                    <a:lnTo>
                      <a:pt x="12189" y="6596"/>
                    </a:lnTo>
                    <a:lnTo>
                      <a:pt x="33770" y="213"/>
                    </a:lnTo>
                    <a:close/>
                    <a:moveTo>
                      <a:pt x="37053" y="12007"/>
                    </a:moveTo>
                    <a:lnTo>
                      <a:pt x="56233" y="15989"/>
                    </a:lnTo>
                    <a:lnTo>
                      <a:pt x="40640" y="25472"/>
                    </a:lnTo>
                    <a:lnTo>
                      <a:pt x="37053" y="12007"/>
                    </a:lnTo>
                    <a:close/>
                    <a:moveTo>
                      <a:pt x="11916" y="6718"/>
                    </a:moveTo>
                    <a:lnTo>
                      <a:pt x="36871" y="11976"/>
                    </a:lnTo>
                    <a:lnTo>
                      <a:pt x="40488" y="25563"/>
                    </a:lnTo>
                    <a:lnTo>
                      <a:pt x="274" y="49910"/>
                    </a:lnTo>
                    <a:lnTo>
                      <a:pt x="11916" y="6718"/>
                    </a:lnTo>
                    <a:close/>
                    <a:moveTo>
                      <a:pt x="40518" y="25715"/>
                    </a:moveTo>
                    <a:lnTo>
                      <a:pt x="44834" y="42129"/>
                    </a:lnTo>
                    <a:lnTo>
                      <a:pt x="578" y="49910"/>
                    </a:lnTo>
                    <a:lnTo>
                      <a:pt x="40518" y="25715"/>
                    </a:lnTo>
                    <a:close/>
                    <a:moveTo>
                      <a:pt x="33861" y="1"/>
                    </a:moveTo>
                    <a:lnTo>
                      <a:pt x="11490" y="6627"/>
                    </a:lnTo>
                    <a:lnTo>
                      <a:pt x="11764" y="6688"/>
                    </a:lnTo>
                    <a:lnTo>
                      <a:pt x="1" y="50214"/>
                    </a:lnTo>
                    <a:lnTo>
                      <a:pt x="45047" y="42311"/>
                    </a:lnTo>
                    <a:lnTo>
                      <a:pt x="45108" y="42311"/>
                    </a:lnTo>
                    <a:lnTo>
                      <a:pt x="40700" y="25685"/>
                    </a:lnTo>
                    <a:lnTo>
                      <a:pt x="56749" y="15958"/>
                    </a:lnTo>
                    <a:lnTo>
                      <a:pt x="37023" y="11794"/>
                    </a:lnTo>
                    <a:lnTo>
                      <a:pt x="33892" y="61"/>
                    </a:lnTo>
                    <a:lnTo>
                      <a:pt x="33861"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6"/>
              <p:cNvSpPr/>
              <p:nvPr/>
            </p:nvSpPr>
            <p:spPr>
              <a:xfrm>
                <a:off x="-1532425" y="-639525"/>
                <a:ext cx="8705350" cy="2009150"/>
              </a:xfrm>
              <a:custGeom>
                <a:rect b="b" l="l" r="r" t="t"/>
                <a:pathLst>
                  <a:path extrusionOk="0" h="80366" w="348214">
                    <a:moveTo>
                      <a:pt x="56202" y="45715"/>
                    </a:moveTo>
                    <a:lnTo>
                      <a:pt x="68846" y="63496"/>
                    </a:lnTo>
                    <a:lnTo>
                      <a:pt x="32098" y="79940"/>
                    </a:lnTo>
                    <a:lnTo>
                      <a:pt x="56202" y="45715"/>
                    </a:lnTo>
                    <a:close/>
                    <a:moveTo>
                      <a:pt x="169790" y="0"/>
                    </a:moveTo>
                    <a:lnTo>
                      <a:pt x="134349" y="35289"/>
                    </a:lnTo>
                    <a:lnTo>
                      <a:pt x="169000" y="44013"/>
                    </a:lnTo>
                    <a:lnTo>
                      <a:pt x="139182" y="74348"/>
                    </a:lnTo>
                    <a:lnTo>
                      <a:pt x="121583" y="62645"/>
                    </a:lnTo>
                    <a:lnTo>
                      <a:pt x="84956" y="68117"/>
                    </a:lnTo>
                    <a:lnTo>
                      <a:pt x="105899" y="51673"/>
                    </a:lnTo>
                    <a:lnTo>
                      <a:pt x="81035" y="35593"/>
                    </a:lnTo>
                    <a:lnTo>
                      <a:pt x="81005" y="35593"/>
                    </a:lnTo>
                    <a:lnTo>
                      <a:pt x="63861" y="34529"/>
                    </a:lnTo>
                    <a:lnTo>
                      <a:pt x="63831" y="34529"/>
                    </a:lnTo>
                    <a:lnTo>
                      <a:pt x="56202" y="45411"/>
                    </a:lnTo>
                    <a:lnTo>
                      <a:pt x="40426" y="23192"/>
                    </a:lnTo>
                    <a:lnTo>
                      <a:pt x="30" y="14468"/>
                    </a:lnTo>
                    <a:lnTo>
                      <a:pt x="0" y="14651"/>
                    </a:lnTo>
                    <a:lnTo>
                      <a:pt x="40335" y="23405"/>
                    </a:lnTo>
                    <a:lnTo>
                      <a:pt x="56110" y="45533"/>
                    </a:lnTo>
                    <a:lnTo>
                      <a:pt x="31794" y="80092"/>
                    </a:lnTo>
                    <a:lnTo>
                      <a:pt x="31612" y="80366"/>
                    </a:lnTo>
                    <a:lnTo>
                      <a:pt x="68998" y="63588"/>
                    </a:lnTo>
                    <a:lnTo>
                      <a:pt x="69120" y="63557"/>
                    </a:lnTo>
                    <a:lnTo>
                      <a:pt x="56293" y="45563"/>
                    </a:lnTo>
                    <a:lnTo>
                      <a:pt x="63953" y="34742"/>
                    </a:lnTo>
                    <a:lnTo>
                      <a:pt x="80974" y="35776"/>
                    </a:lnTo>
                    <a:lnTo>
                      <a:pt x="105564" y="51703"/>
                    </a:lnTo>
                    <a:lnTo>
                      <a:pt x="84318" y="68390"/>
                    </a:lnTo>
                    <a:lnTo>
                      <a:pt x="84318" y="68390"/>
                    </a:lnTo>
                    <a:lnTo>
                      <a:pt x="121552" y="62797"/>
                    </a:lnTo>
                    <a:lnTo>
                      <a:pt x="139212" y="74530"/>
                    </a:lnTo>
                    <a:lnTo>
                      <a:pt x="169334" y="43922"/>
                    </a:lnTo>
                    <a:lnTo>
                      <a:pt x="134683" y="35168"/>
                    </a:lnTo>
                    <a:lnTo>
                      <a:pt x="169699" y="365"/>
                    </a:lnTo>
                    <a:lnTo>
                      <a:pt x="172526" y="23800"/>
                    </a:lnTo>
                    <a:lnTo>
                      <a:pt x="172526" y="23891"/>
                    </a:lnTo>
                    <a:lnTo>
                      <a:pt x="222588" y="32554"/>
                    </a:lnTo>
                    <a:lnTo>
                      <a:pt x="262102" y="29697"/>
                    </a:lnTo>
                    <a:lnTo>
                      <a:pt x="284321" y="30335"/>
                    </a:lnTo>
                    <a:lnTo>
                      <a:pt x="348183" y="45624"/>
                    </a:lnTo>
                    <a:lnTo>
                      <a:pt x="348213" y="45441"/>
                    </a:lnTo>
                    <a:lnTo>
                      <a:pt x="284261" y="30183"/>
                    </a:lnTo>
                    <a:lnTo>
                      <a:pt x="262041" y="29545"/>
                    </a:lnTo>
                    <a:lnTo>
                      <a:pt x="222527" y="32402"/>
                    </a:lnTo>
                    <a:lnTo>
                      <a:pt x="172678" y="23739"/>
                    </a:lnTo>
                    <a:lnTo>
                      <a:pt x="169851" y="182"/>
                    </a:lnTo>
                    <a:lnTo>
                      <a:pt x="169790" y="0"/>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6"/>
              <p:cNvSpPr/>
              <p:nvPr/>
            </p:nvSpPr>
            <p:spPr>
              <a:xfrm>
                <a:off x="3441050" y="-416900"/>
                <a:ext cx="2911175" cy="1799450"/>
              </a:xfrm>
              <a:custGeom>
                <a:rect b="b" l="l" r="r" t="t"/>
                <a:pathLst>
                  <a:path extrusionOk="0" h="71978" w="116447">
                    <a:moveTo>
                      <a:pt x="305" y="153"/>
                    </a:moveTo>
                    <a:lnTo>
                      <a:pt x="115809" y="1156"/>
                    </a:lnTo>
                    <a:lnTo>
                      <a:pt x="85291" y="21308"/>
                    </a:lnTo>
                    <a:lnTo>
                      <a:pt x="53801" y="71674"/>
                    </a:lnTo>
                    <a:lnTo>
                      <a:pt x="305" y="153"/>
                    </a:lnTo>
                    <a:close/>
                    <a:moveTo>
                      <a:pt x="1" y="1"/>
                    </a:moveTo>
                    <a:lnTo>
                      <a:pt x="42950" y="57388"/>
                    </a:lnTo>
                    <a:lnTo>
                      <a:pt x="53832" y="71978"/>
                    </a:lnTo>
                    <a:lnTo>
                      <a:pt x="85504" y="21430"/>
                    </a:lnTo>
                    <a:lnTo>
                      <a:pt x="116234" y="1156"/>
                    </a:lnTo>
                    <a:lnTo>
                      <a:pt x="116447" y="1004"/>
                    </a:lnTo>
                    <a:lnTo>
                      <a:pt x="1" y="1"/>
                    </a:ln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6"/>
              <p:cNvSpPr/>
              <p:nvPr/>
            </p:nvSpPr>
            <p:spPr>
              <a:xfrm>
                <a:off x="7180500" y="503350"/>
                <a:ext cx="25" cy="25"/>
              </a:xfrm>
              <a:custGeom>
                <a:rect b="b" l="l" r="r" t="t"/>
                <a:pathLst>
                  <a:path extrusionOk="0" fill="none" h="1" w="1">
                    <a:moveTo>
                      <a:pt x="0" y="0"/>
                    </a:moveTo>
                    <a:close/>
                  </a:path>
                </a:pathLst>
              </a:custGeom>
              <a:gradFill>
                <a:gsLst>
                  <a:gs pos="0">
                    <a:schemeClr val="dk2"/>
                  </a:gs>
                  <a:gs pos="100000">
                    <a:schemeClr val="lt1"/>
                  </a:gs>
                </a:gsLst>
                <a:lin ang="5400700" scaled="0"/>
              </a:gradFill>
              <a:ln cap="flat" cmpd="sng" w="4550">
                <a:solidFill>
                  <a:srgbClr val="589C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6"/>
              <p:cNvSpPr/>
              <p:nvPr/>
            </p:nvSpPr>
            <p:spPr>
              <a:xfrm>
                <a:off x="-174575" y="3502975"/>
                <a:ext cx="49625" cy="35050"/>
              </a:xfrm>
              <a:custGeom>
                <a:rect b="b" l="l" r="r" t="t"/>
                <a:pathLst>
                  <a:path extrusionOk="0" h="1402" w="1985">
                    <a:moveTo>
                      <a:pt x="1012" y="0"/>
                    </a:moveTo>
                    <a:cubicBezTo>
                      <a:pt x="962" y="0"/>
                      <a:pt x="909" y="5"/>
                      <a:pt x="854" y="17"/>
                    </a:cubicBezTo>
                    <a:cubicBezTo>
                      <a:pt x="0" y="216"/>
                      <a:pt x="213" y="1402"/>
                      <a:pt x="992" y="1402"/>
                    </a:cubicBezTo>
                    <a:cubicBezTo>
                      <a:pt x="1045" y="1402"/>
                      <a:pt x="1100" y="1396"/>
                      <a:pt x="1158" y="1385"/>
                    </a:cubicBezTo>
                    <a:cubicBezTo>
                      <a:pt x="1985" y="1214"/>
                      <a:pt x="1769" y="0"/>
                      <a:pt x="101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6"/>
              <p:cNvSpPr/>
              <p:nvPr/>
            </p:nvSpPr>
            <p:spPr>
              <a:xfrm>
                <a:off x="-156275" y="3514650"/>
                <a:ext cx="12950" cy="11950"/>
              </a:xfrm>
              <a:custGeom>
                <a:rect b="b" l="l" r="r" t="t"/>
                <a:pathLst>
                  <a:path extrusionOk="0" h="478" w="518">
                    <a:moveTo>
                      <a:pt x="245" y="1"/>
                    </a:moveTo>
                    <a:cubicBezTo>
                      <a:pt x="226" y="1"/>
                      <a:pt x="205" y="2"/>
                      <a:pt x="183" y="6"/>
                    </a:cubicBezTo>
                    <a:cubicBezTo>
                      <a:pt x="31" y="66"/>
                      <a:pt x="1" y="158"/>
                      <a:pt x="31" y="279"/>
                    </a:cubicBezTo>
                    <a:cubicBezTo>
                      <a:pt x="81" y="379"/>
                      <a:pt x="110" y="478"/>
                      <a:pt x="218" y="478"/>
                    </a:cubicBezTo>
                    <a:cubicBezTo>
                      <a:pt x="243" y="478"/>
                      <a:pt x="271" y="473"/>
                      <a:pt x="305" y="462"/>
                    </a:cubicBezTo>
                    <a:cubicBezTo>
                      <a:pt x="396" y="431"/>
                      <a:pt x="426" y="401"/>
                      <a:pt x="457" y="401"/>
                    </a:cubicBezTo>
                    <a:cubicBezTo>
                      <a:pt x="517" y="340"/>
                      <a:pt x="517" y="279"/>
                      <a:pt x="457" y="218"/>
                    </a:cubicBezTo>
                    <a:cubicBezTo>
                      <a:pt x="429" y="110"/>
                      <a:pt x="402" y="1"/>
                      <a:pt x="24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6"/>
              <p:cNvSpPr/>
              <p:nvPr/>
            </p:nvSpPr>
            <p:spPr>
              <a:xfrm>
                <a:off x="70025" y="3046275"/>
                <a:ext cx="48950" cy="35050"/>
              </a:xfrm>
              <a:custGeom>
                <a:rect b="b" l="l" r="r" t="t"/>
                <a:pathLst>
                  <a:path extrusionOk="0" h="1402" w="1958">
                    <a:moveTo>
                      <a:pt x="985" y="0"/>
                    </a:moveTo>
                    <a:cubicBezTo>
                      <a:pt x="935" y="0"/>
                      <a:pt x="882" y="6"/>
                      <a:pt x="827" y="17"/>
                    </a:cubicBezTo>
                    <a:cubicBezTo>
                      <a:pt x="1" y="188"/>
                      <a:pt x="216" y="1401"/>
                      <a:pt x="973" y="1401"/>
                    </a:cubicBezTo>
                    <a:cubicBezTo>
                      <a:pt x="1024" y="1401"/>
                      <a:pt x="1076" y="1396"/>
                      <a:pt x="1131" y="1385"/>
                    </a:cubicBezTo>
                    <a:cubicBezTo>
                      <a:pt x="1958" y="1214"/>
                      <a:pt x="1742" y="0"/>
                      <a:pt x="98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6"/>
              <p:cNvSpPr/>
              <p:nvPr/>
            </p:nvSpPr>
            <p:spPr>
              <a:xfrm>
                <a:off x="89175" y="3057975"/>
                <a:ext cx="12175" cy="11650"/>
              </a:xfrm>
              <a:custGeom>
                <a:rect b="b" l="l" r="r" t="t"/>
                <a:pathLst>
                  <a:path extrusionOk="0" h="466" w="487">
                    <a:moveTo>
                      <a:pt x="229" y="0"/>
                    </a:moveTo>
                    <a:cubicBezTo>
                      <a:pt x="214" y="0"/>
                      <a:pt x="199" y="2"/>
                      <a:pt x="183" y="5"/>
                    </a:cubicBezTo>
                    <a:cubicBezTo>
                      <a:pt x="31" y="35"/>
                      <a:pt x="0" y="157"/>
                      <a:pt x="31" y="278"/>
                    </a:cubicBezTo>
                    <a:cubicBezTo>
                      <a:pt x="58" y="360"/>
                      <a:pt x="85" y="466"/>
                      <a:pt x="242" y="466"/>
                    </a:cubicBezTo>
                    <a:cubicBezTo>
                      <a:pt x="261" y="466"/>
                      <a:pt x="282" y="464"/>
                      <a:pt x="304" y="461"/>
                    </a:cubicBezTo>
                    <a:cubicBezTo>
                      <a:pt x="365" y="430"/>
                      <a:pt x="396" y="370"/>
                      <a:pt x="456" y="370"/>
                    </a:cubicBezTo>
                    <a:cubicBezTo>
                      <a:pt x="487" y="339"/>
                      <a:pt x="487" y="278"/>
                      <a:pt x="456" y="187"/>
                    </a:cubicBezTo>
                    <a:cubicBezTo>
                      <a:pt x="402" y="106"/>
                      <a:pt x="348" y="0"/>
                      <a:pt x="22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6"/>
              <p:cNvSpPr/>
              <p:nvPr/>
            </p:nvSpPr>
            <p:spPr>
              <a:xfrm>
                <a:off x="-422325" y="2539275"/>
                <a:ext cx="48750" cy="35200"/>
              </a:xfrm>
              <a:custGeom>
                <a:rect b="b" l="l" r="r" t="t"/>
                <a:pathLst>
                  <a:path extrusionOk="0" h="1408" w="1950">
                    <a:moveTo>
                      <a:pt x="1030" y="1"/>
                    </a:moveTo>
                    <a:cubicBezTo>
                      <a:pt x="975" y="1"/>
                      <a:pt x="916" y="8"/>
                      <a:pt x="855" y="23"/>
                    </a:cubicBezTo>
                    <a:cubicBezTo>
                      <a:pt x="0" y="194"/>
                      <a:pt x="214" y="1408"/>
                      <a:pt x="996" y="1408"/>
                    </a:cubicBezTo>
                    <a:cubicBezTo>
                      <a:pt x="1048" y="1408"/>
                      <a:pt x="1102" y="1402"/>
                      <a:pt x="1159" y="1391"/>
                    </a:cubicBezTo>
                    <a:cubicBezTo>
                      <a:pt x="1949" y="1193"/>
                      <a:pt x="1744" y="1"/>
                      <a:pt x="103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6"/>
              <p:cNvSpPr/>
              <p:nvPr/>
            </p:nvSpPr>
            <p:spPr>
              <a:xfrm>
                <a:off x="-404000" y="2550825"/>
                <a:ext cx="12175" cy="11950"/>
              </a:xfrm>
              <a:custGeom>
                <a:rect b="b" l="l" r="r" t="t"/>
                <a:pathLst>
                  <a:path extrusionOk="0" h="478" w="487">
                    <a:moveTo>
                      <a:pt x="283" y="1"/>
                    </a:moveTo>
                    <a:cubicBezTo>
                      <a:pt x="255" y="1"/>
                      <a:pt x="222" y="6"/>
                      <a:pt x="183" y="17"/>
                    </a:cubicBezTo>
                    <a:cubicBezTo>
                      <a:pt x="31" y="47"/>
                      <a:pt x="1" y="169"/>
                      <a:pt x="31" y="260"/>
                    </a:cubicBezTo>
                    <a:cubicBezTo>
                      <a:pt x="58" y="369"/>
                      <a:pt x="110" y="478"/>
                      <a:pt x="251" y="478"/>
                    </a:cubicBezTo>
                    <a:cubicBezTo>
                      <a:pt x="267" y="478"/>
                      <a:pt x="285" y="476"/>
                      <a:pt x="305" y="473"/>
                    </a:cubicBezTo>
                    <a:cubicBezTo>
                      <a:pt x="396" y="412"/>
                      <a:pt x="426" y="382"/>
                      <a:pt x="457" y="382"/>
                    </a:cubicBezTo>
                    <a:cubicBezTo>
                      <a:pt x="487" y="351"/>
                      <a:pt x="487" y="260"/>
                      <a:pt x="457" y="199"/>
                    </a:cubicBezTo>
                    <a:cubicBezTo>
                      <a:pt x="432" y="100"/>
                      <a:pt x="407" y="1"/>
                      <a:pt x="28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6"/>
              <p:cNvSpPr/>
              <p:nvPr/>
            </p:nvSpPr>
            <p:spPr>
              <a:xfrm>
                <a:off x="26000" y="2438350"/>
                <a:ext cx="48950" cy="35075"/>
              </a:xfrm>
              <a:custGeom>
                <a:rect b="b" l="l" r="r" t="t"/>
                <a:pathLst>
                  <a:path extrusionOk="0" h="1403" w="1958">
                    <a:moveTo>
                      <a:pt x="1008" y="1"/>
                    </a:moveTo>
                    <a:cubicBezTo>
                      <a:pt x="960" y="1"/>
                      <a:pt x="909" y="6"/>
                      <a:pt x="856" y="18"/>
                    </a:cubicBezTo>
                    <a:cubicBezTo>
                      <a:pt x="1" y="189"/>
                      <a:pt x="241" y="1402"/>
                      <a:pt x="1002" y="1402"/>
                    </a:cubicBezTo>
                    <a:cubicBezTo>
                      <a:pt x="1052" y="1402"/>
                      <a:pt x="1105" y="1397"/>
                      <a:pt x="1160" y="1385"/>
                    </a:cubicBezTo>
                    <a:cubicBezTo>
                      <a:pt x="1958" y="1214"/>
                      <a:pt x="1740"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6"/>
              <p:cNvSpPr/>
              <p:nvPr/>
            </p:nvSpPr>
            <p:spPr>
              <a:xfrm>
                <a:off x="44350" y="2450050"/>
                <a:ext cx="12175" cy="11700"/>
              </a:xfrm>
              <a:custGeom>
                <a:rect b="b" l="l" r="r" t="t"/>
                <a:pathLst>
                  <a:path extrusionOk="0" h="468" w="487">
                    <a:moveTo>
                      <a:pt x="246" y="1"/>
                    </a:moveTo>
                    <a:cubicBezTo>
                      <a:pt x="226" y="1"/>
                      <a:pt x="205" y="2"/>
                      <a:pt x="182" y="5"/>
                    </a:cubicBezTo>
                    <a:cubicBezTo>
                      <a:pt x="30" y="36"/>
                      <a:pt x="0" y="157"/>
                      <a:pt x="30" y="279"/>
                    </a:cubicBezTo>
                    <a:cubicBezTo>
                      <a:pt x="83" y="385"/>
                      <a:pt x="113" y="467"/>
                      <a:pt x="240" y="467"/>
                    </a:cubicBezTo>
                    <a:cubicBezTo>
                      <a:pt x="259" y="467"/>
                      <a:pt x="280" y="465"/>
                      <a:pt x="304" y="461"/>
                    </a:cubicBezTo>
                    <a:cubicBezTo>
                      <a:pt x="456" y="431"/>
                      <a:pt x="486" y="309"/>
                      <a:pt x="456" y="188"/>
                    </a:cubicBezTo>
                    <a:cubicBezTo>
                      <a:pt x="456" y="106"/>
                      <a:pt x="408" y="1"/>
                      <a:pt x="24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6"/>
              <p:cNvSpPr/>
              <p:nvPr/>
            </p:nvSpPr>
            <p:spPr>
              <a:xfrm>
                <a:off x="277475" y="3278025"/>
                <a:ext cx="48950" cy="35075"/>
              </a:xfrm>
              <a:custGeom>
                <a:rect b="b" l="l" r="r" t="t"/>
                <a:pathLst>
                  <a:path extrusionOk="0" h="1403" w="1958">
                    <a:moveTo>
                      <a:pt x="985" y="1"/>
                    </a:moveTo>
                    <a:cubicBezTo>
                      <a:pt x="935" y="1"/>
                      <a:pt x="882" y="6"/>
                      <a:pt x="827" y="18"/>
                    </a:cubicBezTo>
                    <a:cubicBezTo>
                      <a:pt x="1" y="189"/>
                      <a:pt x="216" y="1402"/>
                      <a:pt x="973" y="1402"/>
                    </a:cubicBezTo>
                    <a:cubicBezTo>
                      <a:pt x="1024" y="1402"/>
                      <a:pt x="1076" y="1397"/>
                      <a:pt x="1131" y="1385"/>
                    </a:cubicBezTo>
                    <a:cubicBezTo>
                      <a:pt x="1958" y="1214"/>
                      <a:pt x="1742" y="1"/>
                      <a:pt x="98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6"/>
              <p:cNvSpPr/>
              <p:nvPr/>
            </p:nvSpPr>
            <p:spPr>
              <a:xfrm>
                <a:off x="295875" y="3289725"/>
                <a:ext cx="12925" cy="11700"/>
              </a:xfrm>
              <a:custGeom>
                <a:rect b="b" l="l" r="r" t="t"/>
                <a:pathLst>
                  <a:path extrusionOk="0" h="468" w="517">
                    <a:moveTo>
                      <a:pt x="259" y="1"/>
                    </a:moveTo>
                    <a:cubicBezTo>
                      <a:pt x="244" y="1"/>
                      <a:pt x="229" y="2"/>
                      <a:pt x="213" y="6"/>
                    </a:cubicBezTo>
                    <a:cubicBezTo>
                      <a:pt x="30" y="36"/>
                      <a:pt x="0" y="158"/>
                      <a:pt x="30" y="279"/>
                    </a:cubicBezTo>
                    <a:cubicBezTo>
                      <a:pt x="83" y="385"/>
                      <a:pt x="113" y="467"/>
                      <a:pt x="240" y="467"/>
                    </a:cubicBezTo>
                    <a:cubicBezTo>
                      <a:pt x="259" y="467"/>
                      <a:pt x="280" y="466"/>
                      <a:pt x="304" y="462"/>
                    </a:cubicBezTo>
                    <a:cubicBezTo>
                      <a:pt x="395" y="431"/>
                      <a:pt x="426" y="401"/>
                      <a:pt x="456" y="401"/>
                    </a:cubicBezTo>
                    <a:cubicBezTo>
                      <a:pt x="517" y="340"/>
                      <a:pt x="517" y="279"/>
                      <a:pt x="456" y="188"/>
                    </a:cubicBezTo>
                    <a:cubicBezTo>
                      <a:pt x="429" y="107"/>
                      <a:pt x="377"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6"/>
              <p:cNvSpPr/>
              <p:nvPr/>
            </p:nvSpPr>
            <p:spPr>
              <a:xfrm>
                <a:off x="569475" y="2515100"/>
                <a:ext cx="48000" cy="35200"/>
              </a:xfrm>
              <a:custGeom>
                <a:rect b="b" l="l" r="r" t="t"/>
                <a:pathLst>
                  <a:path extrusionOk="0" h="1408" w="1920">
                    <a:moveTo>
                      <a:pt x="972" y="1"/>
                    </a:moveTo>
                    <a:cubicBezTo>
                      <a:pt x="923" y="1"/>
                      <a:pt x="872" y="6"/>
                      <a:pt x="819" y="17"/>
                    </a:cubicBezTo>
                    <a:cubicBezTo>
                      <a:pt x="1" y="215"/>
                      <a:pt x="204" y="1408"/>
                      <a:pt x="918" y="1408"/>
                    </a:cubicBezTo>
                    <a:cubicBezTo>
                      <a:pt x="973" y="1408"/>
                      <a:pt x="1032" y="1401"/>
                      <a:pt x="1093" y="1385"/>
                    </a:cubicBezTo>
                    <a:cubicBezTo>
                      <a:pt x="1919" y="1214"/>
                      <a:pt x="1704" y="1"/>
                      <a:pt x="97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6"/>
              <p:cNvSpPr/>
              <p:nvPr/>
            </p:nvSpPr>
            <p:spPr>
              <a:xfrm>
                <a:off x="587675" y="2526800"/>
                <a:ext cx="12175" cy="11950"/>
              </a:xfrm>
              <a:custGeom>
                <a:rect b="b" l="l" r="r" t="t"/>
                <a:pathLst>
                  <a:path extrusionOk="0" h="478" w="487">
                    <a:moveTo>
                      <a:pt x="229" y="1"/>
                    </a:moveTo>
                    <a:cubicBezTo>
                      <a:pt x="214" y="1"/>
                      <a:pt x="198" y="2"/>
                      <a:pt x="182" y="5"/>
                    </a:cubicBezTo>
                    <a:cubicBezTo>
                      <a:pt x="122" y="66"/>
                      <a:pt x="91" y="97"/>
                      <a:pt x="30" y="97"/>
                    </a:cubicBezTo>
                    <a:cubicBezTo>
                      <a:pt x="0" y="127"/>
                      <a:pt x="0" y="218"/>
                      <a:pt x="30" y="279"/>
                    </a:cubicBezTo>
                    <a:cubicBezTo>
                      <a:pt x="80" y="378"/>
                      <a:pt x="109" y="478"/>
                      <a:pt x="218" y="478"/>
                    </a:cubicBezTo>
                    <a:cubicBezTo>
                      <a:pt x="242" y="478"/>
                      <a:pt x="271" y="473"/>
                      <a:pt x="304" y="461"/>
                    </a:cubicBezTo>
                    <a:cubicBezTo>
                      <a:pt x="395" y="431"/>
                      <a:pt x="426" y="401"/>
                      <a:pt x="456" y="401"/>
                    </a:cubicBezTo>
                    <a:cubicBezTo>
                      <a:pt x="486" y="370"/>
                      <a:pt x="486" y="279"/>
                      <a:pt x="456" y="218"/>
                    </a:cubicBezTo>
                    <a:cubicBezTo>
                      <a:pt x="429" y="109"/>
                      <a:pt x="353" y="1"/>
                      <a:pt x="22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6"/>
              <p:cNvSpPr/>
              <p:nvPr/>
            </p:nvSpPr>
            <p:spPr>
              <a:xfrm>
                <a:off x="956225" y="2560700"/>
                <a:ext cx="48025" cy="35200"/>
              </a:xfrm>
              <a:custGeom>
                <a:rect b="b" l="l" r="r" t="t"/>
                <a:pathLst>
                  <a:path extrusionOk="0" h="1408" w="1921">
                    <a:moveTo>
                      <a:pt x="948" y="1"/>
                    </a:moveTo>
                    <a:cubicBezTo>
                      <a:pt x="898" y="1"/>
                      <a:pt x="845" y="6"/>
                      <a:pt x="790" y="17"/>
                    </a:cubicBezTo>
                    <a:cubicBezTo>
                      <a:pt x="0" y="215"/>
                      <a:pt x="205" y="1407"/>
                      <a:pt x="920" y="1407"/>
                    </a:cubicBezTo>
                    <a:cubicBezTo>
                      <a:pt x="975" y="1407"/>
                      <a:pt x="1033" y="1400"/>
                      <a:pt x="1094" y="1385"/>
                    </a:cubicBezTo>
                    <a:cubicBezTo>
                      <a:pt x="1921" y="1214"/>
                      <a:pt x="1705" y="1"/>
                      <a:pt x="94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6"/>
              <p:cNvSpPr/>
              <p:nvPr/>
            </p:nvSpPr>
            <p:spPr>
              <a:xfrm>
                <a:off x="974450" y="2572400"/>
                <a:ext cx="12175" cy="11950"/>
              </a:xfrm>
              <a:custGeom>
                <a:rect b="b" l="l" r="r" t="t"/>
                <a:pathLst>
                  <a:path extrusionOk="0" h="478" w="487">
                    <a:moveTo>
                      <a:pt x="236" y="0"/>
                    </a:moveTo>
                    <a:cubicBezTo>
                      <a:pt x="220" y="0"/>
                      <a:pt x="202" y="2"/>
                      <a:pt x="183" y="5"/>
                    </a:cubicBezTo>
                    <a:cubicBezTo>
                      <a:pt x="31" y="66"/>
                      <a:pt x="0" y="157"/>
                      <a:pt x="31" y="279"/>
                    </a:cubicBezTo>
                    <a:cubicBezTo>
                      <a:pt x="56" y="378"/>
                      <a:pt x="101" y="477"/>
                      <a:pt x="216" y="477"/>
                    </a:cubicBezTo>
                    <a:cubicBezTo>
                      <a:pt x="242" y="477"/>
                      <a:pt x="271" y="472"/>
                      <a:pt x="304" y="461"/>
                    </a:cubicBezTo>
                    <a:cubicBezTo>
                      <a:pt x="365" y="431"/>
                      <a:pt x="396" y="400"/>
                      <a:pt x="456" y="400"/>
                    </a:cubicBezTo>
                    <a:cubicBezTo>
                      <a:pt x="487" y="370"/>
                      <a:pt x="487" y="279"/>
                      <a:pt x="456" y="218"/>
                    </a:cubicBezTo>
                    <a:cubicBezTo>
                      <a:pt x="402" y="109"/>
                      <a:pt x="372" y="0"/>
                      <a:pt x="23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6"/>
              <p:cNvSpPr/>
              <p:nvPr/>
            </p:nvSpPr>
            <p:spPr>
              <a:xfrm>
                <a:off x="878575" y="2990050"/>
                <a:ext cx="48925" cy="35050"/>
              </a:xfrm>
              <a:custGeom>
                <a:rect b="b" l="l" r="r" t="t"/>
                <a:pathLst>
                  <a:path extrusionOk="0" h="1402" w="1957">
                    <a:moveTo>
                      <a:pt x="984" y="0"/>
                    </a:moveTo>
                    <a:cubicBezTo>
                      <a:pt x="934" y="0"/>
                      <a:pt x="881" y="5"/>
                      <a:pt x="826" y="17"/>
                    </a:cubicBezTo>
                    <a:cubicBezTo>
                      <a:pt x="1" y="216"/>
                      <a:pt x="215" y="1402"/>
                      <a:pt x="969" y="1402"/>
                    </a:cubicBezTo>
                    <a:cubicBezTo>
                      <a:pt x="1021" y="1402"/>
                      <a:pt x="1074" y="1396"/>
                      <a:pt x="1130" y="1385"/>
                    </a:cubicBezTo>
                    <a:cubicBezTo>
                      <a:pt x="1957" y="1214"/>
                      <a:pt x="1741" y="0"/>
                      <a:pt x="98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6"/>
              <p:cNvSpPr/>
              <p:nvPr/>
            </p:nvSpPr>
            <p:spPr>
              <a:xfrm>
                <a:off x="897700" y="3001725"/>
                <a:ext cx="12175" cy="11950"/>
              </a:xfrm>
              <a:custGeom>
                <a:rect b="b" l="l" r="r" t="t"/>
                <a:pathLst>
                  <a:path extrusionOk="0" h="478" w="487">
                    <a:moveTo>
                      <a:pt x="228" y="1"/>
                    </a:moveTo>
                    <a:cubicBezTo>
                      <a:pt x="214" y="1"/>
                      <a:pt x="199" y="2"/>
                      <a:pt x="183" y="6"/>
                    </a:cubicBezTo>
                    <a:cubicBezTo>
                      <a:pt x="92" y="66"/>
                      <a:pt x="61" y="97"/>
                      <a:pt x="31" y="97"/>
                    </a:cubicBezTo>
                    <a:cubicBezTo>
                      <a:pt x="0" y="127"/>
                      <a:pt x="0" y="218"/>
                      <a:pt x="31" y="279"/>
                    </a:cubicBezTo>
                    <a:cubicBezTo>
                      <a:pt x="56" y="378"/>
                      <a:pt x="81" y="478"/>
                      <a:pt x="205" y="478"/>
                    </a:cubicBezTo>
                    <a:cubicBezTo>
                      <a:pt x="232" y="478"/>
                      <a:pt x="265" y="473"/>
                      <a:pt x="304" y="462"/>
                    </a:cubicBezTo>
                    <a:cubicBezTo>
                      <a:pt x="365" y="431"/>
                      <a:pt x="396" y="401"/>
                      <a:pt x="456" y="401"/>
                    </a:cubicBezTo>
                    <a:cubicBezTo>
                      <a:pt x="487" y="340"/>
                      <a:pt x="487" y="279"/>
                      <a:pt x="456" y="218"/>
                    </a:cubicBezTo>
                    <a:cubicBezTo>
                      <a:pt x="402" y="110"/>
                      <a:pt x="348" y="1"/>
                      <a:pt x="22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6"/>
              <p:cNvSpPr/>
              <p:nvPr/>
            </p:nvSpPr>
            <p:spPr>
              <a:xfrm>
                <a:off x="1504975" y="2350200"/>
                <a:ext cx="49450" cy="35200"/>
              </a:xfrm>
              <a:custGeom>
                <a:rect b="b" l="l" r="r" t="t"/>
                <a:pathLst>
                  <a:path extrusionOk="0" h="1408" w="1978">
                    <a:moveTo>
                      <a:pt x="1004" y="1"/>
                    </a:moveTo>
                    <a:cubicBezTo>
                      <a:pt x="954" y="1"/>
                      <a:pt x="902" y="6"/>
                      <a:pt x="847" y="18"/>
                    </a:cubicBezTo>
                    <a:cubicBezTo>
                      <a:pt x="0" y="215"/>
                      <a:pt x="228" y="1408"/>
                      <a:pt x="970" y="1408"/>
                    </a:cubicBezTo>
                    <a:cubicBezTo>
                      <a:pt x="1027" y="1408"/>
                      <a:pt x="1087" y="1401"/>
                      <a:pt x="1151" y="1385"/>
                    </a:cubicBezTo>
                    <a:cubicBezTo>
                      <a:pt x="1977" y="1214"/>
                      <a:pt x="1761" y="1"/>
                      <a:pt x="100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6"/>
              <p:cNvSpPr/>
              <p:nvPr/>
            </p:nvSpPr>
            <p:spPr>
              <a:xfrm>
                <a:off x="1523100" y="2361925"/>
                <a:ext cx="12925" cy="11650"/>
              </a:xfrm>
              <a:custGeom>
                <a:rect b="b" l="l" r="r" t="t"/>
                <a:pathLst>
                  <a:path extrusionOk="0" h="466" w="517">
                    <a:moveTo>
                      <a:pt x="259" y="1"/>
                    </a:moveTo>
                    <a:cubicBezTo>
                      <a:pt x="245" y="1"/>
                      <a:pt x="229" y="2"/>
                      <a:pt x="213" y="5"/>
                    </a:cubicBezTo>
                    <a:cubicBezTo>
                      <a:pt x="122" y="35"/>
                      <a:pt x="91" y="65"/>
                      <a:pt x="61" y="65"/>
                    </a:cubicBezTo>
                    <a:cubicBezTo>
                      <a:pt x="0" y="96"/>
                      <a:pt x="0" y="187"/>
                      <a:pt x="61" y="278"/>
                    </a:cubicBezTo>
                    <a:cubicBezTo>
                      <a:pt x="88" y="360"/>
                      <a:pt x="115" y="465"/>
                      <a:pt x="251" y="465"/>
                    </a:cubicBezTo>
                    <a:cubicBezTo>
                      <a:pt x="267" y="465"/>
                      <a:pt x="285" y="464"/>
                      <a:pt x="304" y="461"/>
                    </a:cubicBezTo>
                    <a:cubicBezTo>
                      <a:pt x="395" y="430"/>
                      <a:pt x="426" y="369"/>
                      <a:pt x="456" y="369"/>
                    </a:cubicBezTo>
                    <a:cubicBezTo>
                      <a:pt x="517" y="339"/>
                      <a:pt x="517" y="278"/>
                      <a:pt x="456" y="187"/>
                    </a:cubicBezTo>
                    <a:cubicBezTo>
                      <a:pt x="456" y="132"/>
                      <a:pt x="406"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6"/>
              <p:cNvSpPr/>
              <p:nvPr/>
            </p:nvSpPr>
            <p:spPr>
              <a:xfrm>
                <a:off x="476200" y="1637425"/>
                <a:ext cx="48575" cy="35350"/>
              </a:xfrm>
              <a:custGeom>
                <a:rect b="b" l="l" r="r" t="t"/>
                <a:pathLst>
                  <a:path extrusionOk="0" h="1414" w="1943">
                    <a:moveTo>
                      <a:pt x="969" y="1"/>
                    </a:moveTo>
                    <a:cubicBezTo>
                      <a:pt x="919" y="1"/>
                      <a:pt x="866" y="6"/>
                      <a:pt x="812" y="18"/>
                    </a:cubicBezTo>
                    <a:cubicBezTo>
                      <a:pt x="0" y="213"/>
                      <a:pt x="193" y="1414"/>
                      <a:pt x="916" y="1414"/>
                    </a:cubicBezTo>
                    <a:cubicBezTo>
                      <a:pt x="979" y="1414"/>
                      <a:pt x="1045" y="1405"/>
                      <a:pt x="1115" y="1385"/>
                    </a:cubicBezTo>
                    <a:cubicBezTo>
                      <a:pt x="1942" y="1214"/>
                      <a:pt x="1726" y="1"/>
                      <a:pt x="9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6"/>
              <p:cNvSpPr/>
              <p:nvPr/>
            </p:nvSpPr>
            <p:spPr>
              <a:xfrm>
                <a:off x="494950" y="1649125"/>
                <a:ext cx="12200" cy="11950"/>
              </a:xfrm>
              <a:custGeom>
                <a:rect b="b" l="l" r="r" t="t"/>
                <a:pathLst>
                  <a:path extrusionOk="0" h="478" w="488">
                    <a:moveTo>
                      <a:pt x="228" y="1"/>
                    </a:moveTo>
                    <a:cubicBezTo>
                      <a:pt x="214" y="1"/>
                      <a:pt x="199" y="2"/>
                      <a:pt x="183" y="6"/>
                    </a:cubicBezTo>
                    <a:cubicBezTo>
                      <a:pt x="31" y="36"/>
                      <a:pt x="1" y="158"/>
                      <a:pt x="31" y="279"/>
                    </a:cubicBezTo>
                    <a:cubicBezTo>
                      <a:pt x="56" y="378"/>
                      <a:pt x="81" y="478"/>
                      <a:pt x="205" y="478"/>
                    </a:cubicBezTo>
                    <a:cubicBezTo>
                      <a:pt x="233" y="478"/>
                      <a:pt x="266" y="473"/>
                      <a:pt x="305" y="461"/>
                    </a:cubicBezTo>
                    <a:cubicBezTo>
                      <a:pt x="365" y="431"/>
                      <a:pt x="396" y="401"/>
                      <a:pt x="457" y="401"/>
                    </a:cubicBezTo>
                    <a:cubicBezTo>
                      <a:pt x="487" y="370"/>
                      <a:pt x="487" y="279"/>
                      <a:pt x="457" y="218"/>
                    </a:cubicBezTo>
                    <a:cubicBezTo>
                      <a:pt x="402" y="110"/>
                      <a:pt x="348" y="1"/>
                      <a:pt x="22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6"/>
              <p:cNvSpPr/>
              <p:nvPr/>
            </p:nvSpPr>
            <p:spPr>
              <a:xfrm>
                <a:off x="-173625" y="1998375"/>
                <a:ext cx="49450" cy="35200"/>
              </a:xfrm>
              <a:custGeom>
                <a:rect b="b" l="l" r="r" t="t"/>
                <a:pathLst>
                  <a:path extrusionOk="0" h="1408" w="1978">
                    <a:moveTo>
                      <a:pt x="1004" y="1"/>
                    </a:moveTo>
                    <a:cubicBezTo>
                      <a:pt x="954" y="1"/>
                      <a:pt x="901" y="6"/>
                      <a:pt x="847" y="18"/>
                    </a:cubicBezTo>
                    <a:cubicBezTo>
                      <a:pt x="0" y="215"/>
                      <a:pt x="228" y="1408"/>
                      <a:pt x="970" y="1408"/>
                    </a:cubicBezTo>
                    <a:cubicBezTo>
                      <a:pt x="1027" y="1408"/>
                      <a:pt x="1087" y="1401"/>
                      <a:pt x="1151" y="1385"/>
                    </a:cubicBezTo>
                    <a:cubicBezTo>
                      <a:pt x="1977" y="1214"/>
                      <a:pt x="1761" y="1"/>
                      <a:pt x="100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6"/>
              <p:cNvSpPr/>
              <p:nvPr/>
            </p:nvSpPr>
            <p:spPr>
              <a:xfrm>
                <a:off x="-155500" y="2010075"/>
                <a:ext cx="12925" cy="11700"/>
              </a:xfrm>
              <a:custGeom>
                <a:rect b="b" l="l" r="r" t="t"/>
                <a:pathLst>
                  <a:path extrusionOk="0" h="468" w="517">
                    <a:moveTo>
                      <a:pt x="267" y="1"/>
                    </a:moveTo>
                    <a:cubicBezTo>
                      <a:pt x="250" y="1"/>
                      <a:pt x="232" y="2"/>
                      <a:pt x="213" y="5"/>
                    </a:cubicBezTo>
                    <a:cubicBezTo>
                      <a:pt x="61" y="36"/>
                      <a:pt x="0" y="157"/>
                      <a:pt x="61" y="279"/>
                    </a:cubicBezTo>
                    <a:cubicBezTo>
                      <a:pt x="87" y="385"/>
                      <a:pt x="114" y="467"/>
                      <a:pt x="259" y="467"/>
                    </a:cubicBezTo>
                    <a:cubicBezTo>
                      <a:pt x="282" y="467"/>
                      <a:pt x="306" y="465"/>
                      <a:pt x="334" y="461"/>
                    </a:cubicBezTo>
                    <a:cubicBezTo>
                      <a:pt x="395" y="431"/>
                      <a:pt x="426" y="401"/>
                      <a:pt x="486" y="401"/>
                    </a:cubicBezTo>
                    <a:cubicBezTo>
                      <a:pt x="517" y="370"/>
                      <a:pt x="517" y="279"/>
                      <a:pt x="486" y="218"/>
                    </a:cubicBezTo>
                    <a:cubicBezTo>
                      <a:pt x="459" y="109"/>
                      <a:pt x="408" y="1"/>
                      <a:pt x="26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6"/>
              <p:cNvSpPr/>
              <p:nvPr/>
            </p:nvSpPr>
            <p:spPr>
              <a:xfrm>
                <a:off x="-519600" y="1723300"/>
                <a:ext cx="49675" cy="35050"/>
              </a:xfrm>
              <a:custGeom>
                <a:rect b="b" l="l" r="r" t="t"/>
                <a:pathLst>
                  <a:path extrusionOk="0" h="1402" w="1987">
                    <a:moveTo>
                      <a:pt x="1013" y="1"/>
                    </a:moveTo>
                    <a:cubicBezTo>
                      <a:pt x="963" y="1"/>
                      <a:pt x="910" y="6"/>
                      <a:pt x="856" y="17"/>
                    </a:cubicBezTo>
                    <a:cubicBezTo>
                      <a:pt x="0" y="188"/>
                      <a:pt x="215" y="1402"/>
                      <a:pt x="996" y="1402"/>
                    </a:cubicBezTo>
                    <a:cubicBezTo>
                      <a:pt x="1048" y="1402"/>
                      <a:pt x="1103" y="1396"/>
                      <a:pt x="1160" y="1385"/>
                    </a:cubicBezTo>
                    <a:cubicBezTo>
                      <a:pt x="1986" y="1214"/>
                      <a:pt x="1770" y="1"/>
                      <a:pt x="101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6"/>
              <p:cNvSpPr/>
              <p:nvPr/>
            </p:nvSpPr>
            <p:spPr>
              <a:xfrm>
                <a:off x="-501275" y="1734975"/>
                <a:ext cx="12950" cy="11675"/>
              </a:xfrm>
              <a:custGeom>
                <a:rect b="b" l="l" r="r" t="t"/>
                <a:pathLst>
                  <a:path extrusionOk="0" h="467" w="518">
                    <a:moveTo>
                      <a:pt x="278" y="0"/>
                    </a:moveTo>
                    <a:cubicBezTo>
                      <a:pt x="259" y="0"/>
                      <a:pt x="238" y="2"/>
                      <a:pt x="214" y="6"/>
                    </a:cubicBezTo>
                    <a:cubicBezTo>
                      <a:pt x="62" y="37"/>
                      <a:pt x="1" y="158"/>
                      <a:pt x="62" y="249"/>
                    </a:cubicBezTo>
                    <a:cubicBezTo>
                      <a:pt x="89" y="358"/>
                      <a:pt x="116" y="467"/>
                      <a:pt x="252" y="467"/>
                    </a:cubicBezTo>
                    <a:cubicBezTo>
                      <a:pt x="268" y="467"/>
                      <a:pt x="286" y="465"/>
                      <a:pt x="305" y="462"/>
                    </a:cubicBezTo>
                    <a:cubicBezTo>
                      <a:pt x="396" y="401"/>
                      <a:pt x="427" y="371"/>
                      <a:pt x="487" y="371"/>
                    </a:cubicBezTo>
                    <a:cubicBezTo>
                      <a:pt x="518" y="341"/>
                      <a:pt x="518" y="249"/>
                      <a:pt x="487" y="189"/>
                    </a:cubicBezTo>
                    <a:cubicBezTo>
                      <a:pt x="435" y="83"/>
                      <a:pt x="405" y="0"/>
                      <a:pt x="27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6"/>
              <p:cNvSpPr/>
              <p:nvPr/>
            </p:nvSpPr>
            <p:spPr>
              <a:xfrm>
                <a:off x="-759350" y="1347925"/>
                <a:ext cx="47825" cy="35350"/>
              </a:xfrm>
              <a:custGeom>
                <a:rect b="b" l="l" r="r" t="t"/>
                <a:pathLst>
                  <a:path extrusionOk="0" h="1414" w="1913">
                    <a:moveTo>
                      <a:pt x="963" y="0"/>
                    </a:moveTo>
                    <a:cubicBezTo>
                      <a:pt x="914" y="0"/>
                      <a:pt x="863" y="6"/>
                      <a:pt x="810" y="17"/>
                    </a:cubicBezTo>
                    <a:cubicBezTo>
                      <a:pt x="0" y="240"/>
                      <a:pt x="191" y="1414"/>
                      <a:pt x="911" y="1414"/>
                    </a:cubicBezTo>
                    <a:cubicBezTo>
                      <a:pt x="975" y="1414"/>
                      <a:pt x="1043" y="1404"/>
                      <a:pt x="1114" y="1385"/>
                    </a:cubicBezTo>
                    <a:cubicBezTo>
                      <a:pt x="1912" y="1214"/>
                      <a:pt x="1695" y="0"/>
                      <a:pt x="96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6"/>
              <p:cNvSpPr/>
              <p:nvPr/>
            </p:nvSpPr>
            <p:spPr>
              <a:xfrm>
                <a:off x="-741400" y="1359625"/>
                <a:ext cx="12200" cy="11675"/>
              </a:xfrm>
              <a:custGeom>
                <a:rect b="b" l="l" r="r" t="t"/>
                <a:pathLst>
                  <a:path extrusionOk="0" h="467" w="488">
                    <a:moveTo>
                      <a:pt x="230" y="0"/>
                    </a:moveTo>
                    <a:cubicBezTo>
                      <a:pt x="215" y="0"/>
                      <a:pt x="200" y="2"/>
                      <a:pt x="183" y="5"/>
                    </a:cubicBezTo>
                    <a:cubicBezTo>
                      <a:pt x="31" y="35"/>
                      <a:pt x="1" y="157"/>
                      <a:pt x="31" y="278"/>
                    </a:cubicBezTo>
                    <a:cubicBezTo>
                      <a:pt x="84" y="384"/>
                      <a:pt x="114" y="467"/>
                      <a:pt x="240" y="467"/>
                    </a:cubicBezTo>
                    <a:cubicBezTo>
                      <a:pt x="260" y="467"/>
                      <a:pt x="281" y="465"/>
                      <a:pt x="305" y="461"/>
                    </a:cubicBezTo>
                    <a:cubicBezTo>
                      <a:pt x="457" y="430"/>
                      <a:pt x="487" y="309"/>
                      <a:pt x="457" y="187"/>
                    </a:cubicBezTo>
                    <a:cubicBezTo>
                      <a:pt x="430" y="106"/>
                      <a:pt x="354" y="0"/>
                      <a:pt x="23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6"/>
              <p:cNvSpPr/>
              <p:nvPr/>
            </p:nvSpPr>
            <p:spPr>
              <a:xfrm>
                <a:off x="165500" y="930750"/>
                <a:ext cx="49225" cy="35350"/>
              </a:xfrm>
              <a:custGeom>
                <a:rect b="b" l="l" r="r" t="t"/>
                <a:pathLst>
                  <a:path extrusionOk="0" h="1414" w="1969">
                    <a:moveTo>
                      <a:pt x="996" y="0"/>
                    </a:moveTo>
                    <a:cubicBezTo>
                      <a:pt x="946" y="0"/>
                      <a:pt x="893" y="5"/>
                      <a:pt x="838" y="17"/>
                    </a:cubicBezTo>
                    <a:cubicBezTo>
                      <a:pt x="0" y="240"/>
                      <a:pt x="240" y="1413"/>
                      <a:pt x="945" y="1413"/>
                    </a:cubicBezTo>
                    <a:cubicBezTo>
                      <a:pt x="1007" y="1413"/>
                      <a:pt x="1073" y="1404"/>
                      <a:pt x="1142" y="1385"/>
                    </a:cubicBezTo>
                    <a:cubicBezTo>
                      <a:pt x="1969" y="1213"/>
                      <a:pt x="1753" y="0"/>
                      <a:pt x="99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6"/>
              <p:cNvSpPr/>
              <p:nvPr/>
            </p:nvSpPr>
            <p:spPr>
              <a:xfrm>
                <a:off x="184150" y="942425"/>
                <a:ext cx="12200" cy="11950"/>
              </a:xfrm>
              <a:custGeom>
                <a:rect b="b" l="l" r="r" t="t"/>
                <a:pathLst>
                  <a:path extrusionOk="0" h="478" w="488">
                    <a:moveTo>
                      <a:pt x="238" y="1"/>
                    </a:moveTo>
                    <a:cubicBezTo>
                      <a:pt x="221" y="1"/>
                      <a:pt x="203" y="2"/>
                      <a:pt x="183" y="6"/>
                    </a:cubicBezTo>
                    <a:cubicBezTo>
                      <a:pt x="31" y="66"/>
                      <a:pt x="1" y="158"/>
                      <a:pt x="31" y="279"/>
                    </a:cubicBezTo>
                    <a:cubicBezTo>
                      <a:pt x="56" y="378"/>
                      <a:pt x="81" y="478"/>
                      <a:pt x="205" y="478"/>
                    </a:cubicBezTo>
                    <a:cubicBezTo>
                      <a:pt x="233" y="478"/>
                      <a:pt x="266" y="473"/>
                      <a:pt x="305" y="462"/>
                    </a:cubicBezTo>
                    <a:cubicBezTo>
                      <a:pt x="366" y="431"/>
                      <a:pt x="396" y="401"/>
                      <a:pt x="457" y="401"/>
                    </a:cubicBezTo>
                    <a:cubicBezTo>
                      <a:pt x="487" y="370"/>
                      <a:pt x="487" y="279"/>
                      <a:pt x="457" y="218"/>
                    </a:cubicBezTo>
                    <a:cubicBezTo>
                      <a:pt x="457" y="110"/>
                      <a:pt x="384" y="1"/>
                      <a:pt x="23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6"/>
              <p:cNvSpPr/>
              <p:nvPr/>
            </p:nvSpPr>
            <p:spPr>
              <a:xfrm>
                <a:off x="100150" y="1385900"/>
                <a:ext cx="49225" cy="35375"/>
              </a:xfrm>
              <a:custGeom>
                <a:rect b="b" l="l" r="r" t="t"/>
                <a:pathLst>
                  <a:path extrusionOk="0" h="1415" w="1969">
                    <a:moveTo>
                      <a:pt x="996" y="1"/>
                    </a:moveTo>
                    <a:cubicBezTo>
                      <a:pt x="946" y="1"/>
                      <a:pt x="893" y="6"/>
                      <a:pt x="838" y="18"/>
                    </a:cubicBezTo>
                    <a:cubicBezTo>
                      <a:pt x="0" y="241"/>
                      <a:pt x="215" y="1414"/>
                      <a:pt x="939" y="1414"/>
                    </a:cubicBezTo>
                    <a:cubicBezTo>
                      <a:pt x="1003" y="1414"/>
                      <a:pt x="1071" y="1405"/>
                      <a:pt x="1142" y="1385"/>
                    </a:cubicBezTo>
                    <a:cubicBezTo>
                      <a:pt x="1969" y="1214"/>
                      <a:pt x="1753" y="1"/>
                      <a:pt x="99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6"/>
              <p:cNvSpPr/>
              <p:nvPr/>
            </p:nvSpPr>
            <p:spPr>
              <a:xfrm>
                <a:off x="118050" y="1397625"/>
                <a:ext cx="12950" cy="11675"/>
              </a:xfrm>
              <a:custGeom>
                <a:rect b="b" l="l" r="r" t="t"/>
                <a:pathLst>
                  <a:path extrusionOk="0" h="467" w="518">
                    <a:moveTo>
                      <a:pt x="259" y="1"/>
                    </a:moveTo>
                    <a:cubicBezTo>
                      <a:pt x="245" y="1"/>
                      <a:pt x="230" y="2"/>
                      <a:pt x="213" y="5"/>
                    </a:cubicBezTo>
                    <a:cubicBezTo>
                      <a:pt x="61" y="35"/>
                      <a:pt x="0" y="157"/>
                      <a:pt x="61" y="278"/>
                    </a:cubicBezTo>
                    <a:cubicBezTo>
                      <a:pt x="88" y="384"/>
                      <a:pt x="114" y="466"/>
                      <a:pt x="240" y="466"/>
                    </a:cubicBezTo>
                    <a:cubicBezTo>
                      <a:pt x="259" y="466"/>
                      <a:pt x="280" y="465"/>
                      <a:pt x="304" y="461"/>
                    </a:cubicBezTo>
                    <a:cubicBezTo>
                      <a:pt x="456" y="430"/>
                      <a:pt x="517" y="309"/>
                      <a:pt x="456" y="187"/>
                    </a:cubicBezTo>
                    <a:cubicBezTo>
                      <a:pt x="456" y="132"/>
                      <a:pt x="406"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6"/>
              <p:cNvSpPr/>
              <p:nvPr/>
            </p:nvSpPr>
            <p:spPr>
              <a:xfrm>
                <a:off x="683500" y="1892000"/>
                <a:ext cx="49475" cy="35175"/>
              </a:xfrm>
              <a:custGeom>
                <a:rect b="b" l="l" r="r" t="t"/>
                <a:pathLst>
                  <a:path extrusionOk="0" h="1407" w="1979">
                    <a:moveTo>
                      <a:pt x="1006" y="0"/>
                    </a:moveTo>
                    <a:cubicBezTo>
                      <a:pt x="955" y="0"/>
                      <a:pt x="903" y="6"/>
                      <a:pt x="848" y="17"/>
                    </a:cubicBezTo>
                    <a:cubicBezTo>
                      <a:pt x="0" y="187"/>
                      <a:pt x="230" y="1407"/>
                      <a:pt x="974" y="1407"/>
                    </a:cubicBezTo>
                    <a:cubicBezTo>
                      <a:pt x="1031" y="1407"/>
                      <a:pt x="1090" y="1400"/>
                      <a:pt x="1152" y="1385"/>
                    </a:cubicBezTo>
                    <a:cubicBezTo>
                      <a:pt x="1979" y="1214"/>
                      <a:pt x="1763" y="0"/>
                      <a:pt x="100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6"/>
              <p:cNvSpPr/>
              <p:nvPr/>
            </p:nvSpPr>
            <p:spPr>
              <a:xfrm>
                <a:off x="701650" y="1903700"/>
                <a:ext cx="12175" cy="11675"/>
              </a:xfrm>
              <a:custGeom>
                <a:rect b="b" l="l" r="r" t="t"/>
                <a:pathLst>
                  <a:path extrusionOk="0" h="467" w="487">
                    <a:moveTo>
                      <a:pt x="245" y="0"/>
                    </a:moveTo>
                    <a:cubicBezTo>
                      <a:pt x="226" y="0"/>
                      <a:pt x="205" y="2"/>
                      <a:pt x="183" y="5"/>
                    </a:cubicBezTo>
                    <a:cubicBezTo>
                      <a:pt x="31" y="66"/>
                      <a:pt x="0" y="157"/>
                      <a:pt x="31" y="279"/>
                    </a:cubicBezTo>
                    <a:cubicBezTo>
                      <a:pt x="84" y="384"/>
                      <a:pt x="113" y="467"/>
                      <a:pt x="240" y="467"/>
                    </a:cubicBezTo>
                    <a:cubicBezTo>
                      <a:pt x="259" y="467"/>
                      <a:pt x="280" y="465"/>
                      <a:pt x="304" y="461"/>
                    </a:cubicBezTo>
                    <a:cubicBezTo>
                      <a:pt x="396" y="431"/>
                      <a:pt x="426" y="400"/>
                      <a:pt x="456" y="400"/>
                    </a:cubicBezTo>
                    <a:cubicBezTo>
                      <a:pt x="487" y="370"/>
                      <a:pt x="487" y="279"/>
                      <a:pt x="456" y="218"/>
                    </a:cubicBezTo>
                    <a:cubicBezTo>
                      <a:pt x="456" y="109"/>
                      <a:pt x="408" y="0"/>
                      <a:pt x="24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6"/>
              <p:cNvSpPr/>
              <p:nvPr/>
            </p:nvSpPr>
            <p:spPr>
              <a:xfrm>
                <a:off x="910025" y="1227100"/>
                <a:ext cx="49450" cy="35200"/>
              </a:xfrm>
              <a:custGeom>
                <a:rect b="b" l="l" r="r" t="t"/>
                <a:pathLst>
                  <a:path extrusionOk="0" h="1408" w="1978">
                    <a:moveTo>
                      <a:pt x="1028" y="0"/>
                    </a:moveTo>
                    <a:cubicBezTo>
                      <a:pt x="979" y="0"/>
                      <a:pt x="928" y="6"/>
                      <a:pt x="875" y="17"/>
                    </a:cubicBezTo>
                    <a:cubicBezTo>
                      <a:pt x="1" y="214"/>
                      <a:pt x="226" y="1407"/>
                      <a:pt x="992" y="1407"/>
                    </a:cubicBezTo>
                    <a:cubicBezTo>
                      <a:pt x="1051" y="1407"/>
                      <a:pt x="1114" y="1400"/>
                      <a:pt x="1179" y="1385"/>
                    </a:cubicBezTo>
                    <a:cubicBezTo>
                      <a:pt x="1977" y="1214"/>
                      <a:pt x="1760" y="0"/>
                      <a:pt x="102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6"/>
              <p:cNvSpPr/>
              <p:nvPr/>
            </p:nvSpPr>
            <p:spPr>
              <a:xfrm>
                <a:off x="928850" y="1238800"/>
                <a:ext cx="12200" cy="11950"/>
              </a:xfrm>
              <a:custGeom>
                <a:rect b="b" l="l" r="r" t="t"/>
                <a:pathLst>
                  <a:path extrusionOk="0" h="478" w="488">
                    <a:moveTo>
                      <a:pt x="237" y="0"/>
                    </a:moveTo>
                    <a:cubicBezTo>
                      <a:pt x="220" y="0"/>
                      <a:pt x="202" y="2"/>
                      <a:pt x="183" y="5"/>
                    </a:cubicBezTo>
                    <a:cubicBezTo>
                      <a:pt x="31" y="66"/>
                      <a:pt x="1" y="157"/>
                      <a:pt x="31" y="278"/>
                    </a:cubicBezTo>
                    <a:cubicBezTo>
                      <a:pt x="56" y="378"/>
                      <a:pt x="101" y="477"/>
                      <a:pt x="216" y="477"/>
                    </a:cubicBezTo>
                    <a:cubicBezTo>
                      <a:pt x="242" y="477"/>
                      <a:pt x="271" y="472"/>
                      <a:pt x="305" y="461"/>
                    </a:cubicBezTo>
                    <a:cubicBezTo>
                      <a:pt x="365" y="430"/>
                      <a:pt x="426" y="400"/>
                      <a:pt x="457" y="400"/>
                    </a:cubicBezTo>
                    <a:cubicBezTo>
                      <a:pt x="487" y="370"/>
                      <a:pt x="487" y="278"/>
                      <a:pt x="457" y="218"/>
                    </a:cubicBezTo>
                    <a:cubicBezTo>
                      <a:pt x="429" y="109"/>
                      <a:pt x="378" y="0"/>
                      <a:pt x="23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6"/>
              <p:cNvSpPr/>
              <p:nvPr/>
            </p:nvSpPr>
            <p:spPr>
              <a:xfrm>
                <a:off x="557925" y="1051550"/>
                <a:ext cx="49675" cy="35075"/>
              </a:xfrm>
              <a:custGeom>
                <a:rect b="b" l="l" r="r" t="t"/>
                <a:pathLst>
                  <a:path extrusionOk="0" h="1403" w="1987">
                    <a:moveTo>
                      <a:pt x="1008" y="1"/>
                    </a:moveTo>
                    <a:cubicBezTo>
                      <a:pt x="960" y="1"/>
                      <a:pt x="909" y="6"/>
                      <a:pt x="856" y="18"/>
                    </a:cubicBezTo>
                    <a:cubicBezTo>
                      <a:pt x="1" y="189"/>
                      <a:pt x="215" y="1402"/>
                      <a:pt x="997" y="1402"/>
                    </a:cubicBezTo>
                    <a:cubicBezTo>
                      <a:pt x="1048" y="1402"/>
                      <a:pt x="1103" y="1397"/>
                      <a:pt x="1160" y="1385"/>
                    </a:cubicBezTo>
                    <a:cubicBezTo>
                      <a:pt x="1986" y="1214"/>
                      <a:pt x="1744"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6"/>
              <p:cNvSpPr/>
              <p:nvPr/>
            </p:nvSpPr>
            <p:spPr>
              <a:xfrm>
                <a:off x="576275" y="1063250"/>
                <a:ext cx="12175" cy="11700"/>
              </a:xfrm>
              <a:custGeom>
                <a:rect b="b" l="l" r="r" t="t"/>
                <a:pathLst>
                  <a:path extrusionOk="0" h="468" w="487">
                    <a:moveTo>
                      <a:pt x="245" y="1"/>
                    </a:moveTo>
                    <a:cubicBezTo>
                      <a:pt x="226" y="1"/>
                      <a:pt x="205" y="2"/>
                      <a:pt x="182" y="6"/>
                    </a:cubicBezTo>
                    <a:cubicBezTo>
                      <a:pt x="30" y="36"/>
                      <a:pt x="0" y="158"/>
                      <a:pt x="30" y="279"/>
                    </a:cubicBezTo>
                    <a:cubicBezTo>
                      <a:pt x="83" y="385"/>
                      <a:pt x="113" y="467"/>
                      <a:pt x="240" y="467"/>
                    </a:cubicBezTo>
                    <a:cubicBezTo>
                      <a:pt x="259" y="467"/>
                      <a:pt x="280" y="465"/>
                      <a:pt x="304" y="461"/>
                    </a:cubicBezTo>
                    <a:cubicBezTo>
                      <a:pt x="395" y="431"/>
                      <a:pt x="426" y="401"/>
                      <a:pt x="456" y="401"/>
                    </a:cubicBezTo>
                    <a:cubicBezTo>
                      <a:pt x="486" y="340"/>
                      <a:pt x="486" y="279"/>
                      <a:pt x="456" y="188"/>
                    </a:cubicBezTo>
                    <a:cubicBezTo>
                      <a:pt x="429" y="106"/>
                      <a:pt x="402" y="1"/>
                      <a:pt x="24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6"/>
              <p:cNvSpPr/>
              <p:nvPr/>
            </p:nvSpPr>
            <p:spPr>
              <a:xfrm>
                <a:off x="1153750" y="1635925"/>
                <a:ext cx="48075" cy="35175"/>
              </a:xfrm>
              <a:custGeom>
                <a:rect b="b" l="l" r="r" t="t"/>
                <a:pathLst>
                  <a:path extrusionOk="0" h="1407" w="1923">
                    <a:moveTo>
                      <a:pt x="950" y="0"/>
                    </a:moveTo>
                    <a:cubicBezTo>
                      <a:pt x="900" y="0"/>
                      <a:pt x="847" y="5"/>
                      <a:pt x="792" y="17"/>
                    </a:cubicBezTo>
                    <a:cubicBezTo>
                      <a:pt x="1" y="186"/>
                      <a:pt x="208" y="1407"/>
                      <a:pt x="925" y="1407"/>
                    </a:cubicBezTo>
                    <a:cubicBezTo>
                      <a:pt x="979" y="1407"/>
                      <a:pt x="1036" y="1400"/>
                      <a:pt x="1096" y="1385"/>
                    </a:cubicBezTo>
                    <a:cubicBezTo>
                      <a:pt x="1923" y="1214"/>
                      <a:pt x="1707" y="0"/>
                      <a:pt x="95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6"/>
              <p:cNvSpPr/>
              <p:nvPr/>
            </p:nvSpPr>
            <p:spPr>
              <a:xfrm>
                <a:off x="1172025" y="1647575"/>
                <a:ext cx="12175" cy="11700"/>
              </a:xfrm>
              <a:custGeom>
                <a:rect b="b" l="l" r="r" t="t"/>
                <a:pathLst>
                  <a:path extrusionOk="0" h="468" w="487">
                    <a:moveTo>
                      <a:pt x="239" y="1"/>
                    </a:moveTo>
                    <a:cubicBezTo>
                      <a:pt x="222" y="1"/>
                      <a:pt x="203" y="3"/>
                      <a:pt x="183" y="7"/>
                    </a:cubicBezTo>
                    <a:cubicBezTo>
                      <a:pt x="31" y="37"/>
                      <a:pt x="0" y="159"/>
                      <a:pt x="31" y="280"/>
                    </a:cubicBezTo>
                    <a:cubicBezTo>
                      <a:pt x="58" y="362"/>
                      <a:pt x="109" y="467"/>
                      <a:pt x="250" y="467"/>
                    </a:cubicBezTo>
                    <a:cubicBezTo>
                      <a:pt x="267" y="467"/>
                      <a:pt x="285" y="466"/>
                      <a:pt x="304" y="463"/>
                    </a:cubicBezTo>
                    <a:cubicBezTo>
                      <a:pt x="365" y="432"/>
                      <a:pt x="426" y="371"/>
                      <a:pt x="456" y="371"/>
                    </a:cubicBezTo>
                    <a:cubicBezTo>
                      <a:pt x="487" y="341"/>
                      <a:pt x="487" y="280"/>
                      <a:pt x="456" y="189"/>
                    </a:cubicBezTo>
                    <a:cubicBezTo>
                      <a:pt x="430" y="84"/>
                      <a:pt x="358" y="1"/>
                      <a:pt x="23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6"/>
              <p:cNvSpPr/>
              <p:nvPr/>
            </p:nvSpPr>
            <p:spPr>
              <a:xfrm>
                <a:off x="1476250" y="907950"/>
                <a:ext cx="48525" cy="35350"/>
              </a:xfrm>
              <a:custGeom>
                <a:rect b="b" l="l" r="r" t="t"/>
                <a:pathLst>
                  <a:path extrusionOk="0" h="1414" w="1941">
                    <a:moveTo>
                      <a:pt x="968" y="0"/>
                    </a:moveTo>
                    <a:cubicBezTo>
                      <a:pt x="918" y="0"/>
                      <a:pt x="865" y="6"/>
                      <a:pt x="810" y="17"/>
                    </a:cubicBezTo>
                    <a:cubicBezTo>
                      <a:pt x="0" y="240"/>
                      <a:pt x="217" y="1413"/>
                      <a:pt x="918" y="1413"/>
                    </a:cubicBezTo>
                    <a:cubicBezTo>
                      <a:pt x="980" y="1413"/>
                      <a:pt x="1045" y="1404"/>
                      <a:pt x="1114" y="1385"/>
                    </a:cubicBezTo>
                    <a:cubicBezTo>
                      <a:pt x="1941" y="1214"/>
                      <a:pt x="1725" y="0"/>
                      <a:pt x="96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6"/>
              <p:cNvSpPr/>
              <p:nvPr/>
            </p:nvSpPr>
            <p:spPr>
              <a:xfrm>
                <a:off x="1494975" y="919650"/>
                <a:ext cx="12175" cy="11925"/>
              </a:xfrm>
              <a:custGeom>
                <a:rect b="b" l="l" r="r" t="t"/>
                <a:pathLst>
                  <a:path extrusionOk="0" h="477" w="487">
                    <a:moveTo>
                      <a:pt x="222" y="1"/>
                    </a:moveTo>
                    <a:cubicBezTo>
                      <a:pt x="209" y="1"/>
                      <a:pt x="196" y="2"/>
                      <a:pt x="183" y="5"/>
                    </a:cubicBezTo>
                    <a:cubicBezTo>
                      <a:pt x="31" y="66"/>
                      <a:pt x="0" y="157"/>
                      <a:pt x="31" y="278"/>
                    </a:cubicBezTo>
                    <a:cubicBezTo>
                      <a:pt x="56" y="378"/>
                      <a:pt x="101" y="477"/>
                      <a:pt x="216" y="477"/>
                    </a:cubicBezTo>
                    <a:cubicBezTo>
                      <a:pt x="242" y="477"/>
                      <a:pt x="271" y="472"/>
                      <a:pt x="304" y="461"/>
                    </a:cubicBezTo>
                    <a:cubicBezTo>
                      <a:pt x="365" y="430"/>
                      <a:pt x="426" y="400"/>
                      <a:pt x="456" y="400"/>
                    </a:cubicBezTo>
                    <a:cubicBezTo>
                      <a:pt x="487" y="370"/>
                      <a:pt x="487" y="278"/>
                      <a:pt x="456" y="218"/>
                    </a:cubicBezTo>
                    <a:cubicBezTo>
                      <a:pt x="429" y="134"/>
                      <a:pt x="351" y="1"/>
                      <a:pt x="22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6"/>
              <p:cNvSpPr/>
              <p:nvPr/>
            </p:nvSpPr>
            <p:spPr>
              <a:xfrm>
                <a:off x="1090575" y="636650"/>
                <a:ext cx="48950" cy="35075"/>
              </a:xfrm>
              <a:custGeom>
                <a:rect b="b" l="l" r="r" t="t"/>
                <a:pathLst>
                  <a:path extrusionOk="0" h="1403" w="1958">
                    <a:moveTo>
                      <a:pt x="984" y="1"/>
                    </a:moveTo>
                    <a:cubicBezTo>
                      <a:pt x="934" y="1"/>
                      <a:pt x="882" y="6"/>
                      <a:pt x="827" y="18"/>
                    </a:cubicBezTo>
                    <a:cubicBezTo>
                      <a:pt x="0" y="189"/>
                      <a:pt x="216" y="1402"/>
                      <a:pt x="973" y="1402"/>
                    </a:cubicBezTo>
                    <a:cubicBezTo>
                      <a:pt x="1023" y="1402"/>
                      <a:pt x="1076" y="1397"/>
                      <a:pt x="1131" y="1385"/>
                    </a:cubicBezTo>
                    <a:cubicBezTo>
                      <a:pt x="1957" y="1214"/>
                      <a:pt x="1741" y="1"/>
                      <a:pt x="98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6"/>
              <p:cNvSpPr/>
              <p:nvPr/>
            </p:nvSpPr>
            <p:spPr>
              <a:xfrm>
                <a:off x="1108950" y="648325"/>
                <a:ext cx="12950" cy="11700"/>
              </a:xfrm>
              <a:custGeom>
                <a:rect b="b" l="l" r="r" t="t"/>
                <a:pathLst>
                  <a:path extrusionOk="0" h="468" w="518">
                    <a:moveTo>
                      <a:pt x="269" y="1"/>
                    </a:moveTo>
                    <a:cubicBezTo>
                      <a:pt x="252" y="1"/>
                      <a:pt x="233" y="3"/>
                      <a:pt x="213" y="7"/>
                    </a:cubicBezTo>
                    <a:cubicBezTo>
                      <a:pt x="61" y="37"/>
                      <a:pt x="0" y="159"/>
                      <a:pt x="61" y="250"/>
                    </a:cubicBezTo>
                    <a:cubicBezTo>
                      <a:pt x="88" y="358"/>
                      <a:pt x="116" y="467"/>
                      <a:pt x="252" y="467"/>
                    </a:cubicBezTo>
                    <a:cubicBezTo>
                      <a:pt x="268" y="467"/>
                      <a:pt x="285" y="466"/>
                      <a:pt x="304" y="462"/>
                    </a:cubicBezTo>
                    <a:cubicBezTo>
                      <a:pt x="396" y="402"/>
                      <a:pt x="426" y="371"/>
                      <a:pt x="456" y="371"/>
                    </a:cubicBezTo>
                    <a:cubicBezTo>
                      <a:pt x="517" y="341"/>
                      <a:pt x="517" y="250"/>
                      <a:pt x="456" y="189"/>
                    </a:cubicBezTo>
                    <a:cubicBezTo>
                      <a:pt x="430" y="83"/>
                      <a:pt x="381" y="1"/>
                      <a:pt x="2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6"/>
              <p:cNvSpPr/>
              <p:nvPr/>
            </p:nvSpPr>
            <p:spPr>
              <a:xfrm>
                <a:off x="1591325" y="1085750"/>
                <a:ext cx="48250" cy="35050"/>
              </a:xfrm>
              <a:custGeom>
                <a:rect b="b" l="l" r="r" t="t"/>
                <a:pathLst>
                  <a:path extrusionOk="0" h="1402" w="1930">
                    <a:moveTo>
                      <a:pt x="980" y="1"/>
                    </a:moveTo>
                    <a:cubicBezTo>
                      <a:pt x="931" y="1"/>
                      <a:pt x="880" y="6"/>
                      <a:pt x="827" y="17"/>
                    </a:cubicBezTo>
                    <a:cubicBezTo>
                      <a:pt x="1" y="188"/>
                      <a:pt x="217" y="1402"/>
                      <a:pt x="974" y="1402"/>
                    </a:cubicBezTo>
                    <a:cubicBezTo>
                      <a:pt x="1024" y="1402"/>
                      <a:pt x="1077" y="1397"/>
                      <a:pt x="1131" y="1385"/>
                    </a:cubicBezTo>
                    <a:cubicBezTo>
                      <a:pt x="1929" y="1214"/>
                      <a:pt x="1712" y="1"/>
                      <a:pt x="98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6"/>
              <p:cNvSpPr/>
              <p:nvPr/>
            </p:nvSpPr>
            <p:spPr>
              <a:xfrm>
                <a:off x="1609725" y="1097450"/>
                <a:ext cx="12175" cy="11700"/>
              </a:xfrm>
              <a:custGeom>
                <a:rect b="b" l="l" r="r" t="t"/>
                <a:pathLst>
                  <a:path extrusionOk="0" h="468" w="487">
                    <a:moveTo>
                      <a:pt x="229" y="1"/>
                    </a:moveTo>
                    <a:cubicBezTo>
                      <a:pt x="214" y="1"/>
                      <a:pt x="199" y="2"/>
                      <a:pt x="183" y="5"/>
                    </a:cubicBezTo>
                    <a:cubicBezTo>
                      <a:pt x="31" y="36"/>
                      <a:pt x="0" y="157"/>
                      <a:pt x="31" y="279"/>
                    </a:cubicBezTo>
                    <a:cubicBezTo>
                      <a:pt x="83" y="385"/>
                      <a:pt x="113" y="467"/>
                      <a:pt x="240" y="467"/>
                    </a:cubicBezTo>
                    <a:cubicBezTo>
                      <a:pt x="259" y="467"/>
                      <a:pt x="280" y="465"/>
                      <a:pt x="304" y="461"/>
                    </a:cubicBezTo>
                    <a:cubicBezTo>
                      <a:pt x="365" y="431"/>
                      <a:pt x="426" y="400"/>
                      <a:pt x="456" y="400"/>
                    </a:cubicBezTo>
                    <a:cubicBezTo>
                      <a:pt x="487" y="340"/>
                      <a:pt x="487" y="279"/>
                      <a:pt x="456" y="188"/>
                    </a:cubicBezTo>
                    <a:cubicBezTo>
                      <a:pt x="429" y="106"/>
                      <a:pt x="353" y="1"/>
                      <a:pt x="22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6"/>
              <p:cNvSpPr/>
              <p:nvPr/>
            </p:nvSpPr>
            <p:spPr>
              <a:xfrm>
                <a:off x="1606575" y="1644275"/>
                <a:ext cx="49675" cy="35050"/>
              </a:xfrm>
              <a:custGeom>
                <a:rect b="b" l="l" r="r" t="t"/>
                <a:pathLst>
                  <a:path extrusionOk="0" h="1402" w="1987">
                    <a:moveTo>
                      <a:pt x="1013" y="0"/>
                    </a:moveTo>
                    <a:cubicBezTo>
                      <a:pt x="963" y="0"/>
                      <a:pt x="911" y="6"/>
                      <a:pt x="856" y="17"/>
                    </a:cubicBezTo>
                    <a:cubicBezTo>
                      <a:pt x="1" y="188"/>
                      <a:pt x="241" y="1402"/>
                      <a:pt x="1002" y="1402"/>
                    </a:cubicBezTo>
                    <a:cubicBezTo>
                      <a:pt x="1052" y="1402"/>
                      <a:pt x="1105" y="1396"/>
                      <a:pt x="1160" y="1385"/>
                    </a:cubicBezTo>
                    <a:cubicBezTo>
                      <a:pt x="1986" y="1214"/>
                      <a:pt x="1770" y="0"/>
                      <a:pt x="101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6"/>
              <p:cNvSpPr/>
              <p:nvPr/>
            </p:nvSpPr>
            <p:spPr>
              <a:xfrm>
                <a:off x="1624925" y="1655975"/>
                <a:ext cx="12175" cy="11675"/>
              </a:xfrm>
              <a:custGeom>
                <a:rect b="b" l="l" r="r" t="t"/>
                <a:pathLst>
                  <a:path extrusionOk="0" h="467" w="487">
                    <a:moveTo>
                      <a:pt x="246" y="0"/>
                    </a:moveTo>
                    <a:cubicBezTo>
                      <a:pt x="226" y="0"/>
                      <a:pt x="205" y="2"/>
                      <a:pt x="183" y="5"/>
                    </a:cubicBezTo>
                    <a:cubicBezTo>
                      <a:pt x="31" y="35"/>
                      <a:pt x="0" y="157"/>
                      <a:pt x="31" y="279"/>
                    </a:cubicBezTo>
                    <a:cubicBezTo>
                      <a:pt x="57" y="384"/>
                      <a:pt x="106" y="467"/>
                      <a:pt x="238" y="467"/>
                    </a:cubicBezTo>
                    <a:cubicBezTo>
                      <a:pt x="258" y="467"/>
                      <a:pt x="280" y="465"/>
                      <a:pt x="304" y="461"/>
                    </a:cubicBezTo>
                    <a:cubicBezTo>
                      <a:pt x="365" y="431"/>
                      <a:pt x="426" y="400"/>
                      <a:pt x="456" y="400"/>
                    </a:cubicBezTo>
                    <a:cubicBezTo>
                      <a:pt x="486" y="339"/>
                      <a:pt x="486" y="279"/>
                      <a:pt x="456" y="187"/>
                    </a:cubicBezTo>
                    <a:cubicBezTo>
                      <a:pt x="456" y="106"/>
                      <a:pt x="408" y="0"/>
                      <a:pt x="24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6"/>
              <p:cNvSpPr/>
              <p:nvPr/>
            </p:nvSpPr>
            <p:spPr>
              <a:xfrm>
                <a:off x="1919025" y="1202625"/>
                <a:ext cx="48575" cy="35350"/>
              </a:xfrm>
              <a:custGeom>
                <a:rect b="b" l="l" r="r" t="t"/>
                <a:pathLst>
                  <a:path extrusionOk="0" h="1414" w="1943">
                    <a:moveTo>
                      <a:pt x="1001" y="1"/>
                    </a:moveTo>
                    <a:cubicBezTo>
                      <a:pt x="944" y="1"/>
                      <a:pt x="883" y="8"/>
                      <a:pt x="820" y="23"/>
                    </a:cubicBezTo>
                    <a:cubicBezTo>
                      <a:pt x="1" y="193"/>
                      <a:pt x="206" y="1413"/>
                      <a:pt x="947" y="1413"/>
                    </a:cubicBezTo>
                    <a:cubicBezTo>
                      <a:pt x="1003" y="1413"/>
                      <a:pt x="1062" y="1406"/>
                      <a:pt x="1124" y="1391"/>
                    </a:cubicBezTo>
                    <a:cubicBezTo>
                      <a:pt x="1942" y="1194"/>
                      <a:pt x="1739" y="1"/>
                      <a:pt x="100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6"/>
              <p:cNvSpPr/>
              <p:nvPr/>
            </p:nvSpPr>
            <p:spPr>
              <a:xfrm>
                <a:off x="1937225" y="1214450"/>
                <a:ext cx="12950" cy="11675"/>
              </a:xfrm>
              <a:custGeom>
                <a:rect b="b" l="l" r="r" t="t"/>
                <a:pathLst>
                  <a:path extrusionOk="0" h="467" w="518">
                    <a:moveTo>
                      <a:pt x="269" y="0"/>
                    </a:moveTo>
                    <a:cubicBezTo>
                      <a:pt x="252" y="0"/>
                      <a:pt x="234" y="2"/>
                      <a:pt x="214" y="6"/>
                    </a:cubicBezTo>
                    <a:cubicBezTo>
                      <a:pt x="62" y="37"/>
                      <a:pt x="1" y="158"/>
                      <a:pt x="62" y="280"/>
                    </a:cubicBezTo>
                    <a:cubicBezTo>
                      <a:pt x="89" y="361"/>
                      <a:pt x="116" y="467"/>
                      <a:pt x="251" y="467"/>
                    </a:cubicBezTo>
                    <a:cubicBezTo>
                      <a:pt x="268" y="467"/>
                      <a:pt x="285" y="465"/>
                      <a:pt x="305" y="462"/>
                    </a:cubicBezTo>
                    <a:cubicBezTo>
                      <a:pt x="396" y="432"/>
                      <a:pt x="426" y="371"/>
                      <a:pt x="457" y="371"/>
                    </a:cubicBezTo>
                    <a:cubicBezTo>
                      <a:pt x="518" y="341"/>
                      <a:pt x="518" y="280"/>
                      <a:pt x="457" y="189"/>
                    </a:cubicBezTo>
                    <a:cubicBezTo>
                      <a:pt x="430" y="83"/>
                      <a:pt x="381" y="0"/>
                      <a:pt x="26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6"/>
              <p:cNvSpPr/>
              <p:nvPr/>
            </p:nvSpPr>
            <p:spPr>
              <a:xfrm>
                <a:off x="2146050" y="1517225"/>
                <a:ext cx="48050" cy="35200"/>
              </a:xfrm>
              <a:custGeom>
                <a:rect b="b" l="l" r="r" t="t"/>
                <a:pathLst>
                  <a:path extrusionOk="0" h="1408" w="1922">
                    <a:moveTo>
                      <a:pt x="1002" y="1"/>
                    </a:moveTo>
                    <a:cubicBezTo>
                      <a:pt x="947" y="1"/>
                      <a:pt x="888" y="8"/>
                      <a:pt x="827" y="23"/>
                    </a:cubicBezTo>
                    <a:cubicBezTo>
                      <a:pt x="1" y="194"/>
                      <a:pt x="217" y="1408"/>
                      <a:pt x="974" y="1408"/>
                    </a:cubicBezTo>
                    <a:cubicBezTo>
                      <a:pt x="1024" y="1408"/>
                      <a:pt x="1076" y="1402"/>
                      <a:pt x="1131" y="1391"/>
                    </a:cubicBezTo>
                    <a:cubicBezTo>
                      <a:pt x="1921" y="1193"/>
                      <a:pt x="1716" y="1"/>
                      <a:pt x="100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6"/>
              <p:cNvSpPr/>
              <p:nvPr/>
            </p:nvSpPr>
            <p:spPr>
              <a:xfrm>
                <a:off x="2164450" y="1528775"/>
                <a:ext cx="12175" cy="11950"/>
              </a:xfrm>
              <a:custGeom>
                <a:rect b="b" l="l" r="r" t="t"/>
                <a:pathLst>
                  <a:path extrusionOk="0" h="478" w="487">
                    <a:moveTo>
                      <a:pt x="282" y="1"/>
                    </a:moveTo>
                    <a:cubicBezTo>
                      <a:pt x="254" y="1"/>
                      <a:pt x="222" y="6"/>
                      <a:pt x="182" y="17"/>
                    </a:cubicBezTo>
                    <a:cubicBezTo>
                      <a:pt x="31" y="47"/>
                      <a:pt x="0" y="169"/>
                      <a:pt x="31" y="260"/>
                    </a:cubicBezTo>
                    <a:cubicBezTo>
                      <a:pt x="85" y="369"/>
                      <a:pt x="115" y="478"/>
                      <a:pt x="251" y="478"/>
                    </a:cubicBezTo>
                    <a:cubicBezTo>
                      <a:pt x="267" y="478"/>
                      <a:pt x="285" y="476"/>
                      <a:pt x="304" y="473"/>
                    </a:cubicBezTo>
                    <a:cubicBezTo>
                      <a:pt x="395" y="412"/>
                      <a:pt x="426" y="382"/>
                      <a:pt x="456" y="382"/>
                    </a:cubicBezTo>
                    <a:cubicBezTo>
                      <a:pt x="486" y="351"/>
                      <a:pt x="486" y="260"/>
                      <a:pt x="456" y="199"/>
                    </a:cubicBezTo>
                    <a:cubicBezTo>
                      <a:pt x="431" y="100"/>
                      <a:pt x="406" y="1"/>
                      <a:pt x="28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6"/>
              <p:cNvSpPr/>
              <p:nvPr/>
            </p:nvSpPr>
            <p:spPr>
              <a:xfrm>
                <a:off x="1428925" y="78900"/>
                <a:ext cx="48750" cy="35200"/>
              </a:xfrm>
              <a:custGeom>
                <a:rect b="b" l="l" r="r" t="t"/>
                <a:pathLst>
                  <a:path extrusionOk="0" h="1408" w="1950">
                    <a:moveTo>
                      <a:pt x="976" y="1"/>
                    </a:moveTo>
                    <a:cubicBezTo>
                      <a:pt x="926" y="1"/>
                      <a:pt x="874" y="6"/>
                      <a:pt x="819" y="17"/>
                    </a:cubicBezTo>
                    <a:cubicBezTo>
                      <a:pt x="1" y="215"/>
                      <a:pt x="204" y="1407"/>
                      <a:pt x="942" y="1407"/>
                    </a:cubicBezTo>
                    <a:cubicBezTo>
                      <a:pt x="999" y="1407"/>
                      <a:pt x="1059" y="1400"/>
                      <a:pt x="1123" y="1385"/>
                    </a:cubicBezTo>
                    <a:cubicBezTo>
                      <a:pt x="1949" y="1214"/>
                      <a:pt x="1733" y="1"/>
                      <a:pt x="97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6"/>
              <p:cNvSpPr/>
              <p:nvPr/>
            </p:nvSpPr>
            <p:spPr>
              <a:xfrm>
                <a:off x="1447100" y="90600"/>
                <a:ext cx="12950" cy="11650"/>
              </a:xfrm>
              <a:custGeom>
                <a:rect b="b" l="l" r="r" t="t"/>
                <a:pathLst>
                  <a:path extrusionOk="0" h="466" w="518">
                    <a:moveTo>
                      <a:pt x="251" y="0"/>
                    </a:moveTo>
                    <a:cubicBezTo>
                      <a:pt x="239" y="0"/>
                      <a:pt x="226" y="2"/>
                      <a:pt x="213" y="5"/>
                    </a:cubicBezTo>
                    <a:cubicBezTo>
                      <a:pt x="61" y="36"/>
                      <a:pt x="1" y="157"/>
                      <a:pt x="61" y="279"/>
                    </a:cubicBezTo>
                    <a:cubicBezTo>
                      <a:pt x="89" y="360"/>
                      <a:pt x="116" y="466"/>
                      <a:pt x="251" y="466"/>
                    </a:cubicBezTo>
                    <a:cubicBezTo>
                      <a:pt x="267" y="466"/>
                      <a:pt x="285" y="464"/>
                      <a:pt x="305" y="461"/>
                    </a:cubicBezTo>
                    <a:cubicBezTo>
                      <a:pt x="457" y="431"/>
                      <a:pt x="517" y="309"/>
                      <a:pt x="457" y="188"/>
                    </a:cubicBezTo>
                    <a:cubicBezTo>
                      <a:pt x="429" y="106"/>
                      <a:pt x="354" y="0"/>
                      <a:pt x="25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6"/>
              <p:cNvSpPr/>
              <p:nvPr/>
            </p:nvSpPr>
            <p:spPr>
              <a:xfrm>
                <a:off x="467050" y="231650"/>
                <a:ext cx="47875" cy="35325"/>
              </a:xfrm>
              <a:custGeom>
                <a:rect b="b" l="l" r="r" t="t"/>
                <a:pathLst>
                  <a:path extrusionOk="0" h="1413" w="1915">
                    <a:moveTo>
                      <a:pt x="965" y="0"/>
                    </a:moveTo>
                    <a:cubicBezTo>
                      <a:pt x="917" y="0"/>
                      <a:pt x="866" y="5"/>
                      <a:pt x="813" y="17"/>
                    </a:cubicBezTo>
                    <a:cubicBezTo>
                      <a:pt x="0" y="185"/>
                      <a:pt x="195" y="1412"/>
                      <a:pt x="921" y="1412"/>
                    </a:cubicBezTo>
                    <a:cubicBezTo>
                      <a:pt x="983" y="1412"/>
                      <a:pt x="1048" y="1404"/>
                      <a:pt x="1117" y="1385"/>
                    </a:cubicBezTo>
                    <a:cubicBezTo>
                      <a:pt x="1915" y="1214"/>
                      <a:pt x="1697" y="0"/>
                      <a:pt x="96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6"/>
              <p:cNvSpPr/>
              <p:nvPr/>
            </p:nvSpPr>
            <p:spPr>
              <a:xfrm>
                <a:off x="485075" y="243325"/>
                <a:ext cx="12175" cy="11700"/>
              </a:xfrm>
              <a:custGeom>
                <a:rect b="b" l="l" r="r" t="t"/>
                <a:pathLst>
                  <a:path extrusionOk="0" h="468" w="487">
                    <a:moveTo>
                      <a:pt x="230" y="1"/>
                    </a:moveTo>
                    <a:cubicBezTo>
                      <a:pt x="215" y="1"/>
                      <a:pt x="199" y="2"/>
                      <a:pt x="183" y="6"/>
                    </a:cubicBezTo>
                    <a:cubicBezTo>
                      <a:pt x="31" y="67"/>
                      <a:pt x="1" y="158"/>
                      <a:pt x="31" y="279"/>
                    </a:cubicBezTo>
                    <a:cubicBezTo>
                      <a:pt x="84" y="385"/>
                      <a:pt x="114" y="468"/>
                      <a:pt x="240" y="468"/>
                    </a:cubicBezTo>
                    <a:cubicBezTo>
                      <a:pt x="259" y="468"/>
                      <a:pt x="281" y="466"/>
                      <a:pt x="305" y="462"/>
                    </a:cubicBezTo>
                    <a:cubicBezTo>
                      <a:pt x="396" y="431"/>
                      <a:pt x="426" y="401"/>
                      <a:pt x="457" y="401"/>
                    </a:cubicBezTo>
                    <a:cubicBezTo>
                      <a:pt x="487" y="340"/>
                      <a:pt x="487" y="279"/>
                      <a:pt x="457" y="188"/>
                    </a:cubicBezTo>
                    <a:cubicBezTo>
                      <a:pt x="429" y="107"/>
                      <a:pt x="354" y="1"/>
                      <a:pt x="23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6"/>
              <p:cNvSpPr/>
              <p:nvPr/>
            </p:nvSpPr>
            <p:spPr>
              <a:xfrm>
                <a:off x="851950" y="-266100"/>
                <a:ext cx="48950" cy="35075"/>
              </a:xfrm>
              <a:custGeom>
                <a:rect b="b" l="l" r="r" t="t"/>
                <a:pathLst>
                  <a:path extrusionOk="0" h="1403" w="1958">
                    <a:moveTo>
                      <a:pt x="985" y="1"/>
                    </a:moveTo>
                    <a:cubicBezTo>
                      <a:pt x="935" y="1"/>
                      <a:pt x="882" y="6"/>
                      <a:pt x="827" y="18"/>
                    </a:cubicBezTo>
                    <a:cubicBezTo>
                      <a:pt x="1" y="189"/>
                      <a:pt x="217" y="1402"/>
                      <a:pt x="974" y="1402"/>
                    </a:cubicBezTo>
                    <a:cubicBezTo>
                      <a:pt x="1024" y="1402"/>
                      <a:pt x="1077" y="1397"/>
                      <a:pt x="1131" y="1385"/>
                    </a:cubicBezTo>
                    <a:cubicBezTo>
                      <a:pt x="1958" y="1214"/>
                      <a:pt x="1742" y="1"/>
                      <a:pt x="98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6"/>
              <p:cNvSpPr/>
              <p:nvPr/>
            </p:nvSpPr>
            <p:spPr>
              <a:xfrm>
                <a:off x="870350" y="-254400"/>
                <a:ext cx="12925" cy="11700"/>
              </a:xfrm>
              <a:custGeom>
                <a:rect b="b" l="l" r="r" t="t"/>
                <a:pathLst>
                  <a:path extrusionOk="0" h="468" w="517">
                    <a:moveTo>
                      <a:pt x="266" y="1"/>
                    </a:moveTo>
                    <a:cubicBezTo>
                      <a:pt x="250" y="1"/>
                      <a:pt x="232" y="2"/>
                      <a:pt x="213" y="6"/>
                    </a:cubicBezTo>
                    <a:cubicBezTo>
                      <a:pt x="61" y="36"/>
                      <a:pt x="0" y="158"/>
                      <a:pt x="61" y="279"/>
                    </a:cubicBezTo>
                    <a:cubicBezTo>
                      <a:pt x="87" y="385"/>
                      <a:pt x="114" y="467"/>
                      <a:pt x="240" y="467"/>
                    </a:cubicBezTo>
                    <a:cubicBezTo>
                      <a:pt x="259" y="467"/>
                      <a:pt x="280" y="466"/>
                      <a:pt x="304" y="462"/>
                    </a:cubicBezTo>
                    <a:cubicBezTo>
                      <a:pt x="395" y="431"/>
                      <a:pt x="426" y="401"/>
                      <a:pt x="487" y="401"/>
                    </a:cubicBezTo>
                    <a:cubicBezTo>
                      <a:pt x="517" y="370"/>
                      <a:pt x="517" y="279"/>
                      <a:pt x="487" y="188"/>
                    </a:cubicBezTo>
                    <a:cubicBezTo>
                      <a:pt x="432" y="107"/>
                      <a:pt x="402" y="1"/>
                      <a:pt x="26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6"/>
              <p:cNvSpPr/>
              <p:nvPr/>
            </p:nvSpPr>
            <p:spPr>
              <a:xfrm>
                <a:off x="2071975" y="-744050"/>
                <a:ext cx="48575" cy="35325"/>
              </a:xfrm>
              <a:custGeom>
                <a:rect b="b" l="l" r="r" t="t"/>
                <a:pathLst>
                  <a:path extrusionOk="0" h="1413" w="1943">
                    <a:moveTo>
                      <a:pt x="969" y="0"/>
                    </a:moveTo>
                    <a:cubicBezTo>
                      <a:pt x="919" y="0"/>
                      <a:pt x="866" y="6"/>
                      <a:pt x="812" y="17"/>
                    </a:cubicBezTo>
                    <a:cubicBezTo>
                      <a:pt x="0" y="213"/>
                      <a:pt x="193" y="1413"/>
                      <a:pt x="916" y="1413"/>
                    </a:cubicBezTo>
                    <a:cubicBezTo>
                      <a:pt x="979" y="1413"/>
                      <a:pt x="1045" y="1404"/>
                      <a:pt x="1115" y="1385"/>
                    </a:cubicBezTo>
                    <a:cubicBezTo>
                      <a:pt x="1942" y="1214"/>
                      <a:pt x="1726" y="0"/>
                      <a:pt x="96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6"/>
              <p:cNvSpPr/>
              <p:nvPr/>
            </p:nvSpPr>
            <p:spPr>
              <a:xfrm>
                <a:off x="2090725" y="-732350"/>
                <a:ext cx="12200" cy="11925"/>
              </a:xfrm>
              <a:custGeom>
                <a:rect b="b" l="l" r="r" t="t"/>
                <a:pathLst>
                  <a:path extrusionOk="0" h="477" w="488">
                    <a:moveTo>
                      <a:pt x="228" y="0"/>
                    </a:moveTo>
                    <a:cubicBezTo>
                      <a:pt x="214" y="0"/>
                      <a:pt x="199" y="2"/>
                      <a:pt x="183" y="5"/>
                    </a:cubicBezTo>
                    <a:cubicBezTo>
                      <a:pt x="31" y="66"/>
                      <a:pt x="1" y="187"/>
                      <a:pt x="31" y="278"/>
                    </a:cubicBezTo>
                    <a:cubicBezTo>
                      <a:pt x="56" y="378"/>
                      <a:pt x="81" y="477"/>
                      <a:pt x="205" y="477"/>
                    </a:cubicBezTo>
                    <a:cubicBezTo>
                      <a:pt x="233" y="477"/>
                      <a:pt x="266" y="472"/>
                      <a:pt x="305" y="461"/>
                    </a:cubicBezTo>
                    <a:cubicBezTo>
                      <a:pt x="365" y="430"/>
                      <a:pt x="396" y="400"/>
                      <a:pt x="457" y="400"/>
                    </a:cubicBezTo>
                    <a:cubicBezTo>
                      <a:pt x="487" y="370"/>
                      <a:pt x="487" y="278"/>
                      <a:pt x="457" y="218"/>
                    </a:cubicBezTo>
                    <a:cubicBezTo>
                      <a:pt x="402" y="109"/>
                      <a:pt x="348" y="0"/>
                      <a:pt x="22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6"/>
              <p:cNvSpPr/>
              <p:nvPr/>
            </p:nvSpPr>
            <p:spPr>
              <a:xfrm>
                <a:off x="1808100" y="219475"/>
                <a:ext cx="48050" cy="35200"/>
              </a:xfrm>
              <a:custGeom>
                <a:rect b="b" l="l" r="r" t="t"/>
                <a:pathLst>
                  <a:path extrusionOk="0" h="1408" w="1922">
                    <a:moveTo>
                      <a:pt x="972" y="1"/>
                    </a:moveTo>
                    <a:cubicBezTo>
                      <a:pt x="923" y="1"/>
                      <a:pt x="872" y="6"/>
                      <a:pt x="819" y="17"/>
                    </a:cubicBezTo>
                    <a:cubicBezTo>
                      <a:pt x="1" y="215"/>
                      <a:pt x="204" y="1408"/>
                      <a:pt x="943" y="1408"/>
                    </a:cubicBezTo>
                    <a:cubicBezTo>
                      <a:pt x="1000" y="1408"/>
                      <a:pt x="1060" y="1401"/>
                      <a:pt x="1123" y="1385"/>
                    </a:cubicBezTo>
                    <a:cubicBezTo>
                      <a:pt x="1921" y="1214"/>
                      <a:pt x="1704" y="1"/>
                      <a:pt x="97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6"/>
              <p:cNvSpPr/>
              <p:nvPr/>
            </p:nvSpPr>
            <p:spPr>
              <a:xfrm>
                <a:off x="1826300" y="231150"/>
                <a:ext cx="12175" cy="11700"/>
              </a:xfrm>
              <a:custGeom>
                <a:rect b="b" l="l" r="r" t="t"/>
                <a:pathLst>
                  <a:path extrusionOk="0" h="468" w="487">
                    <a:moveTo>
                      <a:pt x="239" y="1"/>
                    </a:moveTo>
                    <a:cubicBezTo>
                      <a:pt x="221" y="1"/>
                      <a:pt x="202" y="2"/>
                      <a:pt x="182" y="6"/>
                    </a:cubicBezTo>
                    <a:cubicBezTo>
                      <a:pt x="30" y="37"/>
                      <a:pt x="0" y="158"/>
                      <a:pt x="30" y="280"/>
                    </a:cubicBezTo>
                    <a:cubicBezTo>
                      <a:pt x="58" y="361"/>
                      <a:pt x="109" y="467"/>
                      <a:pt x="250" y="467"/>
                    </a:cubicBezTo>
                    <a:cubicBezTo>
                      <a:pt x="266" y="467"/>
                      <a:pt x="284" y="466"/>
                      <a:pt x="304" y="462"/>
                    </a:cubicBezTo>
                    <a:cubicBezTo>
                      <a:pt x="365" y="432"/>
                      <a:pt x="426" y="371"/>
                      <a:pt x="456" y="371"/>
                    </a:cubicBezTo>
                    <a:cubicBezTo>
                      <a:pt x="486" y="341"/>
                      <a:pt x="486" y="280"/>
                      <a:pt x="456" y="189"/>
                    </a:cubicBezTo>
                    <a:cubicBezTo>
                      <a:pt x="430" y="83"/>
                      <a:pt x="357" y="1"/>
                      <a:pt x="23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6"/>
              <p:cNvSpPr/>
              <p:nvPr/>
            </p:nvSpPr>
            <p:spPr>
              <a:xfrm>
                <a:off x="2758575" y="-57875"/>
                <a:ext cx="49675" cy="35050"/>
              </a:xfrm>
              <a:custGeom>
                <a:rect b="b" l="l" r="r" t="t"/>
                <a:pathLst>
                  <a:path extrusionOk="0" h="1402" w="1987">
                    <a:moveTo>
                      <a:pt x="1013" y="0"/>
                    </a:moveTo>
                    <a:cubicBezTo>
                      <a:pt x="963" y="0"/>
                      <a:pt x="910" y="6"/>
                      <a:pt x="856" y="17"/>
                    </a:cubicBezTo>
                    <a:cubicBezTo>
                      <a:pt x="1" y="188"/>
                      <a:pt x="241" y="1402"/>
                      <a:pt x="1002" y="1402"/>
                    </a:cubicBezTo>
                    <a:cubicBezTo>
                      <a:pt x="1052" y="1402"/>
                      <a:pt x="1105" y="1396"/>
                      <a:pt x="1160" y="1385"/>
                    </a:cubicBezTo>
                    <a:cubicBezTo>
                      <a:pt x="1986" y="1214"/>
                      <a:pt x="1770" y="0"/>
                      <a:pt x="101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6"/>
              <p:cNvSpPr/>
              <p:nvPr/>
            </p:nvSpPr>
            <p:spPr>
              <a:xfrm>
                <a:off x="2776925" y="-46200"/>
                <a:ext cx="12925" cy="11675"/>
              </a:xfrm>
              <a:custGeom>
                <a:rect b="b" l="l" r="r" t="t"/>
                <a:pathLst>
                  <a:path extrusionOk="0" h="467" w="517">
                    <a:moveTo>
                      <a:pt x="279" y="0"/>
                    </a:moveTo>
                    <a:cubicBezTo>
                      <a:pt x="259" y="0"/>
                      <a:pt x="237" y="2"/>
                      <a:pt x="213" y="6"/>
                    </a:cubicBezTo>
                    <a:cubicBezTo>
                      <a:pt x="61" y="36"/>
                      <a:pt x="0" y="158"/>
                      <a:pt x="61" y="280"/>
                    </a:cubicBezTo>
                    <a:cubicBezTo>
                      <a:pt x="88" y="361"/>
                      <a:pt x="115" y="467"/>
                      <a:pt x="251" y="467"/>
                    </a:cubicBezTo>
                    <a:cubicBezTo>
                      <a:pt x="267" y="467"/>
                      <a:pt x="285" y="465"/>
                      <a:pt x="304" y="462"/>
                    </a:cubicBezTo>
                    <a:cubicBezTo>
                      <a:pt x="395" y="432"/>
                      <a:pt x="426" y="371"/>
                      <a:pt x="456" y="371"/>
                    </a:cubicBezTo>
                    <a:cubicBezTo>
                      <a:pt x="517" y="340"/>
                      <a:pt x="517" y="280"/>
                      <a:pt x="456" y="188"/>
                    </a:cubicBezTo>
                    <a:cubicBezTo>
                      <a:pt x="456" y="83"/>
                      <a:pt x="410" y="0"/>
                      <a:pt x="27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6"/>
              <p:cNvSpPr/>
              <p:nvPr/>
            </p:nvSpPr>
            <p:spPr>
              <a:xfrm>
                <a:off x="2682725" y="-655300"/>
                <a:ext cx="48550" cy="35325"/>
              </a:xfrm>
              <a:custGeom>
                <a:rect b="b" l="l" r="r" t="t"/>
                <a:pathLst>
                  <a:path extrusionOk="0" h="1413" w="1942">
                    <a:moveTo>
                      <a:pt x="1000" y="1"/>
                    </a:moveTo>
                    <a:cubicBezTo>
                      <a:pt x="943" y="1"/>
                      <a:pt x="883" y="8"/>
                      <a:pt x="820" y="23"/>
                    </a:cubicBezTo>
                    <a:cubicBezTo>
                      <a:pt x="0" y="193"/>
                      <a:pt x="205" y="1413"/>
                      <a:pt x="946" y="1413"/>
                    </a:cubicBezTo>
                    <a:cubicBezTo>
                      <a:pt x="1002" y="1413"/>
                      <a:pt x="1062" y="1406"/>
                      <a:pt x="1124" y="1391"/>
                    </a:cubicBezTo>
                    <a:cubicBezTo>
                      <a:pt x="1942" y="1193"/>
                      <a:pt x="1739" y="1"/>
                      <a:pt x="100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6"/>
              <p:cNvSpPr/>
              <p:nvPr/>
            </p:nvSpPr>
            <p:spPr>
              <a:xfrm>
                <a:off x="2700925" y="-643750"/>
                <a:ext cx="12950" cy="11950"/>
              </a:xfrm>
              <a:custGeom>
                <a:rect b="b" l="l" r="r" t="t"/>
                <a:pathLst>
                  <a:path extrusionOk="0" h="478" w="518">
                    <a:moveTo>
                      <a:pt x="288" y="1"/>
                    </a:moveTo>
                    <a:cubicBezTo>
                      <a:pt x="266" y="1"/>
                      <a:pt x="241" y="6"/>
                      <a:pt x="213" y="17"/>
                    </a:cubicBezTo>
                    <a:cubicBezTo>
                      <a:pt x="61" y="47"/>
                      <a:pt x="0" y="169"/>
                      <a:pt x="61" y="260"/>
                    </a:cubicBezTo>
                    <a:cubicBezTo>
                      <a:pt x="88" y="369"/>
                      <a:pt x="116" y="478"/>
                      <a:pt x="252" y="478"/>
                    </a:cubicBezTo>
                    <a:cubicBezTo>
                      <a:pt x="268" y="478"/>
                      <a:pt x="285" y="476"/>
                      <a:pt x="304" y="473"/>
                    </a:cubicBezTo>
                    <a:cubicBezTo>
                      <a:pt x="456" y="443"/>
                      <a:pt x="517" y="321"/>
                      <a:pt x="456" y="199"/>
                    </a:cubicBezTo>
                    <a:cubicBezTo>
                      <a:pt x="432" y="100"/>
                      <a:pt x="387" y="1"/>
                      <a:pt x="28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6"/>
              <p:cNvSpPr/>
              <p:nvPr/>
            </p:nvSpPr>
            <p:spPr>
              <a:xfrm>
                <a:off x="2669750" y="442750"/>
                <a:ext cx="47875" cy="35325"/>
              </a:xfrm>
              <a:custGeom>
                <a:rect b="b" l="l" r="r" t="t"/>
                <a:pathLst>
                  <a:path extrusionOk="0" h="1413" w="1915">
                    <a:moveTo>
                      <a:pt x="969" y="1"/>
                    </a:moveTo>
                    <a:cubicBezTo>
                      <a:pt x="913" y="1"/>
                      <a:pt x="854" y="8"/>
                      <a:pt x="792" y="23"/>
                    </a:cubicBezTo>
                    <a:cubicBezTo>
                      <a:pt x="0" y="192"/>
                      <a:pt x="207" y="1413"/>
                      <a:pt x="924" y="1413"/>
                    </a:cubicBezTo>
                    <a:cubicBezTo>
                      <a:pt x="978" y="1413"/>
                      <a:pt x="1036" y="1406"/>
                      <a:pt x="1095" y="1391"/>
                    </a:cubicBezTo>
                    <a:cubicBezTo>
                      <a:pt x="1915" y="1221"/>
                      <a:pt x="1710" y="1"/>
                      <a:pt x="9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6"/>
              <p:cNvSpPr/>
              <p:nvPr/>
            </p:nvSpPr>
            <p:spPr>
              <a:xfrm>
                <a:off x="2688000" y="454300"/>
                <a:ext cx="12200" cy="11950"/>
              </a:xfrm>
              <a:custGeom>
                <a:rect b="b" l="l" r="r" t="t"/>
                <a:pathLst>
                  <a:path extrusionOk="0" h="478" w="488">
                    <a:moveTo>
                      <a:pt x="261" y="1"/>
                    </a:moveTo>
                    <a:cubicBezTo>
                      <a:pt x="237" y="1"/>
                      <a:pt x="211" y="6"/>
                      <a:pt x="183" y="17"/>
                    </a:cubicBezTo>
                    <a:cubicBezTo>
                      <a:pt x="31" y="47"/>
                      <a:pt x="1" y="169"/>
                      <a:pt x="31" y="260"/>
                    </a:cubicBezTo>
                    <a:cubicBezTo>
                      <a:pt x="58" y="369"/>
                      <a:pt x="110" y="477"/>
                      <a:pt x="251" y="477"/>
                    </a:cubicBezTo>
                    <a:cubicBezTo>
                      <a:pt x="268" y="477"/>
                      <a:pt x="285" y="476"/>
                      <a:pt x="305" y="473"/>
                    </a:cubicBezTo>
                    <a:cubicBezTo>
                      <a:pt x="365" y="412"/>
                      <a:pt x="426" y="381"/>
                      <a:pt x="457" y="381"/>
                    </a:cubicBezTo>
                    <a:cubicBezTo>
                      <a:pt x="487" y="351"/>
                      <a:pt x="487" y="260"/>
                      <a:pt x="457" y="199"/>
                    </a:cubicBezTo>
                    <a:cubicBezTo>
                      <a:pt x="432" y="100"/>
                      <a:pt x="367" y="1"/>
                      <a:pt x="26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6"/>
              <p:cNvSpPr/>
              <p:nvPr/>
            </p:nvSpPr>
            <p:spPr>
              <a:xfrm>
                <a:off x="3316500" y="1027100"/>
                <a:ext cx="47825" cy="35350"/>
              </a:xfrm>
              <a:custGeom>
                <a:rect b="b" l="l" r="r" t="t"/>
                <a:pathLst>
                  <a:path extrusionOk="0" h="1414" w="1913">
                    <a:moveTo>
                      <a:pt x="993" y="1"/>
                    </a:moveTo>
                    <a:cubicBezTo>
                      <a:pt x="938" y="1"/>
                      <a:pt x="880" y="8"/>
                      <a:pt x="819" y="23"/>
                    </a:cubicBezTo>
                    <a:cubicBezTo>
                      <a:pt x="0" y="220"/>
                      <a:pt x="204" y="1413"/>
                      <a:pt x="942" y="1413"/>
                    </a:cubicBezTo>
                    <a:cubicBezTo>
                      <a:pt x="999" y="1413"/>
                      <a:pt x="1059" y="1406"/>
                      <a:pt x="1123" y="1391"/>
                    </a:cubicBezTo>
                    <a:cubicBezTo>
                      <a:pt x="1913" y="1193"/>
                      <a:pt x="1707" y="1"/>
                      <a:pt x="99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6"/>
              <p:cNvSpPr/>
              <p:nvPr/>
            </p:nvSpPr>
            <p:spPr>
              <a:xfrm>
                <a:off x="3334675" y="1038650"/>
                <a:ext cx="12175" cy="11950"/>
              </a:xfrm>
              <a:custGeom>
                <a:rect b="b" l="l" r="r" t="t"/>
                <a:pathLst>
                  <a:path extrusionOk="0" h="478" w="487">
                    <a:moveTo>
                      <a:pt x="283" y="1"/>
                    </a:moveTo>
                    <a:cubicBezTo>
                      <a:pt x="255" y="1"/>
                      <a:pt x="222" y="6"/>
                      <a:pt x="183" y="17"/>
                    </a:cubicBezTo>
                    <a:cubicBezTo>
                      <a:pt x="122" y="47"/>
                      <a:pt x="92" y="78"/>
                      <a:pt x="31" y="78"/>
                    </a:cubicBezTo>
                    <a:cubicBezTo>
                      <a:pt x="0" y="108"/>
                      <a:pt x="0" y="199"/>
                      <a:pt x="31" y="260"/>
                    </a:cubicBezTo>
                    <a:cubicBezTo>
                      <a:pt x="85" y="369"/>
                      <a:pt x="115" y="478"/>
                      <a:pt x="252" y="478"/>
                    </a:cubicBezTo>
                    <a:cubicBezTo>
                      <a:pt x="268" y="478"/>
                      <a:pt x="285" y="476"/>
                      <a:pt x="304" y="473"/>
                    </a:cubicBezTo>
                    <a:cubicBezTo>
                      <a:pt x="396" y="412"/>
                      <a:pt x="426" y="382"/>
                      <a:pt x="456" y="382"/>
                    </a:cubicBezTo>
                    <a:cubicBezTo>
                      <a:pt x="487" y="351"/>
                      <a:pt x="487" y="260"/>
                      <a:pt x="456" y="199"/>
                    </a:cubicBezTo>
                    <a:cubicBezTo>
                      <a:pt x="432" y="100"/>
                      <a:pt x="407" y="1"/>
                      <a:pt x="28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6"/>
              <p:cNvSpPr/>
              <p:nvPr/>
            </p:nvSpPr>
            <p:spPr>
              <a:xfrm>
                <a:off x="4005500" y="154125"/>
                <a:ext cx="48975" cy="35050"/>
              </a:xfrm>
              <a:custGeom>
                <a:rect b="b" l="l" r="r" t="t"/>
                <a:pathLst>
                  <a:path extrusionOk="0" h="1402" w="1959">
                    <a:moveTo>
                      <a:pt x="985" y="1"/>
                    </a:moveTo>
                    <a:cubicBezTo>
                      <a:pt x="935" y="1"/>
                      <a:pt x="882" y="6"/>
                      <a:pt x="828" y="17"/>
                    </a:cubicBezTo>
                    <a:cubicBezTo>
                      <a:pt x="1" y="188"/>
                      <a:pt x="217" y="1402"/>
                      <a:pt x="974" y="1402"/>
                    </a:cubicBezTo>
                    <a:cubicBezTo>
                      <a:pt x="1024" y="1402"/>
                      <a:pt x="1077" y="1397"/>
                      <a:pt x="1132" y="1385"/>
                    </a:cubicBezTo>
                    <a:cubicBezTo>
                      <a:pt x="1958" y="1214"/>
                      <a:pt x="1742" y="1"/>
                      <a:pt x="98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6"/>
              <p:cNvSpPr/>
              <p:nvPr/>
            </p:nvSpPr>
            <p:spPr>
              <a:xfrm>
                <a:off x="4024650" y="165550"/>
                <a:ext cx="12200" cy="11950"/>
              </a:xfrm>
              <a:custGeom>
                <a:rect b="b" l="l" r="r" t="t"/>
                <a:pathLst>
                  <a:path extrusionOk="0" h="478" w="488">
                    <a:moveTo>
                      <a:pt x="269" y="0"/>
                    </a:moveTo>
                    <a:cubicBezTo>
                      <a:pt x="245" y="0"/>
                      <a:pt x="217" y="5"/>
                      <a:pt x="183" y="16"/>
                    </a:cubicBezTo>
                    <a:cubicBezTo>
                      <a:pt x="31" y="47"/>
                      <a:pt x="1" y="168"/>
                      <a:pt x="31" y="260"/>
                    </a:cubicBezTo>
                    <a:cubicBezTo>
                      <a:pt x="58" y="368"/>
                      <a:pt x="86" y="477"/>
                      <a:pt x="243" y="477"/>
                    </a:cubicBezTo>
                    <a:cubicBezTo>
                      <a:pt x="262" y="477"/>
                      <a:pt x="282" y="476"/>
                      <a:pt x="305" y="472"/>
                    </a:cubicBezTo>
                    <a:cubicBezTo>
                      <a:pt x="366" y="412"/>
                      <a:pt x="396" y="381"/>
                      <a:pt x="457" y="381"/>
                    </a:cubicBezTo>
                    <a:cubicBezTo>
                      <a:pt x="487" y="351"/>
                      <a:pt x="487" y="260"/>
                      <a:pt x="457" y="199"/>
                    </a:cubicBezTo>
                    <a:cubicBezTo>
                      <a:pt x="407" y="99"/>
                      <a:pt x="378" y="0"/>
                      <a:pt x="26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6"/>
              <p:cNvSpPr/>
              <p:nvPr/>
            </p:nvSpPr>
            <p:spPr>
              <a:xfrm>
                <a:off x="3421950" y="-433275"/>
                <a:ext cx="48975" cy="35075"/>
              </a:xfrm>
              <a:custGeom>
                <a:rect b="b" l="l" r="r" t="t"/>
                <a:pathLst>
                  <a:path extrusionOk="0" h="1403" w="1959">
                    <a:moveTo>
                      <a:pt x="1008" y="1"/>
                    </a:moveTo>
                    <a:cubicBezTo>
                      <a:pt x="960" y="1"/>
                      <a:pt x="909" y="6"/>
                      <a:pt x="856" y="18"/>
                    </a:cubicBezTo>
                    <a:cubicBezTo>
                      <a:pt x="1" y="189"/>
                      <a:pt x="215" y="1402"/>
                      <a:pt x="997" y="1402"/>
                    </a:cubicBezTo>
                    <a:cubicBezTo>
                      <a:pt x="1049" y="1402"/>
                      <a:pt x="1103" y="1397"/>
                      <a:pt x="1160" y="1385"/>
                    </a:cubicBezTo>
                    <a:cubicBezTo>
                      <a:pt x="1958" y="1214"/>
                      <a:pt x="1741"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6"/>
              <p:cNvSpPr/>
              <p:nvPr/>
            </p:nvSpPr>
            <p:spPr>
              <a:xfrm>
                <a:off x="3440300" y="-421575"/>
                <a:ext cx="12175" cy="11700"/>
              </a:xfrm>
              <a:custGeom>
                <a:rect b="b" l="l" r="r" t="t"/>
                <a:pathLst>
                  <a:path extrusionOk="0" h="468" w="487">
                    <a:moveTo>
                      <a:pt x="237" y="1"/>
                    </a:moveTo>
                    <a:cubicBezTo>
                      <a:pt x="220" y="1"/>
                      <a:pt x="202" y="2"/>
                      <a:pt x="183" y="6"/>
                    </a:cubicBezTo>
                    <a:cubicBezTo>
                      <a:pt x="31" y="36"/>
                      <a:pt x="0" y="158"/>
                      <a:pt x="31" y="279"/>
                    </a:cubicBezTo>
                    <a:cubicBezTo>
                      <a:pt x="57" y="385"/>
                      <a:pt x="107" y="467"/>
                      <a:pt x="239" y="467"/>
                    </a:cubicBezTo>
                    <a:cubicBezTo>
                      <a:pt x="259" y="467"/>
                      <a:pt x="280" y="466"/>
                      <a:pt x="304" y="462"/>
                    </a:cubicBezTo>
                    <a:cubicBezTo>
                      <a:pt x="456" y="431"/>
                      <a:pt x="487" y="310"/>
                      <a:pt x="456" y="188"/>
                    </a:cubicBezTo>
                    <a:cubicBezTo>
                      <a:pt x="429" y="107"/>
                      <a:pt x="378" y="1"/>
                      <a:pt x="23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6"/>
              <p:cNvSpPr/>
              <p:nvPr/>
            </p:nvSpPr>
            <p:spPr>
              <a:xfrm>
                <a:off x="4144575" y="690625"/>
                <a:ext cx="48250" cy="35050"/>
              </a:xfrm>
              <a:custGeom>
                <a:rect b="b" l="l" r="r" t="t"/>
                <a:pathLst>
                  <a:path extrusionOk="0" h="1402" w="1930">
                    <a:moveTo>
                      <a:pt x="979" y="0"/>
                    </a:moveTo>
                    <a:cubicBezTo>
                      <a:pt x="931" y="0"/>
                      <a:pt x="880" y="5"/>
                      <a:pt x="827" y="17"/>
                    </a:cubicBezTo>
                    <a:cubicBezTo>
                      <a:pt x="0" y="188"/>
                      <a:pt x="216" y="1401"/>
                      <a:pt x="973" y="1401"/>
                    </a:cubicBezTo>
                    <a:cubicBezTo>
                      <a:pt x="1023" y="1401"/>
                      <a:pt x="1076" y="1396"/>
                      <a:pt x="1131" y="1385"/>
                    </a:cubicBezTo>
                    <a:cubicBezTo>
                      <a:pt x="1929" y="1213"/>
                      <a:pt x="1711" y="0"/>
                      <a:pt x="97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6"/>
              <p:cNvSpPr/>
              <p:nvPr/>
            </p:nvSpPr>
            <p:spPr>
              <a:xfrm>
                <a:off x="4162950" y="702300"/>
                <a:ext cx="12200" cy="11700"/>
              </a:xfrm>
              <a:custGeom>
                <a:rect b="b" l="l" r="r" t="t"/>
                <a:pathLst>
                  <a:path extrusionOk="0" h="468" w="488">
                    <a:moveTo>
                      <a:pt x="230" y="1"/>
                    </a:moveTo>
                    <a:cubicBezTo>
                      <a:pt x="215" y="1"/>
                      <a:pt x="199" y="2"/>
                      <a:pt x="183" y="6"/>
                    </a:cubicBezTo>
                    <a:cubicBezTo>
                      <a:pt x="31" y="36"/>
                      <a:pt x="1" y="158"/>
                      <a:pt x="31" y="279"/>
                    </a:cubicBezTo>
                    <a:cubicBezTo>
                      <a:pt x="84" y="385"/>
                      <a:pt x="114" y="467"/>
                      <a:pt x="240" y="467"/>
                    </a:cubicBezTo>
                    <a:cubicBezTo>
                      <a:pt x="259" y="467"/>
                      <a:pt x="281" y="466"/>
                      <a:pt x="305" y="462"/>
                    </a:cubicBezTo>
                    <a:cubicBezTo>
                      <a:pt x="396" y="431"/>
                      <a:pt x="426" y="401"/>
                      <a:pt x="457" y="401"/>
                    </a:cubicBezTo>
                    <a:cubicBezTo>
                      <a:pt x="487" y="340"/>
                      <a:pt x="487" y="279"/>
                      <a:pt x="457" y="188"/>
                    </a:cubicBezTo>
                    <a:cubicBezTo>
                      <a:pt x="430" y="107"/>
                      <a:pt x="354" y="1"/>
                      <a:pt x="23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6"/>
              <p:cNvSpPr/>
              <p:nvPr/>
            </p:nvSpPr>
            <p:spPr>
              <a:xfrm>
                <a:off x="4757800" y="1357650"/>
                <a:ext cx="48750" cy="35200"/>
              </a:xfrm>
              <a:custGeom>
                <a:rect b="b" l="l" r="r" t="t"/>
                <a:pathLst>
                  <a:path extrusionOk="0" h="1408" w="1950">
                    <a:moveTo>
                      <a:pt x="1008" y="1"/>
                    </a:moveTo>
                    <a:cubicBezTo>
                      <a:pt x="951" y="1"/>
                      <a:pt x="891" y="8"/>
                      <a:pt x="827" y="23"/>
                    </a:cubicBezTo>
                    <a:cubicBezTo>
                      <a:pt x="1" y="194"/>
                      <a:pt x="217" y="1408"/>
                      <a:pt x="974" y="1408"/>
                    </a:cubicBezTo>
                    <a:cubicBezTo>
                      <a:pt x="1024" y="1408"/>
                      <a:pt x="1076" y="1402"/>
                      <a:pt x="1131" y="1391"/>
                    </a:cubicBezTo>
                    <a:cubicBezTo>
                      <a:pt x="1950" y="1193"/>
                      <a:pt x="1746" y="1"/>
                      <a:pt x="100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6"/>
              <p:cNvSpPr/>
              <p:nvPr/>
            </p:nvSpPr>
            <p:spPr>
              <a:xfrm>
                <a:off x="4776950" y="1369200"/>
                <a:ext cx="12175" cy="11950"/>
              </a:xfrm>
              <a:custGeom>
                <a:rect b="b" l="l" r="r" t="t"/>
                <a:pathLst>
                  <a:path extrusionOk="0" h="478" w="487">
                    <a:moveTo>
                      <a:pt x="258" y="1"/>
                    </a:moveTo>
                    <a:cubicBezTo>
                      <a:pt x="236" y="1"/>
                      <a:pt x="211" y="6"/>
                      <a:pt x="183" y="17"/>
                    </a:cubicBezTo>
                    <a:cubicBezTo>
                      <a:pt x="31" y="47"/>
                      <a:pt x="1" y="169"/>
                      <a:pt x="31" y="260"/>
                    </a:cubicBezTo>
                    <a:cubicBezTo>
                      <a:pt x="58" y="369"/>
                      <a:pt x="85" y="478"/>
                      <a:pt x="243" y="478"/>
                    </a:cubicBezTo>
                    <a:cubicBezTo>
                      <a:pt x="262" y="478"/>
                      <a:pt x="282" y="476"/>
                      <a:pt x="304" y="473"/>
                    </a:cubicBezTo>
                    <a:cubicBezTo>
                      <a:pt x="456" y="412"/>
                      <a:pt x="487" y="321"/>
                      <a:pt x="456" y="199"/>
                    </a:cubicBezTo>
                    <a:cubicBezTo>
                      <a:pt x="407" y="100"/>
                      <a:pt x="357" y="1"/>
                      <a:pt x="25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6"/>
              <p:cNvSpPr/>
              <p:nvPr/>
            </p:nvSpPr>
            <p:spPr>
              <a:xfrm>
                <a:off x="5551950" y="100800"/>
                <a:ext cx="49475" cy="35200"/>
              </a:xfrm>
              <a:custGeom>
                <a:rect b="b" l="l" r="r" t="t"/>
                <a:pathLst>
                  <a:path extrusionOk="0" h="1408" w="1979">
                    <a:moveTo>
                      <a:pt x="1033" y="1"/>
                    </a:moveTo>
                    <a:cubicBezTo>
                      <a:pt x="976" y="1"/>
                      <a:pt x="917" y="8"/>
                      <a:pt x="855" y="23"/>
                    </a:cubicBezTo>
                    <a:cubicBezTo>
                      <a:pt x="0" y="194"/>
                      <a:pt x="268" y="1407"/>
                      <a:pt x="1006" y="1407"/>
                    </a:cubicBezTo>
                    <a:cubicBezTo>
                      <a:pt x="1055" y="1407"/>
                      <a:pt x="1106" y="1402"/>
                      <a:pt x="1159" y="1391"/>
                    </a:cubicBezTo>
                    <a:cubicBezTo>
                      <a:pt x="1979" y="1221"/>
                      <a:pt x="1774" y="1"/>
                      <a:pt x="103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6"/>
              <p:cNvSpPr/>
              <p:nvPr/>
            </p:nvSpPr>
            <p:spPr>
              <a:xfrm>
                <a:off x="5571050" y="112600"/>
                <a:ext cx="12175" cy="11700"/>
              </a:xfrm>
              <a:custGeom>
                <a:rect b="b" l="l" r="r" t="t"/>
                <a:pathLst>
                  <a:path extrusionOk="0" h="468" w="487">
                    <a:moveTo>
                      <a:pt x="250" y="1"/>
                    </a:moveTo>
                    <a:cubicBezTo>
                      <a:pt x="229" y="1"/>
                      <a:pt x="206" y="3"/>
                      <a:pt x="182" y="7"/>
                    </a:cubicBezTo>
                    <a:cubicBezTo>
                      <a:pt x="30" y="37"/>
                      <a:pt x="0" y="159"/>
                      <a:pt x="30" y="250"/>
                    </a:cubicBezTo>
                    <a:cubicBezTo>
                      <a:pt x="58" y="359"/>
                      <a:pt x="85" y="467"/>
                      <a:pt x="243" y="467"/>
                    </a:cubicBezTo>
                    <a:cubicBezTo>
                      <a:pt x="261" y="467"/>
                      <a:pt x="282" y="466"/>
                      <a:pt x="304" y="463"/>
                    </a:cubicBezTo>
                    <a:cubicBezTo>
                      <a:pt x="365" y="402"/>
                      <a:pt x="395" y="371"/>
                      <a:pt x="456" y="371"/>
                    </a:cubicBezTo>
                    <a:cubicBezTo>
                      <a:pt x="486" y="341"/>
                      <a:pt x="486" y="250"/>
                      <a:pt x="456" y="189"/>
                    </a:cubicBezTo>
                    <a:cubicBezTo>
                      <a:pt x="456" y="83"/>
                      <a:pt x="387" y="1"/>
                      <a:pt x="25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6"/>
              <p:cNvSpPr/>
              <p:nvPr/>
            </p:nvSpPr>
            <p:spPr>
              <a:xfrm>
                <a:off x="4992125" y="81800"/>
                <a:ext cx="49250" cy="35350"/>
              </a:xfrm>
              <a:custGeom>
                <a:rect b="b" l="l" r="r" t="t"/>
                <a:pathLst>
                  <a:path extrusionOk="0" h="1414" w="1970">
                    <a:moveTo>
                      <a:pt x="1024" y="1"/>
                    </a:moveTo>
                    <a:cubicBezTo>
                      <a:pt x="968" y="1"/>
                      <a:pt x="909" y="8"/>
                      <a:pt x="847" y="23"/>
                    </a:cubicBezTo>
                    <a:cubicBezTo>
                      <a:pt x="0" y="220"/>
                      <a:pt x="228" y="1413"/>
                      <a:pt x="969" y="1413"/>
                    </a:cubicBezTo>
                    <a:cubicBezTo>
                      <a:pt x="1027" y="1413"/>
                      <a:pt x="1087" y="1406"/>
                      <a:pt x="1151" y="1391"/>
                    </a:cubicBezTo>
                    <a:cubicBezTo>
                      <a:pt x="1970" y="1221"/>
                      <a:pt x="1765" y="1"/>
                      <a:pt x="102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6"/>
              <p:cNvSpPr/>
              <p:nvPr/>
            </p:nvSpPr>
            <p:spPr>
              <a:xfrm>
                <a:off x="5010250" y="93600"/>
                <a:ext cx="12175" cy="11700"/>
              </a:xfrm>
              <a:custGeom>
                <a:rect b="b" l="l" r="r" t="t"/>
                <a:pathLst>
                  <a:path extrusionOk="0" h="468" w="487">
                    <a:moveTo>
                      <a:pt x="259" y="1"/>
                    </a:moveTo>
                    <a:cubicBezTo>
                      <a:pt x="236" y="1"/>
                      <a:pt x="210" y="3"/>
                      <a:pt x="182" y="7"/>
                    </a:cubicBezTo>
                    <a:cubicBezTo>
                      <a:pt x="30" y="37"/>
                      <a:pt x="0" y="159"/>
                      <a:pt x="30" y="250"/>
                    </a:cubicBezTo>
                    <a:cubicBezTo>
                      <a:pt x="85" y="359"/>
                      <a:pt x="115" y="467"/>
                      <a:pt x="251" y="467"/>
                    </a:cubicBezTo>
                    <a:cubicBezTo>
                      <a:pt x="267" y="467"/>
                      <a:pt x="285" y="466"/>
                      <a:pt x="304" y="463"/>
                    </a:cubicBezTo>
                    <a:cubicBezTo>
                      <a:pt x="395" y="402"/>
                      <a:pt x="426" y="372"/>
                      <a:pt x="456" y="372"/>
                    </a:cubicBezTo>
                    <a:cubicBezTo>
                      <a:pt x="486" y="341"/>
                      <a:pt x="486" y="250"/>
                      <a:pt x="456" y="189"/>
                    </a:cubicBezTo>
                    <a:cubicBezTo>
                      <a:pt x="456" y="84"/>
                      <a:pt x="410"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6"/>
              <p:cNvSpPr/>
              <p:nvPr/>
            </p:nvSpPr>
            <p:spPr>
              <a:xfrm>
                <a:off x="5708425" y="-594500"/>
                <a:ext cx="48750" cy="35200"/>
              </a:xfrm>
              <a:custGeom>
                <a:rect b="b" l="l" r="r" t="t"/>
                <a:pathLst>
                  <a:path extrusionOk="0" h="1408" w="1950">
                    <a:moveTo>
                      <a:pt x="1008" y="0"/>
                    </a:moveTo>
                    <a:cubicBezTo>
                      <a:pt x="951" y="0"/>
                      <a:pt x="891" y="8"/>
                      <a:pt x="827" y="23"/>
                    </a:cubicBezTo>
                    <a:cubicBezTo>
                      <a:pt x="1" y="194"/>
                      <a:pt x="243" y="1407"/>
                      <a:pt x="979" y="1407"/>
                    </a:cubicBezTo>
                    <a:cubicBezTo>
                      <a:pt x="1027" y="1407"/>
                      <a:pt x="1078" y="1402"/>
                      <a:pt x="1131" y="1391"/>
                    </a:cubicBezTo>
                    <a:cubicBezTo>
                      <a:pt x="1950" y="1193"/>
                      <a:pt x="1746" y="0"/>
                      <a:pt x="100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6"/>
              <p:cNvSpPr/>
              <p:nvPr/>
            </p:nvSpPr>
            <p:spPr>
              <a:xfrm>
                <a:off x="5727575" y="-582950"/>
                <a:ext cx="12175" cy="11950"/>
              </a:xfrm>
              <a:custGeom>
                <a:rect b="b" l="l" r="r" t="t"/>
                <a:pathLst>
                  <a:path extrusionOk="0" h="478" w="487">
                    <a:moveTo>
                      <a:pt x="260" y="1"/>
                    </a:moveTo>
                    <a:cubicBezTo>
                      <a:pt x="237" y="1"/>
                      <a:pt x="211" y="6"/>
                      <a:pt x="183" y="17"/>
                    </a:cubicBezTo>
                    <a:cubicBezTo>
                      <a:pt x="92" y="47"/>
                      <a:pt x="61" y="78"/>
                      <a:pt x="31" y="78"/>
                    </a:cubicBezTo>
                    <a:cubicBezTo>
                      <a:pt x="1" y="108"/>
                      <a:pt x="1" y="199"/>
                      <a:pt x="31" y="260"/>
                    </a:cubicBezTo>
                    <a:cubicBezTo>
                      <a:pt x="58" y="369"/>
                      <a:pt x="110" y="477"/>
                      <a:pt x="251" y="477"/>
                    </a:cubicBezTo>
                    <a:cubicBezTo>
                      <a:pt x="267" y="477"/>
                      <a:pt x="285" y="476"/>
                      <a:pt x="305" y="473"/>
                    </a:cubicBezTo>
                    <a:cubicBezTo>
                      <a:pt x="365" y="412"/>
                      <a:pt x="426" y="381"/>
                      <a:pt x="456" y="381"/>
                    </a:cubicBezTo>
                    <a:cubicBezTo>
                      <a:pt x="487" y="351"/>
                      <a:pt x="487" y="260"/>
                      <a:pt x="456" y="199"/>
                    </a:cubicBezTo>
                    <a:cubicBezTo>
                      <a:pt x="432" y="100"/>
                      <a:pt x="366" y="1"/>
                      <a:pt x="26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6"/>
              <p:cNvSpPr/>
              <p:nvPr/>
            </p:nvSpPr>
            <p:spPr>
              <a:xfrm>
                <a:off x="6318625" y="-407425"/>
                <a:ext cx="48950" cy="35050"/>
              </a:xfrm>
              <a:custGeom>
                <a:rect b="b" l="l" r="r" t="t"/>
                <a:pathLst>
                  <a:path extrusionOk="0" h="1402" w="1958">
                    <a:moveTo>
                      <a:pt x="980" y="0"/>
                    </a:moveTo>
                    <a:cubicBezTo>
                      <a:pt x="931" y="0"/>
                      <a:pt x="880" y="6"/>
                      <a:pt x="827" y="17"/>
                    </a:cubicBezTo>
                    <a:cubicBezTo>
                      <a:pt x="0" y="188"/>
                      <a:pt x="216" y="1402"/>
                      <a:pt x="973" y="1402"/>
                    </a:cubicBezTo>
                    <a:cubicBezTo>
                      <a:pt x="1024" y="1402"/>
                      <a:pt x="1076" y="1396"/>
                      <a:pt x="1131" y="1385"/>
                    </a:cubicBezTo>
                    <a:cubicBezTo>
                      <a:pt x="1958" y="1214"/>
                      <a:pt x="1715" y="0"/>
                      <a:pt x="98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6"/>
              <p:cNvSpPr/>
              <p:nvPr/>
            </p:nvSpPr>
            <p:spPr>
              <a:xfrm>
                <a:off x="6337000" y="-395750"/>
                <a:ext cx="12950" cy="11675"/>
              </a:xfrm>
              <a:custGeom>
                <a:rect b="b" l="l" r="r" t="t"/>
                <a:pathLst>
                  <a:path extrusionOk="0" h="467" w="518">
                    <a:moveTo>
                      <a:pt x="278" y="0"/>
                    </a:moveTo>
                    <a:cubicBezTo>
                      <a:pt x="259" y="0"/>
                      <a:pt x="238" y="2"/>
                      <a:pt x="214" y="6"/>
                    </a:cubicBezTo>
                    <a:cubicBezTo>
                      <a:pt x="122" y="36"/>
                      <a:pt x="92" y="67"/>
                      <a:pt x="62" y="67"/>
                    </a:cubicBezTo>
                    <a:cubicBezTo>
                      <a:pt x="1" y="128"/>
                      <a:pt x="1" y="188"/>
                      <a:pt x="62" y="280"/>
                    </a:cubicBezTo>
                    <a:cubicBezTo>
                      <a:pt x="89" y="361"/>
                      <a:pt x="116" y="467"/>
                      <a:pt x="251" y="467"/>
                    </a:cubicBezTo>
                    <a:cubicBezTo>
                      <a:pt x="268" y="467"/>
                      <a:pt x="285" y="465"/>
                      <a:pt x="305" y="462"/>
                    </a:cubicBezTo>
                    <a:cubicBezTo>
                      <a:pt x="396" y="432"/>
                      <a:pt x="426" y="371"/>
                      <a:pt x="457" y="371"/>
                    </a:cubicBezTo>
                    <a:cubicBezTo>
                      <a:pt x="518" y="340"/>
                      <a:pt x="518" y="280"/>
                      <a:pt x="457" y="188"/>
                    </a:cubicBezTo>
                    <a:cubicBezTo>
                      <a:pt x="430" y="83"/>
                      <a:pt x="404" y="0"/>
                      <a:pt x="27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6"/>
              <p:cNvSpPr/>
              <p:nvPr/>
            </p:nvSpPr>
            <p:spPr>
              <a:xfrm>
                <a:off x="6866150" y="-570050"/>
                <a:ext cx="48550" cy="35375"/>
              </a:xfrm>
              <a:custGeom>
                <a:rect b="b" l="l" r="r" t="t"/>
                <a:pathLst>
                  <a:path extrusionOk="0" h="1415" w="1942">
                    <a:moveTo>
                      <a:pt x="969" y="1"/>
                    </a:moveTo>
                    <a:cubicBezTo>
                      <a:pt x="919" y="1"/>
                      <a:pt x="866" y="6"/>
                      <a:pt x="811" y="17"/>
                    </a:cubicBezTo>
                    <a:cubicBezTo>
                      <a:pt x="1" y="241"/>
                      <a:pt x="192" y="1414"/>
                      <a:pt x="912" y="1414"/>
                    </a:cubicBezTo>
                    <a:cubicBezTo>
                      <a:pt x="976" y="1414"/>
                      <a:pt x="1044" y="1405"/>
                      <a:pt x="1115" y="1385"/>
                    </a:cubicBezTo>
                    <a:cubicBezTo>
                      <a:pt x="1942" y="1214"/>
                      <a:pt x="1726" y="1"/>
                      <a:pt x="9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6"/>
              <p:cNvSpPr/>
              <p:nvPr/>
            </p:nvSpPr>
            <p:spPr>
              <a:xfrm>
                <a:off x="6884125" y="-558350"/>
                <a:ext cx="12950" cy="11700"/>
              </a:xfrm>
              <a:custGeom>
                <a:rect b="b" l="l" r="r" t="t"/>
                <a:pathLst>
                  <a:path extrusionOk="0" h="468" w="518">
                    <a:moveTo>
                      <a:pt x="259" y="1"/>
                    </a:moveTo>
                    <a:cubicBezTo>
                      <a:pt x="245" y="1"/>
                      <a:pt x="230" y="2"/>
                      <a:pt x="214" y="5"/>
                    </a:cubicBezTo>
                    <a:cubicBezTo>
                      <a:pt x="122" y="36"/>
                      <a:pt x="92" y="97"/>
                      <a:pt x="62" y="97"/>
                    </a:cubicBezTo>
                    <a:cubicBezTo>
                      <a:pt x="1" y="127"/>
                      <a:pt x="1" y="188"/>
                      <a:pt x="62" y="279"/>
                    </a:cubicBezTo>
                    <a:cubicBezTo>
                      <a:pt x="88" y="385"/>
                      <a:pt x="114" y="467"/>
                      <a:pt x="240" y="467"/>
                    </a:cubicBezTo>
                    <a:cubicBezTo>
                      <a:pt x="259" y="467"/>
                      <a:pt x="281" y="465"/>
                      <a:pt x="305" y="461"/>
                    </a:cubicBezTo>
                    <a:cubicBezTo>
                      <a:pt x="396" y="431"/>
                      <a:pt x="426" y="401"/>
                      <a:pt x="457" y="401"/>
                    </a:cubicBezTo>
                    <a:cubicBezTo>
                      <a:pt x="518" y="340"/>
                      <a:pt x="518" y="279"/>
                      <a:pt x="457" y="188"/>
                    </a:cubicBezTo>
                    <a:cubicBezTo>
                      <a:pt x="430" y="106"/>
                      <a:pt x="378" y="1"/>
                      <a:pt x="2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6"/>
              <p:cNvSpPr/>
              <p:nvPr/>
            </p:nvSpPr>
            <p:spPr>
              <a:xfrm>
                <a:off x="7434100" y="-171850"/>
                <a:ext cx="48250" cy="35050"/>
              </a:xfrm>
              <a:custGeom>
                <a:rect b="b" l="l" r="r" t="t"/>
                <a:pathLst>
                  <a:path extrusionOk="0" h="1402" w="1930">
                    <a:moveTo>
                      <a:pt x="956" y="0"/>
                    </a:moveTo>
                    <a:cubicBezTo>
                      <a:pt x="906" y="0"/>
                      <a:pt x="853" y="5"/>
                      <a:pt x="799" y="17"/>
                    </a:cubicBezTo>
                    <a:cubicBezTo>
                      <a:pt x="1" y="188"/>
                      <a:pt x="218" y="1401"/>
                      <a:pt x="950" y="1401"/>
                    </a:cubicBezTo>
                    <a:cubicBezTo>
                      <a:pt x="999" y="1401"/>
                      <a:pt x="1050" y="1396"/>
                      <a:pt x="1103" y="1385"/>
                    </a:cubicBezTo>
                    <a:cubicBezTo>
                      <a:pt x="1929" y="1214"/>
                      <a:pt x="1713" y="0"/>
                      <a:pt x="95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6"/>
              <p:cNvSpPr/>
              <p:nvPr/>
            </p:nvSpPr>
            <p:spPr>
              <a:xfrm>
                <a:off x="7452525" y="-160200"/>
                <a:ext cx="12200" cy="11700"/>
              </a:xfrm>
              <a:custGeom>
                <a:rect b="b" l="l" r="r" t="t"/>
                <a:pathLst>
                  <a:path extrusionOk="0" h="468" w="488">
                    <a:moveTo>
                      <a:pt x="249" y="1"/>
                    </a:moveTo>
                    <a:cubicBezTo>
                      <a:pt x="229" y="1"/>
                      <a:pt x="207" y="3"/>
                      <a:pt x="183" y="7"/>
                    </a:cubicBezTo>
                    <a:cubicBezTo>
                      <a:pt x="31" y="37"/>
                      <a:pt x="1" y="159"/>
                      <a:pt x="31" y="280"/>
                    </a:cubicBezTo>
                    <a:cubicBezTo>
                      <a:pt x="58" y="362"/>
                      <a:pt x="110" y="467"/>
                      <a:pt x="250" y="467"/>
                    </a:cubicBezTo>
                    <a:cubicBezTo>
                      <a:pt x="267" y="467"/>
                      <a:pt x="285" y="466"/>
                      <a:pt x="305" y="463"/>
                    </a:cubicBezTo>
                    <a:cubicBezTo>
                      <a:pt x="366" y="432"/>
                      <a:pt x="426" y="371"/>
                      <a:pt x="457" y="371"/>
                    </a:cubicBezTo>
                    <a:cubicBezTo>
                      <a:pt x="487" y="341"/>
                      <a:pt x="487" y="280"/>
                      <a:pt x="457" y="189"/>
                    </a:cubicBezTo>
                    <a:cubicBezTo>
                      <a:pt x="430" y="83"/>
                      <a:pt x="381" y="1"/>
                      <a:pt x="24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6"/>
              <p:cNvSpPr/>
              <p:nvPr/>
            </p:nvSpPr>
            <p:spPr>
              <a:xfrm>
                <a:off x="7147875" y="479975"/>
                <a:ext cx="48525" cy="34575"/>
              </a:xfrm>
              <a:custGeom>
                <a:rect b="b" l="l" r="r" t="t"/>
                <a:pathLst>
                  <a:path extrusionOk="0" h="1383" w="1941">
                    <a:moveTo>
                      <a:pt x="1000" y="1"/>
                    </a:moveTo>
                    <a:cubicBezTo>
                      <a:pt x="942" y="1"/>
                      <a:pt x="882" y="8"/>
                      <a:pt x="819" y="23"/>
                    </a:cubicBezTo>
                    <a:cubicBezTo>
                      <a:pt x="1" y="192"/>
                      <a:pt x="204" y="1383"/>
                      <a:pt x="942" y="1383"/>
                    </a:cubicBezTo>
                    <a:cubicBezTo>
                      <a:pt x="999" y="1383"/>
                      <a:pt x="1059" y="1376"/>
                      <a:pt x="1123" y="1361"/>
                    </a:cubicBezTo>
                    <a:cubicBezTo>
                      <a:pt x="1941" y="1191"/>
                      <a:pt x="1738" y="1"/>
                      <a:pt x="100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6"/>
              <p:cNvSpPr/>
              <p:nvPr/>
            </p:nvSpPr>
            <p:spPr>
              <a:xfrm>
                <a:off x="7166825" y="491525"/>
                <a:ext cx="12175" cy="11950"/>
              </a:xfrm>
              <a:custGeom>
                <a:rect b="b" l="l" r="r" t="t"/>
                <a:pathLst>
                  <a:path extrusionOk="0" h="478" w="487">
                    <a:moveTo>
                      <a:pt x="269" y="1"/>
                    </a:moveTo>
                    <a:cubicBezTo>
                      <a:pt x="244" y="1"/>
                      <a:pt x="216" y="6"/>
                      <a:pt x="182" y="17"/>
                    </a:cubicBezTo>
                    <a:cubicBezTo>
                      <a:pt x="30" y="47"/>
                      <a:pt x="0" y="169"/>
                      <a:pt x="30" y="260"/>
                    </a:cubicBezTo>
                    <a:cubicBezTo>
                      <a:pt x="58" y="369"/>
                      <a:pt x="85" y="478"/>
                      <a:pt x="242" y="478"/>
                    </a:cubicBezTo>
                    <a:cubicBezTo>
                      <a:pt x="261" y="478"/>
                      <a:pt x="282" y="476"/>
                      <a:pt x="304" y="473"/>
                    </a:cubicBezTo>
                    <a:cubicBezTo>
                      <a:pt x="365" y="412"/>
                      <a:pt x="395" y="382"/>
                      <a:pt x="456" y="382"/>
                    </a:cubicBezTo>
                    <a:cubicBezTo>
                      <a:pt x="486" y="351"/>
                      <a:pt x="486" y="260"/>
                      <a:pt x="456" y="199"/>
                    </a:cubicBezTo>
                    <a:cubicBezTo>
                      <a:pt x="406" y="100"/>
                      <a:pt x="377" y="1"/>
                      <a:pt x="26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6"/>
              <p:cNvSpPr/>
              <p:nvPr/>
            </p:nvSpPr>
            <p:spPr>
              <a:xfrm>
                <a:off x="41900" y="209600"/>
                <a:ext cx="48250" cy="35825"/>
              </a:xfrm>
              <a:custGeom>
                <a:rect b="b" l="l" r="r" t="t"/>
                <a:pathLst>
                  <a:path extrusionOk="0" h="1433" w="1930">
                    <a:moveTo>
                      <a:pt x="980" y="1"/>
                    </a:moveTo>
                    <a:cubicBezTo>
                      <a:pt x="931" y="1"/>
                      <a:pt x="881" y="6"/>
                      <a:pt x="828" y="17"/>
                    </a:cubicBezTo>
                    <a:cubicBezTo>
                      <a:pt x="1" y="217"/>
                      <a:pt x="217" y="1432"/>
                      <a:pt x="974" y="1432"/>
                    </a:cubicBezTo>
                    <a:cubicBezTo>
                      <a:pt x="1024" y="1432"/>
                      <a:pt x="1077" y="1427"/>
                      <a:pt x="1132" y="1416"/>
                    </a:cubicBezTo>
                    <a:cubicBezTo>
                      <a:pt x="1930" y="1216"/>
                      <a:pt x="1712" y="1"/>
                      <a:pt x="98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6"/>
              <p:cNvSpPr/>
              <p:nvPr/>
            </p:nvSpPr>
            <p:spPr>
              <a:xfrm>
                <a:off x="60300" y="221300"/>
                <a:ext cx="12950" cy="11950"/>
              </a:xfrm>
              <a:custGeom>
                <a:rect b="b" l="l" r="r" t="t"/>
                <a:pathLst>
                  <a:path extrusionOk="0" h="478" w="518">
                    <a:moveTo>
                      <a:pt x="244" y="1"/>
                    </a:moveTo>
                    <a:cubicBezTo>
                      <a:pt x="226" y="1"/>
                      <a:pt x="205" y="2"/>
                      <a:pt x="183" y="5"/>
                    </a:cubicBezTo>
                    <a:cubicBezTo>
                      <a:pt x="61" y="66"/>
                      <a:pt x="0" y="157"/>
                      <a:pt x="61" y="279"/>
                    </a:cubicBezTo>
                    <a:cubicBezTo>
                      <a:pt x="86" y="378"/>
                      <a:pt x="111" y="477"/>
                      <a:pt x="218" y="477"/>
                    </a:cubicBezTo>
                    <a:cubicBezTo>
                      <a:pt x="243" y="477"/>
                      <a:pt x="271" y="472"/>
                      <a:pt x="304" y="461"/>
                    </a:cubicBezTo>
                    <a:cubicBezTo>
                      <a:pt x="396" y="431"/>
                      <a:pt x="426" y="400"/>
                      <a:pt x="456" y="400"/>
                    </a:cubicBezTo>
                    <a:cubicBezTo>
                      <a:pt x="517" y="370"/>
                      <a:pt x="517" y="279"/>
                      <a:pt x="456" y="218"/>
                    </a:cubicBezTo>
                    <a:cubicBezTo>
                      <a:pt x="429" y="109"/>
                      <a:pt x="402" y="1"/>
                      <a:pt x="24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6"/>
              <p:cNvSpPr/>
              <p:nvPr/>
            </p:nvSpPr>
            <p:spPr>
              <a:xfrm>
                <a:off x="-1218000" y="-649825"/>
                <a:ext cx="48975" cy="35050"/>
              </a:xfrm>
              <a:custGeom>
                <a:rect b="b" l="l" r="r" t="t"/>
                <a:pathLst>
                  <a:path extrusionOk="0" h="1402" w="1959">
                    <a:moveTo>
                      <a:pt x="985" y="0"/>
                    </a:moveTo>
                    <a:cubicBezTo>
                      <a:pt x="935" y="0"/>
                      <a:pt x="882" y="6"/>
                      <a:pt x="828" y="17"/>
                    </a:cubicBezTo>
                    <a:cubicBezTo>
                      <a:pt x="1" y="188"/>
                      <a:pt x="217" y="1401"/>
                      <a:pt x="974" y="1401"/>
                    </a:cubicBezTo>
                    <a:cubicBezTo>
                      <a:pt x="1024" y="1401"/>
                      <a:pt x="1077" y="1396"/>
                      <a:pt x="1131" y="1385"/>
                    </a:cubicBezTo>
                    <a:cubicBezTo>
                      <a:pt x="1958" y="1214"/>
                      <a:pt x="1742" y="0"/>
                      <a:pt x="98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6"/>
              <p:cNvSpPr/>
              <p:nvPr/>
            </p:nvSpPr>
            <p:spPr>
              <a:xfrm>
                <a:off x="-1198850" y="-638125"/>
                <a:ext cx="12200" cy="11675"/>
              </a:xfrm>
              <a:custGeom>
                <a:rect b="b" l="l" r="r" t="t"/>
                <a:pathLst>
                  <a:path extrusionOk="0" h="467" w="488">
                    <a:moveTo>
                      <a:pt x="230" y="0"/>
                    </a:moveTo>
                    <a:cubicBezTo>
                      <a:pt x="215" y="0"/>
                      <a:pt x="199" y="2"/>
                      <a:pt x="183" y="5"/>
                    </a:cubicBezTo>
                    <a:cubicBezTo>
                      <a:pt x="31" y="35"/>
                      <a:pt x="1" y="157"/>
                      <a:pt x="31" y="278"/>
                    </a:cubicBezTo>
                    <a:cubicBezTo>
                      <a:pt x="58" y="384"/>
                      <a:pt x="84" y="467"/>
                      <a:pt x="230" y="467"/>
                    </a:cubicBezTo>
                    <a:cubicBezTo>
                      <a:pt x="252" y="467"/>
                      <a:pt x="277" y="465"/>
                      <a:pt x="305" y="461"/>
                    </a:cubicBezTo>
                    <a:cubicBezTo>
                      <a:pt x="365" y="430"/>
                      <a:pt x="396" y="400"/>
                      <a:pt x="457" y="400"/>
                    </a:cubicBezTo>
                    <a:cubicBezTo>
                      <a:pt x="487" y="339"/>
                      <a:pt x="487" y="278"/>
                      <a:pt x="457" y="187"/>
                    </a:cubicBezTo>
                    <a:cubicBezTo>
                      <a:pt x="430" y="106"/>
                      <a:pt x="354" y="0"/>
                      <a:pt x="23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6"/>
              <p:cNvSpPr/>
              <p:nvPr/>
            </p:nvSpPr>
            <p:spPr>
              <a:xfrm>
                <a:off x="-1554275" y="-296475"/>
                <a:ext cx="47850" cy="35350"/>
              </a:xfrm>
              <a:custGeom>
                <a:rect b="b" l="l" r="r" t="t"/>
                <a:pathLst>
                  <a:path extrusionOk="0" h="1414" w="1914">
                    <a:moveTo>
                      <a:pt x="941" y="0"/>
                    </a:moveTo>
                    <a:cubicBezTo>
                      <a:pt x="890" y="0"/>
                      <a:pt x="838" y="6"/>
                      <a:pt x="783" y="17"/>
                    </a:cubicBezTo>
                    <a:cubicBezTo>
                      <a:pt x="1" y="240"/>
                      <a:pt x="194" y="1414"/>
                      <a:pt x="891" y="1414"/>
                    </a:cubicBezTo>
                    <a:cubicBezTo>
                      <a:pt x="952" y="1414"/>
                      <a:pt x="1018" y="1404"/>
                      <a:pt x="1087" y="1385"/>
                    </a:cubicBezTo>
                    <a:cubicBezTo>
                      <a:pt x="1913" y="1214"/>
                      <a:pt x="1698" y="0"/>
                      <a:pt x="94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6"/>
              <p:cNvSpPr/>
              <p:nvPr/>
            </p:nvSpPr>
            <p:spPr>
              <a:xfrm>
                <a:off x="-1536225" y="-284775"/>
                <a:ext cx="12175" cy="11675"/>
              </a:xfrm>
              <a:custGeom>
                <a:rect b="b" l="l" r="r" t="t"/>
                <a:pathLst>
                  <a:path extrusionOk="0" h="467" w="487">
                    <a:moveTo>
                      <a:pt x="222" y="1"/>
                    </a:moveTo>
                    <a:cubicBezTo>
                      <a:pt x="209" y="1"/>
                      <a:pt x="196" y="2"/>
                      <a:pt x="182" y="5"/>
                    </a:cubicBezTo>
                    <a:cubicBezTo>
                      <a:pt x="30" y="35"/>
                      <a:pt x="0" y="157"/>
                      <a:pt x="30" y="278"/>
                    </a:cubicBezTo>
                    <a:cubicBezTo>
                      <a:pt x="57" y="384"/>
                      <a:pt x="106" y="467"/>
                      <a:pt x="238" y="467"/>
                    </a:cubicBezTo>
                    <a:cubicBezTo>
                      <a:pt x="258" y="467"/>
                      <a:pt x="280" y="465"/>
                      <a:pt x="304" y="461"/>
                    </a:cubicBezTo>
                    <a:cubicBezTo>
                      <a:pt x="365" y="430"/>
                      <a:pt x="426" y="400"/>
                      <a:pt x="456" y="400"/>
                    </a:cubicBezTo>
                    <a:cubicBezTo>
                      <a:pt x="486" y="370"/>
                      <a:pt x="486" y="278"/>
                      <a:pt x="456" y="187"/>
                    </a:cubicBezTo>
                    <a:cubicBezTo>
                      <a:pt x="428" y="132"/>
                      <a:pt x="350" y="1"/>
                      <a:pt x="22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6"/>
              <p:cNvSpPr/>
              <p:nvPr/>
            </p:nvSpPr>
            <p:spPr>
              <a:xfrm>
                <a:off x="-1211675" y="337275"/>
                <a:ext cx="49475" cy="35175"/>
              </a:xfrm>
              <a:custGeom>
                <a:rect b="b" l="l" r="r" t="t"/>
                <a:pathLst>
                  <a:path extrusionOk="0" h="1407" w="1979">
                    <a:moveTo>
                      <a:pt x="1006" y="0"/>
                    </a:moveTo>
                    <a:cubicBezTo>
                      <a:pt x="956" y="0"/>
                      <a:pt x="903" y="5"/>
                      <a:pt x="848" y="17"/>
                    </a:cubicBezTo>
                    <a:cubicBezTo>
                      <a:pt x="0" y="186"/>
                      <a:pt x="230" y="1407"/>
                      <a:pt x="974" y="1407"/>
                    </a:cubicBezTo>
                    <a:cubicBezTo>
                      <a:pt x="1031" y="1407"/>
                      <a:pt x="1090" y="1400"/>
                      <a:pt x="1152" y="1385"/>
                    </a:cubicBezTo>
                    <a:cubicBezTo>
                      <a:pt x="1979" y="1214"/>
                      <a:pt x="1763" y="0"/>
                      <a:pt x="100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6"/>
              <p:cNvSpPr/>
              <p:nvPr/>
            </p:nvSpPr>
            <p:spPr>
              <a:xfrm>
                <a:off x="-1193525" y="348925"/>
                <a:ext cx="12175" cy="11700"/>
              </a:xfrm>
              <a:custGeom>
                <a:rect b="b" l="l" r="r" t="t"/>
                <a:pathLst>
                  <a:path extrusionOk="0" h="468" w="487">
                    <a:moveTo>
                      <a:pt x="279" y="1"/>
                    </a:moveTo>
                    <a:cubicBezTo>
                      <a:pt x="259" y="1"/>
                      <a:pt x="237" y="3"/>
                      <a:pt x="213" y="7"/>
                    </a:cubicBezTo>
                    <a:cubicBezTo>
                      <a:pt x="31" y="37"/>
                      <a:pt x="0" y="159"/>
                      <a:pt x="31" y="280"/>
                    </a:cubicBezTo>
                    <a:cubicBezTo>
                      <a:pt x="85" y="362"/>
                      <a:pt x="115" y="467"/>
                      <a:pt x="251" y="467"/>
                    </a:cubicBezTo>
                    <a:cubicBezTo>
                      <a:pt x="267" y="467"/>
                      <a:pt x="285" y="466"/>
                      <a:pt x="304" y="463"/>
                    </a:cubicBezTo>
                    <a:cubicBezTo>
                      <a:pt x="396" y="432"/>
                      <a:pt x="426" y="371"/>
                      <a:pt x="456" y="371"/>
                    </a:cubicBezTo>
                    <a:cubicBezTo>
                      <a:pt x="487" y="341"/>
                      <a:pt x="487" y="280"/>
                      <a:pt x="456" y="189"/>
                    </a:cubicBezTo>
                    <a:cubicBezTo>
                      <a:pt x="456" y="83"/>
                      <a:pt x="411" y="1"/>
                      <a:pt x="27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6"/>
              <p:cNvSpPr/>
              <p:nvPr/>
            </p:nvSpPr>
            <p:spPr>
              <a:xfrm>
                <a:off x="1698650" y="2695050"/>
                <a:ext cx="48575" cy="35350"/>
              </a:xfrm>
              <a:custGeom>
                <a:rect b="b" l="l" r="r" t="t"/>
                <a:pathLst>
                  <a:path extrusionOk="0" h="1414" w="1943">
                    <a:moveTo>
                      <a:pt x="1001" y="1"/>
                    </a:moveTo>
                    <a:cubicBezTo>
                      <a:pt x="944" y="1"/>
                      <a:pt x="883" y="8"/>
                      <a:pt x="820" y="23"/>
                    </a:cubicBezTo>
                    <a:cubicBezTo>
                      <a:pt x="1" y="193"/>
                      <a:pt x="206" y="1413"/>
                      <a:pt x="947" y="1413"/>
                    </a:cubicBezTo>
                    <a:cubicBezTo>
                      <a:pt x="1003" y="1413"/>
                      <a:pt x="1062" y="1406"/>
                      <a:pt x="1124" y="1391"/>
                    </a:cubicBezTo>
                    <a:cubicBezTo>
                      <a:pt x="1942" y="1194"/>
                      <a:pt x="1739" y="1"/>
                      <a:pt x="100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6"/>
              <p:cNvSpPr/>
              <p:nvPr/>
            </p:nvSpPr>
            <p:spPr>
              <a:xfrm>
                <a:off x="1716875" y="2706625"/>
                <a:ext cx="12175" cy="11925"/>
              </a:xfrm>
              <a:custGeom>
                <a:rect b="b" l="l" r="r" t="t"/>
                <a:pathLst>
                  <a:path extrusionOk="0" h="477" w="487">
                    <a:moveTo>
                      <a:pt x="282" y="0"/>
                    </a:moveTo>
                    <a:cubicBezTo>
                      <a:pt x="254" y="0"/>
                      <a:pt x="221" y="5"/>
                      <a:pt x="182" y="16"/>
                    </a:cubicBezTo>
                    <a:cubicBezTo>
                      <a:pt x="30" y="47"/>
                      <a:pt x="0" y="168"/>
                      <a:pt x="30" y="259"/>
                    </a:cubicBezTo>
                    <a:cubicBezTo>
                      <a:pt x="85" y="368"/>
                      <a:pt x="115" y="477"/>
                      <a:pt x="251" y="477"/>
                    </a:cubicBezTo>
                    <a:cubicBezTo>
                      <a:pt x="267" y="477"/>
                      <a:pt x="285" y="475"/>
                      <a:pt x="304" y="472"/>
                    </a:cubicBezTo>
                    <a:cubicBezTo>
                      <a:pt x="395" y="411"/>
                      <a:pt x="426" y="381"/>
                      <a:pt x="456" y="381"/>
                    </a:cubicBezTo>
                    <a:cubicBezTo>
                      <a:pt x="486" y="351"/>
                      <a:pt x="486" y="259"/>
                      <a:pt x="456" y="199"/>
                    </a:cubicBezTo>
                    <a:cubicBezTo>
                      <a:pt x="431" y="99"/>
                      <a:pt x="406" y="0"/>
                      <a:pt x="28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6"/>
              <p:cNvSpPr/>
              <p:nvPr/>
            </p:nvSpPr>
            <p:spPr>
              <a:xfrm>
                <a:off x="1167350" y="3494600"/>
                <a:ext cx="49675" cy="35050"/>
              </a:xfrm>
              <a:custGeom>
                <a:rect b="b" l="l" r="r" t="t"/>
                <a:pathLst>
                  <a:path extrusionOk="0" h="1402" w="1987">
                    <a:moveTo>
                      <a:pt x="1014" y="1"/>
                    </a:moveTo>
                    <a:cubicBezTo>
                      <a:pt x="964" y="1"/>
                      <a:pt x="911" y="6"/>
                      <a:pt x="856" y="17"/>
                    </a:cubicBezTo>
                    <a:cubicBezTo>
                      <a:pt x="1" y="188"/>
                      <a:pt x="268" y="1402"/>
                      <a:pt x="1007" y="1402"/>
                    </a:cubicBezTo>
                    <a:cubicBezTo>
                      <a:pt x="1056" y="1402"/>
                      <a:pt x="1107" y="1397"/>
                      <a:pt x="1160" y="1385"/>
                    </a:cubicBezTo>
                    <a:cubicBezTo>
                      <a:pt x="1987" y="1214"/>
                      <a:pt x="1771" y="1"/>
                      <a:pt x="101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6"/>
              <p:cNvSpPr/>
              <p:nvPr/>
            </p:nvSpPr>
            <p:spPr>
              <a:xfrm>
                <a:off x="1186450" y="3506300"/>
                <a:ext cx="12200" cy="11700"/>
              </a:xfrm>
              <a:custGeom>
                <a:rect b="b" l="l" r="r" t="t"/>
                <a:pathLst>
                  <a:path extrusionOk="0" h="468" w="488">
                    <a:moveTo>
                      <a:pt x="237" y="1"/>
                    </a:moveTo>
                    <a:cubicBezTo>
                      <a:pt x="220" y="1"/>
                      <a:pt x="203" y="2"/>
                      <a:pt x="183" y="5"/>
                    </a:cubicBezTo>
                    <a:cubicBezTo>
                      <a:pt x="92" y="36"/>
                      <a:pt x="62" y="97"/>
                      <a:pt x="31" y="97"/>
                    </a:cubicBezTo>
                    <a:cubicBezTo>
                      <a:pt x="1" y="127"/>
                      <a:pt x="1" y="188"/>
                      <a:pt x="31" y="279"/>
                    </a:cubicBezTo>
                    <a:cubicBezTo>
                      <a:pt x="58" y="384"/>
                      <a:pt x="84" y="467"/>
                      <a:pt x="230" y="467"/>
                    </a:cubicBezTo>
                    <a:cubicBezTo>
                      <a:pt x="252" y="467"/>
                      <a:pt x="277" y="465"/>
                      <a:pt x="305" y="461"/>
                    </a:cubicBezTo>
                    <a:cubicBezTo>
                      <a:pt x="366" y="431"/>
                      <a:pt x="396" y="400"/>
                      <a:pt x="457" y="400"/>
                    </a:cubicBezTo>
                    <a:cubicBezTo>
                      <a:pt x="487" y="340"/>
                      <a:pt x="487" y="279"/>
                      <a:pt x="457" y="188"/>
                    </a:cubicBezTo>
                    <a:cubicBezTo>
                      <a:pt x="402" y="106"/>
                      <a:pt x="372" y="1"/>
                      <a:pt x="23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6"/>
              <p:cNvSpPr/>
              <p:nvPr/>
            </p:nvSpPr>
            <p:spPr>
              <a:xfrm>
                <a:off x="1245300" y="4110125"/>
                <a:ext cx="48525" cy="35350"/>
              </a:xfrm>
              <a:custGeom>
                <a:rect b="b" l="l" r="r" t="t"/>
                <a:pathLst>
                  <a:path extrusionOk="0" h="1414" w="1941">
                    <a:moveTo>
                      <a:pt x="991" y="0"/>
                    </a:moveTo>
                    <a:cubicBezTo>
                      <a:pt x="942" y="0"/>
                      <a:pt x="891" y="5"/>
                      <a:pt x="838" y="17"/>
                    </a:cubicBezTo>
                    <a:cubicBezTo>
                      <a:pt x="0" y="240"/>
                      <a:pt x="215" y="1413"/>
                      <a:pt x="939" y="1413"/>
                    </a:cubicBezTo>
                    <a:cubicBezTo>
                      <a:pt x="1003" y="1413"/>
                      <a:pt x="1071" y="1404"/>
                      <a:pt x="1142" y="1385"/>
                    </a:cubicBezTo>
                    <a:cubicBezTo>
                      <a:pt x="1940" y="1214"/>
                      <a:pt x="1723" y="0"/>
                      <a:pt x="99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6"/>
              <p:cNvSpPr/>
              <p:nvPr/>
            </p:nvSpPr>
            <p:spPr>
              <a:xfrm>
                <a:off x="1263200" y="4121800"/>
                <a:ext cx="12200" cy="11700"/>
              </a:xfrm>
              <a:custGeom>
                <a:rect b="b" l="l" r="r" t="t"/>
                <a:pathLst>
                  <a:path extrusionOk="0" h="468" w="488">
                    <a:moveTo>
                      <a:pt x="238" y="1"/>
                    </a:moveTo>
                    <a:cubicBezTo>
                      <a:pt x="221" y="1"/>
                      <a:pt x="203" y="2"/>
                      <a:pt x="183" y="6"/>
                    </a:cubicBezTo>
                    <a:cubicBezTo>
                      <a:pt x="31" y="36"/>
                      <a:pt x="1" y="158"/>
                      <a:pt x="31" y="279"/>
                    </a:cubicBezTo>
                    <a:cubicBezTo>
                      <a:pt x="58" y="385"/>
                      <a:pt x="107" y="468"/>
                      <a:pt x="239" y="468"/>
                    </a:cubicBezTo>
                    <a:cubicBezTo>
                      <a:pt x="259" y="468"/>
                      <a:pt x="281" y="466"/>
                      <a:pt x="305" y="462"/>
                    </a:cubicBezTo>
                    <a:cubicBezTo>
                      <a:pt x="366" y="431"/>
                      <a:pt x="426" y="401"/>
                      <a:pt x="457" y="401"/>
                    </a:cubicBezTo>
                    <a:cubicBezTo>
                      <a:pt x="487" y="340"/>
                      <a:pt x="487" y="279"/>
                      <a:pt x="457" y="188"/>
                    </a:cubicBezTo>
                    <a:cubicBezTo>
                      <a:pt x="430" y="107"/>
                      <a:pt x="378" y="1"/>
                      <a:pt x="23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6"/>
              <p:cNvSpPr/>
              <p:nvPr/>
            </p:nvSpPr>
            <p:spPr>
              <a:xfrm>
                <a:off x="416500" y="4683825"/>
                <a:ext cx="48225" cy="35050"/>
              </a:xfrm>
              <a:custGeom>
                <a:rect b="b" l="l" r="r" t="t"/>
                <a:pathLst>
                  <a:path extrusionOk="0" h="1402" w="1929">
                    <a:moveTo>
                      <a:pt x="956" y="1"/>
                    </a:moveTo>
                    <a:cubicBezTo>
                      <a:pt x="906" y="1"/>
                      <a:pt x="853" y="6"/>
                      <a:pt x="798" y="17"/>
                    </a:cubicBezTo>
                    <a:cubicBezTo>
                      <a:pt x="0" y="188"/>
                      <a:pt x="191" y="1402"/>
                      <a:pt x="945" y="1402"/>
                    </a:cubicBezTo>
                    <a:cubicBezTo>
                      <a:pt x="995" y="1402"/>
                      <a:pt x="1047" y="1397"/>
                      <a:pt x="1102" y="1385"/>
                    </a:cubicBezTo>
                    <a:cubicBezTo>
                      <a:pt x="1929" y="1214"/>
                      <a:pt x="1713" y="1"/>
                      <a:pt x="95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6"/>
              <p:cNvSpPr/>
              <p:nvPr/>
            </p:nvSpPr>
            <p:spPr>
              <a:xfrm>
                <a:off x="434925" y="4695525"/>
                <a:ext cx="12175" cy="11700"/>
              </a:xfrm>
              <a:custGeom>
                <a:rect b="b" l="l" r="r" t="t"/>
                <a:pathLst>
                  <a:path extrusionOk="0" h="468" w="487">
                    <a:moveTo>
                      <a:pt x="229" y="1"/>
                    </a:moveTo>
                    <a:cubicBezTo>
                      <a:pt x="215" y="1"/>
                      <a:pt x="199" y="2"/>
                      <a:pt x="183" y="5"/>
                    </a:cubicBezTo>
                    <a:cubicBezTo>
                      <a:pt x="31" y="36"/>
                      <a:pt x="0" y="157"/>
                      <a:pt x="31" y="279"/>
                    </a:cubicBezTo>
                    <a:cubicBezTo>
                      <a:pt x="57" y="385"/>
                      <a:pt x="107" y="467"/>
                      <a:pt x="239" y="467"/>
                    </a:cubicBezTo>
                    <a:cubicBezTo>
                      <a:pt x="259" y="467"/>
                      <a:pt x="280" y="465"/>
                      <a:pt x="304" y="461"/>
                    </a:cubicBezTo>
                    <a:cubicBezTo>
                      <a:pt x="365" y="431"/>
                      <a:pt x="426" y="401"/>
                      <a:pt x="456" y="401"/>
                    </a:cubicBezTo>
                    <a:cubicBezTo>
                      <a:pt x="487" y="340"/>
                      <a:pt x="487" y="279"/>
                      <a:pt x="456" y="188"/>
                    </a:cubicBezTo>
                    <a:cubicBezTo>
                      <a:pt x="429" y="106"/>
                      <a:pt x="354" y="1"/>
                      <a:pt x="22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6"/>
              <p:cNvSpPr/>
              <p:nvPr/>
            </p:nvSpPr>
            <p:spPr>
              <a:xfrm>
                <a:off x="472425" y="3696725"/>
                <a:ext cx="48550" cy="35375"/>
              </a:xfrm>
              <a:custGeom>
                <a:rect b="b" l="l" r="r" t="t"/>
                <a:pathLst>
                  <a:path extrusionOk="0" h="1415" w="1942">
                    <a:moveTo>
                      <a:pt x="968" y="1"/>
                    </a:moveTo>
                    <a:cubicBezTo>
                      <a:pt x="918" y="1"/>
                      <a:pt x="865" y="6"/>
                      <a:pt x="811" y="18"/>
                    </a:cubicBezTo>
                    <a:cubicBezTo>
                      <a:pt x="1" y="241"/>
                      <a:pt x="192" y="1414"/>
                      <a:pt x="912" y="1414"/>
                    </a:cubicBezTo>
                    <a:cubicBezTo>
                      <a:pt x="975" y="1414"/>
                      <a:pt x="1043" y="1405"/>
                      <a:pt x="1115" y="1385"/>
                    </a:cubicBezTo>
                    <a:cubicBezTo>
                      <a:pt x="1941" y="1214"/>
                      <a:pt x="1725" y="1"/>
                      <a:pt x="96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6"/>
              <p:cNvSpPr/>
              <p:nvPr/>
            </p:nvSpPr>
            <p:spPr>
              <a:xfrm>
                <a:off x="491150" y="3709675"/>
                <a:ext cx="12200" cy="11925"/>
              </a:xfrm>
              <a:custGeom>
                <a:rect b="b" l="l" r="r" t="t"/>
                <a:pathLst>
                  <a:path extrusionOk="0" h="477" w="488">
                    <a:moveTo>
                      <a:pt x="258" y="0"/>
                    </a:moveTo>
                    <a:cubicBezTo>
                      <a:pt x="236" y="0"/>
                      <a:pt x="211" y="5"/>
                      <a:pt x="183" y="16"/>
                    </a:cubicBezTo>
                    <a:cubicBezTo>
                      <a:pt x="31" y="47"/>
                      <a:pt x="1" y="168"/>
                      <a:pt x="31" y="260"/>
                    </a:cubicBezTo>
                    <a:cubicBezTo>
                      <a:pt x="58" y="368"/>
                      <a:pt x="86" y="477"/>
                      <a:pt x="243" y="477"/>
                    </a:cubicBezTo>
                    <a:cubicBezTo>
                      <a:pt x="262" y="477"/>
                      <a:pt x="282" y="475"/>
                      <a:pt x="305" y="472"/>
                    </a:cubicBezTo>
                    <a:cubicBezTo>
                      <a:pt x="457" y="411"/>
                      <a:pt x="487" y="320"/>
                      <a:pt x="457" y="199"/>
                    </a:cubicBezTo>
                    <a:cubicBezTo>
                      <a:pt x="407" y="99"/>
                      <a:pt x="357" y="0"/>
                      <a:pt x="25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6"/>
              <p:cNvSpPr/>
              <p:nvPr/>
            </p:nvSpPr>
            <p:spPr>
              <a:xfrm>
                <a:off x="2548800" y="1391850"/>
                <a:ext cx="48025" cy="35200"/>
              </a:xfrm>
              <a:custGeom>
                <a:rect b="b" l="l" r="r" t="t"/>
                <a:pathLst>
                  <a:path extrusionOk="0" h="1408" w="1921">
                    <a:moveTo>
                      <a:pt x="1002" y="0"/>
                    </a:moveTo>
                    <a:cubicBezTo>
                      <a:pt x="946" y="0"/>
                      <a:pt x="888" y="8"/>
                      <a:pt x="827" y="23"/>
                    </a:cubicBezTo>
                    <a:cubicBezTo>
                      <a:pt x="0" y="194"/>
                      <a:pt x="216" y="1407"/>
                      <a:pt x="973" y="1407"/>
                    </a:cubicBezTo>
                    <a:cubicBezTo>
                      <a:pt x="1023" y="1407"/>
                      <a:pt x="1076" y="1402"/>
                      <a:pt x="1131" y="1391"/>
                    </a:cubicBezTo>
                    <a:cubicBezTo>
                      <a:pt x="1921" y="1193"/>
                      <a:pt x="1716" y="0"/>
                      <a:pt x="100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6"/>
              <p:cNvSpPr/>
              <p:nvPr/>
            </p:nvSpPr>
            <p:spPr>
              <a:xfrm>
                <a:off x="2567175" y="1403400"/>
                <a:ext cx="12200" cy="11950"/>
              </a:xfrm>
              <a:custGeom>
                <a:rect b="b" l="l" r="r" t="t"/>
                <a:pathLst>
                  <a:path extrusionOk="0" h="478" w="488">
                    <a:moveTo>
                      <a:pt x="261" y="1"/>
                    </a:moveTo>
                    <a:cubicBezTo>
                      <a:pt x="237" y="1"/>
                      <a:pt x="211" y="6"/>
                      <a:pt x="183" y="17"/>
                    </a:cubicBezTo>
                    <a:cubicBezTo>
                      <a:pt x="31" y="47"/>
                      <a:pt x="1" y="169"/>
                      <a:pt x="31" y="260"/>
                    </a:cubicBezTo>
                    <a:cubicBezTo>
                      <a:pt x="58" y="369"/>
                      <a:pt x="110" y="477"/>
                      <a:pt x="251" y="477"/>
                    </a:cubicBezTo>
                    <a:cubicBezTo>
                      <a:pt x="268" y="477"/>
                      <a:pt x="286" y="476"/>
                      <a:pt x="305" y="473"/>
                    </a:cubicBezTo>
                    <a:cubicBezTo>
                      <a:pt x="457" y="412"/>
                      <a:pt x="487" y="321"/>
                      <a:pt x="457" y="199"/>
                    </a:cubicBezTo>
                    <a:cubicBezTo>
                      <a:pt x="432" y="100"/>
                      <a:pt x="367" y="1"/>
                      <a:pt x="26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6"/>
              <p:cNvSpPr/>
              <p:nvPr/>
            </p:nvSpPr>
            <p:spPr>
              <a:xfrm>
                <a:off x="-546600" y="-75350"/>
                <a:ext cx="47825" cy="35350"/>
              </a:xfrm>
              <a:custGeom>
                <a:rect b="b" l="l" r="r" t="t"/>
                <a:pathLst>
                  <a:path extrusionOk="0" h="1414" w="1913">
                    <a:moveTo>
                      <a:pt x="963" y="0"/>
                    </a:moveTo>
                    <a:cubicBezTo>
                      <a:pt x="915" y="0"/>
                      <a:pt x="864" y="6"/>
                      <a:pt x="811" y="17"/>
                    </a:cubicBezTo>
                    <a:cubicBezTo>
                      <a:pt x="1" y="240"/>
                      <a:pt x="192" y="1414"/>
                      <a:pt x="912" y="1414"/>
                    </a:cubicBezTo>
                    <a:cubicBezTo>
                      <a:pt x="976" y="1414"/>
                      <a:pt x="1043" y="1404"/>
                      <a:pt x="1115" y="1385"/>
                    </a:cubicBezTo>
                    <a:cubicBezTo>
                      <a:pt x="1913" y="1214"/>
                      <a:pt x="1695" y="0"/>
                      <a:pt x="96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6"/>
              <p:cNvSpPr/>
              <p:nvPr/>
            </p:nvSpPr>
            <p:spPr>
              <a:xfrm>
                <a:off x="-528625" y="-63650"/>
                <a:ext cx="12200" cy="11950"/>
              </a:xfrm>
              <a:custGeom>
                <a:rect b="b" l="l" r="r" t="t"/>
                <a:pathLst>
                  <a:path extrusionOk="0" h="478" w="488">
                    <a:moveTo>
                      <a:pt x="229" y="0"/>
                    </a:moveTo>
                    <a:cubicBezTo>
                      <a:pt x="215" y="0"/>
                      <a:pt x="199" y="2"/>
                      <a:pt x="183" y="5"/>
                    </a:cubicBezTo>
                    <a:cubicBezTo>
                      <a:pt x="31" y="66"/>
                      <a:pt x="1" y="157"/>
                      <a:pt x="31" y="278"/>
                    </a:cubicBezTo>
                    <a:cubicBezTo>
                      <a:pt x="81" y="378"/>
                      <a:pt x="110" y="477"/>
                      <a:pt x="219" y="477"/>
                    </a:cubicBezTo>
                    <a:cubicBezTo>
                      <a:pt x="243" y="477"/>
                      <a:pt x="271" y="472"/>
                      <a:pt x="305" y="461"/>
                    </a:cubicBezTo>
                    <a:cubicBezTo>
                      <a:pt x="396" y="430"/>
                      <a:pt x="426" y="400"/>
                      <a:pt x="457" y="400"/>
                    </a:cubicBezTo>
                    <a:cubicBezTo>
                      <a:pt x="487" y="370"/>
                      <a:pt x="487" y="278"/>
                      <a:pt x="457" y="218"/>
                    </a:cubicBezTo>
                    <a:cubicBezTo>
                      <a:pt x="429" y="109"/>
                      <a:pt x="354" y="0"/>
                      <a:pt x="22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16" name="Shape 1316"/>
        <p:cNvGrpSpPr/>
        <p:nvPr/>
      </p:nvGrpSpPr>
      <p:grpSpPr>
        <a:xfrm>
          <a:off x="0" y="0"/>
          <a:ext cx="0" cy="0"/>
          <a:chOff x="0" y="0"/>
          <a:chExt cx="0" cy="0"/>
        </a:xfrm>
      </p:grpSpPr>
      <p:grpSp>
        <p:nvGrpSpPr>
          <p:cNvPr id="1317" name="Google Shape;1317;p7"/>
          <p:cNvGrpSpPr/>
          <p:nvPr/>
        </p:nvGrpSpPr>
        <p:grpSpPr>
          <a:xfrm rot="-778054">
            <a:off x="3248929" y="772075"/>
            <a:ext cx="7706697" cy="7263245"/>
            <a:chOff x="2905900" y="1175475"/>
            <a:chExt cx="7706675" cy="7263225"/>
          </a:xfrm>
        </p:grpSpPr>
        <p:sp>
          <p:nvSpPr>
            <p:cNvPr id="1318" name="Google Shape;1318;p7"/>
            <p:cNvSpPr/>
            <p:nvPr/>
          </p:nvSpPr>
          <p:spPr>
            <a:xfrm>
              <a:off x="2928900" y="2844350"/>
              <a:ext cx="6739500" cy="5594350"/>
            </a:xfrm>
            <a:custGeom>
              <a:rect b="b" l="l" r="r" t="t"/>
              <a:pathLst>
                <a:path extrusionOk="0" h="223774" w="269580">
                  <a:moveTo>
                    <a:pt x="174016" y="46210"/>
                  </a:moveTo>
                  <a:lnTo>
                    <a:pt x="216965" y="64022"/>
                  </a:lnTo>
                  <a:lnTo>
                    <a:pt x="161979" y="65268"/>
                  </a:lnTo>
                  <a:lnTo>
                    <a:pt x="174016" y="46210"/>
                  </a:lnTo>
                  <a:close/>
                  <a:moveTo>
                    <a:pt x="106172" y="18003"/>
                  </a:moveTo>
                  <a:lnTo>
                    <a:pt x="173681" y="46058"/>
                  </a:lnTo>
                  <a:lnTo>
                    <a:pt x="161523" y="65298"/>
                  </a:lnTo>
                  <a:lnTo>
                    <a:pt x="158970" y="65359"/>
                  </a:lnTo>
                  <a:lnTo>
                    <a:pt x="106172" y="18003"/>
                  </a:lnTo>
                  <a:close/>
                  <a:moveTo>
                    <a:pt x="105777" y="18185"/>
                  </a:moveTo>
                  <a:lnTo>
                    <a:pt x="158362" y="65359"/>
                  </a:lnTo>
                  <a:lnTo>
                    <a:pt x="117875" y="66271"/>
                  </a:lnTo>
                  <a:lnTo>
                    <a:pt x="105777" y="18185"/>
                  </a:lnTo>
                  <a:close/>
                  <a:moveTo>
                    <a:pt x="161249" y="65694"/>
                  </a:moveTo>
                  <a:lnTo>
                    <a:pt x="160581" y="66788"/>
                  </a:lnTo>
                  <a:lnTo>
                    <a:pt x="159395" y="65724"/>
                  </a:lnTo>
                  <a:lnTo>
                    <a:pt x="161249" y="65694"/>
                  </a:lnTo>
                  <a:close/>
                  <a:moveTo>
                    <a:pt x="105291" y="18003"/>
                  </a:moveTo>
                  <a:lnTo>
                    <a:pt x="117449" y="66302"/>
                  </a:lnTo>
                  <a:lnTo>
                    <a:pt x="91127" y="66909"/>
                  </a:lnTo>
                  <a:lnTo>
                    <a:pt x="105291" y="18003"/>
                  </a:lnTo>
                  <a:close/>
                  <a:moveTo>
                    <a:pt x="92312" y="48915"/>
                  </a:moveTo>
                  <a:lnTo>
                    <a:pt x="90671" y="66940"/>
                  </a:lnTo>
                  <a:cubicBezTo>
                    <a:pt x="90671" y="67061"/>
                    <a:pt x="90731" y="67153"/>
                    <a:pt x="90823" y="67183"/>
                  </a:cubicBezTo>
                  <a:lnTo>
                    <a:pt x="90853" y="67183"/>
                  </a:lnTo>
                  <a:lnTo>
                    <a:pt x="92525" y="76302"/>
                  </a:lnTo>
                  <a:lnTo>
                    <a:pt x="65868" y="72107"/>
                  </a:lnTo>
                  <a:lnTo>
                    <a:pt x="92312" y="48915"/>
                  </a:lnTo>
                  <a:close/>
                  <a:moveTo>
                    <a:pt x="117571" y="66697"/>
                  </a:moveTo>
                  <a:lnTo>
                    <a:pt x="121097" y="80770"/>
                  </a:lnTo>
                  <a:lnTo>
                    <a:pt x="92981" y="76362"/>
                  </a:lnTo>
                  <a:lnTo>
                    <a:pt x="91309" y="67305"/>
                  </a:lnTo>
                  <a:lnTo>
                    <a:pt x="117571" y="66697"/>
                  </a:lnTo>
                  <a:close/>
                  <a:moveTo>
                    <a:pt x="35411" y="44204"/>
                  </a:moveTo>
                  <a:lnTo>
                    <a:pt x="65047" y="71955"/>
                  </a:lnTo>
                  <a:lnTo>
                    <a:pt x="11855" y="84812"/>
                  </a:lnTo>
                  <a:lnTo>
                    <a:pt x="11855" y="84812"/>
                  </a:lnTo>
                  <a:lnTo>
                    <a:pt x="35411" y="44204"/>
                  </a:lnTo>
                  <a:close/>
                  <a:moveTo>
                    <a:pt x="66932" y="72685"/>
                  </a:moveTo>
                  <a:lnTo>
                    <a:pt x="92677" y="76727"/>
                  </a:lnTo>
                  <a:lnTo>
                    <a:pt x="94592" y="87244"/>
                  </a:lnTo>
                  <a:lnTo>
                    <a:pt x="66932" y="72685"/>
                  </a:lnTo>
                  <a:close/>
                  <a:moveTo>
                    <a:pt x="65503" y="72381"/>
                  </a:moveTo>
                  <a:lnTo>
                    <a:pt x="65625" y="72502"/>
                  </a:lnTo>
                  <a:lnTo>
                    <a:pt x="94196" y="87518"/>
                  </a:lnTo>
                  <a:lnTo>
                    <a:pt x="44682" y="80861"/>
                  </a:lnTo>
                  <a:lnTo>
                    <a:pt x="65503" y="72381"/>
                  </a:lnTo>
                  <a:close/>
                  <a:moveTo>
                    <a:pt x="93011" y="76818"/>
                  </a:moveTo>
                  <a:lnTo>
                    <a:pt x="120124" y="81043"/>
                  </a:lnTo>
                  <a:lnTo>
                    <a:pt x="94987" y="87518"/>
                  </a:lnTo>
                  <a:lnTo>
                    <a:pt x="93011" y="76818"/>
                  </a:lnTo>
                  <a:close/>
                  <a:moveTo>
                    <a:pt x="45047" y="81317"/>
                  </a:moveTo>
                  <a:lnTo>
                    <a:pt x="93984" y="87882"/>
                  </a:lnTo>
                  <a:lnTo>
                    <a:pt x="70062" y="96788"/>
                  </a:lnTo>
                  <a:cubicBezTo>
                    <a:pt x="70062" y="96728"/>
                    <a:pt x="70032" y="96667"/>
                    <a:pt x="69971" y="96636"/>
                  </a:cubicBezTo>
                  <a:lnTo>
                    <a:pt x="45047" y="81317"/>
                  </a:lnTo>
                  <a:close/>
                  <a:moveTo>
                    <a:pt x="160702" y="67396"/>
                  </a:moveTo>
                  <a:lnTo>
                    <a:pt x="177116" y="82198"/>
                  </a:lnTo>
                  <a:lnTo>
                    <a:pt x="141614" y="97579"/>
                  </a:lnTo>
                  <a:lnTo>
                    <a:pt x="160702" y="67396"/>
                  </a:lnTo>
                  <a:close/>
                  <a:moveTo>
                    <a:pt x="120580" y="81347"/>
                  </a:moveTo>
                  <a:lnTo>
                    <a:pt x="104379" y="102168"/>
                  </a:lnTo>
                  <a:lnTo>
                    <a:pt x="95230" y="87852"/>
                  </a:lnTo>
                  <a:lnTo>
                    <a:pt x="120580" y="81347"/>
                  </a:lnTo>
                  <a:close/>
                  <a:moveTo>
                    <a:pt x="94835" y="88004"/>
                  </a:moveTo>
                  <a:lnTo>
                    <a:pt x="104105" y="102503"/>
                  </a:lnTo>
                  <a:lnTo>
                    <a:pt x="103619" y="103171"/>
                  </a:lnTo>
                  <a:lnTo>
                    <a:pt x="70883" y="96940"/>
                  </a:lnTo>
                  <a:lnTo>
                    <a:pt x="94835" y="88004"/>
                  </a:lnTo>
                  <a:close/>
                  <a:moveTo>
                    <a:pt x="104349" y="102898"/>
                  </a:moveTo>
                  <a:lnTo>
                    <a:pt x="104653" y="103354"/>
                  </a:lnTo>
                  <a:lnTo>
                    <a:pt x="104075" y="103232"/>
                  </a:lnTo>
                  <a:lnTo>
                    <a:pt x="104349" y="102898"/>
                  </a:lnTo>
                  <a:close/>
                  <a:moveTo>
                    <a:pt x="158818" y="65815"/>
                  </a:moveTo>
                  <a:lnTo>
                    <a:pt x="160338" y="67183"/>
                  </a:lnTo>
                  <a:lnTo>
                    <a:pt x="140884" y="97913"/>
                  </a:lnTo>
                  <a:cubicBezTo>
                    <a:pt x="140854" y="98004"/>
                    <a:pt x="140854" y="98095"/>
                    <a:pt x="140884" y="98156"/>
                  </a:cubicBezTo>
                  <a:lnTo>
                    <a:pt x="140945" y="98186"/>
                  </a:lnTo>
                  <a:lnTo>
                    <a:pt x="140854" y="98186"/>
                  </a:lnTo>
                  <a:lnTo>
                    <a:pt x="110428" y="104448"/>
                  </a:lnTo>
                  <a:lnTo>
                    <a:pt x="105169" y="103445"/>
                  </a:lnTo>
                  <a:lnTo>
                    <a:pt x="104622" y="102533"/>
                  </a:lnTo>
                  <a:lnTo>
                    <a:pt x="121218" y="81195"/>
                  </a:lnTo>
                  <a:lnTo>
                    <a:pt x="121401" y="81165"/>
                  </a:lnTo>
                  <a:cubicBezTo>
                    <a:pt x="121522" y="81104"/>
                    <a:pt x="121583" y="81013"/>
                    <a:pt x="121553" y="80922"/>
                  </a:cubicBezTo>
                  <a:lnTo>
                    <a:pt x="117996" y="66727"/>
                  </a:lnTo>
                  <a:lnTo>
                    <a:pt x="158818" y="65815"/>
                  </a:lnTo>
                  <a:close/>
                  <a:moveTo>
                    <a:pt x="105473" y="103931"/>
                  </a:moveTo>
                  <a:lnTo>
                    <a:pt x="109394" y="104691"/>
                  </a:lnTo>
                  <a:lnTo>
                    <a:pt x="106355" y="105299"/>
                  </a:lnTo>
                  <a:lnTo>
                    <a:pt x="105473" y="103931"/>
                  </a:lnTo>
                  <a:close/>
                  <a:moveTo>
                    <a:pt x="103771" y="103567"/>
                  </a:moveTo>
                  <a:lnTo>
                    <a:pt x="104926" y="103810"/>
                  </a:lnTo>
                  <a:lnTo>
                    <a:pt x="105899" y="105360"/>
                  </a:lnTo>
                  <a:lnTo>
                    <a:pt x="101735" y="106241"/>
                  </a:lnTo>
                  <a:lnTo>
                    <a:pt x="103771" y="103567"/>
                  </a:lnTo>
                  <a:close/>
                  <a:moveTo>
                    <a:pt x="218029" y="64903"/>
                  </a:moveTo>
                  <a:lnTo>
                    <a:pt x="209244" y="110466"/>
                  </a:lnTo>
                  <a:lnTo>
                    <a:pt x="209214" y="110406"/>
                  </a:lnTo>
                  <a:lnTo>
                    <a:pt x="177876" y="82290"/>
                  </a:lnTo>
                  <a:lnTo>
                    <a:pt x="218029" y="64903"/>
                  </a:lnTo>
                  <a:close/>
                  <a:moveTo>
                    <a:pt x="140854" y="98551"/>
                  </a:moveTo>
                  <a:lnTo>
                    <a:pt x="154532" y="112837"/>
                  </a:lnTo>
                  <a:lnTo>
                    <a:pt x="154532" y="112837"/>
                  </a:lnTo>
                  <a:lnTo>
                    <a:pt x="111461" y="104630"/>
                  </a:lnTo>
                  <a:lnTo>
                    <a:pt x="140854" y="98551"/>
                  </a:lnTo>
                  <a:close/>
                  <a:moveTo>
                    <a:pt x="69971" y="97092"/>
                  </a:moveTo>
                  <a:cubicBezTo>
                    <a:pt x="70001" y="97123"/>
                    <a:pt x="70032" y="97153"/>
                    <a:pt x="70093" y="97183"/>
                  </a:cubicBezTo>
                  <a:lnTo>
                    <a:pt x="103346" y="103536"/>
                  </a:lnTo>
                  <a:lnTo>
                    <a:pt x="101127" y="106393"/>
                  </a:lnTo>
                  <a:lnTo>
                    <a:pt x="59089" y="115056"/>
                  </a:lnTo>
                  <a:lnTo>
                    <a:pt x="69971" y="97092"/>
                  </a:lnTo>
                  <a:close/>
                  <a:moveTo>
                    <a:pt x="100701" y="106880"/>
                  </a:moveTo>
                  <a:lnTo>
                    <a:pt x="86294" y="125421"/>
                  </a:lnTo>
                  <a:lnTo>
                    <a:pt x="59667" y="115360"/>
                  </a:lnTo>
                  <a:lnTo>
                    <a:pt x="100701" y="106880"/>
                  </a:lnTo>
                  <a:close/>
                  <a:moveTo>
                    <a:pt x="63466" y="72745"/>
                  </a:moveTo>
                  <a:lnTo>
                    <a:pt x="43922" y="80709"/>
                  </a:lnTo>
                  <a:cubicBezTo>
                    <a:pt x="43922" y="80739"/>
                    <a:pt x="43922" y="80739"/>
                    <a:pt x="43892" y="80739"/>
                  </a:cubicBezTo>
                  <a:lnTo>
                    <a:pt x="43740" y="80709"/>
                  </a:lnTo>
                  <a:cubicBezTo>
                    <a:pt x="43618" y="80709"/>
                    <a:pt x="43557" y="80739"/>
                    <a:pt x="43527" y="80861"/>
                  </a:cubicBezTo>
                  <a:lnTo>
                    <a:pt x="30791" y="127397"/>
                  </a:lnTo>
                  <a:lnTo>
                    <a:pt x="12098" y="85177"/>
                  </a:lnTo>
                  <a:lnTo>
                    <a:pt x="63466" y="72745"/>
                  </a:lnTo>
                  <a:close/>
                  <a:moveTo>
                    <a:pt x="110428" y="104874"/>
                  </a:moveTo>
                  <a:lnTo>
                    <a:pt x="154866" y="113323"/>
                  </a:lnTo>
                  <a:lnTo>
                    <a:pt x="147997" y="133689"/>
                  </a:lnTo>
                  <a:lnTo>
                    <a:pt x="119486" y="125907"/>
                  </a:lnTo>
                  <a:lnTo>
                    <a:pt x="119455" y="125877"/>
                  </a:lnTo>
                  <a:lnTo>
                    <a:pt x="106568" y="105664"/>
                  </a:lnTo>
                  <a:lnTo>
                    <a:pt x="110428" y="104874"/>
                  </a:lnTo>
                  <a:close/>
                  <a:moveTo>
                    <a:pt x="106172" y="105725"/>
                  </a:moveTo>
                  <a:lnTo>
                    <a:pt x="119060" y="125907"/>
                  </a:lnTo>
                  <a:lnTo>
                    <a:pt x="96719" y="139707"/>
                  </a:lnTo>
                  <a:lnTo>
                    <a:pt x="86689" y="125603"/>
                  </a:lnTo>
                  <a:lnTo>
                    <a:pt x="101339" y="106728"/>
                  </a:lnTo>
                  <a:lnTo>
                    <a:pt x="106172" y="105725"/>
                  </a:lnTo>
                  <a:close/>
                  <a:moveTo>
                    <a:pt x="191736" y="110041"/>
                  </a:moveTo>
                  <a:lnTo>
                    <a:pt x="209062" y="110770"/>
                  </a:lnTo>
                  <a:lnTo>
                    <a:pt x="181523" y="141379"/>
                  </a:lnTo>
                  <a:lnTo>
                    <a:pt x="191736" y="110041"/>
                  </a:lnTo>
                  <a:close/>
                  <a:moveTo>
                    <a:pt x="177481" y="82533"/>
                  </a:moveTo>
                  <a:lnTo>
                    <a:pt x="208515" y="110345"/>
                  </a:lnTo>
                  <a:lnTo>
                    <a:pt x="191584" y="109615"/>
                  </a:lnTo>
                  <a:cubicBezTo>
                    <a:pt x="191493" y="109615"/>
                    <a:pt x="191402" y="109646"/>
                    <a:pt x="191402" y="109767"/>
                  </a:cubicBezTo>
                  <a:lnTo>
                    <a:pt x="180824" y="142138"/>
                  </a:lnTo>
                  <a:lnTo>
                    <a:pt x="180642" y="142382"/>
                  </a:lnTo>
                  <a:lnTo>
                    <a:pt x="155413" y="113111"/>
                  </a:lnTo>
                  <a:cubicBezTo>
                    <a:pt x="155383" y="113080"/>
                    <a:pt x="155322" y="113080"/>
                    <a:pt x="155292" y="113050"/>
                  </a:cubicBezTo>
                  <a:lnTo>
                    <a:pt x="155231" y="113050"/>
                  </a:lnTo>
                  <a:lnTo>
                    <a:pt x="141097" y="98247"/>
                  </a:lnTo>
                  <a:lnTo>
                    <a:pt x="141188" y="98247"/>
                  </a:lnTo>
                  <a:lnTo>
                    <a:pt x="177481" y="82533"/>
                  </a:lnTo>
                  <a:close/>
                  <a:moveTo>
                    <a:pt x="155261" y="113506"/>
                  </a:moveTo>
                  <a:lnTo>
                    <a:pt x="180308" y="142564"/>
                  </a:lnTo>
                  <a:lnTo>
                    <a:pt x="148392" y="133810"/>
                  </a:lnTo>
                  <a:lnTo>
                    <a:pt x="155261" y="113506"/>
                  </a:lnTo>
                  <a:close/>
                  <a:moveTo>
                    <a:pt x="58785" y="115390"/>
                  </a:moveTo>
                  <a:cubicBezTo>
                    <a:pt x="58816" y="115421"/>
                    <a:pt x="58877" y="115482"/>
                    <a:pt x="58907" y="115482"/>
                  </a:cubicBezTo>
                  <a:lnTo>
                    <a:pt x="86081" y="125755"/>
                  </a:lnTo>
                  <a:lnTo>
                    <a:pt x="49454" y="173902"/>
                  </a:lnTo>
                  <a:lnTo>
                    <a:pt x="31551" y="128552"/>
                  </a:lnTo>
                  <a:lnTo>
                    <a:pt x="58785" y="115390"/>
                  </a:lnTo>
                  <a:close/>
                  <a:moveTo>
                    <a:pt x="96172" y="140831"/>
                  </a:moveTo>
                  <a:lnTo>
                    <a:pt x="92494" y="177093"/>
                  </a:lnTo>
                  <a:lnTo>
                    <a:pt x="50244" y="174358"/>
                  </a:lnTo>
                  <a:lnTo>
                    <a:pt x="96172" y="140831"/>
                  </a:lnTo>
                  <a:close/>
                  <a:moveTo>
                    <a:pt x="86415" y="125907"/>
                  </a:moveTo>
                  <a:lnTo>
                    <a:pt x="96446" y="140041"/>
                  </a:lnTo>
                  <a:lnTo>
                    <a:pt x="96476" y="140102"/>
                  </a:lnTo>
                  <a:cubicBezTo>
                    <a:pt x="96530" y="140138"/>
                    <a:pt x="96573" y="140152"/>
                    <a:pt x="96623" y="140152"/>
                  </a:cubicBezTo>
                  <a:cubicBezTo>
                    <a:pt x="96659" y="140152"/>
                    <a:pt x="96699" y="140145"/>
                    <a:pt x="96750" y="140132"/>
                  </a:cubicBezTo>
                  <a:lnTo>
                    <a:pt x="119151" y="126302"/>
                  </a:lnTo>
                  <a:lnTo>
                    <a:pt x="95291" y="177337"/>
                  </a:lnTo>
                  <a:lnTo>
                    <a:pt x="92859" y="177185"/>
                  </a:lnTo>
                  <a:lnTo>
                    <a:pt x="96598" y="140467"/>
                  </a:lnTo>
                  <a:cubicBezTo>
                    <a:pt x="96598" y="140406"/>
                    <a:pt x="96567" y="140315"/>
                    <a:pt x="96476" y="140284"/>
                  </a:cubicBezTo>
                  <a:cubicBezTo>
                    <a:pt x="96446" y="140269"/>
                    <a:pt x="96408" y="140262"/>
                    <a:pt x="96370" y="140262"/>
                  </a:cubicBezTo>
                  <a:cubicBezTo>
                    <a:pt x="96332" y="140262"/>
                    <a:pt x="96294" y="140269"/>
                    <a:pt x="96263" y="140284"/>
                  </a:cubicBezTo>
                  <a:lnTo>
                    <a:pt x="49606" y="174327"/>
                  </a:lnTo>
                  <a:lnTo>
                    <a:pt x="86415" y="125907"/>
                  </a:lnTo>
                  <a:close/>
                  <a:moveTo>
                    <a:pt x="119577" y="126333"/>
                  </a:moveTo>
                  <a:lnTo>
                    <a:pt x="147845" y="134084"/>
                  </a:lnTo>
                  <a:lnTo>
                    <a:pt x="135413" y="170893"/>
                  </a:lnTo>
                  <a:lnTo>
                    <a:pt x="95716" y="177397"/>
                  </a:lnTo>
                  <a:lnTo>
                    <a:pt x="119577" y="126333"/>
                  </a:lnTo>
                  <a:close/>
                  <a:moveTo>
                    <a:pt x="92829" y="177549"/>
                  </a:moveTo>
                  <a:lnTo>
                    <a:pt x="95412" y="177701"/>
                  </a:lnTo>
                  <a:cubicBezTo>
                    <a:pt x="95443" y="177701"/>
                    <a:pt x="95534" y="177701"/>
                    <a:pt x="95564" y="177671"/>
                  </a:cubicBezTo>
                  <a:cubicBezTo>
                    <a:pt x="95564" y="177701"/>
                    <a:pt x="95595" y="177732"/>
                    <a:pt x="95655" y="177762"/>
                  </a:cubicBezTo>
                  <a:lnTo>
                    <a:pt x="121127" y="192899"/>
                  </a:lnTo>
                  <a:lnTo>
                    <a:pt x="88239" y="223021"/>
                  </a:lnTo>
                  <a:lnTo>
                    <a:pt x="92829" y="177549"/>
                  </a:lnTo>
                  <a:close/>
                  <a:moveTo>
                    <a:pt x="222863" y="1"/>
                  </a:moveTo>
                  <a:cubicBezTo>
                    <a:pt x="222780" y="1"/>
                    <a:pt x="222735" y="55"/>
                    <a:pt x="222710" y="130"/>
                  </a:cubicBezTo>
                  <a:lnTo>
                    <a:pt x="209366" y="33900"/>
                  </a:lnTo>
                  <a:lnTo>
                    <a:pt x="183803" y="30252"/>
                  </a:lnTo>
                  <a:cubicBezTo>
                    <a:pt x="183712" y="30252"/>
                    <a:pt x="183651" y="30283"/>
                    <a:pt x="183590" y="30313"/>
                  </a:cubicBezTo>
                  <a:lnTo>
                    <a:pt x="173924" y="45724"/>
                  </a:lnTo>
                  <a:lnTo>
                    <a:pt x="105382" y="17243"/>
                  </a:lnTo>
                  <a:cubicBezTo>
                    <a:pt x="105342" y="17243"/>
                    <a:pt x="105301" y="17230"/>
                    <a:pt x="105270" y="17230"/>
                  </a:cubicBezTo>
                  <a:cubicBezTo>
                    <a:pt x="105254" y="17230"/>
                    <a:pt x="105240" y="17233"/>
                    <a:pt x="105230" y="17243"/>
                  </a:cubicBezTo>
                  <a:lnTo>
                    <a:pt x="105109" y="17365"/>
                  </a:lnTo>
                  <a:lnTo>
                    <a:pt x="91309" y="64934"/>
                  </a:lnTo>
                  <a:lnTo>
                    <a:pt x="92798" y="48459"/>
                  </a:lnTo>
                  <a:cubicBezTo>
                    <a:pt x="92798" y="48368"/>
                    <a:pt x="92768" y="48307"/>
                    <a:pt x="92677" y="48247"/>
                  </a:cubicBezTo>
                  <a:cubicBezTo>
                    <a:pt x="92654" y="48235"/>
                    <a:pt x="92628" y="48228"/>
                    <a:pt x="92601" y="48228"/>
                  </a:cubicBezTo>
                  <a:cubicBezTo>
                    <a:pt x="92553" y="48228"/>
                    <a:pt x="92502" y="48250"/>
                    <a:pt x="92464" y="48307"/>
                  </a:cubicBezTo>
                  <a:lnTo>
                    <a:pt x="65625" y="71864"/>
                  </a:lnTo>
                  <a:lnTo>
                    <a:pt x="65564" y="71894"/>
                  </a:lnTo>
                  <a:lnTo>
                    <a:pt x="35533" y="43748"/>
                  </a:lnTo>
                  <a:cubicBezTo>
                    <a:pt x="35511" y="43704"/>
                    <a:pt x="35456" y="43675"/>
                    <a:pt x="35416" y="43675"/>
                  </a:cubicBezTo>
                  <a:cubicBezTo>
                    <a:pt x="35401" y="43675"/>
                    <a:pt x="35389" y="43679"/>
                    <a:pt x="35381" y="43687"/>
                  </a:cubicBezTo>
                  <a:cubicBezTo>
                    <a:pt x="35320" y="43687"/>
                    <a:pt x="35259" y="43748"/>
                    <a:pt x="35229" y="43809"/>
                  </a:cubicBezTo>
                  <a:lnTo>
                    <a:pt x="11672" y="84478"/>
                  </a:lnTo>
                  <a:lnTo>
                    <a:pt x="395" y="67365"/>
                  </a:lnTo>
                  <a:cubicBezTo>
                    <a:pt x="374" y="67322"/>
                    <a:pt x="307" y="67279"/>
                    <a:pt x="237" y="67279"/>
                  </a:cubicBezTo>
                  <a:cubicBezTo>
                    <a:pt x="208" y="67279"/>
                    <a:pt x="179" y="67287"/>
                    <a:pt x="152" y="67305"/>
                  </a:cubicBezTo>
                  <a:cubicBezTo>
                    <a:pt x="91" y="67335"/>
                    <a:pt x="0" y="67396"/>
                    <a:pt x="0" y="67487"/>
                  </a:cubicBezTo>
                  <a:lnTo>
                    <a:pt x="3556" y="112898"/>
                  </a:lnTo>
                  <a:cubicBezTo>
                    <a:pt x="3556" y="112989"/>
                    <a:pt x="3648" y="113080"/>
                    <a:pt x="3769" y="113080"/>
                  </a:cubicBezTo>
                  <a:cubicBezTo>
                    <a:pt x="3891" y="113080"/>
                    <a:pt x="3952" y="112959"/>
                    <a:pt x="3952" y="112837"/>
                  </a:cubicBezTo>
                  <a:lnTo>
                    <a:pt x="456" y="68216"/>
                  </a:lnTo>
                  <a:lnTo>
                    <a:pt x="11490" y="84934"/>
                  </a:lnTo>
                  <a:cubicBezTo>
                    <a:pt x="11520" y="84964"/>
                    <a:pt x="11551" y="84995"/>
                    <a:pt x="11642" y="84995"/>
                  </a:cubicBezTo>
                  <a:lnTo>
                    <a:pt x="11642" y="85116"/>
                  </a:lnTo>
                  <a:lnTo>
                    <a:pt x="30669" y="128096"/>
                  </a:lnTo>
                  <a:cubicBezTo>
                    <a:pt x="30700" y="128157"/>
                    <a:pt x="30791" y="128187"/>
                    <a:pt x="30852" y="128187"/>
                  </a:cubicBezTo>
                  <a:cubicBezTo>
                    <a:pt x="30943" y="128187"/>
                    <a:pt x="31004" y="128126"/>
                    <a:pt x="31065" y="128035"/>
                  </a:cubicBezTo>
                  <a:lnTo>
                    <a:pt x="43861" y="81165"/>
                  </a:lnTo>
                  <a:lnTo>
                    <a:pt x="44044" y="81195"/>
                  </a:lnTo>
                  <a:lnTo>
                    <a:pt x="69576" y="96879"/>
                  </a:lnTo>
                  <a:lnTo>
                    <a:pt x="58634" y="115026"/>
                  </a:lnTo>
                  <a:lnTo>
                    <a:pt x="31156" y="128278"/>
                  </a:lnTo>
                  <a:cubicBezTo>
                    <a:pt x="31095" y="128309"/>
                    <a:pt x="31004" y="128430"/>
                    <a:pt x="31034" y="128552"/>
                  </a:cubicBezTo>
                  <a:lnTo>
                    <a:pt x="49150" y="174449"/>
                  </a:lnTo>
                  <a:cubicBezTo>
                    <a:pt x="49180" y="174510"/>
                    <a:pt x="49211" y="174540"/>
                    <a:pt x="49272" y="174540"/>
                  </a:cubicBezTo>
                  <a:lnTo>
                    <a:pt x="49393" y="174540"/>
                  </a:lnTo>
                  <a:lnTo>
                    <a:pt x="49393" y="174631"/>
                  </a:lnTo>
                  <a:cubicBezTo>
                    <a:pt x="49454" y="174692"/>
                    <a:pt x="49515" y="174783"/>
                    <a:pt x="49576" y="174783"/>
                  </a:cubicBezTo>
                  <a:lnTo>
                    <a:pt x="92403" y="177549"/>
                  </a:lnTo>
                  <a:lnTo>
                    <a:pt x="87753" y="223568"/>
                  </a:lnTo>
                  <a:cubicBezTo>
                    <a:pt x="87753" y="223629"/>
                    <a:pt x="87783" y="223720"/>
                    <a:pt x="87844" y="223751"/>
                  </a:cubicBezTo>
                  <a:cubicBezTo>
                    <a:pt x="87889" y="223766"/>
                    <a:pt x="87927" y="223773"/>
                    <a:pt x="87962" y="223773"/>
                  </a:cubicBezTo>
                  <a:cubicBezTo>
                    <a:pt x="87996" y="223773"/>
                    <a:pt x="88026" y="223766"/>
                    <a:pt x="88057" y="223751"/>
                  </a:cubicBezTo>
                  <a:cubicBezTo>
                    <a:pt x="88057" y="223751"/>
                    <a:pt x="88087" y="223751"/>
                    <a:pt x="88087" y="223720"/>
                  </a:cubicBezTo>
                  <a:lnTo>
                    <a:pt x="121583" y="193021"/>
                  </a:lnTo>
                  <a:cubicBezTo>
                    <a:pt x="121644" y="192990"/>
                    <a:pt x="121674" y="192899"/>
                    <a:pt x="121674" y="192869"/>
                  </a:cubicBezTo>
                  <a:cubicBezTo>
                    <a:pt x="121674" y="192778"/>
                    <a:pt x="121644" y="192747"/>
                    <a:pt x="121553" y="192717"/>
                  </a:cubicBezTo>
                  <a:lnTo>
                    <a:pt x="96294" y="177732"/>
                  </a:lnTo>
                  <a:lnTo>
                    <a:pt x="135565" y="171288"/>
                  </a:lnTo>
                  <a:cubicBezTo>
                    <a:pt x="135656" y="171288"/>
                    <a:pt x="135687" y="171197"/>
                    <a:pt x="135717" y="171136"/>
                  </a:cubicBezTo>
                  <a:lnTo>
                    <a:pt x="148179" y="134175"/>
                  </a:lnTo>
                  <a:lnTo>
                    <a:pt x="180672" y="143050"/>
                  </a:lnTo>
                  <a:cubicBezTo>
                    <a:pt x="180694" y="143056"/>
                    <a:pt x="180715" y="143058"/>
                    <a:pt x="180736" y="143058"/>
                  </a:cubicBezTo>
                  <a:cubicBezTo>
                    <a:pt x="180833" y="143058"/>
                    <a:pt x="180915" y="143004"/>
                    <a:pt x="180915" y="142929"/>
                  </a:cubicBezTo>
                  <a:lnTo>
                    <a:pt x="181098" y="142290"/>
                  </a:lnTo>
                  <a:lnTo>
                    <a:pt x="209427" y="110801"/>
                  </a:lnTo>
                  <a:cubicBezTo>
                    <a:pt x="209487" y="110770"/>
                    <a:pt x="209487" y="110709"/>
                    <a:pt x="209487" y="110679"/>
                  </a:cubicBezTo>
                  <a:lnTo>
                    <a:pt x="218363" y="64569"/>
                  </a:lnTo>
                  <a:cubicBezTo>
                    <a:pt x="218363" y="64478"/>
                    <a:pt x="218363" y="64417"/>
                    <a:pt x="218302" y="64356"/>
                  </a:cubicBezTo>
                  <a:cubicBezTo>
                    <a:pt x="218238" y="64335"/>
                    <a:pt x="218188" y="64313"/>
                    <a:pt x="218144" y="64313"/>
                  </a:cubicBezTo>
                  <a:cubicBezTo>
                    <a:pt x="218125" y="64313"/>
                    <a:pt x="218107" y="64317"/>
                    <a:pt x="218089" y="64326"/>
                  </a:cubicBezTo>
                  <a:lnTo>
                    <a:pt x="177420" y="81955"/>
                  </a:lnTo>
                  <a:lnTo>
                    <a:pt x="160763" y="67031"/>
                  </a:lnTo>
                  <a:lnTo>
                    <a:pt x="161645" y="65663"/>
                  </a:lnTo>
                  <a:lnTo>
                    <a:pt x="217846" y="64356"/>
                  </a:lnTo>
                  <a:cubicBezTo>
                    <a:pt x="217937" y="64356"/>
                    <a:pt x="218029" y="64295"/>
                    <a:pt x="218029" y="64204"/>
                  </a:cubicBezTo>
                  <a:cubicBezTo>
                    <a:pt x="218029" y="64143"/>
                    <a:pt x="217998" y="64022"/>
                    <a:pt x="217907" y="63991"/>
                  </a:cubicBezTo>
                  <a:lnTo>
                    <a:pt x="174168" y="45815"/>
                  </a:lnTo>
                  <a:lnTo>
                    <a:pt x="183803" y="30617"/>
                  </a:lnTo>
                  <a:lnTo>
                    <a:pt x="209396" y="34265"/>
                  </a:lnTo>
                  <a:cubicBezTo>
                    <a:pt x="209487" y="34265"/>
                    <a:pt x="209579" y="34234"/>
                    <a:pt x="209639" y="34173"/>
                  </a:cubicBezTo>
                  <a:lnTo>
                    <a:pt x="222922" y="434"/>
                  </a:lnTo>
                  <a:lnTo>
                    <a:pt x="269245" y="10252"/>
                  </a:lnTo>
                  <a:cubicBezTo>
                    <a:pt x="269272" y="10265"/>
                    <a:pt x="269297" y="10271"/>
                    <a:pt x="269320" y="10271"/>
                  </a:cubicBezTo>
                  <a:cubicBezTo>
                    <a:pt x="269403" y="10271"/>
                    <a:pt x="269458" y="10195"/>
                    <a:pt x="269458" y="10100"/>
                  </a:cubicBezTo>
                  <a:cubicBezTo>
                    <a:pt x="269580" y="10009"/>
                    <a:pt x="269549" y="9887"/>
                    <a:pt x="269428" y="9857"/>
                  </a:cubicBezTo>
                  <a:lnTo>
                    <a:pt x="222922" y="9"/>
                  </a:lnTo>
                  <a:cubicBezTo>
                    <a:pt x="222901" y="3"/>
                    <a:pt x="222881" y="1"/>
                    <a:pt x="22286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7"/>
            <p:cNvSpPr/>
            <p:nvPr/>
          </p:nvSpPr>
          <p:spPr>
            <a:xfrm>
              <a:off x="3997800" y="4845525"/>
              <a:ext cx="58325" cy="40500"/>
            </a:xfrm>
            <a:custGeom>
              <a:rect b="b" l="l" r="r" t="t"/>
              <a:pathLst>
                <a:path extrusionOk="0" h="1620" w="2333">
                  <a:moveTo>
                    <a:pt x="1112" y="0"/>
                  </a:moveTo>
                  <a:cubicBezTo>
                    <a:pt x="982" y="0"/>
                    <a:pt x="846" y="35"/>
                    <a:pt x="710" y="115"/>
                  </a:cubicBezTo>
                  <a:cubicBezTo>
                    <a:pt x="0" y="571"/>
                    <a:pt x="453" y="1620"/>
                    <a:pt x="1135" y="1620"/>
                  </a:cubicBezTo>
                  <a:cubicBezTo>
                    <a:pt x="1270" y="1620"/>
                    <a:pt x="1415" y="1578"/>
                    <a:pt x="1561" y="1483"/>
                  </a:cubicBezTo>
                  <a:cubicBezTo>
                    <a:pt x="2332" y="1046"/>
                    <a:pt x="1821" y="0"/>
                    <a:pt x="111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7"/>
            <p:cNvSpPr/>
            <p:nvPr/>
          </p:nvSpPr>
          <p:spPr>
            <a:xfrm>
              <a:off x="4372550" y="5700400"/>
              <a:ext cx="58950" cy="40500"/>
            </a:xfrm>
            <a:custGeom>
              <a:rect b="b" l="l" r="r" t="t"/>
              <a:pathLst>
                <a:path extrusionOk="0" h="1620" w="2358">
                  <a:moveTo>
                    <a:pt x="1147" y="0"/>
                  </a:moveTo>
                  <a:cubicBezTo>
                    <a:pt x="1016" y="0"/>
                    <a:pt x="876" y="35"/>
                    <a:pt x="736" y="115"/>
                  </a:cubicBezTo>
                  <a:cubicBezTo>
                    <a:pt x="0" y="571"/>
                    <a:pt x="471" y="1620"/>
                    <a:pt x="1158" y="1620"/>
                  </a:cubicBezTo>
                  <a:cubicBezTo>
                    <a:pt x="1295" y="1620"/>
                    <a:pt x="1440" y="1579"/>
                    <a:pt x="1587" y="1483"/>
                  </a:cubicBezTo>
                  <a:cubicBezTo>
                    <a:pt x="2358" y="1046"/>
                    <a:pt x="1868" y="0"/>
                    <a:pt x="114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7"/>
            <p:cNvSpPr/>
            <p:nvPr/>
          </p:nvSpPr>
          <p:spPr>
            <a:xfrm>
              <a:off x="4647500" y="5247950"/>
              <a:ext cx="58175" cy="40825"/>
            </a:xfrm>
            <a:custGeom>
              <a:rect b="b" l="l" r="r" t="t"/>
              <a:pathLst>
                <a:path extrusionOk="0" h="1633" w="2327">
                  <a:moveTo>
                    <a:pt x="1130" y="1"/>
                  </a:moveTo>
                  <a:cubicBezTo>
                    <a:pt x="995" y="1"/>
                    <a:pt x="853" y="39"/>
                    <a:pt x="710" y="128"/>
                  </a:cubicBezTo>
                  <a:cubicBezTo>
                    <a:pt x="0" y="584"/>
                    <a:pt x="454" y="1633"/>
                    <a:pt x="1135" y="1633"/>
                  </a:cubicBezTo>
                  <a:cubicBezTo>
                    <a:pt x="1271" y="1633"/>
                    <a:pt x="1415" y="1591"/>
                    <a:pt x="1561" y="1495"/>
                  </a:cubicBezTo>
                  <a:cubicBezTo>
                    <a:pt x="2326" y="1037"/>
                    <a:pt x="1830" y="1"/>
                    <a:pt x="113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7"/>
            <p:cNvSpPr/>
            <p:nvPr/>
          </p:nvSpPr>
          <p:spPr>
            <a:xfrm>
              <a:off x="4535925" y="4628950"/>
              <a:ext cx="57675" cy="40525"/>
            </a:xfrm>
            <a:custGeom>
              <a:rect b="b" l="l" r="r" t="t"/>
              <a:pathLst>
                <a:path extrusionOk="0" h="1621" w="2307">
                  <a:moveTo>
                    <a:pt x="1134" y="1"/>
                  </a:moveTo>
                  <a:cubicBezTo>
                    <a:pt x="1006" y="1"/>
                    <a:pt x="872" y="35"/>
                    <a:pt x="736" y="115"/>
                  </a:cubicBezTo>
                  <a:cubicBezTo>
                    <a:pt x="0" y="572"/>
                    <a:pt x="471" y="1620"/>
                    <a:pt x="1158" y="1620"/>
                  </a:cubicBezTo>
                  <a:cubicBezTo>
                    <a:pt x="1295" y="1620"/>
                    <a:pt x="1441" y="1579"/>
                    <a:pt x="1587" y="1483"/>
                  </a:cubicBezTo>
                  <a:cubicBezTo>
                    <a:pt x="2306" y="1046"/>
                    <a:pt x="1831" y="1"/>
                    <a:pt x="113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7"/>
            <p:cNvSpPr/>
            <p:nvPr/>
          </p:nvSpPr>
          <p:spPr>
            <a:xfrm>
              <a:off x="5270550" y="5014675"/>
              <a:ext cx="57600" cy="40775"/>
            </a:xfrm>
            <a:custGeom>
              <a:rect b="b" l="l" r="r" t="t"/>
              <a:pathLst>
                <a:path extrusionOk="0" h="1631" w="2304">
                  <a:moveTo>
                    <a:pt x="1130" y="0"/>
                  </a:moveTo>
                  <a:cubicBezTo>
                    <a:pt x="997" y="0"/>
                    <a:pt x="855" y="39"/>
                    <a:pt x="713" y="127"/>
                  </a:cubicBezTo>
                  <a:cubicBezTo>
                    <a:pt x="1" y="559"/>
                    <a:pt x="459" y="1630"/>
                    <a:pt x="1144" y="1630"/>
                  </a:cubicBezTo>
                  <a:cubicBezTo>
                    <a:pt x="1278" y="1630"/>
                    <a:pt x="1420" y="1589"/>
                    <a:pt x="1564" y="1495"/>
                  </a:cubicBezTo>
                  <a:cubicBezTo>
                    <a:pt x="2303" y="1036"/>
                    <a:pt x="1824" y="0"/>
                    <a:pt x="113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7"/>
            <p:cNvSpPr/>
            <p:nvPr/>
          </p:nvSpPr>
          <p:spPr>
            <a:xfrm>
              <a:off x="5177275" y="4503575"/>
              <a:ext cx="57550" cy="40500"/>
            </a:xfrm>
            <a:custGeom>
              <a:rect b="b" l="l" r="r" t="t"/>
              <a:pathLst>
                <a:path extrusionOk="0" h="1620" w="2302">
                  <a:moveTo>
                    <a:pt x="1133" y="0"/>
                  </a:moveTo>
                  <a:cubicBezTo>
                    <a:pt x="1006" y="0"/>
                    <a:pt x="872" y="35"/>
                    <a:pt x="736" y="115"/>
                  </a:cubicBezTo>
                  <a:cubicBezTo>
                    <a:pt x="0" y="571"/>
                    <a:pt x="449" y="1620"/>
                    <a:pt x="1130" y="1620"/>
                  </a:cubicBezTo>
                  <a:cubicBezTo>
                    <a:pt x="1266" y="1620"/>
                    <a:pt x="1410" y="1578"/>
                    <a:pt x="1556" y="1483"/>
                  </a:cubicBezTo>
                  <a:cubicBezTo>
                    <a:pt x="2302" y="1046"/>
                    <a:pt x="1830" y="0"/>
                    <a:pt x="113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7"/>
            <p:cNvSpPr/>
            <p:nvPr/>
          </p:nvSpPr>
          <p:spPr>
            <a:xfrm>
              <a:off x="5057700" y="5967250"/>
              <a:ext cx="58150" cy="40825"/>
            </a:xfrm>
            <a:custGeom>
              <a:rect b="b" l="l" r="r" t="t"/>
              <a:pathLst>
                <a:path extrusionOk="0" h="1633" w="2326">
                  <a:moveTo>
                    <a:pt x="1153" y="1"/>
                  </a:moveTo>
                  <a:cubicBezTo>
                    <a:pt x="1013" y="1"/>
                    <a:pt x="864" y="43"/>
                    <a:pt x="716" y="140"/>
                  </a:cubicBezTo>
                  <a:cubicBezTo>
                    <a:pt x="0" y="575"/>
                    <a:pt x="467" y="1633"/>
                    <a:pt x="1158" y="1633"/>
                  </a:cubicBezTo>
                  <a:cubicBezTo>
                    <a:pt x="1288" y="1633"/>
                    <a:pt x="1427" y="1595"/>
                    <a:pt x="1567" y="1508"/>
                  </a:cubicBezTo>
                  <a:cubicBezTo>
                    <a:pt x="2325" y="1028"/>
                    <a:pt x="1844" y="1"/>
                    <a:pt x="115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7"/>
            <p:cNvSpPr/>
            <p:nvPr/>
          </p:nvSpPr>
          <p:spPr>
            <a:xfrm>
              <a:off x="5883200" y="5973150"/>
              <a:ext cx="57525" cy="40550"/>
            </a:xfrm>
            <a:custGeom>
              <a:rect b="b" l="l" r="r" t="t"/>
              <a:pathLst>
                <a:path extrusionOk="0" h="1622" w="2301">
                  <a:moveTo>
                    <a:pt x="1130" y="0"/>
                  </a:moveTo>
                  <a:cubicBezTo>
                    <a:pt x="1003" y="0"/>
                    <a:pt x="870" y="36"/>
                    <a:pt x="736" y="117"/>
                  </a:cubicBezTo>
                  <a:cubicBezTo>
                    <a:pt x="1" y="573"/>
                    <a:pt x="450" y="1622"/>
                    <a:pt x="1131" y="1622"/>
                  </a:cubicBezTo>
                  <a:cubicBezTo>
                    <a:pt x="1266" y="1622"/>
                    <a:pt x="1411" y="1581"/>
                    <a:pt x="1557" y="1485"/>
                  </a:cubicBezTo>
                  <a:cubicBezTo>
                    <a:pt x="2300" y="1023"/>
                    <a:pt x="1812" y="0"/>
                    <a:pt x="113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7"/>
            <p:cNvSpPr/>
            <p:nvPr/>
          </p:nvSpPr>
          <p:spPr>
            <a:xfrm>
              <a:off x="5931725" y="4845275"/>
              <a:ext cx="58225" cy="40750"/>
            </a:xfrm>
            <a:custGeom>
              <a:rect b="b" l="l" r="r" t="t"/>
              <a:pathLst>
                <a:path extrusionOk="0" h="1630" w="2329">
                  <a:moveTo>
                    <a:pt x="1134" y="0"/>
                  </a:moveTo>
                  <a:cubicBezTo>
                    <a:pt x="999" y="0"/>
                    <a:pt x="855" y="38"/>
                    <a:pt x="710" y="125"/>
                  </a:cubicBezTo>
                  <a:cubicBezTo>
                    <a:pt x="0" y="581"/>
                    <a:pt x="454" y="1630"/>
                    <a:pt x="1135" y="1630"/>
                  </a:cubicBezTo>
                  <a:cubicBezTo>
                    <a:pt x="1271" y="1630"/>
                    <a:pt x="1415" y="1588"/>
                    <a:pt x="1561" y="1493"/>
                  </a:cubicBezTo>
                  <a:cubicBezTo>
                    <a:pt x="2328" y="1058"/>
                    <a:pt x="1848" y="0"/>
                    <a:pt x="113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7"/>
            <p:cNvSpPr/>
            <p:nvPr/>
          </p:nvSpPr>
          <p:spPr>
            <a:xfrm>
              <a:off x="5286650" y="7263675"/>
              <a:ext cx="57350" cy="41025"/>
            </a:xfrm>
            <a:custGeom>
              <a:rect b="b" l="l" r="r" t="t"/>
              <a:pathLst>
                <a:path extrusionOk="0" h="1641" w="2294">
                  <a:moveTo>
                    <a:pt x="1153" y="1"/>
                  </a:moveTo>
                  <a:cubicBezTo>
                    <a:pt x="1020" y="1"/>
                    <a:pt x="879" y="42"/>
                    <a:pt x="738" y="138"/>
                  </a:cubicBezTo>
                  <a:cubicBezTo>
                    <a:pt x="0" y="570"/>
                    <a:pt x="454" y="1641"/>
                    <a:pt x="1138" y="1641"/>
                  </a:cubicBezTo>
                  <a:cubicBezTo>
                    <a:pt x="1272" y="1641"/>
                    <a:pt x="1414" y="1600"/>
                    <a:pt x="1558" y="1506"/>
                  </a:cubicBezTo>
                  <a:cubicBezTo>
                    <a:pt x="2294" y="1049"/>
                    <a:pt x="1823" y="1"/>
                    <a:pt x="115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7"/>
            <p:cNvSpPr/>
            <p:nvPr/>
          </p:nvSpPr>
          <p:spPr>
            <a:xfrm>
              <a:off x="5314750" y="6321675"/>
              <a:ext cx="58850" cy="40775"/>
            </a:xfrm>
            <a:custGeom>
              <a:rect b="b" l="l" r="r" t="t"/>
              <a:pathLst>
                <a:path extrusionOk="0" h="1631" w="2354">
                  <a:moveTo>
                    <a:pt x="1168" y="1"/>
                  </a:moveTo>
                  <a:cubicBezTo>
                    <a:pt x="1031" y="1"/>
                    <a:pt x="885" y="39"/>
                    <a:pt x="738" y="128"/>
                  </a:cubicBezTo>
                  <a:cubicBezTo>
                    <a:pt x="1" y="560"/>
                    <a:pt x="476" y="1630"/>
                    <a:pt x="1167" y="1630"/>
                  </a:cubicBezTo>
                  <a:cubicBezTo>
                    <a:pt x="1302" y="1630"/>
                    <a:pt x="1445" y="1590"/>
                    <a:pt x="1589" y="1495"/>
                  </a:cubicBezTo>
                  <a:cubicBezTo>
                    <a:pt x="2354" y="1037"/>
                    <a:pt x="1879" y="1"/>
                    <a:pt x="116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7"/>
            <p:cNvSpPr/>
            <p:nvPr/>
          </p:nvSpPr>
          <p:spPr>
            <a:xfrm>
              <a:off x="6292525" y="7103300"/>
              <a:ext cx="58150" cy="40825"/>
            </a:xfrm>
            <a:custGeom>
              <a:rect b="b" l="l" r="r" t="t"/>
              <a:pathLst>
                <a:path extrusionOk="0" h="1633" w="2326">
                  <a:moveTo>
                    <a:pt x="1163" y="0"/>
                  </a:moveTo>
                  <a:cubicBezTo>
                    <a:pt x="1021" y="0"/>
                    <a:pt x="870" y="42"/>
                    <a:pt x="716" y="140"/>
                  </a:cubicBezTo>
                  <a:cubicBezTo>
                    <a:pt x="0" y="574"/>
                    <a:pt x="467" y="1632"/>
                    <a:pt x="1158" y="1632"/>
                  </a:cubicBezTo>
                  <a:cubicBezTo>
                    <a:pt x="1288" y="1632"/>
                    <a:pt x="1427" y="1594"/>
                    <a:pt x="1567" y="1507"/>
                  </a:cubicBezTo>
                  <a:cubicBezTo>
                    <a:pt x="2325" y="1027"/>
                    <a:pt x="1865" y="0"/>
                    <a:pt x="116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7"/>
            <p:cNvSpPr/>
            <p:nvPr/>
          </p:nvSpPr>
          <p:spPr>
            <a:xfrm>
              <a:off x="6776025" y="5652975"/>
              <a:ext cx="57450" cy="40775"/>
            </a:xfrm>
            <a:custGeom>
              <a:rect b="b" l="l" r="r" t="t"/>
              <a:pathLst>
                <a:path extrusionOk="0" h="1631" w="2298">
                  <a:moveTo>
                    <a:pt x="1143" y="1"/>
                  </a:moveTo>
                  <a:cubicBezTo>
                    <a:pt x="1013" y="1"/>
                    <a:pt x="876" y="39"/>
                    <a:pt x="738" y="127"/>
                  </a:cubicBezTo>
                  <a:cubicBezTo>
                    <a:pt x="1" y="560"/>
                    <a:pt x="455" y="1630"/>
                    <a:pt x="1139" y="1630"/>
                  </a:cubicBezTo>
                  <a:cubicBezTo>
                    <a:pt x="1272" y="1630"/>
                    <a:pt x="1415" y="1590"/>
                    <a:pt x="1559" y="1495"/>
                  </a:cubicBezTo>
                  <a:cubicBezTo>
                    <a:pt x="2298" y="1036"/>
                    <a:pt x="1819" y="1"/>
                    <a:pt x="114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7"/>
            <p:cNvSpPr/>
            <p:nvPr/>
          </p:nvSpPr>
          <p:spPr>
            <a:xfrm>
              <a:off x="6423500" y="5285500"/>
              <a:ext cx="58200" cy="40500"/>
            </a:xfrm>
            <a:custGeom>
              <a:rect b="b" l="l" r="r" t="t"/>
              <a:pathLst>
                <a:path extrusionOk="0" h="1620" w="2328">
                  <a:moveTo>
                    <a:pt x="1135" y="0"/>
                  </a:moveTo>
                  <a:cubicBezTo>
                    <a:pt x="1007" y="0"/>
                    <a:pt x="872" y="35"/>
                    <a:pt x="736" y="115"/>
                  </a:cubicBezTo>
                  <a:cubicBezTo>
                    <a:pt x="0" y="571"/>
                    <a:pt x="471" y="1620"/>
                    <a:pt x="1141" y="1620"/>
                  </a:cubicBezTo>
                  <a:cubicBezTo>
                    <a:pt x="1274" y="1620"/>
                    <a:pt x="1415" y="1579"/>
                    <a:pt x="1556" y="1483"/>
                  </a:cubicBezTo>
                  <a:cubicBezTo>
                    <a:pt x="2327" y="1046"/>
                    <a:pt x="1838" y="0"/>
                    <a:pt x="113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7"/>
            <p:cNvSpPr/>
            <p:nvPr/>
          </p:nvSpPr>
          <p:spPr>
            <a:xfrm>
              <a:off x="7421050" y="6393875"/>
              <a:ext cx="57575" cy="40775"/>
            </a:xfrm>
            <a:custGeom>
              <a:rect b="b" l="l" r="r" t="t"/>
              <a:pathLst>
                <a:path extrusionOk="0" h="1631" w="2303">
                  <a:moveTo>
                    <a:pt x="1130" y="0"/>
                  </a:moveTo>
                  <a:cubicBezTo>
                    <a:pt x="997" y="0"/>
                    <a:pt x="855" y="39"/>
                    <a:pt x="713" y="127"/>
                  </a:cubicBezTo>
                  <a:cubicBezTo>
                    <a:pt x="1" y="559"/>
                    <a:pt x="459" y="1630"/>
                    <a:pt x="1144" y="1630"/>
                  </a:cubicBezTo>
                  <a:cubicBezTo>
                    <a:pt x="1277" y="1630"/>
                    <a:pt x="1420" y="1589"/>
                    <a:pt x="1564" y="1495"/>
                  </a:cubicBezTo>
                  <a:cubicBezTo>
                    <a:pt x="2303" y="1036"/>
                    <a:pt x="1824" y="0"/>
                    <a:pt x="113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7"/>
            <p:cNvSpPr/>
            <p:nvPr/>
          </p:nvSpPr>
          <p:spPr>
            <a:xfrm>
              <a:off x="8126400" y="5589200"/>
              <a:ext cx="57600" cy="40775"/>
            </a:xfrm>
            <a:custGeom>
              <a:rect b="b" l="l" r="r" t="t"/>
              <a:pathLst>
                <a:path extrusionOk="0" h="1631" w="2304">
                  <a:moveTo>
                    <a:pt x="1146" y="0"/>
                  </a:moveTo>
                  <a:cubicBezTo>
                    <a:pt x="1015" y="0"/>
                    <a:pt x="876" y="38"/>
                    <a:pt x="736" y="125"/>
                  </a:cubicBezTo>
                  <a:cubicBezTo>
                    <a:pt x="1" y="582"/>
                    <a:pt x="471" y="1630"/>
                    <a:pt x="1159" y="1630"/>
                  </a:cubicBezTo>
                  <a:cubicBezTo>
                    <a:pt x="1296" y="1630"/>
                    <a:pt x="1441" y="1589"/>
                    <a:pt x="1587" y="1493"/>
                  </a:cubicBezTo>
                  <a:cubicBezTo>
                    <a:pt x="2303" y="1058"/>
                    <a:pt x="1836" y="0"/>
                    <a:pt x="114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7"/>
            <p:cNvSpPr/>
            <p:nvPr/>
          </p:nvSpPr>
          <p:spPr>
            <a:xfrm>
              <a:off x="7689425" y="5573200"/>
              <a:ext cx="58850" cy="40750"/>
            </a:xfrm>
            <a:custGeom>
              <a:rect b="b" l="l" r="r" t="t"/>
              <a:pathLst>
                <a:path extrusionOk="0" h="1630" w="2354">
                  <a:moveTo>
                    <a:pt x="1168" y="0"/>
                  </a:moveTo>
                  <a:cubicBezTo>
                    <a:pt x="1031" y="0"/>
                    <a:pt x="885" y="39"/>
                    <a:pt x="738" y="127"/>
                  </a:cubicBezTo>
                  <a:cubicBezTo>
                    <a:pt x="0" y="559"/>
                    <a:pt x="476" y="1630"/>
                    <a:pt x="1167" y="1630"/>
                  </a:cubicBezTo>
                  <a:cubicBezTo>
                    <a:pt x="1302" y="1630"/>
                    <a:pt x="1445" y="1589"/>
                    <a:pt x="1589" y="1495"/>
                  </a:cubicBezTo>
                  <a:cubicBezTo>
                    <a:pt x="2353" y="1036"/>
                    <a:pt x="1879" y="0"/>
                    <a:pt x="116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7"/>
            <p:cNvSpPr/>
            <p:nvPr/>
          </p:nvSpPr>
          <p:spPr>
            <a:xfrm>
              <a:off x="8348175" y="4434425"/>
              <a:ext cx="58325" cy="40500"/>
            </a:xfrm>
            <a:custGeom>
              <a:rect b="b" l="l" r="r" t="t"/>
              <a:pathLst>
                <a:path extrusionOk="0" h="1620" w="2333">
                  <a:moveTo>
                    <a:pt x="1122" y="0"/>
                  </a:moveTo>
                  <a:cubicBezTo>
                    <a:pt x="991" y="0"/>
                    <a:pt x="851" y="35"/>
                    <a:pt x="710" y="115"/>
                  </a:cubicBezTo>
                  <a:cubicBezTo>
                    <a:pt x="1" y="571"/>
                    <a:pt x="454" y="1620"/>
                    <a:pt x="1135" y="1620"/>
                  </a:cubicBezTo>
                  <a:cubicBezTo>
                    <a:pt x="1271" y="1620"/>
                    <a:pt x="1415" y="1578"/>
                    <a:pt x="1562" y="1483"/>
                  </a:cubicBezTo>
                  <a:cubicBezTo>
                    <a:pt x="2333" y="1046"/>
                    <a:pt x="1843" y="0"/>
                    <a:pt x="112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7"/>
            <p:cNvSpPr/>
            <p:nvPr/>
          </p:nvSpPr>
          <p:spPr>
            <a:xfrm>
              <a:off x="5215200" y="4038225"/>
              <a:ext cx="57475" cy="40750"/>
            </a:xfrm>
            <a:custGeom>
              <a:rect b="b" l="l" r="r" t="t"/>
              <a:pathLst>
                <a:path extrusionOk="0" h="1630" w="2299">
                  <a:moveTo>
                    <a:pt x="1154" y="0"/>
                  </a:moveTo>
                  <a:cubicBezTo>
                    <a:pt x="1021" y="0"/>
                    <a:pt x="881" y="38"/>
                    <a:pt x="738" y="127"/>
                  </a:cubicBezTo>
                  <a:cubicBezTo>
                    <a:pt x="1" y="559"/>
                    <a:pt x="455" y="1630"/>
                    <a:pt x="1139" y="1630"/>
                  </a:cubicBezTo>
                  <a:cubicBezTo>
                    <a:pt x="1273" y="1630"/>
                    <a:pt x="1415" y="1589"/>
                    <a:pt x="1559" y="1495"/>
                  </a:cubicBezTo>
                  <a:cubicBezTo>
                    <a:pt x="2298" y="1036"/>
                    <a:pt x="1840" y="0"/>
                    <a:pt x="115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7"/>
            <p:cNvSpPr/>
            <p:nvPr/>
          </p:nvSpPr>
          <p:spPr>
            <a:xfrm>
              <a:off x="5536525" y="3264200"/>
              <a:ext cx="58375" cy="40450"/>
            </a:xfrm>
            <a:custGeom>
              <a:rect b="b" l="l" r="r" t="t"/>
              <a:pathLst>
                <a:path extrusionOk="0" h="1618" w="2335">
                  <a:moveTo>
                    <a:pt x="1124" y="0"/>
                  </a:moveTo>
                  <a:cubicBezTo>
                    <a:pt x="992" y="0"/>
                    <a:pt x="853" y="35"/>
                    <a:pt x="712" y="115"/>
                  </a:cubicBezTo>
                  <a:cubicBezTo>
                    <a:pt x="0" y="547"/>
                    <a:pt x="458" y="1618"/>
                    <a:pt x="1143" y="1618"/>
                  </a:cubicBezTo>
                  <a:cubicBezTo>
                    <a:pt x="1277" y="1618"/>
                    <a:pt x="1419" y="1577"/>
                    <a:pt x="1563" y="1483"/>
                  </a:cubicBezTo>
                  <a:cubicBezTo>
                    <a:pt x="2335" y="1046"/>
                    <a:pt x="1845" y="0"/>
                    <a:pt x="112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7"/>
            <p:cNvSpPr/>
            <p:nvPr/>
          </p:nvSpPr>
          <p:spPr>
            <a:xfrm>
              <a:off x="3785025" y="3922000"/>
              <a:ext cx="58225" cy="40775"/>
            </a:xfrm>
            <a:custGeom>
              <a:rect b="b" l="l" r="r" t="t"/>
              <a:pathLst>
                <a:path extrusionOk="0" h="1631" w="2329">
                  <a:moveTo>
                    <a:pt x="1134" y="0"/>
                  </a:moveTo>
                  <a:cubicBezTo>
                    <a:pt x="999" y="0"/>
                    <a:pt x="855" y="38"/>
                    <a:pt x="710" y="125"/>
                  </a:cubicBezTo>
                  <a:cubicBezTo>
                    <a:pt x="0" y="582"/>
                    <a:pt x="454" y="1630"/>
                    <a:pt x="1135" y="1630"/>
                  </a:cubicBezTo>
                  <a:cubicBezTo>
                    <a:pt x="1271" y="1630"/>
                    <a:pt x="1415" y="1589"/>
                    <a:pt x="1561" y="1493"/>
                  </a:cubicBezTo>
                  <a:cubicBezTo>
                    <a:pt x="2328" y="1059"/>
                    <a:pt x="1848" y="0"/>
                    <a:pt x="113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7"/>
            <p:cNvSpPr/>
            <p:nvPr/>
          </p:nvSpPr>
          <p:spPr>
            <a:xfrm>
              <a:off x="5940050" y="7646625"/>
              <a:ext cx="57400" cy="40800"/>
            </a:xfrm>
            <a:custGeom>
              <a:rect b="b" l="l" r="r" t="t"/>
              <a:pathLst>
                <a:path extrusionOk="0" h="1632" w="2296">
                  <a:moveTo>
                    <a:pt x="1163" y="0"/>
                  </a:moveTo>
                  <a:cubicBezTo>
                    <a:pt x="1028" y="0"/>
                    <a:pt x="885" y="42"/>
                    <a:pt x="742" y="139"/>
                  </a:cubicBezTo>
                  <a:cubicBezTo>
                    <a:pt x="1" y="574"/>
                    <a:pt x="463" y="1632"/>
                    <a:pt x="1153" y="1632"/>
                  </a:cubicBezTo>
                  <a:cubicBezTo>
                    <a:pt x="1284" y="1632"/>
                    <a:pt x="1422" y="1594"/>
                    <a:pt x="1563" y="1507"/>
                  </a:cubicBezTo>
                  <a:cubicBezTo>
                    <a:pt x="2296" y="1027"/>
                    <a:pt x="1830" y="0"/>
                    <a:pt x="116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7"/>
            <p:cNvSpPr/>
            <p:nvPr/>
          </p:nvSpPr>
          <p:spPr>
            <a:xfrm>
              <a:off x="4139200" y="7183900"/>
              <a:ext cx="58000" cy="41025"/>
            </a:xfrm>
            <a:custGeom>
              <a:rect b="b" l="l" r="r" t="t"/>
              <a:pathLst>
                <a:path extrusionOk="0" h="1641" w="2320">
                  <a:moveTo>
                    <a:pt x="1177" y="0"/>
                  </a:moveTo>
                  <a:cubicBezTo>
                    <a:pt x="1038" y="0"/>
                    <a:pt x="889" y="42"/>
                    <a:pt x="738" y="138"/>
                  </a:cubicBezTo>
                  <a:cubicBezTo>
                    <a:pt x="1" y="570"/>
                    <a:pt x="455" y="1640"/>
                    <a:pt x="1139" y="1640"/>
                  </a:cubicBezTo>
                  <a:cubicBezTo>
                    <a:pt x="1272" y="1640"/>
                    <a:pt x="1415" y="1600"/>
                    <a:pt x="1559" y="1505"/>
                  </a:cubicBezTo>
                  <a:cubicBezTo>
                    <a:pt x="2319" y="1049"/>
                    <a:pt x="1874" y="0"/>
                    <a:pt x="117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7"/>
            <p:cNvSpPr/>
            <p:nvPr/>
          </p:nvSpPr>
          <p:spPr>
            <a:xfrm>
              <a:off x="3683925" y="6031700"/>
              <a:ext cx="58350" cy="40975"/>
            </a:xfrm>
            <a:custGeom>
              <a:rect b="b" l="l" r="r" t="t"/>
              <a:pathLst>
                <a:path extrusionOk="0" h="1639" w="2334">
                  <a:moveTo>
                    <a:pt x="1141" y="1"/>
                  </a:moveTo>
                  <a:cubicBezTo>
                    <a:pt x="1013" y="1"/>
                    <a:pt x="878" y="36"/>
                    <a:pt x="742" y="115"/>
                  </a:cubicBezTo>
                  <a:cubicBezTo>
                    <a:pt x="0" y="576"/>
                    <a:pt x="485" y="1638"/>
                    <a:pt x="1164" y="1638"/>
                  </a:cubicBezTo>
                  <a:cubicBezTo>
                    <a:pt x="1293" y="1638"/>
                    <a:pt x="1428" y="1600"/>
                    <a:pt x="1563" y="1514"/>
                  </a:cubicBezTo>
                  <a:cubicBezTo>
                    <a:pt x="2334" y="1051"/>
                    <a:pt x="1844" y="1"/>
                    <a:pt x="114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7"/>
            <p:cNvSpPr/>
            <p:nvPr/>
          </p:nvSpPr>
          <p:spPr>
            <a:xfrm>
              <a:off x="2993275" y="5645375"/>
              <a:ext cx="58875" cy="40775"/>
            </a:xfrm>
            <a:custGeom>
              <a:rect b="b" l="l" r="r" t="t"/>
              <a:pathLst>
                <a:path extrusionOk="0" h="1631" w="2355">
                  <a:moveTo>
                    <a:pt x="1168" y="1"/>
                  </a:moveTo>
                  <a:cubicBezTo>
                    <a:pt x="1031" y="1"/>
                    <a:pt x="886" y="39"/>
                    <a:pt x="738" y="127"/>
                  </a:cubicBezTo>
                  <a:cubicBezTo>
                    <a:pt x="1" y="560"/>
                    <a:pt x="476" y="1630"/>
                    <a:pt x="1167" y="1630"/>
                  </a:cubicBezTo>
                  <a:cubicBezTo>
                    <a:pt x="1302" y="1630"/>
                    <a:pt x="1445" y="1590"/>
                    <a:pt x="1589" y="1495"/>
                  </a:cubicBezTo>
                  <a:cubicBezTo>
                    <a:pt x="2354" y="1036"/>
                    <a:pt x="1879" y="1"/>
                    <a:pt x="116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7"/>
            <p:cNvSpPr/>
            <p:nvPr/>
          </p:nvSpPr>
          <p:spPr>
            <a:xfrm>
              <a:off x="3193950" y="4943550"/>
              <a:ext cx="58200" cy="40500"/>
            </a:xfrm>
            <a:custGeom>
              <a:rect b="b" l="l" r="r" t="t"/>
              <a:pathLst>
                <a:path extrusionOk="0" h="1620" w="2328">
                  <a:moveTo>
                    <a:pt x="1146" y="0"/>
                  </a:moveTo>
                  <a:cubicBezTo>
                    <a:pt x="1015" y="0"/>
                    <a:pt x="877" y="35"/>
                    <a:pt x="736" y="115"/>
                  </a:cubicBezTo>
                  <a:cubicBezTo>
                    <a:pt x="0" y="571"/>
                    <a:pt x="471" y="1620"/>
                    <a:pt x="1141" y="1620"/>
                  </a:cubicBezTo>
                  <a:cubicBezTo>
                    <a:pt x="1274" y="1620"/>
                    <a:pt x="1415" y="1579"/>
                    <a:pt x="1556" y="1483"/>
                  </a:cubicBezTo>
                  <a:cubicBezTo>
                    <a:pt x="2328" y="1046"/>
                    <a:pt x="1860" y="0"/>
                    <a:pt x="114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7"/>
            <p:cNvSpPr/>
            <p:nvPr/>
          </p:nvSpPr>
          <p:spPr>
            <a:xfrm>
              <a:off x="2905900" y="4509350"/>
              <a:ext cx="58225" cy="40750"/>
            </a:xfrm>
            <a:custGeom>
              <a:rect b="b" l="l" r="r" t="t"/>
              <a:pathLst>
                <a:path extrusionOk="0" h="1630" w="2329">
                  <a:moveTo>
                    <a:pt x="1166" y="0"/>
                  </a:moveTo>
                  <a:cubicBezTo>
                    <a:pt x="1030" y="0"/>
                    <a:pt x="885" y="39"/>
                    <a:pt x="738" y="127"/>
                  </a:cubicBezTo>
                  <a:cubicBezTo>
                    <a:pt x="0" y="559"/>
                    <a:pt x="476" y="1630"/>
                    <a:pt x="1167" y="1630"/>
                  </a:cubicBezTo>
                  <a:cubicBezTo>
                    <a:pt x="1302" y="1630"/>
                    <a:pt x="1445" y="1589"/>
                    <a:pt x="1589" y="1495"/>
                  </a:cubicBezTo>
                  <a:cubicBezTo>
                    <a:pt x="2328" y="1036"/>
                    <a:pt x="1870" y="0"/>
                    <a:pt x="116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7"/>
            <p:cNvSpPr/>
            <p:nvPr/>
          </p:nvSpPr>
          <p:spPr>
            <a:xfrm>
              <a:off x="7494175" y="3580000"/>
              <a:ext cx="58050" cy="40825"/>
            </a:xfrm>
            <a:custGeom>
              <a:rect b="b" l="l" r="r" t="t"/>
              <a:pathLst>
                <a:path extrusionOk="0" h="1633" w="2322">
                  <a:moveTo>
                    <a:pt x="1143" y="1"/>
                  </a:moveTo>
                  <a:cubicBezTo>
                    <a:pt x="1012" y="1"/>
                    <a:pt x="874" y="39"/>
                    <a:pt x="736" y="127"/>
                  </a:cubicBezTo>
                  <a:cubicBezTo>
                    <a:pt x="1" y="584"/>
                    <a:pt x="450" y="1632"/>
                    <a:pt x="1131" y="1632"/>
                  </a:cubicBezTo>
                  <a:cubicBezTo>
                    <a:pt x="1266" y="1632"/>
                    <a:pt x="1411" y="1591"/>
                    <a:pt x="1557" y="1495"/>
                  </a:cubicBezTo>
                  <a:cubicBezTo>
                    <a:pt x="2321" y="1036"/>
                    <a:pt x="1825" y="1"/>
                    <a:pt x="114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7"/>
            <p:cNvSpPr/>
            <p:nvPr/>
          </p:nvSpPr>
          <p:spPr>
            <a:xfrm>
              <a:off x="8140100" y="3675300"/>
              <a:ext cx="57550" cy="40500"/>
            </a:xfrm>
            <a:custGeom>
              <a:rect b="b" l="l" r="r" t="t"/>
              <a:pathLst>
                <a:path extrusionOk="0" h="1620" w="2302">
                  <a:moveTo>
                    <a:pt x="1123" y="0"/>
                  </a:moveTo>
                  <a:cubicBezTo>
                    <a:pt x="998" y="0"/>
                    <a:pt x="867" y="35"/>
                    <a:pt x="735" y="115"/>
                  </a:cubicBezTo>
                  <a:cubicBezTo>
                    <a:pt x="0" y="571"/>
                    <a:pt x="449" y="1620"/>
                    <a:pt x="1130" y="1620"/>
                  </a:cubicBezTo>
                  <a:cubicBezTo>
                    <a:pt x="1265" y="1620"/>
                    <a:pt x="1410" y="1578"/>
                    <a:pt x="1556" y="1483"/>
                  </a:cubicBezTo>
                  <a:cubicBezTo>
                    <a:pt x="2301" y="1046"/>
                    <a:pt x="1808" y="0"/>
                    <a:pt x="112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7"/>
            <p:cNvSpPr/>
            <p:nvPr/>
          </p:nvSpPr>
          <p:spPr>
            <a:xfrm>
              <a:off x="8477350" y="2828025"/>
              <a:ext cx="58325" cy="40500"/>
            </a:xfrm>
            <a:custGeom>
              <a:rect b="b" l="l" r="r" t="t"/>
              <a:pathLst>
                <a:path extrusionOk="0" h="1620" w="2333">
                  <a:moveTo>
                    <a:pt x="1122" y="0"/>
                  </a:moveTo>
                  <a:cubicBezTo>
                    <a:pt x="991" y="0"/>
                    <a:pt x="852" y="35"/>
                    <a:pt x="711" y="115"/>
                  </a:cubicBezTo>
                  <a:cubicBezTo>
                    <a:pt x="1" y="571"/>
                    <a:pt x="454" y="1620"/>
                    <a:pt x="1136" y="1620"/>
                  </a:cubicBezTo>
                  <a:cubicBezTo>
                    <a:pt x="1271" y="1620"/>
                    <a:pt x="1416" y="1578"/>
                    <a:pt x="1562" y="1482"/>
                  </a:cubicBezTo>
                  <a:cubicBezTo>
                    <a:pt x="2333" y="1046"/>
                    <a:pt x="1843" y="0"/>
                    <a:pt x="112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7"/>
            <p:cNvSpPr/>
            <p:nvPr/>
          </p:nvSpPr>
          <p:spPr>
            <a:xfrm>
              <a:off x="9636150" y="3074225"/>
              <a:ext cx="58375" cy="40450"/>
            </a:xfrm>
            <a:custGeom>
              <a:rect b="b" l="l" r="r" t="t"/>
              <a:pathLst>
                <a:path extrusionOk="0" h="1618" w="2335">
                  <a:moveTo>
                    <a:pt x="1124" y="0"/>
                  </a:moveTo>
                  <a:cubicBezTo>
                    <a:pt x="992" y="0"/>
                    <a:pt x="853" y="35"/>
                    <a:pt x="712" y="115"/>
                  </a:cubicBezTo>
                  <a:cubicBezTo>
                    <a:pt x="0" y="547"/>
                    <a:pt x="458" y="1618"/>
                    <a:pt x="1143" y="1618"/>
                  </a:cubicBezTo>
                  <a:cubicBezTo>
                    <a:pt x="1277" y="1618"/>
                    <a:pt x="1419" y="1577"/>
                    <a:pt x="1563" y="1483"/>
                  </a:cubicBezTo>
                  <a:cubicBezTo>
                    <a:pt x="2334" y="1046"/>
                    <a:pt x="1845" y="0"/>
                    <a:pt x="112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7"/>
            <p:cNvSpPr/>
            <p:nvPr/>
          </p:nvSpPr>
          <p:spPr>
            <a:xfrm>
              <a:off x="5654625" y="1181925"/>
              <a:ext cx="4940850" cy="3255375"/>
            </a:xfrm>
            <a:custGeom>
              <a:rect b="b" l="l" r="r" t="t"/>
              <a:pathLst>
                <a:path extrusionOk="0" h="130215" w="197634">
                  <a:moveTo>
                    <a:pt x="37235" y="851"/>
                  </a:moveTo>
                  <a:lnTo>
                    <a:pt x="49850" y="25988"/>
                  </a:lnTo>
                  <a:lnTo>
                    <a:pt x="12189" y="21642"/>
                  </a:lnTo>
                  <a:lnTo>
                    <a:pt x="37235" y="851"/>
                  </a:lnTo>
                  <a:close/>
                  <a:moveTo>
                    <a:pt x="88908" y="517"/>
                  </a:moveTo>
                  <a:lnTo>
                    <a:pt x="85261" y="34803"/>
                  </a:lnTo>
                  <a:lnTo>
                    <a:pt x="67965" y="28876"/>
                  </a:lnTo>
                  <a:lnTo>
                    <a:pt x="88908" y="517"/>
                  </a:lnTo>
                  <a:close/>
                  <a:moveTo>
                    <a:pt x="73102" y="17478"/>
                  </a:moveTo>
                  <a:lnTo>
                    <a:pt x="67692" y="28846"/>
                  </a:lnTo>
                  <a:cubicBezTo>
                    <a:pt x="67661" y="28937"/>
                    <a:pt x="67692" y="28998"/>
                    <a:pt x="67722" y="29028"/>
                  </a:cubicBezTo>
                  <a:lnTo>
                    <a:pt x="67783" y="29028"/>
                  </a:lnTo>
                  <a:lnTo>
                    <a:pt x="66658" y="35381"/>
                  </a:lnTo>
                  <a:lnTo>
                    <a:pt x="50336" y="26292"/>
                  </a:lnTo>
                  <a:lnTo>
                    <a:pt x="73102" y="17478"/>
                  </a:lnTo>
                  <a:close/>
                  <a:moveTo>
                    <a:pt x="50853" y="26900"/>
                  </a:moveTo>
                  <a:lnTo>
                    <a:pt x="66628" y="35685"/>
                  </a:lnTo>
                  <a:lnTo>
                    <a:pt x="65382" y="42980"/>
                  </a:lnTo>
                  <a:lnTo>
                    <a:pt x="50853" y="26900"/>
                  </a:lnTo>
                  <a:close/>
                  <a:moveTo>
                    <a:pt x="50062" y="26323"/>
                  </a:moveTo>
                  <a:cubicBezTo>
                    <a:pt x="50062" y="26384"/>
                    <a:pt x="50062" y="26414"/>
                    <a:pt x="50093" y="26444"/>
                  </a:cubicBezTo>
                  <a:lnTo>
                    <a:pt x="65078" y="43071"/>
                  </a:lnTo>
                  <a:lnTo>
                    <a:pt x="65078" y="43071"/>
                  </a:lnTo>
                  <a:lnTo>
                    <a:pt x="34500" y="26870"/>
                  </a:lnTo>
                  <a:lnTo>
                    <a:pt x="50062" y="26323"/>
                  </a:lnTo>
                  <a:close/>
                  <a:moveTo>
                    <a:pt x="34591" y="27265"/>
                  </a:moveTo>
                  <a:lnTo>
                    <a:pt x="64835" y="43223"/>
                  </a:lnTo>
                  <a:lnTo>
                    <a:pt x="47175" y="43284"/>
                  </a:lnTo>
                  <a:cubicBezTo>
                    <a:pt x="47175" y="43253"/>
                    <a:pt x="47175" y="43223"/>
                    <a:pt x="47144" y="43162"/>
                  </a:cubicBezTo>
                  <a:lnTo>
                    <a:pt x="34591" y="27265"/>
                  </a:lnTo>
                  <a:close/>
                  <a:moveTo>
                    <a:pt x="89151" y="760"/>
                  </a:moveTo>
                  <a:lnTo>
                    <a:pt x="112070" y="44013"/>
                  </a:lnTo>
                  <a:lnTo>
                    <a:pt x="85504" y="34925"/>
                  </a:lnTo>
                  <a:lnTo>
                    <a:pt x="89151" y="760"/>
                  </a:lnTo>
                  <a:close/>
                  <a:moveTo>
                    <a:pt x="89455" y="730"/>
                  </a:moveTo>
                  <a:lnTo>
                    <a:pt x="126659" y="35107"/>
                  </a:lnTo>
                  <a:lnTo>
                    <a:pt x="114167" y="44743"/>
                  </a:lnTo>
                  <a:lnTo>
                    <a:pt x="112495" y="44135"/>
                  </a:lnTo>
                  <a:lnTo>
                    <a:pt x="89455" y="730"/>
                  </a:lnTo>
                  <a:close/>
                  <a:moveTo>
                    <a:pt x="66902" y="35806"/>
                  </a:moveTo>
                  <a:lnTo>
                    <a:pt x="83467" y="45047"/>
                  </a:lnTo>
                  <a:lnTo>
                    <a:pt x="65595" y="43223"/>
                  </a:lnTo>
                  <a:lnTo>
                    <a:pt x="66902" y="35806"/>
                  </a:lnTo>
                  <a:close/>
                  <a:moveTo>
                    <a:pt x="68026" y="29241"/>
                  </a:moveTo>
                  <a:lnTo>
                    <a:pt x="85230" y="35107"/>
                  </a:lnTo>
                  <a:lnTo>
                    <a:pt x="84197" y="45138"/>
                  </a:lnTo>
                  <a:lnTo>
                    <a:pt x="66932" y="35533"/>
                  </a:lnTo>
                  <a:lnTo>
                    <a:pt x="68026" y="29241"/>
                  </a:lnTo>
                  <a:close/>
                  <a:moveTo>
                    <a:pt x="112677" y="44499"/>
                  </a:moveTo>
                  <a:lnTo>
                    <a:pt x="113893" y="44925"/>
                  </a:lnTo>
                  <a:lnTo>
                    <a:pt x="113164" y="45442"/>
                  </a:lnTo>
                  <a:lnTo>
                    <a:pt x="112677" y="44499"/>
                  </a:lnTo>
                  <a:close/>
                  <a:moveTo>
                    <a:pt x="12250" y="21946"/>
                  </a:moveTo>
                  <a:lnTo>
                    <a:pt x="48634" y="26140"/>
                  </a:lnTo>
                  <a:lnTo>
                    <a:pt x="33983" y="26657"/>
                  </a:lnTo>
                  <a:cubicBezTo>
                    <a:pt x="34013" y="26627"/>
                    <a:pt x="34013" y="26612"/>
                    <a:pt x="34006" y="26612"/>
                  </a:cubicBezTo>
                  <a:lnTo>
                    <a:pt x="34006" y="26612"/>
                  </a:lnTo>
                  <a:cubicBezTo>
                    <a:pt x="33998" y="26612"/>
                    <a:pt x="33983" y="26627"/>
                    <a:pt x="33983" y="26657"/>
                  </a:cubicBezTo>
                  <a:lnTo>
                    <a:pt x="33892" y="26596"/>
                  </a:lnTo>
                  <a:cubicBezTo>
                    <a:pt x="33867" y="26588"/>
                    <a:pt x="33845" y="26584"/>
                    <a:pt x="33824" y="26584"/>
                  </a:cubicBezTo>
                  <a:cubicBezTo>
                    <a:pt x="33768" y="26584"/>
                    <a:pt x="33724" y="26613"/>
                    <a:pt x="33679" y="26657"/>
                  </a:cubicBezTo>
                  <a:lnTo>
                    <a:pt x="14317" y="53861"/>
                  </a:lnTo>
                  <a:lnTo>
                    <a:pt x="12250" y="21946"/>
                  </a:lnTo>
                  <a:close/>
                  <a:moveTo>
                    <a:pt x="65686" y="43496"/>
                  </a:moveTo>
                  <a:lnTo>
                    <a:pt x="83680" y="45350"/>
                  </a:lnTo>
                  <a:lnTo>
                    <a:pt x="68178" y="55016"/>
                  </a:lnTo>
                  <a:lnTo>
                    <a:pt x="65686" y="43496"/>
                  </a:lnTo>
                  <a:close/>
                  <a:moveTo>
                    <a:pt x="65382" y="43527"/>
                  </a:moveTo>
                  <a:lnTo>
                    <a:pt x="67935" y="55168"/>
                  </a:lnTo>
                  <a:lnTo>
                    <a:pt x="67479" y="55472"/>
                  </a:lnTo>
                  <a:lnTo>
                    <a:pt x="47661" y="43588"/>
                  </a:lnTo>
                  <a:lnTo>
                    <a:pt x="65382" y="43527"/>
                  </a:lnTo>
                  <a:close/>
                  <a:moveTo>
                    <a:pt x="67996" y="55472"/>
                  </a:moveTo>
                  <a:lnTo>
                    <a:pt x="68087" y="55867"/>
                  </a:lnTo>
                  <a:lnTo>
                    <a:pt x="67722" y="55685"/>
                  </a:lnTo>
                  <a:lnTo>
                    <a:pt x="67996" y="55472"/>
                  </a:lnTo>
                  <a:close/>
                  <a:moveTo>
                    <a:pt x="47023" y="43466"/>
                  </a:moveTo>
                  <a:cubicBezTo>
                    <a:pt x="47023" y="43527"/>
                    <a:pt x="47053" y="43557"/>
                    <a:pt x="47114" y="43588"/>
                  </a:cubicBezTo>
                  <a:lnTo>
                    <a:pt x="67205" y="55685"/>
                  </a:lnTo>
                  <a:lnTo>
                    <a:pt x="65078" y="56992"/>
                  </a:lnTo>
                  <a:lnTo>
                    <a:pt x="35655" y="52585"/>
                  </a:lnTo>
                  <a:lnTo>
                    <a:pt x="47023" y="43466"/>
                  </a:lnTo>
                  <a:close/>
                  <a:moveTo>
                    <a:pt x="126842" y="35259"/>
                  </a:moveTo>
                  <a:lnTo>
                    <a:pt x="150520" y="57144"/>
                  </a:lnTo>
                  <a:lnTo>
                    <a:pt x="114471" y="44803"/>
                  </a:lnTo>
                  <a:lnTo>
                    <a:pt x="126842" y="35259"/>
                  </a:lnTo>
                  <a:close/>
                  <a:moveTo>
                    <a:pt x="67479" y="55837"/>
                  </a:moveTo>
                  <a:lnTo>
                    <a:pt x="68148" y="56232"/>
                  </a:lnTo>
                  <a:lnTo>
                    <a:pt x="68421" y="57509"/>
                  </a:lnTo>
                  <a:lnTo>
                    <a:pt x="65503" y="57053"/>
                  </a:lnTo>
                  <a:lnTo>
                    <a:pt x="67479" y="55837"/>
                  </a:lnTo>
                  <a:close/>
                  <a:moveTo>
                    <a:pt x="68482" y="56384"/>
                  </a:moveTo>
                  <a:lnTo>
                    <a:pt x="70853" y="57813"/>
                  </a:lnTo>
                  <a:lnTo>
                    <a:pt x="68725" y="57509"/>
                  </a:lnTo>
                  <a:lnTo>
                    <a:pt x="68482" y="56384"/>
                  </a:lnTo>
                  <a:close/>
                  <a:moveTo>
                    <a:pt x="114197" y="45016"/>
                  </a:moveTo>
                  <a:lnTo>
                    <a:pt x="151067" y="57630"/>
                  </a:lnTo>
                  <a:cubicBezTo>
                    <a:pt x="151071" y="57634"/>
                    <a:pt x="151075" y="57637"/>
                    <a:pt x="151078" y="57640"/>
                  </a:cubicBezTo>
                  <a:lnTo>
                    <a:pt x="151078" y="57640"/>
                  </a:lnTo>
                  <a:lnTo>
                    <a:pt x="120580" y="59393"/>
                  </a:lnTo>
                  <a:lnTo>
                    <a:pt x="113316" y="45715"/>
                  </a:lnTo>
                  <a:lnTo>
                    <a:pt x="114197" y="45016"/>
                  </a:lnTo>
                  <a:close/>
                  <a:moveTo>
                    <a:pt x="113073" y="45867"/>
                  </a:moveTo>
                  <a:lnTo>
                    <a:pt x="120246" y="59393"/>
                  </a:lnTo>
                  <a:lnTo>
                    <a:pt x="93467" y="60913"/>
                  </a:lnTo>
                  <a:lnTo>
                    <a:pt x="113073" y="45867"/>
                  </a:lnTo>
                  <a:close/>
                  <a:moveTo>
                    <a:pt x="85504" y="35198"/>
                  </a:moveTo>
                  <a:lnTo>
                    <a:pt x="112313" y="44347"/>
                  </a:lnTo>
                  <a:lnTo>
                    <a:pt x="112981" y="45594"/>
                  </a:lnTo>
                  <a:lnTo>
                    <a:pt x="92981" y="60943"/>
                  </a:lnTo>
                  <a:cubicBezTo>
                    <a:pt x="92951" y="61004"/>
                    <a:pt x="92920" y="61065"/>
                    <a:pt x="92951" y="61095"/>
                  </a:cubicBezTo>
                  <a:lnTo>
                    <a:pt x="92951" y="61156"/>
                  </a:lnTo>
                  <a:lnTo>
                    <a:pt x="92920" y="61156"/>
                  </a:lnTo>
                  <a:lnTo>
                    <a:pt x="71582" y="57965"/>
                  </a:lnTo>
                  <a:lnTo>
                    <a:pt x="68421" y="56050"/>
                  </a:lnTo>
                  <a:lnTo>
                    <a:pt x="68269" y="55320"/>
                  </a:lnTo>
                  <a:lnTo>
                    <a:pt x="84136" y="45411"/>
                  </a:lnTo>
                  <a:lnTo>
                    <a:pt x="84288" y="45411"/>
                  </a:lnTo>
                  <a:cubicBezTo>
                    <a:pt x="84379" y="45411"/>
                    <a:pt x="84440" y="45381"/>
                    <a:pt x="84440" y="45290"/>
                  </a:cubicBezTo>
                  <a:lnTo>
                    <a:pt x="85504" y="35198"/>
                  </a:lnTo>
                  <a:close/>
                  <a:moveTo>
                    <a:pt x="35959" y="52889"/>
                  </a:moveTo>
                  <a:lnTo>
                    <a:pt x="64683" y="57205"/>
                  </a:lnTo>
                  <a:lnTo>
                    <a:pt x="50853" y="65807"/>
                  </a:lnTo>
                  <a:lnTo>
                    <a:pt x="35959" y="52889"/>
                  </a:lnTo>
                  <a:close/>
                  <a:moveTo>
                    <a:pt x="72221" y="58329"/>
                  </a:moveTo>
                  <a:lnTo>
                    <a:pt x="92768" y="61399"/>
                  </a:lnTo>
                  <a:lnTo>
                    <a:pt x="98239" y="73983"/>
                  </a:lnTo>
                  <a:lnTo>
                    <a:pt x="72221" y="58329"/>
                  </a:lnTo>
                  <a:close/>
                  <a:moveTo>
                    <a:pt x="65108" y="57235"/>
                  </a:moveTo>
                  <a:lnTo>
                    <a:pt x="68482" y="57721"/>
                  </a:lnTo>
                  <a:lnTo>
                    <a:pt x="72038" y="73922"/>
                  </a:lnTo>
                  <a:lnTo>
                    <a:pt x="54196" y="77509"/>
                  </a:lnTo>
                  <a:lnTo>
                    <a:pt x="51096" y="66019"/>
                  </a:lnTo>
                  <a:lnTo>
                    <a:pt x="65108" y="57235"/>
                  </a:lnTo>
                  <a:close/>
                  <a:moveTo>
                    <a:pt x="150976" y="57965"/>
                  </a:moveTo>
                  <a:lnTo>
                    <a:pt x="134380" y="85473"/>
                  </a:lnTo>
                  <a:lnTo>
                    <a:pt x="134380" y="85412"/>
                  </a:lnTo>
                  <a:lnTo>
                    <a:pt x="120702" y="59667"/>
                  </a:lnTo>
                  <a:lnTo>
                    <a:pt x="150976" y="57965"/>
                  </a:lnTo>
                  <a:close/>
                  <a:moveTo>
                    <a:pt x="68847" y="57813"/>
                  </a:moveTo>
                  <a:lnTo>
                    <a:pt x="71522" y="58208"/>
                  </a:lnTo>
                  <a:lnTo>
                    <a:pt x="98391" y="74378"/>
                  </a:lnTo>
                  <a:lnTo>
                    <a:pt x="89060" y="85959"/>
                  </a:lnTo>
                  <a:lnTo>
                    <a:pt x="72373" y="74074"/>
                  </a:lnTo>
                  <a:lnTo>
                    <a:pt x="72373" y="74013"/>
                  </a:lnTo>
                  <a:lnTo>
                    <a:pt x="68847" y="57813"/>
                  </a:lnTo>
                  <a:close/>
                  <a:moveTo>
                    <a:pt x="35351" y="52676"/>
                  </a:moveTo>
                  <a:cubicBezTo>
                    <a:pt x="35351" y="52706"/>
                    <a:pt x="35412" y="52737"/>
                    <a:pt x="35412" y="52737"/>
                  </a:cubicBezTo>
                  <a:lnTo>
                    <a:pt x="50609" y="65928"/>
                  </a:lnTo>
                  <a:lnTo>
                    <a:pt x="15259" y="88451"/>
                  </a:lnTo>
                  <a:lnTo>
                    <a:pt x="14499" y="54712"/>
                  </a:lnTo>
                  <a:lnTo>
                    <a:pt x="35351" y="52676"/>
                  </a:lnTo>
                  <a:close/>
                  <a:moveTo>
                    <a:pt x="123103" y="81004"/>
                  </a:moveTo>
                  <a:lnTo>
                    <a:pt x="134198" y="85655"/>
                  </a:lnTo>
                  <a:lnTo>
                    <a:pt x="108969" y="98938"/>
                  </a:lnTo>
                  <a:lnTo>
                    <a:pt x="123103" y="81004"/>
                  </a:lnTo>
                  <a:close/>
                  <a:moveTo>
                    <a:pt x="120428" y="59697"/>
                  </a:moveTo>
                  <a:lnTo>
                    <a:pt x="133954" y="85229"/>
                  </a:lnTo>
                  <a:lnTo>
                    <a:pt x="123134" y="80701"/>
                  </a:lnTo>
                  <a:cubicBezTo>
                    <a:pt x="123109" y="80692"/>
                    <a:pt x="123089" y="80689"/>
                    <a:pt x="123072" y="80689"/>
                  </a:cubicBezTo>
                  <a:cubicBezTo>
                    <a:pt x="123026" y="80689"/>
                    <a:pt x="123004" y="80717"/>
                    <a:pt x="122982" y="80761"/>
                  </a:cubicBezTo>
                  <a:lnTo>
                    <a:pt x="108392" y="99242"/>
                  </a:lnTo>
                  <a:lnTo>
                    <a:pt x="108209" y="99363"/>
                  </a:lnTo>
                  <a:lnTo>
                    <a:pt x="98787" y="74317"/>
                  </a:lnTo>
                  <a:cubicBezTo>
                    <a:pt x="98787" y="74287"/>
                    <a:pt x="98726" y="74287"/>
                    <a:pt x="98695" y="74257"/>
                  </a:cubicBezTo>
                  <a:lnTo>
                    <a:pt x="98665" y="74226"/>
                  </a:lnTo>
                  <a:lnTo>
                    <a:pt x="93011" y="61217"/>
                  </a:lnTo>
                  <a:cubicBezTo>
                    <a:pt x="93042" y="61217"/>
                    <a:pt x="93042" y="61217"/>
                    <a:pt x="93072" y="61247"/>
                  </a:cubicBezTo>
                  <a:lnTo>
                    <a:pt x="120428" y="59697"/>
                  </a:lnTo>
                  <a:close/>
                  <a:moveTo>
                    <a:pt x="98543" y="74561"/>
                  </a:moveTo>
                  <a:lnTo>
                    <a:pt x="107905" y="99455"/>
                  </a:lnTo>
                  <a:lnTo>
                    <a:pt x="89242" y="86141"/>
                  </a:lnTo>
                  <a:lnTo>
                    <a:pt x="98543" y="74561"/>
                  </a:lnTo>
                  <a:close/>
                  <a:moveTo>
                    <a:pt x="53588" y="78208"/>
                  </a:moveTo>
                  <a:lnTo>
                    <a:pt x="42555" y="100883"/>
                  </a:lnTo>
                  <a:lnTo>
                    <a:pt x="15715" y="88999"/>
                  </a:lnTo>
                  <a:lnTo>
                    <a:pt x="53588" y="78208"/>
                  </a:lnTo>
                  <a:close/>
                  <a:moveTo>
                    <a:pt x="50822" y="66171"/>
                  </a:moveTo>
                  <a:lnTo>
                    <a:pt x="53983" y="77752"/>
                  </a:lnTo>
                  <a:lnTo>
                    <a:pt x="53983" y="77783"/>
                  </a:lnTo>
                  <a:cubicBezTo>
                    <a:pt x="54014" y="77813"/>
                    <a:pt x="54044" y="77874"/>
                    <a:pt x="54135" y="77874"/>
                  </a:cubicBezTo>
                  <a:lnTo>
                    <a:pt x="72038" y="74226"/>
                  </a:lnTo>
                  <a:lnTo>
                    <a:pt x="44318" y="101673"/>
                  </a:lnTo>
                  <a:lnTo>
                    <a:pt x="42798" y="101005"/>
                  </a:lnTo>
                  <a:lnTo>
                    <a:pt x="54014" y="78056"/>
                  </a:lnTo>
                  <a:cubicBezTo>
                    <a:pt x="54044" y="78026"/>
                    <a:pt x="54044" y="77935"/>
                    <a:pt x="54014" y="77904"/>
                  </a:cubicBezTo>
                  <a:cubicBezTo>
                    <a:pt x="53993" y="77883"/>
                    <a:pt x="53972" y="77848"/>
                    <a:pt x="53931" y="77848"/>
                  </a:cubicBezTo>
                  <a:cubicBezTo>
                    <a:pt x="53912" y="77848"/>
                    <a:pt x="53890" y="77855"/>
                    <a:pt x="53862" y="77874"/>
                  </a:cubicBezTo>
                  <a:lnTo>
                    <a:pt x="15381" y="88847"/>
                  </a:lnTo>
                  <a:lnTo>
                    <a:pt x="15381" y="88847"/>
                  </a:lnTo>
                  <a:lnTo>
                    <a:pt x="50822" y="66171"/>
                  </a:lnTo>
                  <a:close/>
                  <a:moveTo>
                    <a:pt x="72282" y="74378"/>
                  </a:moveTo>
                  <a:lnTo>
                    <a:pt x="88817" y="86141"/>
                  </a:lnTo>
                  <a:lnTo>
                    <a:pt x="71947" y="107114"/>
                  </a:lnTo>
                  <a:lnTo>
                    <a:pt x="44561" y="101886"/>
                  </a:lnTo>
                  <a:lnTo>
                    <a:pt x="72282" y="74378"/>
                  </a:lnTo>
                  <a:close/>
                  <a:moveTo>
                    <a:pt x="42646" y="101278"/>
                  </a:moveTo>
                  <a:lnTo>
                    <a:pt x="44287" y="101977"/>
                  </a:lnTo>
                  <a:lnTo>
                    <a:pt x="44409" y="101977"/>
                  </a:lnTo>
                  <a:cubicBezTo>
                    <a:pt x="44409" y="102038"/>
                    <a:pt x="44409" y="102069"/>
                    <a:pt x="44439" y="102099"/>
                  </a:cubicBezTo>
                  <a:lnTo>
                    <a:pt x="57388" y="118026"/>
                  </a:lnTo>
                  <a:lnTo>
                    <a:pt x="28785" y="129729"/>
                  </a:lnTo>
                  <a:lnTo>
                    <a:pt x="42646" y="101278"/>
                  </a:lnTo>
                  <a:close/>
                  <a:moveTo>
                    <a:pt x="88999" y="0"/>
                  </a:moveTo>
                  <a:cubicBezTo>
                    <a:pt x="88969" y="0"/>
                    <a:pt x="88938" y="31"/>
                    <a:pt x="88908" y="31"/>
                  </a:cubicBezTo>
                  <a:lnTo>
                    <a:pt x="68543" y="27660"/>
                  </a:lnTo>
                  <a:lnTo>
                    <a:pt x="73437" y="17295"/>
                  </a:lnTo>
                  <a:cubicBezTo>
                    <a:pt x="73467" y="17265"/>
                    <a:pt x="73437" y="17174"/>
                    <a:pt x="73406" y="17143"/>
                  </a:cubicBezTo>
                  <a:cubicBezTo>
                    <a:pt x="73364" y="17122"/>
                    <a:pt x="73322" y="17087"/>
                    <a:pt x="73290" y="17087"/>
                  </a:cubicBezTo>
                  <a:cubicBezTo>
                    <a:pt x="73276" y="17087"/>
                    <a:pt x="73264" y="17094"/>
                    <a:pt x="73254" y="17113"/>
                  </a:cubicBezTo>
                  <a:lnTo>
                    <a:pt x="50184" y="26019"/>
                  </a:lnTo>
                  <a:lnTo>
                    <a:pt x="50153" y="26019"/>
                  </a:lnTo>
                  <a:lnTo>
                    <a:pt x="37327" y="578"/>
                  </a:lnTo>
                  <a:cubicBezTo>
                    <a:pt x="37296" y="547"/>
                    <a:pt x="37296" y="487"/>
                    <a:pt x="37235" y="487"/>
                  </a:cubicBezTo>
                  <a:cubicBezTo>
                    <a:pt x="37175" y="487"/>
                    <a:pt x="37144" y="487"/>
                    <a:pt x="37114" y="547"/>
                  </a:cubicBezTo>
                  <a:lnTo>
                    <a:pt x="12068" y="21368"/>
                  </a:lnTo>
                  <a:lnTo>
                    <a:pt x="8846" y="7569"/>
                  </a:lnTo>
                  <a:cubicBezTo>
                    <a:pt x="8846" y="7478"/>
                    <a:pt x="8755" y="7447"/>
                    <a:pt x="8724" y="7447"/>
                  </a:cubicBezTo>
                  <a:cubicBezTo>
                    <a:pt x="8663" y="7447"/>
                    <a:pt x="8603" y="7478"/>
                    <a:pt x="8572" y="7569"/>
                  </a:cubicBezTo>
                  <a:lnTo>
                    <a:pt x="31" y="37934"/>
                  </a:lnTo>
                  <a:cubicBezTo>
                    <a:pt x="1" y="37995"/>
                    <a:pt x="61" y="38086"/>
                    <a:pt x="153" y="38116"/>
                  </a:cubicBezTo>
                  <a:cubicBezTo>
                    <a:pt x="164" y="38122"/>
                    <a:pt x="177" y="38125"/>
                    <a:pt x="190" y="38125"/>
                  </a:cubicBezTo>
                  <a:cubicBezTo>
                    <a:pt x="246" y="38125"/>
                    <a:pt x="310" y="38080"/>
                    <a:pt x="335" y="38056"/>
                  </a:cubicBezTo>
                  <a:lnTo>
                    <a:pt x="8724" y="8177"/>
                  </a:lnTo>
                  <a:lnTo>
                    <a:pt x="11885" y="21672"/>
                  </a:lnTo>
                  <a:cubicBezTo>
                    <a:pt x="11885" y="21703"/>
                    <a:pt x="11916" y="21733"/>
                    <a:pt x="11946" y="21733"/>
                  </a:cubicBezTo>
                  <a:cubicBezTo>
                    <a:pt x="11946" y="21763"/>
                    <a:pt x="11916" y="21763"/>
                    <a:pt x="11946" y="21824"/>
                  </a:cubicBezTo>
                  <a:lnTo>
                    <a:pt x="14043" y="54317"/>
                  </a:lnTo>
                  <a:cubicBezTo>
                    <a:pt x="14043" y="54378"/>
                    <a:pt x="14074" y="54408"/>
                    <a:pt x="14165" y="54408"/>
                  </a:cubicBezTo>
                  <a:cubicBezTo>
                    <a:pt x="14195" y="54408"/>
                    <a:pt x="14287" y="54408"/>
                    <a:pt x="14317" y="54378"/>
                  </a:cubicBezTo>
                  <a:lnTo>
                    <a:pt x="33831" y="26961"/>
                  </a:lnTo>
                  <a:lnTo>
                    <a:pt x="33953" y="27022"/>
                  </a:lnTo>
                  <a:lnTo>
                    <a:pt x="46810" y="43314"/>
                  </a:lnTo>
                  <a:lnTo>
                    <a:pt x="35351" y="52493"/>
                  </a:lnTo>
                  <a:lnTo>
                    <a:pt x="14317" y="54530"/>
                  </a:lnTo>
                  <a:cubicBezTo>
                    <a:pt x="14226" y="54530"/>
                    <a:pt x="14195" y="54621"/>
                    <a:pt x="14195" y="54682"/>
                  </a:cubicBezTo>
                  <a:lnTo>
                    <a:pt x="14986" y="88847"/>
                  </a:lnTo>
                  <a:cubicBezTo>
                    <a:pt x="14986" y="88877"/>
                    <a:pt x="15046" y="88968"/>
                    <a:pt x="15077" y="88968"/>
                  </a:cubicBezTo>
                  <a:lnTo>
                    <a:pt x="15138" y="88968"/>
                  </a:lnTo>
                  <a:lnTo>
                    <a:pt x="15138" y="89029"/>
                  </a:lnTo>
                  <a:cubicBezTo>
                    <a:pt x="15138" y="89120"/>
                    <a:pt x="15198" y="89150"/>
                    <a:pt x="15229" y="89181"/>
                  </a:cubicBezTo>
                  <a:lnTo>
                    <a:pt x="42403" y="101218"/>
                  </a:lnTo>
                  <a:lnTo>
                    <a:pt x="28360" y="130033"/>
                  </a:lnTo>
                  <a:cubicBezTo>
                    <a:pt x="28329" y="130063"/>
                    <a:pt x="28360" y="130154"/>
                    <a:pt x="28421" y="130185"/>
                  </a:cubicBezTo>
                  <a:cubicBezTo>
                    <a:pt x="28451" y="130215"/>
                    <a:pt x="28481" y="130215"/>
                    <a:pt x="28512" y="130215"/>
                  </a:cubicBezTo>
                  <a:lnTo>
                    <a:pt x="28573" y="130215"/>
                  </a:lnTo>
                  <a:lnTo>
                    <a:pt x="57661" y="118209"/>
                  </a:lnTo>
                  <a:cubicBezTo>
                    <a:pt x="57692" y="118178"/>
                    <a:pt x="57752" y="118178"/>
                    <a:pt x="57752" y="118087"/>
                  </a:cubicBezTo>
                  <a:cubicBezTo>
                    <a:pt x="57752" y="118057"/>
                    <a:pt x="57752" y="118026"/>
                    <a:pt x="57692" y="117996"/>
                  </a:cubicBezTo>
                  <a:lnTo>
                    <a:pt x="44865" y="102221"/>
                  </a:lnTo>
                  <a:lnTo>
                    <a:pt x="44865" y="102221"/>
                  </a:lnTo>
                  <a:lnTo>
                    <a:pt x="71947" y="107418"/>
                  </a:lnTo>
                  <a:cubicBezTo>
                    <a:pt x="71978" y="107418"/>
                    <a:pt x="72069" y="107418"/>
                    <a:pt x="72099" y="107388"/>
                  </a:cubicBezTo>
                  <a:lnTo>
                    <a:pt x="89060" y="86324"/>
                  </a:lnTo>
                  <a:lnTo>
                    <a:pt x="108057" y="99880"/>
                  </a:lnTo>
                  <a:cubicBezTo>
                    <a:pt x="108085" y="99907"/>
                    <a:pt x="108118" y="99922"/>
                    <a:pt x="108149" y="99922"/>
                  </a:cubicBezTo>
                  <a:cubicBezTo>
                    <a:pt x="108188" y="99922"/>
                    <a:pt x="108223" y="99900"/>
                    <a:pt x="108240" y="99850"/>
                  </a:cubicBezTo>
                  <a:lnTo>
                    <a:pt x="108544" y="99485"/>
                  </a:lnTo>
                  <a:lnTo>
                    <a:pt x="134532" y="85807"/>
                  </a:lnTo>
                  <a:cubicBezTo>
                    <a:pt x="134562" y="85807"/>
                    <a:pt x="134562" y="85746"/>
                    <a:pt x="134562" y="85746"/>
                  </a:cubicBezTo>
                  <a:lnTo>
                    <a:pt x="151371" y="57873"/>
                  </a:lnTo>
                  <a:cubicBezTo>
                    <a:pt x="151402" y="57843"/>
                    <a:pt x="151402" y="57752"/>
                    <a:pt x="151371" y="57721"/>
                  </a:cubicBezTo>
                  <a:cubicBezTo>
                    <a:pt x="151310" y="57691"/>
                    <a:pt x="151280" y="57630"/>
                    <a:pt x="151250" y="57630"/>
                  </a:cubicBezTo>
                  <a:lnTo>
                    <a:pt x="151156" y="57636"/>
                  </a:lnTo>
                  <a:lnTo>
                    <a:pt x="151156" y="57636"/>
                  </a:lnTo>
                  <a:cubicBezTo>
                    <a:pt x="151175" y="57619"/>
                    <a:pt x="151194" y="57594"/>
                    <a:pt x="151219" y="57569"/>
                  </a:cubicBezTo>
                  <a:cubicBezTo>
                    <a:pt x="151250" y="57539"/>
                    <a:pt x="151250" y="57448"/>
                    <a:pt x="151158" y="57387"/>
                  </a:cubicBezTo>
                  <a:lnTo>
                    <a:pt x="127085" y="35107"/>
                  </a:lnTo>
                  <a:lnTo>
                    <a:pt x="136964" y="27508"/>
                  </a:lnTo>
                  <a:lnTo>
                    <a:pt x="152739" y="36019"/>
                  </a:lnTo>
                  <a:cubicBezTo>
                    <a:pt x="152748" y="36028"/>
                    <a:pt x="152759" y="36032"/>
                    <a:pt x="152772" y="36032"/>
                  </a:cubicBezTo>
                  <a:cubicBezTo>
                    <a:pt x="152802" y="36032"/>
                    <a:pt x="152839" y="36010"/>
                    <a:pt x="152861" y="35989"/>
                  </a:cubicBezTo>
                  <a:lnTo>
                    <a:pt x="169578" y="17204"/>
                  </a:lnTo>
                  <a:lnTo>
                    <a:pt x="197360" y="34682"/>
                  </a:lnTo>
                  <a:cubicBezTo>
                    <a:pt x="197401" y="34709"/>
                    <a:pt x="197436" y="34724"/>
                    <a:pt x="197464" y="34724"/>
                  </a:cubicBezTo>
                  <a:cubicBezTo>
                    <a:pt x="197500" y="34724"/>
                    <a:pt x="197526" y="34701"/>
                    <a:pt x="197542" y="34651"/>
                  </a:cubicBezTo>
                  <a:cubicBezTo>
                    <a:pt x="197633" y="34590"/>
                    <a:pt x="197633" y="34499"/>
                    <a:pt x="197573" y="34469"/>
                  </a:cubicBezTo>
                  <a:lnTo>
                    <a:pt x="169700" y="16961"/>
                  </a:lnTo>
                  <a:cubicBezTo>
                    <a:pt x="169687" y="16948"/>
                    <a:pt x="169659" y="16941"/>
                    <a:pt x="169628" y="16941"/>
                  </a:cubicBezTo>
                  <a:cubicBezTo>
                    <a:pt x="169584" y="16941"/>
                    <a:pt x="169535" y="16956"/>
                    <a:pt x="169517" y="16991"/>
                  </a:cubicBezTo>
                  <a:lnTo>
                    <a:pt x="152800" y="35776"/>
                  </a:lnTo>
                  <a:lnTo>
                    <a:pt x="137024" y="27295"/>
                  </a:lnTo>
                  <a:cubicBezTo>
                    <a:pt x="137009" y="27280"/>
                    <a:pt x="136986" y="27273"/>
                    <a:pt x="136960" y="27273"/>
                  </a:cubicBezTo>
                  <a:cubicBezTo>
                    <a:pt x="136933" y="27273"/>
                    <a:pt x="136903" y="27280"/>
                    <a:pt x="136872" y="27295"/>
                  </a:cubicBezTo>
                  <a:lnTo>
                    <a:pt x="126903" y="34955"/>
                  </a:lnTo>
                  <a:lnTo>
                    <a:pt x="89121" y="31"/>
                  </a:lnTo>
                  <a:cubicBezTo>
                    <a:pt x="89090" y="0"/>
                    <a:pt x="89060" y="0"/>
                    <a:pt x="8899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7"/>
            <p:cNvSpPr/>
            <p:nvPr/>
          </p:nvSpPr>
          <p:spPr>
            <a:xfrm>
              <a:off x="6484000" y="1835075"/>
              <a:ext cx="39550" cy="28850"/>
            </a:xfrm>
            <a:custGeom>
              <a:rect b="b" l="l" r="r" t="t"/>
              <a:pathLst>
                <a:path extrusionOk="0" h="1154" w="1582">
                  <a:moveTo>
                    <a:pt x="791" y="0"/>
                  </a:moveTo>
                  <a:cubicBezTo>
                    <a:pt x="748" y="0"/>
                    <a:pt x="703" y="5"/>
                    <a:pt x="656" y="14"/>
                  </a:cubicBezTo>
                  <a:cubicBezTo>
                    <a:pt x="1" y="157"/>
                    <a:pt x="146" y="1153"/>
                    <a:pt x="767" y="1153"/>
                  </a:cubicBezTo>
                  <a:cubicBezTo>
                    <a:pt x="809" y="1153"/>
                    <a:pt x="853" y="1149"/>
                    <a:pt x="899" y="1139"/>
                  </a:cubicBezTo>
                  <a:cubicBezTo>
                    <a:pt x="1582" y="968"/>
                    <a:pt x="1413" y="0"/>
                    <a:pt x="79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7"/>
            <p:cNvSpPr/>
            <p:nvPr/>
          </p:nvSpPr>
          <p:spPr>
            <a:xfrm>
              <a:off x="6523575" y="2480975"/>
              <a:ext cx="38800" cy="28850"/>
            </a:xfrm>
            <a:custGeom>
              <a:rect b="b" l="l" r="r" t="t"/>
              <a:pathLst>
                <a:path extrusionOk="0" h="1154" w="1552">
                  <a:moveTo>
                    <a:pt x="805" y="1"/>
                  </a:moveTo>
                  <a:cubicBezTo>
                    <a:pt x="767" y="1"/>
                    <a:pt x="726" y="5"/>
                    <a:pt x="684" y="15"/>
                  </a:cubicBezTo>
                  <a:cubicBezTo>
                    <a:pt x="0" y="157"/>
                    <a:pt x="171" y="1153"/>
                    <a:pt x="770" y="1153"/>
                  </a:cubicBezTo>
                  <a:cubicBezTo>
                    <a:pt x="810" y="1153"/>
                    <a:pt x="853" y="1149"/>
                    <a:pt x="897" y="1139"/>
                  </a:cubicBezTo>
                  <a:cubicBezTo>
                    <a:pt x="1552" y="997"/>
                    <a:pt x="1380" y="1"/>
                    <a:pt x="805"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7"/>
            <p:cNvSpPr/>
            <p:nvPr/>
          </p:nvSpPr>
          <p:spPr>
            <a:xfrm>
              <a:off x="6810800" y="2252250"/>
              <a:ext cx="38075" cy="28100"/>
            </a:xfrm>
            <a:custGeom>
              <a:rect b="b" l="l" r="r" t="t"/>
              <a:pathLst>
                <a:path extrusionOk="0" h="1124" w="1523">
                  <a:moveTo>
                    <a:pt x="784" y="0"/>
                  </a:moveTo>
                  <a:cubicBezTo>
                    <a:pt x="743" y="0"/>
                    <a:pt x="699" y="5"/>
                    <a:pt x="654" y="15"/>
                  </a:cubicBezTo>
                  <a:cubicBezTo>
                    <a:pt x="0" y="157"/>
                    <a:pt x="144" y="1123"/>
                    <a:pt x="762" y="1123"/>
                  </a:cubicBezTo>
                  <a:cubicBezTo>
                    <a:pt x="805" y="1123"/>
                    <a:pt x="850" y="1119"/>
                    <a:pt x="897" y="1109"/>
                  </a:cubicBezTo>
                  <a:cubicBezTo>
                    <a:pt x="1523" y="967"/>
                    <a:pt x="1377" y="0"/>
                    <a:pt x="78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7"/>
            <p:cNvSpPr/>
            <p:nvPr/>
          </p:nvSpPr>
          <p:spPr>
            <a:xfrm>
              <a:off x="6885275" y="1823675"/>
              <a:ext cx="38875" cy="28850"/>
            </a:xfrm>
            <a:custGeom>
              <a:rect b="b" l="l" r="r" t="t"/>
              <a:pathLst>
                <a:path extrusionOk="0" h="1154" w="1555">
                  <a:moveTo>
                    <a:pt x="816" y="0"/>
                  </a:moveTo>
                  <a:cubicBezTo>
                    <a:pt x="774" y="0"/>
                    <a:pt x="730" y="5"/>
                    <a:pt x="684" y="15"/>
                  </a:cubicBezTo>
                  <a:cubicBezTo>
                    <a:pt x="1" y="157"/>
                    <a:pt x="171" y="1153"/>
                    <a:pt x="795" y="1153"/>
                  </a:cubicBezTo>
                  <a:cubicBezTo>
                    <a:pt x="837" y="1153"/>
                    <a:pt x="882" y="1149"/>
                    <a:pt x="927" y="1139"/>
                  </a:cubicBezTo>
                  <a:cubicBezTo>
                    <a:pt x="1554" y="997"/>
                    <a:pt x="1433" y="0"/>
                    <a:pt x="81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7"/>
            <p:cNvSpPr/>
            <p:nvPr/>
          </p:nvSpPr>
          <p:spPr>
            <a:xfrm>
              <a:off x="7271300" y="2249425"/>
              <a:ext cx="39225" cy="28625"/>
            </a:xfrm>
            <a:custGeom>
              <a:rect b="b" l="l" r="r" t="t"/>
              <a:pathLst>
                <a:path extrusionOk="0" h="1145" w="1569">
                  <a:moveTo>
                    <a:pt x="762" y="1"/>
                  </a:moveTo>
                  <a:cubicBezTo>
                    <a:pt x="737" y="1"/>
                    <a:pt x="711" y="2"/>
                    <a:pt x="684" y="6"/>
                  </a:cubicBezTo>
                  <a:cubicBezTo>
                    <a:pt x="1" y="148"/>
                    <a:pt x="145" y="1145"/>
                    <a:pt x="765" y="1145"/>
                  </a:cubicBezTo>
                  <a:cubicBezTo>
                    <a:pt x="807" y="1145"/>
                    <a:pt x="851" y="1140"/>
                    <a:pt x="897" y="1131"/>
                  </a:cubicBezTo>
                  <a:cubicBezTo>
                    <a:pt x="1568" y="1014"/>
                    <a:pt x="1371" y="1"/>
                    <a:pt x="76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7"/>
            <p:cNvSpPr/>
            <p:nvPr/>
          </p:nvSpPr>
          <p:spPr>
            <a:xfrm>
              <a:off x="7332900" y="1895100"/>
              <a:ext cx="38750" cy="28100"/>
            </a:xfrm>
            <a:custGeom>
              <a:rect b="b" l="l" r="r" t="t"/>
              <a:pathLst>
                <a:path extrusionOk="0" h="1124" w="1550">
                  <a:moveTo>
                    <a:pt x="807" y="0"/>
                  </a:moveTo>
                  <a:cubicBezTo>
                    <a:pt x="767" y="0"/>
                    <a:pt x="726" y="5"/>
                    <a:pt x="682" y="15"/>
                  </a:cubicBezTo>
                  <a:cubicBezTo>
                    <a:pt x="0" y="157"/>
                    <a:pt x="169" y="1123"/>
                    <a:pt x="765" y="1123"/>
                  </a:cubicBezTo>
                  <a:cubicBezTo>
                    <a:pt x="807" y="1123"/>
                    <a:pt x="850" y="1119"/>
                    <a:pt x="895" y="1109"/>
                  </a:cubicBezTo>
                  <a:cubicBezTo>
                    <a:pt x="1549" y="967"/>
                    <a:pt x="1379" y="0"/>
                    <a:pt x="80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7"/>
            <p:cNvSpPr/>
            <p:nvPr/>
          </p:nvSpPr>
          <p:spPr>
            <a:xfrm>
              <a:off x="6905775" y="2817725"/>
              <a:ext cx="38300" cy="27975"/>
            </a:xfrm>
            <a:custGeom>
              <a:rect b="b" l="l" r="r" t="t"/>
              <a:pathLst>
                <a:path extrusionOk="0" h="1119" w="1532">
                  <a:moveTo>
                    <a:pt x="761" y="1"/>
                  </a:moveTo>
                  <a:cubicBezTo>
                    <a:pt x="727" y="1"/>
                    <a:pt x="691" y="4"/>
                    <a:pt x="655" y="10"/>
                  </a:cubicBezTo>
                  <a:cubicBezTo>
                    <a:pt x="1" y="152"/>
                    <a:pt x="145" y="1119"/>
                    <a:pt x="763" y="1119"/>
                  </a:cubicBezTo>
                  <a:cubicBezTo>
                    <a:pt x="806" y="1119"/>
                    <a:pt x="851" y="1114"/>
                    <a:pt x="898" y="1104"/>
                  </a:cubicBezTo>
                  <a:cubicBezTo>
                    <a:pt x="1531" y="989"/>
                    <a:pt x="1374" y="1"/>
                    <a:pt x="76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7"/>
            <p:cNvSpPr/>
            <p:nvPr/>
          </p:nvSpPr>
          <p:spPr>
            <a:xfrm>
              <a:off x="7440025" y="3019100"/>
              <a:ext cx="39000" cy="27975"/>
            </a:xfrm>
            <a:custGeom>
              <a:rect b="b" l="l" r="r" t="t"/>
              <a:pathLst>
                <a:path extrusionOk="0" h="1119" w="1560">
                  <a:moveTo>
                    <a:pt x="789" y="0"/>
                  </a:moveTo>
                  <a:cubicBezTo>
                    <a:pt x="755" y="0"/>
                    <a:pt x="720" y="3"/>
                    <a:pt x="683" y="10"/>
                  </a:cubicBezTo>
                  <a:cubicBezTo>
                    <a:pt x="1" y="152"/>
                    <a:pt x="169" y="1118"/>
                    <a:pt x="791" y="1118"/>
                  </a:cubicBezTo>
                  <a:cubicBezTo>
                    <a:pt x="834" y="1118"/>
                    <a:pt x="879" y="1114"/>
                    <a:pt x="926" y="1104"/>
                  </a:cubicBezTo>
                  <a:cubicBezTo>
                    <a:pt x="1560" y="989"/>
                    <a:pt x="1402" y="0"/>
                    <a:pt x="78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7"/>
            <p:cNvSpPr/>
            <p:nvPr/>
          </p:nvSpPr>
          <p:spPr>
            <a:xfrm>
              <a:off x="7741650" y="2297825"/>
              <a:ext cx="39525" cy="28125"/>
            </a:xfrm>
            <a:custGeom>
              <a:rect b="b" l="l" r="r" t="t"/>
              <a:pathLst>
                <a:path extrusionOk="0" h="1125" w="1581">
                  <a:moveTo>
                    <a:pt x="790" y="1"/>
                  </a:moveTo>
                  <a:cubicBezTo>
                    <a:pt x="747" y="1"/>
                    <a:pt x="702" y="6"/>
                    <a:pt x="655" y="15"/>
                  </a:cubicBezTo>
                  <a:cubicBezTo>
                    <a:pt x="1" y="158"/>
                    <a:pt x="145" y="1124"/>
                    <a:pt x="763" y="1124"/>
                  </a:cubicBezTo>
                  <a:cubicBezTo>
                    <a:pt x="806" y="1124"/>
                    <a:pt x="851" y="1119"/>
                    <a:pt x="898" y="1110"/>
                  </a:cubicBezTo>
                  <a:cubicBezTo>
                    <a:pt x="1580" y="967"/>
                    <a:pt x="1412" y="1"/>
                    <a:pt x="790"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7"/>
            <p:cNvSpPr/>
            <p:nvPr/>
          </p:nvSpPr>
          <p:spPr>
            <a:xfrm>
              <a:off x="6743175" y="3715800"/>
              <a:ext cx="39525" cy="28850"/>
            </a:xfrm>
            <a:custGeom>
              <a:rect b="b" l="l" r="r" t="t"/>
              <a:pathLst>
                <a:path extrusionOk="0" h="1154" w="1581">
                  <a:moveTo>
                    <a:pt x="811" y="0"/>
                  </a:moveTo>
                  <a:cubicBezTo>
                    <a:pt x="771" y="0"/>
                    <a:pt x="728" y="5"/>
                    <a:pt x="684" y="15"/>
                  </a:cubicBezTo>
                  <a:cubicBezTo>
                    <a:pt x="1" y="157"/>
                    <a:pt x="145" y="1153"/>
                    <a:pt x="765" y="1153"/>
                  </a:cubicBezTo>
                  <a:cubicBezTo>
                    <a:pt x="807" y="1153"/>
                    <a:pt x="851" y="1149"/>
                    <a:pt x="897" y="1139"/>
                  </a:cubicBezTo>
                  <a:cubicBezTo>
                    <a:pt x="1581" y="997"/>
                    <a:pt x="1410" y="0"/>
                    <a:pt x="81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7"/>
            <p:cNvSpPr/>
            <p:nvPr/>
          </p:nvSpPr>
          <p:spPr>
            <a:xfrm>
              <a:off x="6987900" y="3110275"/>
              <a:ext cx="38975" cy="27975"/>
            </a:xfrm>
            <a:custGeom>
              <a:rect b="b" l="l" r="r" t="t"/>
              <a:pathLst>
                <a:path extrusionOk="0" h="1119" w="1559">
                  <a:moveTo>
                    <a:pt x="791" y="1"/>
                  </a:moveTo>
                  <a:cubicBezTo>
                    <a:pt x="757" y="1"/>
                    <a:pt x="720" y="4"/>
                    <a:pt x="683" y="10"/>
                  </a:cubicBezTo>
                  <a:cubicBezTo>
                    <a:pt x="0" y="152"/>
                    <a:pt x="169" y="1119"/>
                    <a:pt x="791" y="1119"/>
                  </a:cubicBezTo>
                  <a:cubicBezTo>
                    <a:pt x="834" y="1119"/>
                    <a:pt x="879" y="1114"/>
                    <a:pt x="926" y="1104"/>
                  </a:cubicBezTo>
                  <a:cubicBezTo>
                    <a:pt x="1559" y="961"/>
                    <a:pt x="1402" y="1"/>
                    <a:pt x="79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7"/>
            <p:cNvSpPr/>
            <p:nvPr/>
          </p:nvSpPr>
          <p:spPr>
            <a:xfrm>
              <a:off x="7436225" y="3851800"/>
              <a:ext cx="38800" cy="28100"/>
            </a:xfrm>
            <a:custGeom>
              <a:rect b="b" l="l" r="r" t="t"/>
              <a:pathLst>
                <a:path extrusionOk="0" h="1124" w="1552">
                  <a:moveTo>
                    <a:pt x="818" y="1"/>
                  </a:moveTo>
                  <a:cubicBezTo>
                    <a:pt x="775" y="1"/>
                    <a:pt x="730" y="5"/>
                    <a:pt x="683" y="15"/>
                  </a:cubicBezTo>
                  <a:cubicBezTo>
                    <a:pt x="1" y="157"/>
                    <a:pt x="170" y="1124"/>
                    <a:pt x="791" y="1124"/>
                  </a:cubicBezTo>
                  <a:cubicBezTo>
                    <a:pt x="834" y="1124"/>
                    <a:pt x="879" y="1119"/>
                    <a:pt x="926" y="1110"/>
                  </a:cubicBezTo>
                  <a:cubicBezTo>
                    <a:pt x="1552" y="967"/>
                    <a:pt x="1433" y="1"/>
                    <a:pt x="81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7"/>
            <p:cNvSpPr/>
            <p:nvPr/>
          </p:nvSpPr>
          <p:spPr>
            <a:xfrm>
              <a:off x="8097525" y="3024500"/>
              <a:ext cx="39000" cy="28025"/>
            </a:xfrm>
            <a:custGeom>
              <a:rect b="b" l="l" r="r" t="t"/>
              <a:pathLst>
                <a:path extrusionOk="0" h="1121" w="1560">
                  <a:moveTo>
                    <a:pt x="761" y="1"/>
                  </a:moveTo>
                  <a:cubicBezTo>
                    <a:pt x="734" y="1"/>
                    <a:pt x="705" y="3"/>
                    <a:pt x="675" y="7"/>
                  </a:cubicBezTo>
                  <a:cubicBezTo>
                    <a:pt x="0" y="147"/>
                    <a:pt x="158" y="1121"/>
                    <a:pt x="764" y="1121"/>
                  </a:cubicBezTo>
                  <a:cubicBezTo>
                    <a:pt x="812" y="1121"/>
                    <a:pt x="864" y="1114"/>
                    <a:pt x="919" y="1101"/>
                  </a:cubicBezTo>
                  <a:cubicBezTo>
                    <a:pt x="1559" y="955"/>
                    <a:pt x="1391" y="1"/>
                    <a:pt x="76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7"/>
            <p:cNvSpPr/>
            <p:nvPr/>
          </p:nvSpPr>
          <p:spPr>
            <a:xfrm>
              <a:off x="7955975" y="2701350"/>
              <a:ext cx="38800" cy="28850"/>
            </a:xfrm>
            <a:custGeom>
              <a:rect b="b" l="l" r="r" t="t"/>
              <a:pathLst>
                <a:path extrusionOk="0" h="1154" w="1552">
                  <a:moveTo>
                    <a:pt x="815" y="0"/>
                  </a:moveTo>
                  <a:cubicBezTo>
                    <a:pt x="774" y="0"/>
                    <a:pt x="730" y="5"/>
                    <a:pt x="684" y="14"/>
                  </a:cubicBezTo>
                  <a:cubicBezTo>
                    <a:pt x="0" y="157"/>
                    <a:pt x="171" y="1153"/>
                    <a:pt x="770" y="1153"/>
                  </a:cubicBezTo>
                  <a:cubicBezTo>
                    <a:pt x="810" y="1153"/>
                    <a:pt x="853" y="1149"/>
                    <a:pt x="897" y="1139"/>
                  </a:cubicBezTo>
                  <a:cubicBezTo>
                    <a:pt x="1552" y="997"/>
                    <a:pt x="1433" y="0"/>
                    <a:pt x="81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7"/>
            <p:cNvSpPr/>
            <p:nvPr/>
          </p:nvSpPr>
          <p:spPr>
            <a:xfrm>
              <a:off x="8338975" y="3661075"/>
              <a:ext cx="39475" cy="28100"/>
            </a:xfrm>
            <a:custGeom>
              <a:rect b="b" l="l" r="r" t="t"/>
              <a:pathLst>
                <a:path extrusionOk="0" h="1124" w="1579">
                  <a:moveTo>
                    <a:pt x="813" y="1"/>
                  </a:moveTo>
                  <a:cubicBezTo>
                    <a:pt x="772" y="1"/>
                    <a:pt x="728" y="5"/>
                    <a:pt x="683" y="15"/>
                  </a:cubicBezTo>
                  <a:cubicBezTo>
                    <a:pt x="1" y="157"/>
                    <a:pt x="143" y="1124"/>
                    <a:pt x="761" y="1124"/>
                  </a:cubicBezTo>
                  <a:cubicBezTo>
                    <a:pt x="804" y="1124"/>
                    <a:pt x="849" y="1119"/>
                    <a:pt x="896" y="1109"/>
                  </a:cubicBezTo>
                  <a:cubicBezTo>
                    <a:pt x="1578" y="967"/>
                    <a:pt x="1410" y="1"/>
                    <a:pt x="81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7"/>
            <p:cNvSpPr/>
            <p:nvPr/>
          </p:nvSpPr>
          <p:spPr>
            <a:xfrm>
              <a:off x="8990225" y="3306975"/>
              <a:ext cx="38800" cy="28100"/>
            </a:xfrm>
            <a:custGeom>
              <a:rect b="b" l="l" r="r" t="t"/>
              <a:pathLst>
                <a:path extrusionOk="0" h="1124" w="1552">
                  <a:moveTo>
                    <a:pt x="817" y="0"/>
                  </a:moveTo>
                  <a:cubicBezTo>
                    <a:pt x="774" y="0"/>
                    <a:pt x="730" y="5"/>
                    <a:pt x="682" y="15"/>
                  </a:cubicBezTo>
                  <a:cubicBezTo>
                    <a:pt x="0" y="157"/>
                    <a:pt x="169" y="1123"/>
                    <a:pt x="790" y="1123"/>
                  </a:cubicBezTo>
                  <a:cubicBezTo>
                    <a:pt x="833" y="1123"/>
                    <a:pt x="878" y="1119"/>
                    <a:pt x="926" y="1109"/>
                  </a:cubicBezTo>
                  <a:cubicBezTo>
                    <a:pt x="1551" y="967"/>
                    <a:pt x="1432" y="0"/>
                    <a:pt x="81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7"/>
            <p:cNvSpPr/>
            <p:nvPr/>
          </p:nvSpPr>
          <p:spPr>
            <a:xfrm>
              <a:off x="8710700" y="3191475"/>
              <a:ext cx="39375" cy="28225"/>
            </a:xfrm>
            <a:custGeom>
              <a:rect b="b" l="l" r="r" t="t"/>
              <a:pathLst>
                <a:path extrusionOk="0" h="1129" w="1575">
                  <a:moveTo>
                    <a:pt x="780" y="0"/>
                  </a:moveTo>
                  <a:cubicBezTo>
                    <a:pt x="738" y="0"/>
                    <a:pt x="693" y="5"/>
                    <a:pt x="647" y="15"/>
                  </a:cubicBezTo>
                  <a:cubicBezTo>
                    <a:pt x="0" y="155"/>
                    <a:pt x="134" y="1129"/>
                    <a:pt x="736" y="1129"/>
                  </a:cubicBezTo>
                  <a:cubicBezTo>
                    <a:pt x="785" y="1129"/>
                    <a:pt x="836" y="1122"/>
                    <a:pt x="891" y="1109"/>
                  </a:cubicBezTo>
                  <a:cubicBezTo>
                    <a:pt x="1574" y="995"/>
                    <a:pt x="1404" y="0"/>
                    <a:pt x="78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7"/>
            <p:cNvSpPr/>
            <p:nvPr/>
          </p:nvSpPr>
          <p:spPr>
            <a:xfrm>
              <a:off x="9411200" y="2608625"/>
              <a:ext cx="38750" cy="28100"/>
            </a:xfrm>
            <a:custGeom>
              <a:rect b="b" l="l" r="r" t="t"/>
              <a:pathLst>
                <a:path extrusionOk="0" h="1124" w="1550">
                  <a:moveTo>
                    <a:pt x="807" y="1"/>
                  </a:moveTo>
                  <a:cubicBezTo>
                    <a:pt x="767" y="1"/>
                    <a:pt x="726" y="5"/>
                    <a:pt x="683" y="15"/>
                  </a:cubicBezTo>
                  <a:cubicBezTo>
                    <a:pt x="0" y="157"/>
                    <a:pt x="169" y="1124"/>
                    <a:pt x="766" y="1124"/>
                  </a:cubicBezTo>
                  <a:cubicBezTo>
                    <a:pt x="807" y="1124"/>
                    <a:pt x="850" y="1119"/>
                    <a:pt x="895" y="1109"/>
                  </a:cubicBezTo>
                  <a:cubicBezTo>
                    <a:pt x="1549" y="967"/>
                    <a:pt x="1379" y="1"/>
                    <a:pt x="80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7"/>
            <p:cNvSpPr/>
            <p:nvPr/>
          </p:nvSpPr>
          <p:spPr>
            <a:xfrm>
              <a:off x="7468900" y="1601775"/>
              <a:ext cx="38750" cy="28100"/>
            </a:xfrm>
            <a:custGeom>
              <a:rect b="b" l="l" r="r" t="t"/>
              <a:pathLst>
                <a:path extrusionOk="0" h="1124" w="1550">
                  <a:moveTo>
                    <a:pt x="807" y="1"/>
                  </a:moveTo>
                  <a:cubicBezTo>
                    <a:pt x="768" y="1"/>
                    <a:pt x="726" y="5"/>
                    <a:pt x="683" y="15"/>
                  </a:cubicBezTo>
                  <a:cubicBezTo>
                    <a:pt x="1" y="157"/>
                    <a:pt x="143" y="1124"/>
                    <a:pt x="761" y="1124"/>
                  </a:cubicBezTo>
                  <a:cubicBezTo>
                    <a:pt x="804" y="1124"/>
                    <a:pt x="849" y="1119"/>
                    <a:pt x="896" y="1109"/>
                  </a:cubicBezTo>
                  <a:cubicBezTo>
                    <a:pt x="1550" y="967"/>
                    <a:pt x="1379" y="1"/>
                    <a:pt x="80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7"/>
            <p:cNvSpPr/>
            <p:nvPr/>
          </p:nvSpPr>
          <p:spPr>
            <a:xfrm>
              <a:off x="7863250" y="1175475"/>
              <a:ext cx="38075" cy="28100"/>
            </a:xfrm>
            <a:custGeom>
              <a:rect b="b" l="l" r="r" t="t"/>
              <a:pathLst>
                <a:path extrusionOk="0" h="1124" w="1523">
                  <a:moveTo>
                    <a:pt x="784" y="1"/>
                  </a:moveTo>
                  <a:cubicBezTo>
                    <a:pt x="743" y="1"/>
                    <a:pt x="699" y="5"/>
                    <a:pt x="654" y="15"/>
                  </a:cubicBezTo>
                  <a:cubicBezTo>
                    <a:pt x="0" y="157"/>
                    <a:pt x="144" y="1124"/>
                    <a:pt x="762" y="1124"/>
                  </a:cubicBezTo>
                  <a:cubicBezTo>
                    <a:pt x="805" y="1124"/>
                    <a:pt x="850" y="1119"/>
                    <a:pt x="897" y="1109"/>
                  </a:cubicBezTo>
                  <a:cubicBezTo>
                    <a:pt x="1523" y="967"/>
                    <a:pt x="1377" y="1"/>
                    <a:pt x="78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7"/>
            <p:cNvSpPr/>
            <p:nvPr/>
          </p:nvSpPr>
          <p:spPr>
            <a:xfrm>
              <a:off x="6566150" y="1183975"/>
              <a:ext cx="39725" cy="27975"/>
            </a:xfrm>
            <a:custGeom>
              <a:rect b="b" l="l" r="r" t="t"/>
              <a:pathLst>
                <a:path extrusionOk="0" h="1119" w="1589">
                  <a:moveTo>
                    <a:pt x="794" y="0"/>
                  </a:moveTo>
                  <a:cubicBezTo>
                    <a:pt x="758" y="0"/>
                    <a:pt x="721" y="3"/>
                    <a:pt x="683" y="9"/>
                  </a:cubicBezTo>
                  <a:cubicBezTo>
                    <a:pt x="1" y="152"/>
                    <a:pt x="169" y="1118"/>
                    <a:pt x="791" y="1118"/>
                  </a:cubicBezTo>
                  <a:cubicBezTo>
                    <a:pt x="834" y="1118"/>
                    <a:pt x="879" y="1114"/>
                    <a:pt x="926" y="1104"/>
                  </a:cubicBezTo>
                  <a:cubicBezTo>
                    <a:pt x="1589" y="988"/>
                    <a:pt x="1432" y="0"/>
                    <a:pt x="79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7"/>
            <p:cNvSpPr/>
            <p:nvPr/>
          </p:nvSpPr>
          <p:spPr>
            <a:xfrm>
              <a:off x="7077575" y="4120800"/>
              <a:ext cx="38750" cy="28125"/>
            </a:xfrm>
            <a:custGeom>
              <a:rect b="b" l="l" r="r" t="t"/>
              <a:pathLst>
                <a:path extrusionOk="0" h="1125" w="1550">
                  <a:moveTo>
                    <a:pt x="807" y="1"/>
                  </a:moveTo>
                  <a:cubicBezTo>
                    <a:pt x="767" y="1"/>
                    <a:pt x="726" y="6"/>
                    <a:pt x="682" y="15"/>
                  </a:cubicBezTo>
                  <a:cubicBezTo>
                    <a:pt x="0" y="158"/>
                    <a:pt x="142" y="1124"/>
                    <a:pt x="760" y="1124"/>
                  </a:cubicBezTo>
                  <a:cubicBezTo>
                    <a:pt x="803" y="1124"/>
                    <a:pt x="848" y="1119"/>
                    <a:pt x="895" y="1110"/>
                  </a:cubicBezTo>
                  <a:cubicBezTo>
                    <a:pt x="1549" y="967"/>
                    <a:pt x="1379" y="1"/>
                    <a:pt x="80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7"/>
            <p:cNvSpPr/>
            <p:nvPr/>
          </p:nvSpPr>
          <p:spPr>
            <a:xfrm>
              <a:off x="6351025" y="4418700"/>
              <a:ext cx="38850" cy="28850"/>
            </a:xfrm>
            <a:custGeom>
              <a:rect b="b" l="l" r="r" t="t"/>
              <a:pathLst>
                <a:path extrusionOk="0" h="1154" w="1554">
                  <a:moveTo>
                    <a:pt x="787" y="0"/>
                  </a:moveTo>
                  <a:cubicBezTo>
                    <a:pt x="746" y="0"/>
                    <a:pt x="702" y="5"/>
                    <a:pt x="656" y="14"/>
                  </a:cubicBezTo>
                  <a:cubicBezTo>
                    <a:pt x="1" y="157"/>
                    <a:pt x="146" y="1153"/>
                    <a:pt x="767" y="1153"/>
                  </a:cubicBezTo>
                  <a:cubicBezTo>
                    <a:pt x="809" y="1153"/>
                    <a:pt x="853" y="1149"/>
                    <a:pt x="899" y="1139"/>
                  </a:cubicBezTo>
                  <a:cubicBezTo>
                    <a:pt x="1554" y="997"/>
                    <a:pt x="1408" y="0"/>
                    <a:pt x="78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7"/>
            <p:cNvSpPr/>
            <p:nvPr/>
          </p:nvSpPr>
          <p:spPr>
            <a:xfrm>
              <a:off x="6017475" y="3389250"/>
              <a:ext cx="39200" cy="28650"/>
            </a:xfrm>
            <a:custGeom>
              <a:rect b="b" l="l" r="r" t="t"/>
              <a:pathLst>
                <a:path extrusionOk="0" h="1146" w="1568">
                  <a:moveTo>
                    <a:pt x="764" y="1"/>
                  </a:moveTo>
                  <a:cubicBezTo>
                    <a:pt x="739" y="1"/>
                    <a:pt x="712" y="3"/>
                    <a:pt x="684" y="6"/>
                  </a:cubicBezTo>
                  <a:cubicBezTo>
                    <a:pt x="1" y="149"/>
                    <a:pt x="145" y="1145"/>
                    <a:pt x="766" y="1145"/>
                  </a:cubicBezTo>
                  <a:cubicBezTo>
                    <a:pt x="807" y="1145"/>
                    <a:pt x="851" y="1141"/>
                    <a:pt x="897" y="1131"/>
                  </a:cubicBezTo>
                  <a:cubicBezTo>
                    <a:pt x="1568" y="985"/>
                    <a:pt x="1371" y="1"/>
                    <a:pt x="76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7"/>
            <p:cNvSpPr/>
            <p:nvPr/>
          </p:nvSpPr>
          <p:spPr>
            <a:xfrm>
              <a:off x="5996250" y="2531875"/>
              <a:ext cx="38775" cy="28100"/>
            </a:xfrm>
            <a:custGeom>
              <a:rect b="b" l="l" r="r" t="t"/>
              <a:pathLst>
                <a:path extrusionOk="0" h="1124" w="1551">
                  <a:moveTo>
                    <a:pt x="817" y="1"/>
                  </a:moveTo>
                  <a:cubicBezTo>
                    <a:pt x="774" y="1"/>
                    <a:pt x="730" y="5"/>
                    <a:pt x="682" y="15"/>
                  </a:cubicBezTo>
                  <a:cubicBezTo>
                    <a:pt x="0" y="157"/>
                    <a:pt x="169" y="1124"/>
                    <a:pt x="790" y="1124"/>
                  </a:cubicBezTo>
                  <a:cubicBezTo>
                    <a:pt x="833" y="1124"/>
                    <a:pt x="878" y="1119"/>
                    <a:pt x="926" y="1109"/>
                  </a:cubicBezTo>
                  <a:cubicBezTo>
                    <a:pt x="1551" y="967"/>
                    <a:pt x="1432" y="1"/>
                    <a:pt x="81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7"/>
            <p:cNvSpPr/>
            <p:nvPr/>
          </p:nvSpPr>
          <p:spPr>
            <a:xfrm>
              <a:off x="5640550" y="2115450"/>
              <a:ext cx="38100" cy="28125"/>
            </a:xfrm>
            <a:custGeom>
              <a:rect b="b" l="l" r="r" t="t"/>
              <a:pathLst>
                <a:path extrusionOk="0" h="1125" w="1524">
                  <a:moveTo>
                    <a:pt x="789" y="1"/>
                  </a:moveTo>
                  <a:cubicBezTo>
                    <a:pt x="747" y="1"/>
                    <a:pt x="702" y="6"/>
                    <a:pt x="655" y="15"/>
                  </a:cubicBezTo>
                  <a:cubicBezTo>
                    <a:pt x="1" y="158"/>
                    <a:pt x="145" y="1124"/>
                    <a:pt x="763" y="1124"/>
                  </a:cubicBezTo>
                  <a:cubicBezTo>
                    <a:pt x="806" y="1124"/>
                    <a:pt x="851" y="1119"/>
                    <a:pt x="898" y="1110"/>
                  </a:cubicBezTo>
                  <a:cubicBezTo>
                    <a:pt x="1523" y="968"/>
                    <a:pt x="1404" y="1"/>
                    <a:pt x="78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7"/>
            <p:cNvSpPr/>
            <p:nvPr/>
          </p:nvSpPr>
          <p:spPr>
            <a:xfrm>
              <a:off x="5938475" y="1706775"/>
              <a:ext cx="38975" cy="28725"/>
            </a:xfrm>
            <a:custGeom>
              <a:rect b="b" l="l" r="r" t="t"/>
              <a:pathLst>
                <a:path extrusionOk="0" h="1149" w="1559">
                  <a:moveTo>
                    <a:pt x="785" y="0"/>
                  </a:moveTo>
                  <a:cubicBezTo>
                    <a:pt x="752" y="0"/>
                    <a:pt x="718" y="3"/>
                    <a:pt x="683" y="10"/>
                  </a:cubicBezTo>
                  <a:cubicBezTo>
                    <a:pt x="1" y="180"/>
                    <a:pt x="170" y="1149"/>
                    <a:pt x="766" y="1149"/>
                  </a:cubicBezTo>
                  <a:cubicBezTo>
                    <a:pt x="808" y="1149"/>
                    <a:pt x="851" y="1144"/>
                    <a:pt x="896" y="1134"/>
                  </a:cubicBezTo>
                  <a:cubicBezTo>
                    <a:pt x="1558" y="990"/>
                    <a:pt x="1375" y="0"/>
                    <a:pt x="78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7"/>
            <p:cNvSpPr/>
            <p:nvPr/>
          </p:nvSpPr>
          <p:spPr>
            <a:xfrm>
              <a:off x="5854900" y="1355700"/>
              <a:ext cx="38925" cy="27975"/>
            </a:xfrm>
            <a:custGeom>
              <a:rect b="b" l="l" r="r" t="t"/>
              <a:pathLst>
                <a:path extrusionOk="0" h="1119" w="1557">
                  <a:moveTo>
                    <a:pt x="796" y="0"/>
                  </a:moveTo>
                  <a:cubicBezTo>
                    <a:pt x="760" y="0"/>
                    <a:pt x="722" y="3"/>
                    <a:pt x="683" y="10"/>
                  </a:cubicBezTo>
                  <a:cubicBezTo>
                    <a:pt x="0" y="152"/>
                    <a:pt x="169" y="1119"/>
                    <a:pt x="766" y="1119"/>
                  </a:cubicBezTo>
                  <a:cubicBezTo>
                    <a:pt x="807" y="1119"/>
                    <a:pt x="850" y="1114"/>
                    <a:pt x="896" y="1104"/>
                  </a:cubicBezTo>
                  <a:cubicBezTo>
                    <a:pt x="1557" y="960"/>
                    <a:pt x="1429" y="0"/>
                    <a:pt x="79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7"/>
            <p:cNvSpPr/>
            <p:nvPr/>
          </p:nvSpPr>
          <p:spPr>
            <a:xfrm>
              <a:off x="9060075" y="1848750"/>
              <a:ext cx="39500" cy="28100"/>
            </a:xfrm>
            <a:custGeom>
              <a:rect b="b" l="l" r="r" t="t"/>
              <a:pathLst>
                <a:path extrusionOk="0" h="1124" w="1580">
                  <a:moveTo>
                    <a:pt x="790" y="0"/>
                  </a:moveTo>
                  <a:cubicBezTo>
                    <a:pt x="747" y="0"/>
                    <a:pt x="702" y="5"/>
                    <a:pt x="654" y="15"/>
                  </a:cubicBezTo>
                  <a:cubicBezTo>
                    <a:pt x="1" y="157"/>
                    <a:pt x="144" y="1123"/>
                    <a:pt x="763" y="1123"/>
                  </a:cubicBezTo>
                  <a:cubicBezTo>
                    <a:pt x="805" y="1123"/>
                    <a:pt x="850" y="1119"/>
                    <a:pt x="898" y="1109"/>
                  </a:cubicBezTo>
                  <a:cubicBezTo>
                    <a:pt x="1580" y="967"/>
                    <a:pt x="1411" y="0"/>
                    <a:pt x="79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7"/>
            <p:cNvSpPr/>
            <p:nvPr/>
          </p:nvSpPr>
          <p:spPr>
            <a:xfrm>
              <a:off x="9456800" y="2065300"/>
              <a:ext cx="38750" cy="28100"/>
            </a:xfrm>
            <a:custGeom>
              <a:rect b="b" l="l" r="r" t="t"/>
              <a:pathLst>
                <a:path extrusionOk="0" h="1124" w="1550">
                  <a:moveTo>
                    <a:pt x="817" y="1"/>
                  </a:moveTo>
                  <a:cubicBezTo>
                    <a:pt x="774" y="1"/>
                    <a:pt x="730" y="5"/>
                    <a:pt x="682" y="15"/>
                  </a:cubicBezTo>
                  <a:cubicBezTo>
                    <a:pt x="0" y="157"/>
                    <a:pt x="169" y="1124"/>
                    <a:pt x="765" y="1124"/>
                  </a:cubicBezTo>
                  <a:cubicBezTo>
                    <a:pt x="807" y="1124"/>
                    <a:pt x="850" y="1119"/>
                    <a:pt x="895" y="1110"/>
                  </a:cubicBezTo>
                  <a:cubicBezTo>
                    <a:pt x="1549" y="967"/>
                    <a:pt x="1432" y="1"/>
                    <a:pt x="81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7"/>
            <p:cNvSpPr/>
            <p:nvPr/>
          </p:nvSpPr>
          <p:spPr>
            <a:xfrm>
              <a:off x="9878525" y="1594950"/>
              <a:ext cx="39475" cy="28100"/>
            </a:xfrm>
            <a:custGeom>
              <a:rect b="b" l="l" r="r" t="t"/>
              <a:pathLst>
                <a:path extrusionOk="0" h="1124" w="1579">
                  <a:moveTo>
                    <a:pt x="818" y="0"/>
                  </a:moveTo>
                  <a:cubicBezTo>
                    <a:pt x="775" y="0"/>
                    <a:pt x="730" y="5"/>
                    <a:pt x="683" y="14"/>
                  </a:cubicBezTo>
                  <a:cubicBezTo>
                    <a:pt x="1" y="157"/>
                    <a:pt x="169" y="1123"/>
                    <a:pt x="766" y="1123"/>
                  </a:cubicBezTo>
                  <a:cubicBezTo>
                    <a:pt x="807" y="1123"/>
                    <a:pt x="851" y="1119"/>
                    <a:pt x="896" y="1109"/>
                  </a:cubicBezTo>
                  <a:cubicBezTo>
                    <a:pt x="1578" y="967"/>
                    <a:pt x="1436" y="0"/>
                    <a:pt x="81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7"/>
            <p:cNvSpPr/>
            <p:nvPr/>
          </p:nvSpPr>
          <p:spPr>
            <a:xfrm>
              <a:off x="10573825" y="2031875"/>
              <a:ext cx="38750" cy="28100"/>
            </a:xfrm>
            <a:custGeom>
              <a:rect b="b" l="l" r="r" t="t"/>
              <a:pathLst>
                <a:path extrusionOk="0" h="1124" w="1550">
                  <a:moveTo>
                    <a:pt x="807" y="0"/>
                  </a:moveTo>
                  <a:cubicBezTo>
                    <a:pt x="768" y="0"/>
                    <a:pt x="726" y="5"/>
                    <a:pt x="683" y="15"/>
                  </a:cubicBezTo>
                  <a:cubicBezTo>
                    <a:pt x="1" y="157"/>
                    <a:pt x="169" y="1124"/>
                    <a:pt x="766" y="1124"/>
                  </a:cubicBezTo>
                  <a:cubicBezTo>
                    <a:pt x="807" y="1124"/>
                    <a:pt x="851" y="1119"/>
                    <a:pt x="896" y="1109"/>
                  </a:cubicBezTo>
                  <a:cubicBezTo>
                    <a:pt x="1550" y="967"/>
                    <a:pt x="1379" y="0"/>
                    <a:pt x="80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3" name="Google Shape;1383;p7"/>
          <p:cNvSpPr txBox="1"/>
          <p:nvPr>
            <p:ph idx="1" type="body"/>
          </p:nvPr>
        </p:nvSpPr>
        <p:spPr>
          <a:xfrm>
            <a:off x="722750" y="1409700"/>
            <a:ext cx="4038600" cy="2674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595959"/>
              </a:buClr>
              <a:buSzPts val="1400"/>
              <a:buFont typeface="Anaheim"/>
              <a:buAutoNum type="arabicPeriod"/>
              <a:defRPr sz="1400"/>
            </a:lvl1pPr>
            <a:lvl2pPr indent="-317500" lvl="1" marL="914400" rtl="0">
              <a:spcBef>
                <a:spcPts val="1600"/>
              </a:spcBef>
              <a:spcAft>
                <a:spcPts val="0"/>
              </a:spcAft>
              <a:buClr>
                <a:srgbClr val="595959"/>
              </a:buClr>
              <a:buSzPts val="1400"/>
              <a:buFont typeface="Anaheim"/>
              <a:buAutoNum type="alphaLcPeriod"/>
              <a:defRPr/>
            </a:lvl2pPr>
            <a:lvl3pPr indent="-317500" lvl="2" marL="1371600" rtl="0">
              <a:spcBef>
                <a:spcPts val="1600"/>
              </a:spcBef>
              <a:spcAft>
                <a:spcPts val="0"/>
              </a:spcAft>
              <a:buClr>
                <a:srgbClr val="595959"/>
              </a:buClr>
              <a:buSzPts val="1400"/>
              <a:buFont typeface="Anaheim"/>
              <a:buAutoNum type="romanLcPeriod"/>
              <a:defRPr/>
            </a:lvl3pPr>
            <a:lvl4pPr indent="-317500" lvl="3" marL="1828800" rtl="0">
              <a:spcBef>
                <a:spcPts val="1600"/>
              </a:spcBef>
              <a:spcAft>
                <a:spcPts val="0"/>
              </a:spcAft>
              <a:buClr>
                <a:srgbClr val="595959"/>
              </a:buClr>
              <a:buSzPts val="1400"/>
              <a:buFont typeface="Anaheim"/>
              <a:buAutoNum type="arabicPeriod"/>
              <a:defRPr/>
            </a:lvl4pPr>
            <a:lvl5pPr indent="-317500" lvl="4" marL="2286000" rtl="0">
              <a:spcBef>
                <a:spcPts val="1600"/>
              </a:spcBef>
              <a:spcAft>
                <a:spcPts val="0"/>
              </a:spcAft>
              <a:buClr>
                <a:srgbClr val="595959"/>
              </a:buClr>
              <a:buSzPts val="1400"/>
              <a:buFont typeface="Anaheim"/>
              <a:buAutoNum type="alphaLcPeriod"/>
              <a:defRPr/>
            </a:lvl5pPr>
            <a:lvl6pPr indent="-317500" lvl="5" marL="2743200" rtl="0">
              <a:spcBef>
                <a:spcPts val="1600"/>
              </a:spcBef>
              <a:spcAft>
                <a:spcPts val="0"/>
              </a:spcAft>
              <a:buClr>
                <a:srgbClr val="595959"/>
              </a:buClr>
              <a:buSzPts val="1400"/>
              <a:buFont typeface="Anaheim"/>
              <a:buAutoNum type="romanLcPeriod"/>
              <a:defRPr/>
            </a:lvl6pPr>
            <a:lvl7pPr indent="-317500" lvl="6" marL="3200400" rtl="0">
              <a:spcBef>
                <a:spcPts val="1600"/>
              </a:spcBef>
              <a:spcAft>
                <a:spcPts val="0"/>
              </a:spcAft>
              <a:buClr>
                <a:srgbClr val="595959"/>
              </a:buClr>
              <a:buSzPts val="1400"/>
              <a:buFont typeface="Anaheim"/>
              <a:buAutoNum type="arabicPeriod"/>
              <a:defRPr/>
            </a:lvl7pPr>
            <a:lvl8pPr indent="-317500" lvl="7" marL="3657600" rtl="0">
              <a:spcBef>
                <a:spcPts val="1600"/>
              </a:spcBef>
              <a:spcAft>
                <a:spcPts val="0"/>
              </a:spcAft>
              <a:buClr>
                <a:srgbClr val="595959"/>
              </a:buClr>
              <a:buSzPts val="1400"/>
              <a:buFont typeface="Anaheim"/>
              <a:buAutoNum type="alphaLcPeriod"/>
              <a:defRPr/>
            </a:lvl8pPr>
            <a:lvl9pPr indent="-317500" lvl="8" marL="4114800" rtl="0">
              <a:spcBef>
                <a:spcPts val="1600"/>
              </a:spcBef>
              <a:spcAft>
                <a:spcPts val="1600"/>
              </a:spcAft>
              <a:buClr>
                <a:srgbClr val="595959"/>
              </a:buClr>
              <a:buSzPts val="1400"/>
              <a:buFont typeface="Anaheim"/>
              <a:buAutoNum type="romanLcPeriod"/>
              <a:defRPr/>
            </a:lvl9pPr>
          </a:lstStyle>
          <a:p/>
        </p:txBody>
      </p:sp>
      <p:sp>
        <p:nvSpPr>
          <p:cNvPr id="1384" name="Google Shape;1384;p7"/>
          <p:cNvSpPr txBox="1"/>
          <p:nvPr>
            <p:ph type="title"/>
          </p:nvPr>
        </p:nvSpPr>
        <p:spPr>
          <a:xfrm>
            <a:off x="722750" y="539500"/>
            <a:ext cx="7717500" cy="582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85" name="Shape 1385"/>
        <p:cNvGrpSpPr/>
        <p:nvPr/>
      </p:nvGrpSpPr>
      <p:grpSpPr>
        <a:xfrm>
          <a:off x="0" y="0"/>
          <a:ext cx="0" cy="0"/>
          <a:chOff x="0" y="0"/>
          <a:chExt cx="0" cy="0"/>
        </a:xfrm>
      </p:grpSpPr>
      <p:grpSp>
        <p:nvGrpSpPr>
          <p:cNvPr id="1386" name="Google Shape;1386;p8"/>
          <p:cNvGrpSpPr/>
          <p:nvPr/>
        </p:nvGrpSpPr>
        <p:grpSpPr>
          <a:xfrm>
            <a:off x="-767292" y="3067057"/>
            <a:ext cx="10488084" cy="6107348"/>
            <a:chOff x="-120550" y="-133450"/>
            <a:chExt cx="7847425" cy="4570000"/>
          </a:xfrm>
        </p:grpSpPr>
        <p:sp>
          <p:nvSpPr>
            <p:cNvPr id="1387" name="Google Shape;1387;p8"/>
            <p:cNvSpPr/>
            <p:nvPr/>
          </p:nvSpPr>
          <p:spPr>
            <a:xfrm>
              <a:off x="3043625" y="854400"/>
              <a:ext cx="25100" cy="25875"/>
            </a:xfrm>
            <a:custGeom>
              <a:rect b="b" l="l" r="r" t="t"/>
              <a:pathLst>
                <a:path extrusionOk="0" h="1035" w="1004">
                  <a:moveTo>
                    <a:pt x="882" y="305"/>
                  </a:moveTo>
                  <a:cubicBezTo>
                    <a:pt x="1004" y="487"/>
                    <a:pt x="943" y="791"/>
                    <a:pt x="730" y="913"/>
                  </a:cubicBezTo>
                  <a:cubicBezTo>
                    <a:pt x="548" y="1034"/>
                    <a:pt x="244" y="943"/>
                    <a:pt x="123" y="761"/>
                  </a:cubicBezTo>
                  <a:cubicBezTo>
                    <a:pt x="1" y="578"/>
                    <a:pt x="92" y="274"/>
                    <a:pt x="274" y="153"/>
                  </a:cubicBezTo>
                  <a:cubicBezTo>
                    <a:pt x="518" y="1"/>
                    <a:pt x="761" y="92"/>
                    <a:pt x="882" y="30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8"/>
            <p:cNvSpPr/>
            <p:nvPr/>
          </p:nvSpPr>
          <p:spPr>
            <a:xfrm>
              <a:off x="3832400" y="1074775"/>
              <a:ext cx="25100" cy="24350"/>
            </a:xfrm>
            <a:custGeom>
              <a:rect b="b" l="l" r="r" t="t"/>
              <a:pathLst>
                <a:path extrusionOk="0" h="974" w="1004">
                  <a:moveTo>
                    <a:pt x="882" y="274"/>
                  </a:moveTo>
                  <a:cubicBezTo>
                    <a:pt x="1004" y="456"/>
                    <a:pt x="913" y="760"/>
                    <a:pt x="730" y="882"/>
                  </a:cubicBezTo>
                  <a:cubicBezTo>
                    <a:pt x="548" y="973"/>
                    <a:pt x="244" y="912"/>
                    <a:pt x="122" y="730"/>
                  </a:cubicBezTo>
                  <a:cubicBezTo>
                    <a:pt x="1" y="517"/>
                    <a:pt x="92" y="213"/>
                    <a:pt x="274" y="122"/>
                  </a:cubicBezTo>
                  <a:cubicBezTo>
                    <a:pt x="487" y="0"/>
                    <a:pt x="761" y="3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8"/>
            <p:cNvSpPr/>
            <p:nvPr/>
          </p:nvSpPr>
          <p:spPr>
            <a:xfrm>
              <a:off x="3821775" y="796650"/>
              <a:ext cx="25100" cy="24350"/>
            </a:xfrm>
            <a:custGeom>
              <a:rect b="b" l="l" r="r" t="t"/>
              <a:pathLst>
                <a:path extrusionOk="0" h="974" w="1004">
                  <a:moveTo>
                    <a:pt x="882" y="274"/>
                  </a:moveTo>
                  <a:cubicBezTo>
                    <a:pt x="1003" y="457"/>
                    <a:pt x="912" y="761"/>
                    <a:pt x="730" y="882"/>
                  </a:cubicBezTo>
                  <a:cubicBezTo>
                    <a:pt x="547" y="973"/>
                    <a:pt x="243" y="913"/>
                    <a:pt x="122" y="730"/>
                  </a:cubicBezTo>
                  <a:cubicBezTo>
                    <a:pt x="0" y="517"/>
                    <a:pt x="91" y="213"/>
                    <a:pt x="274" y="122"/>
                  </a:cubicBezTo>
                  <a:cubicBezTo>
                    <a:pt x="517" y="1"/>
                    <a:pt x="760" y="6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8"/>
            <p:cNvSpPr/>
            <p:nvPr/>
          </p:nvSpPr>
          <p:spPr>
            <a:xfrm>
              <a:off x="3083150" y="1124175"/>
              <a:ext cx="24350" cy="25850"/>
            </a:xfrm>
            <a:custGeom>
              <a:rect b="b" l="l" r="r" t="t"/>
              <a:pathLst>
                <a:path extrusionOk="0" h="1034" w="974">
                  <a:moveTo>
                    <a:pt x="882" y="304"/>
                  </a:moveTo>
                  <a:cubicBezTo>
                    <a:pt x="973" y="487"/>
                    <a:pt x="912" y="790"/>
                    <a:pt x="730" y="912"/>
                  </a:cubicBezTo>
                  <a:cubicBezTo>
                    <a:pt x="517" y="1034"/>
                    <a:pt x="213" y="942"/>
                    <a:pt x="122" y="760"/>
                  </a:cubicBezTo>
                  <a:cubicBezTo>
                    <a:pt x="1" y="578"/>
                    <a:pt x="61" y="274"/>
                    <a:pt x="274" y="152"/>
                  </a:cubicBezTo>
                  <a:cubicBezTo>
                    <a:pt x="487" y="0"/>
                    <a:pt x="760" y="91"/>
                    <a:pt x="882" y="30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8"/>
            <p:cNvSpPr/>
            <p:nvPr/>
          </p:nvSpPr>
          <p:spPr>
            <a:xfrm>
              <a:off x="1774625" y="761700"/>
              <a:ext cx="25100" cy="25100"/>
            </a:xfrm>
            <a:custGeom>
              <a:rect b="b" l="l" r="r" t="t"/>
              <a:pathLst>
                <a:path extrusionOk="0" h="1004" w="1004">
                  <a:moveTo>
                    <a:pt x="882" y="304"/>
                  </a:moveTo>
                  <a:cubicBezTo>
                    <a:pt x="1003" y="487"/>
                    <a:pt x="942" y="791"/>
                    <a:pt x="730" y="912"/>
                  </a:cubicBezTo>
                  <a:cubicBezTo>
                    <a:pt x="547" y="1004"/>
                    <a:pt x="243" y="943"/>
                    <a:pt x="122" y="760"/>
                  </a:cubicBezTo>
                  <a:cubicBezTo>
                    <a:pt x="0" y="548"/>
                    <a:pt x="91" y="244"/>
                    <a:pt x="274" y="152"/>
                  </a:cubicBezTo>
                  <a:cubicBezTo>
                    <a:pt x="517" y="1"/>
                    <a:pt x="790" y="61"/>
                    <a:pt x="882" y="30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8"/>
            <p:cNvSpPr/>
            <p:nvPr/>
          </p:nvSpPr>
          <p:spPr>
            <a:xfrm>
              <a:off x="2267775" y="829325"/>
              <a:ext cx="25100" cy="25100"/>
            </a:xfrm>
            <a:custGeom>
              <a:rect b="b" l="l" r="r" t="t"/>
              <a:pathLst>
                <a:path extrusionOk="0" h="1004" w="1004">
                  <a:moveTo>
                    <a:pt x="882" y="274"/>
                  </a:moveTo>
                  <a:cubicBezTo>
                    <a:pt x="1004" y="487"/>
                    <a:pt x="913" y="761"/>
                    <a:pt x="730" y="882"/>
                  </a:cubicBezTo>
                  <a:cubicBezTo>
                    <a:pt x="548" y="1004"/>
                    <a:pt x="244" y="943"/>
                    <a:pt x="123" y="730"/>
                  </a:cubicBezTo>
                  <a:cubicBezTo>
                    <a:pt x="1" y="548"/>
                    <a:pt x="92" y="244"/>
                    <a:pt x="274" y="122"/>
                  </a:cubicBezTo>
                  <a:cubicBezTo>
                    <a:pt x="518" y="1"/>
                    <a:pt x="761" y="92"/>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8"/>
            <p:cNvSpPr/>
            <p:nvPr/>
          </p:nvSpPr>
          <p:spPr>
            <a:xfrm>
              <a:off x="2434200" y="767775"/>
              <a:ext cx="25100" cy="25100"/>
            </a:xfrm>
            <a:custGeom>
              <a:rect b="b" l="l" r="r" t="t"/>
              <a:pathLst>
                <a:path extrusionOk="0" h="1004" w="1004">
                  <a:moveTo>
                    <a:pt x="882" y="274"/>
                  </a:moveTo>
                  <a:cubicBezTo>
                    <a:pt x="1004" y="457"/>
                    <a:pt x="912" y="761"/>
                    <a:pt x="730" y="882"/>
                  </a:cubicBezTo>
                  <a:cubicBezTo>
                    <a:pt x="548" y="1004"/>
                    <a:pt x="244" y="913"/>
                    <a:pt x="122" y="730"/>
                  </a:cubicBezTo>
                  <a:cubicBezTo>
                    <a:pt x="1" y="548"/>
                    <a:pt x="92" y="244"/>
                    <a:pt x="274" y="122"/>
                  </a:cubicBezTo>
                  <a:cubicBezTo>
                    <a:pt x="457" y="1"/>
                    <a:pt x="730" y="6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8"/>
            <p:cNvSpPr/>
            <p:nvPr/>
          </p:nvSpPr>
          <p:spPr>
            <a:xfrm>
              <a:off x="1608950" y="1347575"/>
              <a:ext cx="24350" cy="24350"/>
            </a:xfrm>
            <a:custGeom>
              <a:rect b="b" l="l" r="r" t="t"/>
              <a:pathLst>
                <a:path extrusionOk="0" h="974" w="974">
                  <a:moveTo>
                    <a:pt x="882" y="274"/>
                  </a:moveTo>
                  <a:cubicBezTo>
                    <a:pt x="974" y="456"/>
                    <a:pt x="913" y="760"/>
                    <a:pt x="700" y="882"/>
                  </a:cubicBezTo>
                  <a:cubicBezTo>
                    <a:pt x="518" y="973"/>
                    <a:pt x="214" y="912"/>
                    <a:pt x="122" y="700"/>
                  </a:cubicBezTo>
                  <a:cubicBezTo>
                    <a:pt x="1" y="517"/>
                    <a:pt x="62" y="213"/>
                    <a:pt x="274" y="122"/>
                  </a:cubicBezTo>
                  <a:cubicBezTo>
                    <a:pt x="457" y="0"/>
                    <a:pt x="761" y="3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8"/>
            <p:cNvSpPr/>
            <p:nvPr/>
          </p:nvSpPr>
          <p:spPr>
            <a:xfrm>
              <a:off x="2525400" y="967625"/>
              <a:ext cx="25100" cy="24350"/>
            </a:xfrm>
            <a:custGeom>
              <a:rect b="b" l="l" r="r" t="t"/>
              <a:pathLst>
                <a:path extrusionOk="0" h="974" w="1004">
                  <a:moveTo>
                    <a:pt x="882" y="274"/>
                  </a:moveTo>
                  <a:cubicBezTo>
                    <a:pt x="1003" y="457"/>
                    <a:pt x="912" y="761"/>
                    <a:pt x="730" y="882"/>
                  </a:cubicBezTo>
                  <a:cubicBezTo>
                    <a:pt x="547" y="973"/>
                    <a:pt x="213" y="913"/>
                    <a:pt x="122" y="730"/>
                  </a:cubicBezTo>
                  <a:cubicBezTo>
                    <a:pt x="0" y="517"/>
                    <a:pt x="91" y="213"/>
                    <a:pt x="274" y="122"/>
                  </a:cubicBezTo>
                  <a:cubicBezTo>
                    <a:pt x="486" y="1"/>
                    <a:pt x="760" y="6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8"/>
            <p:cNvSpPr/>
            <p:nvPr/>
          </p:nvSpPr>
          <p:spPr>
            <a:xfrm>
              <a:off x="2292850" y="1350625"/>
              <a:ext cx="24350" cy="25100"/>
            </a:xfrm>
            <a:custGeom>
              <a:rect b="b" l="l" r="r" t="t"/>
              <a:pathLst>
                <a:path extrusionOk="0" h="1004" w="974">
                  <a:moveTo>
                    <a:pt x="882" y="304"/>
                  </a:moveTo>
                  <a:cubicBezTo>
                    <a:pt x="974" y="486"/>
                    <a:pt x="913" y="790"/>
                    <a:pt x="730" y="912"/>
                  </a:cubicBezTo>
                  <a:cubicBezTo>
                    <a:pt x="518" y="1003"/>
                    <a:pt x="214" y="942"/>
                    <a:pt x="123" y="760"/>
                  </a:cubicBezTo>
                  <a:cubicBezTo>
                    <a:pt x="1" y="547"/>
                    <a:pt x="62" y="243"/>
                    <a:pt x="275" y="152"/>
                  </a:cubicBezTo>
                  <a:cubicBezTo>
                    <a:pt x="487" y="0"/>
                    <a:pt x="761" y="61"/>
                    <a:pt x="882" y="30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8"/>
            <p:cNvSpPr/>
            <p:nvPr/>
          </p:nvSpPr>
          <p:spPr>
            <a:xfrm>
              <a:off x="2779950" y="923550"/>
              <a:ext cx="25100" cy="25100"/>
            </a:xfrm>
            <a:custGeom>
              <a:rect b="b" l="l" r="r" t="t"/>
              <a:pathLst>
                <a:path extrusionOk="0" h="1004" w="1004">
                  <a:moveTo>
                    <a:pt x="882" y="274"/>
                  </a:moveTo>
                  <a:cubicBezTo>
                    <a:pt x="1004" y="457"/>
                    <a:pt x="913" y="761"/>
                    <a:pt x="730" y="882"/>
                  </a:cubicBezTo>
                  <a:cubicBezTo>
                    <a:pt x="548" y="1004"/>
                    <a:pt x="244" y="913"/>
                    <a:pt x="122" y="730"/>
                  </a:cubicBezTo>
                  <a:cubicBezTo>
                    <a:pt x="1" y="548"/>
                    <a:pt x="61" y="244"/>
                    <a:pt x="274" y="122"/>
                  </a:cubicBezTo>
                  <a:cubicBezTo>
                    <a:pt x="457" y="1"/>
                    <a:pt x="730" y="92"/>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8"/>
            <p:cNvSpPr/>
            <p:nvPr/>
          </p:nvSpPr>
          <p:spPr>
            <a:xfrm>
              <a:off x="3086950" y="548175"/>
              <a:ext cx="12950" cy="12950"/>
            </a:xfrm>
            <a:custGeom>
              <a:rect b="b" l="l" r="r" t="t"/>
              <a:pathLst>
                <a:path extrusionOk="0" h="518" w="518">
                  <a:moveTo>
                    <a:pt x="456" y="122"/>
                  </a:moveTo>
                  <a:cubicBezTo>
                    <a:pt x="517" y="244"/>
                    <a:pt x="487" y="365"/>
                    <a:pt x="365" y="426"/>
                  </a:cubicBezTo>
                  <a:cubicBezTo>
                    <a:pt x="274" y="517"/>
                    <a:pt x="152" y="487"/>
                    <a:pt x="61" y="365"/>
                  </a:cubicBezTo>
                  <a:cubicBezTo>
                    <a:pt x="0" y="244"/>
                    <a:pt x="31" y="122"/>
                    <a:pt x="152" y="61"/>
                  </a:cubicBezTo>
                  <a:cubicBezTo>
                    <a:pt x="274" y="0"/>
                    <a:pt x="365" y="61"/>
                    <a:pt x="456"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8"/>
            <p:cNvSpPr/>
            <p:nvPr/>
          </p:nvSpPr>
          <p:spPr>
            <a:xfrm>
              <a:off x="2854425" y="709275"/>
              <a:ext cx="12950" cy="12175"/>
            </a:xfrm>
            <a:custGeom>
              <a:rect b="b" l="l" r="r" t="t"/>
              <a:pathLst>
                <a:path extrusionOk="0" h="487" w="518">
                  <a:moveTo>
                    <a:pt x="456" y="122"/>
                  </a:moveTo>
                  <a:cubicBezTo>
                    <a:pt x="517" y="213"/>
                    <a:pt x="487" y="335"/>
                    <a:pt x="365" y="426"/>
                  </a:cubicBezTo>
                  <a:cubicBezTo>
                    <a:pt x="244" y="487"/>
                    <a:pt x="152" y="456"/>
                    <a:pt x="61" y="335"/>
                  </a:cubicBezTo>
                  <a:cubicBezTo>
                    <a:pt x="0" y="213"/>
                    <a:pt x="31" y="122"/>
                    <a:pt x="152" y="31"/>
                  </a:cubicBezTo>
                  <a:cubicBezTo>
                    <a:pt x="213" y="0"/>
                    <a:pt x="365" y="0"/>
                    <a:pt x="456"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8"/>
            <p:cNvSpPr/>
            <p:nvPr/>
          </p:nvSpPr>
          <p:spPr>
            <a:xfrm>
              <a:off x="1967625" y="1444075"/>
              <a:ext cx="13700" cy="13700"/>
            </a:xfrm>
            <a:custGeom>
              <a:rect b="b" l="l" r="r" t="t"/>
              <a:pathLst>
                <a:path extrusionOk="0" h="548" w="548">
                  <a:moveTo>
                    <a:pt x="457" y="153"/>
                  </a:moveTo>
                  <a:cubicBezTo>
                    <a:pt x="548" y="274"/>
                    <a:pt x="517" y="396"/>
                    <a:pt x="396" y="457"/>
                  </a:cubicBezTo>
                  <a:cubicBezTo>
                    <a:pt x="274" y="548"/>
                    <a:pt x="153" y="517"/>
                    <a:pt x="92" y="396"/>
                  </a:cubicBezTo>
                  <a:cubicBezTo>
                    <a:pt x="1" y="274"/>
                    <a:pt x="61" y="153"/>
                    <a:pt x="153" y="92"/>
                  </a:cubicBezTo>
                  <a:cubicBezTo>
                    <a:pt x="274" y="1"/>
                    <a:pt x="396" y="62"/>
                    <a:pt x="457" y="15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8"/>
            <p:cNvSpPr/>
            <p:nvPr/>
          </p:nvSpPr>
          <p:spPr>
            <a:xfrm>
              <a:off x="1424300" y="1013225"/>
              <a:ext cx="13700" cy="12175"/>
            </a:xfrm>
            <a:custGeom>
              <a:rect b="b" l="l" r="r" t="t"/>
              <a:pathLst>
                <a:path extrusionOk="0" h="487" w="548">
                  <a:moveTo>
                    <a:pt x="457" y="122"/>
                  </a:moveTo>
                  <a:cubicBezTo>
                    <a:pt x="548" y="213"/>
                    <a:pt x="487" y="335"/>
                    <a:pt x="396" y="426"/>
                  </a:cubicBezTo>
                  <a:cubicBezTo>
                    <a:pt x="274" y="487"/>
                    <a:pt x="153" y="456"/>
                    <a:pt x="92" y="335"/>
                  </a:cubicBezTo>
                  <a:cubicBezTo>
                    <a:pt x="1" y="213"/>
                    <a:pt x="61" y="92"/>
                    <a:pt x="153" y="31"/>
                  </a:cubicBezTo>
                  <a:cubicBezTo>
                    <a:pt x="274" y="0"/>
                    <a:pt x="396" y="31"/>
                    <a:pt x="457"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8"/>
            <p:cNvSpPr/>
            <p:nvPr/>
          </p:nvSpPr>
          <p:spPr>
            <a:xfrm>
              <a:off x="1719900" y="1083900"/>
              <a:ext cx="12950" cy="12925"/>
            </a:xfrm>
            <a:custGeom>
              <a:rect b="b" l="l" r="r" t="t"/>
              <a:pathLst>
                <a:path extrusionOk="0" h="517" w="518">
                  <a:moveTo>
                    <a:pt x="457" y="122"/>
                  </a:moveTo>
                  <a:cubicBezTo>
                    <a:pt x="517" y="243"/>
                    <a:pt x="487" y="365"/>
                    <a:pt x="396" y="426"/>
                  </a:cubicBezTo>
                  <a:cubicBezTo>
                    <a:pt x="274" y="517"/>
                    <a:pt x="153" y="487"/>
                    <a:pt x="61" y="365"/>
                  </a:cubicBezTo>
                  <a:cubicBezTo>
                    <a:pt x="1" y="243"/>
                    <a:pt x="31" y="122"/>
                    <a:pt x="153" y="61"/>
                  </a:cubicBezTo>
                  <a:cubicBezTo>
                    <a:pt x="274" y="0"/>
                    <a:pt x="396" y="61"/>
                    <a:pt x="457"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8"/>
            <p:cNvSpPr/>
            <p:nvPr/>
          </p:nvSpPr>
          <p:spPr>
            <a:xfrm>
              <a:off x="2843025" y="499550"/>
              <a:ext cx="12950" cy="12925"/>
            </a:xfrm>
            <a:custGeom>
              <a:rect b="b" l="l" r="r" t="t"/>
              <a:pathLst>
                <a:path extrusionOk="0" h="517" w="518">
                  <a:moveTo>
                    <a:pt x="426" y="152"/>
                  </a:moveTo>
                  <a:cubicBezTo>
                    <a:pt x="517" y="243"/>
                    <a:pt x="487" y="365"/>
                    <a:pt x="365" y="456"/>
                  </a:cubicBezTo>
                  <a:cubicBezTo>
                    <a:pt x="244" y="517"/>
                    <a:pt x="122" y="486"/>
                    <a:pt x="61" y="365"/>
                  </a:cubicBezTo>
                  <a:cubicBezTo>
                    <a:pt x="0" y="243"/>
                    <a:pt x="31" y="152"/>
                    <a:pt x="122" y="61"/>
                  </a:cubicBezTo>
                  <a:cubicBezTo>
                    <a:pt x="244" y="0"/>
                    <a:pt x="396" y="30"/>
                    <a:pt x="426" y="1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8"/>
            <p:cNvSpPr/>
            <p:nvPr/>
          </p:nvSpPr>
          <p:spPr>
            <a:xfrm>
              <a:off x="1463825" y="1476750"/>
              <a:ext cx="24325" cy="24350"/>
            </a:xfrm>
            <a:custGeom>
              <a:rect b="b" l="l" r="r" t="t"/>
              <a:pathLst>
                <a:path extrusionOk="0" h="974" w="973">
                  <a:moveTo>
                    <a:pt x="851" y="274"/>
                  </a:moveTo>
                  <a:cubicBezTo>
                    <a:pt x="973" y="457"/>
                    <a:pt x="912" y="761"/>
                    <a:pt x="699" y="852"/>
                  </a:cubicBezTo>
                  <a:cubicBezTo>
                    <a:pt x="517" y="973"/>
                    <a:pt x="213" y="913"/>
                    <a:pt x="91" y="700"/>
                  </a:cubicBezTo>
                  <a:cubicBezTo>
                    <a:pt x="0" y="517"/>
                    <a:pt x="61" y="214"/>
                    <a:pt x="243" y="92"/>
                  </a:cubicBezTo>
                  <a:cubicBezTo>
                    <a:pt x="426" y="1"/>
                    <a:pt x="699" y="31"/>
                    <a:pt x="851"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8"/>
            <p:cNvSpPr/>
            <p:nvPr/>
          </p:nvSpPr>
          <p:spPr>
            <a:xfrm>
              <a:off x="1924325" y="1191800"/>
              <a:ext cx="24325" cy="25100"/>
            </a:xfrm>
            <a:custGeom>
              <a:rect b="b" l="l" r="r" t="t"/>
              <a:pathLst>
                <a:path extrusionOk="0" h="1004" w="973">
                  <a:moveTo>
                    <a:pt x="882" y="304"/>
                  </a:moveTo>
                  <a:cubicBezTo>
                    <a:pt x="973" y="487"/>
                    <a:pt x="912" y="791"/>
                    <a:pt x="730" y="912"/>
                  </a:cubicBezTo>
                  <a:cubicBezTo>
                    <a:pt x="517" y="1003"/>
                    <a:pt x="213" y="943"/>
                    <a:pt x="122" y="760"/>
                  </a:cubicBezTo>
                  <a:cubicBezTo>
                    <a:pt x="0" y="548"/>
                    <a:pt x="61" y="244"/>
                    <a:pt x="274" y="152"/>
                  </a:cubicBezTo>
                  <a:cubicBezTo>
                    <a:pt x="456" y="0"/>
                    <a:pt x="730" y="61"/>
                    <a:pt x="882" y="30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8"/>
            <p:cNvSpPr/>
            <p:nvPr/>
          </p:nvSpPr>
          <p:spPr>
            <a:xfrm>
              <a:off x="1912925" y="896950"/>
              <a:ext cx="24325" cy="25875"/>
            </a:xfrm>
            <a:custGeom>
              <a:rect b="b" l="l" r="r" t="t"/>
              <a:pathLst>
                <a:path extrusionOk="0" h="1035" w="973">
                  <a:moveTo>
                    <a:pt x="882" y="305"/>
                  </a:moveTo>
                  <a:cubicBezTo>
                    <a:pt x="973" y="518"/>
                    <a:pt x="912" y="822"/>
                    <a:pt x="730" y="913"/>
                  </a:cubicBezTo>
                  <a:cubicBezTo>
                    <a:pt x="517" y="1034"/>
                    <a:pt x="213" y="974"/>
                    <a:pt x="122" y="761"/>
                  </a:cubicBezTo>
                  <a:cubicBezTo>
                    <a:pt x="0" y="578"/>
                    <a:pt x="61" y="274"/>
                    <a:pt x="274" y="153"/>
                  </a:cubicBezTo>
                  <a:cubicBezTo>
                    <a:pt x="486" y="1"/>
                    <a:pt x="760" y="92"/>
                    <a:pt x="882" y="30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8"/>
            <p:cNvSpPr/>
            <p:nvPr/>
          </p:nvSpPr>
          <p:spPr>
            <a:xfrm>
              <a:off x="1605150" y="1197875"/>
              <a:ext cx="12950" cy="13700"/>
            </a:xfrm>
            <a:custGeom>
              <a:rect b="b" l="l" r="r" t="t"/>
              <a:pathLst>
                <a:path extrusionOk="0" h="548" w="518">
                  <a:moveTo>
                    <a:pt x="457" y="183"/>
                  </a:moveTo>
                  <a:cubicBezTo>
                    <a:pt x="518" y="274"/>
                    <a:pt x="487" y="396"/>
                    <a:pt x="366" y="487"/>
                  </a:cubicBezTo>
                  <a:cubicBezTo>
                    <a:pt x="274" y="548"/>
                    <a:pt x="153" y="517"/>
                    <a:pt x="62" y="396"/>
                  </a:cubicBezTo>
                  <a:cubicBezTo>
                    <a:pt x="1" y="274"/>
                    <a:pt x="31" y="183"/>
                    <a:pt x="153" y="92"/>
                  </a:cubicBezTo>
                  <a:cubicBezTo>
                    <a:pt x="274" y="1"/>
                    <a:pt x="426" y="61"/>
                    <a:pt x="457" y="18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8"/>
            <p:cNvSpPr/>
            <p:nvPr/>
          </p:nvSpPr>
          <p:spPr>
            <a:xfrm>
              <a:off x="2583150" y="1086175"/>
              <a:ext cx="13700" cy="12175"/>
            </a:xfrm>
            <a:custGeom>
              <a:rect b="b" l="l" r="r" t="t"/>
              <a:pathLst>
                <a:path extrusionOk="0" h="487" w="548">
                  <a:moveTo>
                    <a:pt x="456" y="122"/>
                  </a:moveTo>
                  <a:cubicBezTo>
                    <a:pt x="547" y="213"/>
                    <a:pt x="517" y="335"/>
                    <a:pt x="395" y="426"/>
                  </a:cubicBezTo>
                  <a:cubicBezTo>
                    <a:pt x="274" y="487"/>
                    <a:pt x="152" y="456"/>
                    <a:pt x="91" y="335"/>
                  </a:cubicBezTo>
                  <a:cubicBezTo>
                    <a:pt x="0" y="213"/>
                    <a:pt x="61" y="122"/>
                    <a:pt x="152" y="31"/>
                  </a:cubicBezTo>
                  <a:cubicBezTo>
                    <a:pt x="274" y="0"/>
                    <a:pt x="395" y="31"/>
                    <a:pt x="456"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8"/>
            <p:cNvSpPr/>
            <p:nvPr/>
          </p:nvSpPr>
          <p:spPr>
            <a:xfrm>
              <a:off x="1608950" y="1570975"/>
              <a:ext cx="12950" cy="12950"/>
            </a:xfrm>
            <a:custGeom>
              <a:rect b="b" l="l" r="r" t="t"/>
              <a:pathLst>
                <a:path extrusionOk="0" h="518" w="518">
                  <a:moveTo>
                    <a:pt x="457" y="153"/>
                  </a:moveTo>
                  <a:cubicBezTo>
                    <a:pt x="518" y="244"/>
                    <a:pt x="487" y="366"/>
                    <a:pt x="366" y="457"/>
                  </a:cubicBezTo>
                  <a:cubicBezTo>
                    <a:pt x="274" y="518"/>
                    <a:pt x="153" y="487"/>
                    <a:pt x="62" y="366"/>
                  </a:cubicBezTo>
                  <a:cubicBezTo>
                    <a:pt x="1" y="244"/>
                    <a:pt x="31" y="153"/>
                    <a:pt x="153" y="62"/>
                  </a:cubicBezTo>
                  <a:cubicBezTo>
                    <a:pt x="274" y="1"/>
                    <a:pt x="366" y="31"/>
                    <a:pt x="457" y="15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8"/>
            <p:cNvSpPr/>
            <p:nvPr/>
          </p:nvSpPr>
          <p:spPr>
            <a:xfrm>
              <a:off x="1942550" y="539050"/>
              <a:ext cx="12950" cy="13700"/>
            </a:xfrm>
            <a:custGeom>
              <a:rect b="b" l="l" r="r" t="t"/>
              <a:pathLst>
                <a:path extrusionOk="0" h="548" w="518">
                  <a:moveTo>
                    <a:pt x="457" y="153"/>
                  </a:moveTo>
                  <a:cubicBezTo>
                    <a:pt x="517" y="274"/>
                    <a:pt x="487" y="365"/>
                    <a:pt x="365" y="457"/>
                  </a:cubicBezTo>
                  <a:cubicBezTo>
                    <a:pt x="244" y="548"/>
                    <a:pt x="153" y="487"/>
                    <a:pt x="61" y="396"/>
                  </a:cubicBezTo>
                  <a:cubicBezTo>
                    <a:pt x="1" y="274"/>
                    <a:pt x="31" y="153"/>
                    <a:pt x="153" y="92"/>
                  </a:cubicBezTo>
                  <a:cubicBezTo>
                    <a:pt x="244" y="1"/>
                    <a:pt x="365" y="31"/>
                    <a:pt x="457" y="15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8"/>
            <p:cNvSpPr/>
            <p:nvPr/>
          </p:nvSpPr>
          <p:spPr>
            <a:xfrm>
              <a:off x="2779950" y="1347575"/>
              <a:ext cx="13700" cy="12950"/>
            </a:xfrm>
            <a:custGeom>
              <a:rect b="b" l="l" r="r" t="t"/>
              <a:pathLst>
                <a:path extrusionOk="0" h="518" w="548">
                  <a:moveTo>
                    <a:pt x="457" y="152"/>
                  </a:moveTo>
                  <a:cubicBezTo>
                    <a:pt x="548" y="274"/>
                    <a:pt x="487" y="365"/>
                    <a:pt x="396" y="456"/>
                  </a:cubicBezTo>
                  <a:cubicBezTo>
                    <a:pt x="274" y="517"/>
                    <a:pt x="153" y="487"/>
                    <a:pt x="92" y="365"/>
                  </a:cubicBezTo>
                  <a:cubicBezTo>
                    <a:pt x="1" y="274"/>
                    <a:pt x="31" y="152"/>
                    <a:pt x="153" y="61"/>
                  </a:cubicBezTo>
                  <a:cubicBezTo>
                    <a:pt x="274" y="0"/>
                    <a:pt x="396" y="31"/>
                    <a:pt x="457" y="1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8"/>
            <p:cNvSpPr/>
            <p:nvPr/>
          </p:nvSpPr>
          <p:spPr>
            <a:xfrm>
              <a:off x="1224450" y="827800"/>
              <a:ext cx="12950" cy="12200"/>
            </a:xfrm>
            <a:custGeom>
              <a:rect b="b" l="l" r="r" t="t"/>
              <a:pathLst>
                <a:path extrusionOk="0" h="488" w="518">
                  <a:moveTo>
                    <a:pt x="457" y="123"/>
                  </a:moveTo>
                  <a:cubicBezTo>
                    <a:pt x="517" y="214"/>
                    <a:pt x="487" y="335"/>
                    <a:pt x="365" y="426"/>
                  </a:cubicBezTo>
                  <a:cubicBezTo>
                    <a:pt x="244" y="487"/>
                    <a:pt x="153" y="457"/>
                    <a:pt x="61" y="335"/>
                  </a:cubicBezTo>
                  <a:cubicBezTo>
                    <a:pt x="1" y="214"/>
                    <a:pt x="31" y="123"/>
                    <a:pt x="153" y="31"/>
                  </a:cubicBezTo>
                  <a:cubicBezTo>
                    <a:pt x="244" y="1"/>
                    <a:pt x="396" y="31"/>
                    <a:pt x="457" y="12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8"/>
            <p:cNvSpPr/>
            <p:nvPr/>
          </p:nvSpPr>
          <p:spPr>
            <a:xfrm>
              <a:off x="488875" y="1022350"/>
              <a:ext cx="25100" cy="25100"/>
            </a:xfrm>
            <a:custGeom>
              <a:rect b="b" l="l" r="r" t="t"/>
              <a:pathLst>
                <a:path extrusionOk="0" h="1004" w="1004">
                  <a:moveTo>
                    <a:pt x="882" y="274"/>
                  </a:moveTo>
                  <a:cubicBezTo>
                    <a:pt x="1004" y="456"/>
                    <a:pt x="912" y="760"/>
                    <a:pt x="730" y="882"/>
                  </a:cubicBezTo>
                  <a:cubicBezTo>
                    <a:pt x="548" y="1003"/>
                    <a:pt x="244" y="912"/>
                    <a:pt x="122" y="730"/>
                  </a:cubicBezTo>
                  <a:cubicBezTo>
                    <a:pt x="1" y="547"/>
                    <a:pt x="92" y="243"/>
                    <a:pt x="274" y="122"/>
                  </a:cubicBezTo>
                  <a:cubicBezTo>
                    <a:pt x="487" y="0"/>
                    <a:pt x="760" y="9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8"/>
            <p:cNvSpPr/>
            <p:nvPr/>
          </p:nvSpPr>
          <p:spPr>
            <a:xfrm>
              <a:off x="693300" y="956225"/>
              <a:ext cx="24325" cy="25875"/>
            </a:xfrm>
            <a:custGeom>
              <a:rect b="b" l="l" r="r" t="t"/>
              <a:pathLst>
                <a:path extrusionOk="0" h="1035" w="973">
                  <a:moveTo>
                    <a:pt x="882" y="305"/>
                  </a:moveTo>
                  <a:cubicBezTo>
                    <a:pt x="973" y="487"/>
                    <a:pt x="912" y="791"/>
                    <a:pt x="730" y="913"/>
                  </a:cubicBezTo>
                  <a:cubicBezTo>
                    <a:pt x="517" y="1034"/>
                    <a:pt x="213" y="943"/>
                    <a:pt x="122" y="761"/>
                  </a:cubicBezTo>
                  <a:cubicBezTo>
                    <a:pt x="0" y="578"/>
                    <a:pt x="61" y="274"/>
                    <a:pt x="274" y="153"/>
                  </a:cubicBezTo>
                  <a:cubicBezTo>
                    <a:pt x="486" y="1"/>
                    <a:pt x="760" y="62"/>
                    <a:pt x="882" y="30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8"/>
            <p:cNvSpPr/>
            <p:nvPr/>
          </p:nvSpPr>
          <p:spPr>
            <a:xfrm>
              <a:off x="848300" y="1102125"/>
              <a:ext cx="24350" cy="25100"/>
            </a:xfrm>
            <a:custGeom>
              <a:rect b="b" l="l" r="r" t="t"/>
              <a:pathLst>
                <a:path extrusionOk="0" h="1004" w="974">
                  <a:moveTo>
                    <a:pt x="852" y="274"/>
                  </a:moveTo>
                  <a:cubicBezTo>
                    <a:pt x="973" y="457"/>
                    <a:pt x="882" y="761"/>
                    <a:pt x="700" y="882"/>
                  </a:cubicBezTo>
                  <a:cubicBezTo>
                    <a:pt x="517" y="1004"/>
                    <a:pt x="214" y="913"/>
                    <a:pt x="92" y="730"/>
                  </a:cubicBezTo>
                  <a:cubicBezTo>
                    <a:pt x="1" y="548"/>
                    <a:pt x="62" y="244"/>
                    <a:pt x="244" y="122"/>
                  </a:cubicBezTo>
                  <a:cubicBezTo>
                    <a:pt x="457" y="1"/>
                    <a:pt x="700" y="92"/>
                    <a:pt x="85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8"/>
            <p:cNvSpPr/>
            <p:nvPr/>
          </p:nvSpPr>
          <p:spPr>
            <a:xfrm>
              <a:off x="1039050" y="1074025"/>
              <a:ext cx="24325" cy="24325"/>
            </a:xfrm>
            <a:custGeom>
              <a:rect b="b" l="l" r="r" t="t"/>
              <a:pathLst>
                <a:path extrusionOk="0" h="973" w="973">
                  <a:moveTo>
                    <a:pt x="882" y="274"/>
                  </a:moveTo>
                  <a:cubicBezTo>
                    <a:pt x="973" y="456"/>
                    <a:pt x="912" y="760"/>
                    <a:pt x="699" y="882"/>
                  </a:cubicBezTo>
                  <a:cubicBezTo>
                    <a:pt x="517" y="973"/>
                    <a:pt x="213" y="912"/>
                    <a:pt x="122" y="699"/>
                  </a:cubicBezTo>
                  <a:cubicBezTo>
                    <a:pt x="0" y="517"/>
                    <a:pt x="61" y="213"/>
                    <a:pt x="274" y="91"/>
                  </a:cubicBezTo>
                  <a:cubicBezTo>
                    <a:pt x="486" y="0"/>
                    <a:pt x="760" y="6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8"/>
            <p:cNvSpPr/>
            <p:nvPr/>
          </p:nvSpPr>
          <p:spPr>
            <a:xfrm>
              <a:off x="645425" y="2504125"/>
              <a:ext cx="13700" cy="13700"/>
            </a:xfrm>
            <a:custGeom>
              <a:rect b="b" l="l" r="r" t="t"/>
              <a:pathLst>
                <a:path extrusionOk="0" h="548" w="548">
                  <a:moveTo>
                    <a:pt x="456" y="153"/>
                  </a:moveTo>
                  <a:cubicBezTo>
                    <a:pt x="547" y="274"/>
                    <a:pt x="517" y="396"/>
                    <a:pt x="395" y="456"/>
                  </a:cubicBezTo>
                  <a:cubicBezTo>
                    <a:pt x="274" y="548"/>
                    <a:pt x="152" y="517"/>
                    <a:pt x="91" y="396"/>
                  </a:cubicBezTo>
                  <a:cubicBezTo>
                    <a:pt x="0" y="274"/>
                    <a:pt x="61" y="153"/>
                    <a:pt x="152" y="92"/>
                  </a:cubicBezTo>
                  <a:cubicBezTo>
                    <a:pt x="274" y="1"/>
                    <a:pt x="395" y="61"/>
                    <a:pt x="456" y="15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8"/>
            <p:cNvSpPr/>
            <p:nvPr/>
          </p:nvSpPr>
          <p:spPr>
            <a:xfrm>
              <a:off x="2251075" y="703200"/>
              <a:ext cx="12925" cy="12925"/>
            </a:xfrm>
            <a:custGeom>
              <a:rect b="b" l="l" r="r" t="t"/>
              <a:pathLst>
                <a:path extrusionOk="0" h="517" w="517">
                  <a:moveTo>
                    <a:pt x="456" y="122"/>
                  </a:moveTo>
                  <a:cubicBezTo>
                    <a:pt x="517" y="243"/>
                    <a:pt x="487" y="365"/>
                    <a:pt x="365" y="426"/>
                  </a:cubicBezTo>
                  <a:cubicBezTo>
                    <a:pt x="274" y="517"/>
                    <a:pt x="152" y="456"/>
                    <a:pt x="61" y="365"/>
                  </a:cubicBezTo>
                  <a:cubicBezTo>
                    <a:pt x="0" y="243"/>
                    <a:pt x="31" y="122"/>
                    <a:pt x="152" y="61"/>
                  </a:cubicBezTo>
                  <a:cubicBezTo>
                    <a:pt x="274" y="0"/>
                    <a:pt x="365" y="61"/>
                    <a:pt x="456"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8"/>
            <p:cNvSpPr/>
            <p:nvPr/>
          </p:nvSpPr>
          <p:spPr>
            <a:xfrm>
              <a:off x="806500" y="2165975"/>
              <a:ext cx="12950" cy="12950"/>
            </a:xfrm>
            <a:custGeom>
              <a:rect b="b" l="l" r="r" t="t"/>
              <a:pathLst>
                <a:path extrusionOk="0" h="518" w="518">
                  <a:moveTo>
                    <a:pt x="457" y="122"/>
                  </a:moveTo>
                  <a:cubicBezTo>
                    <a:pt x="518" y="244"/>
                    <a:pt x="487" y="365"/>
                    <a:pt x="366" y="426"/>
                  </a:cubicBezTo>
                  <a:cubicBezTo>
                    <a:pt x="244" y="517"/>
                    <a:pt x="153" y="456"/>
                    <a:pt x="62" y="365"/>
                  </a:cubicBezTo>
                  <a:cubicBezTo>
                    <a:pt x="1" y="244"/>
                    <a:pt x="31" y="122"/>
                    <a:pt x="153" y="61"/>
                  </a:cubicBezTo>
                  <a:cubicBezTo>
                    <a:pt x="244" y="1"/>
                    <a:pt x="396" y="1"/>
                    <a:pt x="457"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8"/>
            <p:cNvSpPr/>
            <p:nvPr/>
          </p:nvSpPr>
          <p:spPr>
            <a:xfrm>
              <a:off x="876425" y="1174325"/>
              <a:ext cx="13700" cy="13700"/>
            </a:xfrm>
            <a:custGeom>
              <a:rect b="b" l="l" r="r" t="t"/>
              <a:pathLst>
                <a:path extrusionOk="0" h="548" w="548">
                  <a:moveTo>
                    <a:pt x="456" y="152"/>
                  </a:moveTo>
                  <a:cubicBezTo>
                    <a:pt x="548" y="274"/>
                    <a:pt x="487" y="395"/>
                    <a:pt x="396" y="456"/>
                  </a:cubicBezTo>
                  <a:cubicBezTo>
                    <a:pt x="274" y="547"/>
                    <a:pt x="152" y="487"/>
                    <a:pt x="92" y="395"/>
                  </a:cubicBezTo>
                  <a:cubicBezTo>
                    <a:pt x="0" y="274"/>
                    <a:pt x="31" y="152"/>
                    <a:pt x="152" y="91"/>
                  </a:cubicBezTo>
                  <a:cubicBezTo>
                    <a:pt x="274" y="0"/>
                    <a:pt x="426" y="61"/>
                    <a:pt x="456" y="1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8"/>
            <p:cNvSpPr/>
            <p:nvPr/>
          </p:nvSpPr>
          <p:spPr>
            <a:xfrm>
              <a:off x="653025" y="581600"/>
              <a:ext cx="25100" cy="25100"/>
            </a:xfrm>
            <a:custGeom>
              <a:rect b="b" l="l" r="r" t="t"/>
              <a:pathLst>
                <a:path extrusionOk="0" h="1004" w="1004">
                  <a:moveTo>
                    <a:pt x="882" y="274"/>
                  </a:moveTo>
                  <a:cubicBezTo>
                    <a:pt x="1003" y="457"/>
                    <a:pt x="912" y="761"/>
                    <a:pt x="730" y="882"/>
                  </a:cubicBezTo>
                  <a:cubicBezTo>
                    <a:pt x="547" y="1004"/>
                    <a:pt x="243" y="913"/>
                    <a:pt x="122" y="730"/>
                  </a:cubicBezTo>
                  <a:cubicBezTo>
                    <a:pt x="0" y="548"/>
                    <a:pt x="91" y="244"/>
                    <a:pt x="274" y="122"/>
                  </a:cubicBezTo>
                  <a:cubicBezTo>
                    <a:pt x="456" y="1"/>
                    <a:pt x="730" y="62"/>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8"/>
            <p:cNvSpPr/>
            <p:nvPr/>
          </p:nvSpPr>
          <p:spPr>
            <a:xfrm>
              <a:off x="280675" y="728275"/>
              <a:ext cx="13700" cy="12925"/>
            </a:xfrm>
            <a:custGeom>
              <a:rect b="b" l="l" r="r" t="t"/>
              <a:pathLst>
                <a:path extrusionOk="0" h="517" w="548">
                  <a:moveTo>
                    <a:pt x="456" y="152"/>
                  </a:moveTo>
                  <a:cubicBezTo>
                    <a:pt x="547" y="274"/>
                    <a:pt x="517" y="365"/>
                    <a:pt x="395" y="456"/>
                  </a:cubicBezTo>
                  <a:cubicBezTo>
                    <a:pt x="274" y="517"/>
                    <a:pt x="152" y="486"/>
                    <a:pt x="91" y="365"/>
                  </a:cubicBezTo>
                  <a:cubicBezTo>
                    <a:pt x="0" y="274"/>
                    <a:pt x="61" y="152"/>
                    <a:pt x="152" y="61"/>
                  </a:cubicBezTo>
                  <a:cubicBezTo>
                    <a:pt x="274" y="0"/>
                    <a:pt x="426" y="30"/>
                    <a:pt x="456" y="1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8"/>
            <p:cNvSpPr/>
            <p:nvPr/>
          </p:nvSpPr>
          <p:spPr>
            <a:xfrm>
              <a:off x="352850" y="562600"/>
              <a:ext cx="25100" cy="25875"/>
            </a:xfrm>
            <a:custGeom>
              <a:rect b="b" l="l" r="r" t="t"/>
              <a:pathLst>
                <a:path extrusionOk="0" h="1035" w="1004">
                  <a:moveTo>
                    <a:pt x="882" y="305"/>
                  </a:moveTo>
                  <a:cubicBezTo>
                    <a:pt x="1004" y="518"/>
                    <a:pt x="913" y="822"/>
                    <a:pt x="730" y="913"/>
                  </a:cubicBezTo>
                  <a:cubicBezTo>
                    <a:pt x="548" y="1034"/>
                    <a:pt x="244" y="974"/>
                    <a:pt x="122" y="761"/>
                  </a:cubicBezTo>
                  <a:cubicBezTo>
                    <a:pt x="1" y="578"/>
                    <a:pt x="92" y="274"/>
                    <a:pt x="274" y="153"/>
                  </a:cubicBezTo>
                  <a:cubicBezTo>
                    <a:pt x="517" y="1"/>
                    <a:pt x="761" y="92"/>
                    <a:pt x="882" y="30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8"/>
            <p:cNvSpPr/>
            <p:nvPr/>
          </p:nvSpPr>
          <p:spPr>
            <a:xfrm>
              <a:off x="615775" y="629475"/>
              <a:ext cx="13700" cy="12200"/>
            </a:xfrm>
            <a:custGeom>
              <a:rect b="b" l="l" r="r" t="t"/>
              <a:pathLst>
                <a:path extrusionOk="0" h="488" w="548">
                  <a:moveTo>
                    <a:pt x="487" y="122"/>
                  </a:moveTo>
                  <a:cubicBezTo>
                    <a:pt x="548" y="213"/>
                    <a:pt x="517" y="335"/>
                    <a:pt x="396" y="426"/>
                  </a:cubicBezTo>
                  <a:cubicBezTo>
                    <a:pt x="274" y="487"/>
                    <a:pt x="153" y="457"/>
                    <a:pt x="92" y="335"/>
                  </a:cubicBezTo>
                  <a:cubicBezTo>
                    <a:pt x="1" y="213"/>
                    <a:pt x="61" y="122"/>
                    <a:pt x="183" y="31"/>
                  </a:cubicBezTo>
                  <a:cubicBezTo>
                    <a:pt x="274" y="1"/>
                    <a:pt x="396" y="31"/>
                    <a:pt x="487"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8"/>
            <p:cNvSpPr/>
            <p:nvPr/>
          </p:nvSpPr>
          <p:spPr>
            <a:xfrm>
              <a:off x="906825" y="3757950"/>
              <a:ext cx="13700" cy="13700"/>
            </a:xfrm>
            <a:custGeom>
              <a:rect b="b" l="l" r="r" t="t"/>
              <a:pathLst>
                <a:path extrusionOk="0" h="548" w="548">
                  <a:moveTo>
                    <a:pt x="456" y="152"/>
                  </a:moveTo>
                  <a:cubicBezTo>
                    <a:pt x="547" y="274"/>
                    <a:pt x="487" y="395"/>
                    <a:pt x="365" y="456"/>
                  </a:cubicBezTo>
                  <a:cubicBezTo>
                    <a:pt x="274" y="547"/>
                    <a:pt x="152" y="517"/>
                    <a:pt x="61" y="395"/>
                  </a:cubicBezTo>
                  <a:cubicBezTo>
                    <a:pt x="0" y="274"/>
                    <a:pt x="31" y="152"/>
                    <a:pt x="152" y="91"/>
                  </a:cubicBezTo>
                  <a:cubicBezTo>
                    <a:pt x="274" y="0"/>
                    <a:pt x="426" y="61"/>
                    <a:pt x="456" y="1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8"/>
            <p:cNvSpPr/>
            <p:nvPr/>
          </p:nvSpPr>
          <p:spPr>
            <a:xfrm>
              <a:off x="7275475" y="4211600"/>
              <a:ext cx="25100" cy="25100"/>
            </a:xfrm>
            <a:custGeom>
              <a:rect b="b" l="l" r="r" t="t"/>
              <a:pathLst>
                <a:path extrusionOk="0" h="1004" w="1004">
                  <a:moveTo>
                    <a:pt x="882" y="304"/>
                  </a:moveTo>
                  <a:cubicBezTo>
                    <a:pt x="1004" y="487"/>
                    <a:pt x="912" y="791"/>
                    <a:pt x="730" y="912"/>
                  </a:cubicBezTo>
                  <a:cubicBezTo>
                    <a:pt x="548" y="1003"/>
                    <a:pt x="244" y="943"/>
                    <a:pt x="122" y="760"/>
                  </a:cubicBezTo>
                  <a:cubicBezTo>
                    <a:pt x="1" y="548"/>
                    <a:pt x="92" y="244"/>
                    <a:pt x="274" y="152"/>
                  </a:cubicBezTo>
                  <a:cubicBezTo>
                    <a:pt x="517" y="0"/>
                    <a:pt x="761" y="61"/>
                    <a:pt x="882" y="30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8"/>
            <p:cNvSpPr/>
            <p:nvPr/>
          </p:nvSpPr>
          <p:spPr>
            <a:xfrm>
              <a:off x="555750" y="3765550"/>
              <a:ext cx="24350" cy="25100"/>
            </a:xfrm>
            <a:custGeom>
              <a:rect b="b" l="l" r="r" t="t"/>
              <a:pathLst>
                <a:path extrusionOk="0" h="1004" w="974">
                  <a:moveTo>
                    <a:pt x="851" y="274"/>
                  </a:moveTo>
                  <a:cubicBezTo>
                    <a:pt x="973" y="456"/>
                    <a:pt x="912" y="760"/>
                    <a:pt x="700" y="882"/>
                  </a:cubicBezTo>
                  <a:cubicBezTo>
                    <a:pt x="517" y="1003"/>
                    <a:pt x="213" y="912"/>
                    <a:pt x="92" y="730"/>
                  </a:cubicBezTo>
                  <a:cubicBezTo>
                    <a:pt x="0" y="547"/>
                    <a:pt x="61" y="243"/>
                    <a:pt x="244" y="122"/>
                  </a:cubicBezTo>
                  <a:cubicBezTo>
                    <a:pt x="456" y="0"/>
                    <a:pt x="700" y="91"/>
                    <a:pt x="851"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8"/>
            <p:cNvSpPr/>
            <p:nvPr/>
          </p:nvSpPr>
          <p:spPr>
            <a:xfrm>
              <a:off x="647700" y="2923575"/>
              <a:ext cx="24325" cy="24350"/>
            </a:xfrm>
            <a:custGeom>
              <a:rect b="b" l="l" r="r" t="t"/>
              <a:pathLst>
                <a:path extrusionOk="0" h="974" w="973">
                  <a:moveTo>
                    <a:pt x="882" y="244"/>
                  </a:moveTo>
                  <a:cubicBezTo>
                    <a:pt x="973" y="426"/>
                    <a:pt x="912" y="761"/>
                    <a:pt x="730" y="852"/>
                  </a:cubicBezTo>
                  <a:cubicBezTo>
                    <a:pt x="517" y="974"/>
                    <a:pt x="213" y="913"/>
                    <a:pt x="122" y="700"/>
                  </a:cubicBezTo>
                  <a:cubicBezTo>
                    <a:pt x="0" y="518"/>
                    <a:pt x="61" y="214"/>
                    <a:pt x="274" y="92"/>
                  </a:cubicBezTo>
                  <a:cubicBezTo>
                    <a:pt x="456" y="1"/>
                    <a:pt x="760" y="62"/>
                    <a:pt x="882" y="24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8"/>
            <p:cNvSpPr/>
            <p:nvPr/>
          </p:nvSpPr>
          <p:spPr>
            <a:xfrm>
              <a:off x="351325" y="3924350"/>
              <a:ext cx="24350" cy="25100"/>
            </a:xfrm>
            <a:custGeom>
              <a:rect b="b" l="l" r="r" t="t"/>
              <a:pathLst>
                <a:path extrusionOk="0" h="1004" w="974">
                  <a:moveTo>
                    <a:pt x="882" y="274"/>
                  </a:moveTo>
                  <a:cubicBezTo>
                    <a:pt x="974" y="457"/>
                    <a:pt x="913" y="761"/>
                    <a:pt x="730" y="882"/>
                  </a:cubicBezTo>
                  <a:cubicBezTo>
                    <a:pt x="518" y="1004"/>
                    <a:pt x="214" y="913"/>
                    <a:pt x="123" y="730"/>
                  </a:cubicBezTo>
                  <a:cubicBezTo>
                    <a:pt x="1" y="548"/>
                    <a:pt x="62" y="244"/>
                    <a:pt x="275" y="122"/>
                  </a:cubicBezTo>
                  <a:cubicBezTo>
                    <a:pt x="487" y="1"/>
                    <a:pt x="761" y="92"/>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8"/>
            <p:cNvSpPr/>
            <p:nvPr/>
          </p:nvSpPr>
          <p:spPr>
            <a:xfrm>
              <a:off x="697850" y="3531500"/>
              <a:ext cx="25100" cy="24350"/>
            </a:xfrm>
            <a:custGeom>
              <a:rect b="b" l="l" r="r" t="t"/>
              <a:pathLst>
                <a:path extrusionOk="0" h="974" w="1004">
                  <a:moveTo>
                    <a:pt x="882" y="244"/>
                  </a:moveTo>
                  <a:cubicBezTo>
                    <a:pt x="1003" y="426"/>
                    <a:pt x="912" y="760"/>
                    <a:pt x="730" y="851"/>
                  </a:cubicBezTo>
                  <a:cubicBezTo>
                    <a:pt x="548" y="973"/>
                    <a:pt x="244" y="912"/>
                    <a:pt x="122" y="699"/>
                  </a:cubicBezTo>
                  <a:cubicBezTo>
                    <a:pt x="0" y="517"/>
                    <a:pt x="92" y="213"/>
                    <a:pt x="274" y="92"/>
                  </a:cubicBezTo>
                  <a:cubicBezTo>
                    <a:pt x="456" y="0"/>
                    <a:pt x="730" y="31"/>
                    <a:pt x="882" y="24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8"/>
            <p:cNvSpPr/>
            <p:nvPr/>
          </p:nvSpPr>
          <p:spPr>
            <a:xfrm>
              <a:off x="732050" y="3199425"/>
              <a:ext cx="13700" cy="12950"/>
            </a:xfrm>
            <a:custGeom>
              <a:rect b="b" l="l" r="r" t="t"/>
              <a:pathLst>
                <a:path extrusionOk="0" h="518" w="548">
                  <a:moveTo>
                    <a:pt x="456" y="122"/>
                  </a:moveTo>
                  <a:cubicBezTo>
                    <a:pt x="547" y="244"/>
                    <a:pt x="487" y="365"/>
                    <a:pt x="395" y="426"/>
                  </a:cubicBezTo>
                  <a:cubicBezTo>
                    <a:pt x="274" y="517"/>
                    <a:pt x="152" y="456"/>
                    <a:pt x="91" y="365"/>
                  </a:cubicBezTo>
                  <a:cubicBezTo>
                    <a:pt x="0" y="244"/>
                    <a:pt x="31" y="122"/>
                    <a:pt x="152" y="61"/>
                  </a:cubicBezTo>
                  <a:cubicBezTo>
                    <a:pt x="274" y="1"/>
                    <a:pt x="395" y="31"/>
                    <a:pt x="456"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8"/>
            <p:cNvSpPr/>
            <p:nvPr/>
          </p:nvSpPr>
          <p:spPr>
            <a:xfrm>
              <a:off x="314850" y="3972225"/>
              <a:ext cx="13725" cy="12950"/>
            </a:xfrm>
            <a:custGeom>
              <a:rect b="b" l="l" r="r" t="t"/>
              <a:pathLst>
                <a:path extrusionOk="0" h="518" w="549">
                  <a:moveTo>
                    <a:pt x="457" y="153"/>
                  </a:moveTo>
                  <a:cubicBezTo>
                    <a:pt x="548" y="244"/>
                    <a:pt x="518" y="366"/>
                    <a:pt x="396" y="457"/>
                  </a:cubicBezTo>
                  <a:cubicBezTo>
                    <a:pt x="275" y="518"/>
                    <a:pt x="153" y="487"/>
                    <a:pt x="92" y="366"/>
                  </a:cubicBezTo>
                  <a:cubicBezTo>
                    <a:pt x="1" y="244"/>
                    <a:pt x="62" y="153"/>
                    <a:pt x="153" y="62"/>
                  </a:cubicBezTo>
                  <a:cubicBezTo>
                    <a:pt x="275" y="1"/>
                    <a:pt x="396" y="31"/>
                    <a:pt x="457" y="15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8"/>
            <p:cNvSpPr/>
            <p:nvPr/>
          </p:nvSpPr>
          <p:spPr>
            <a:xfrm>
              <a:off x="529150" y="3017050"/>
              <a:ext cx="12950" cy="13700"/>
            </a:xfrm>
            <a:custGeom>
              <a:rect b="b" l="l" r="r" t="t"/>
              <a:pathLst>
                <a:path extrusionOk="0" h="548" w="518">
                  <a:moveTo>
                    <a:pt x="456" y="153"/>
                  </a:moveTo>
                  <a:cubicBezTo>
                    <a:pt x="517" y="274"/>
                    <a:pt x="487" y="396"/>
                    <a:pt x="365" y="457"/>
                  </a:cubicBezTo>
                  <a:cubicBezTo>
                    <a:pt x="244" y="548"/>
                    <a:pt x="153" y="517"/>
                    <a:pt x="61" y="396"/>
                  </a:cubicBezTo>
                  <a:cubicBezTo>
                    <a:pt x="1" y="274"/>
                    <a:pt x="31" y="153"/>
                    <a:pt x="153" y="92"/>
                  </a:cubicBezTo>
                  <a:cubicBezTo>
                    <a:pt x="244" y="1"/>
                    <a:pt x="396" y="61"/>
                    <a:pt x="456" y="153"/>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8"/>
            <p:cNvSpPr/>
            <p:nvPr/>
          </p:nvSpPr>
          <p:spPr>
            <a:xfrm>
              <a:off x="298150" y="3270850"/>
              <a:ext cx="24325" cy="25875"/>
            </a:xfrm>
            <a:custGeom>
              <a:rect b="b" l="l" r="r" t="t"/>
              <a:pathLst>
                <a:path extrusionOk="0" h="1035" w="973">
                  <a:moveTo>
                    <a:pt x="882" y="305"/>
                  </a:moveTo>
                  <a:cubicBezTo>
                    <a:pt x="973" y="487"/>
                    <a:pt x="912" y="791"/>
                    <a:pt x="699" y="913"/>
                  </a:cubicBezTo>
                  <a:cubicBezTo>
                    <a:pt x="517" y="1034"/>
                    <a:pt x="213" y="943"/>
                    <a:pt x="122" y="761"/>
                  </a:cubicBezTo>
                  <a:cubicBezTo>
                    <a:pt x="0" y="578"/>
                    <a:pt x="61" y="274"/>
                    <a:pt x="274" y="153"/>
                  </a:cubicBezTo>
                  <a:cubicBezTo>
                    <a:pt x="487" y="1"/>
                    <a:pt x="760" y="92"/>
                    <a:pt x="882" y="30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8"/>
            <p:cNvSpPr/>
            <p:nvPr/>
          </p:nvSpPr>
          <p:spPr>
            <a:xfrm>
              <a:off x="291300" y="3027700"/>
              <a:ext cx="25100" cy="25100"/>
            </a:xfrm>
            <a:custGeom>
              <a:rect b="b" l="l" r="r" t="t"/>
              <a:pathLst>
                <a:path extrusionOk="0" h="1004" w="1004">
                  <a:moveTo>
                    <a:pt x="882" y="274"/>
                  </a:moveTo>
                  <a:cubicBezTo>
                    <a:pt x="1004" y="456"/>
                    <a:pt x="913" y="760"/>
                    <a:pt x="730" y="882"/>
                  </a:cubicBezTo>
                  <a:cubicBezTo>
                    <a:pt x="548" y="1003"/>
                    <a:pt x="244" y="912"/>
                    <a:pt x="122" y="730"/>
                  </a:cubicBezTo>
                  <a:cubicBezTo>
                    <a:pt x="1" y="547"/>
                    <a:pt x="92" y="243"/>
                    <a:pt x="274" y="122"/>
                  </a:cubicBezTo>
                  <a:cubicBezTo>
                    <a:pt x="457" y="0"/>
                    <a:pt x="730" y="3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8"/>
            <p:cNvSpPr/>
            <p:nvPr/>
          </p:nvSpPr>
          <p:spPr>
            <a:xfrm>
              <a:off x="364250" y="3390150"/>
              <a:ext cx="25100" cy="25100"/>
            </a:xfrm>
            <a:custGeom>
              <a:rect b="b" l="l" r="r" t="t"/>
              <a:pathLst>
                <a:path extrusionOk="0" h="1004" w="1004">
                  <a:moveTo>
                    <a:pt x="882" y="274"/>
                  </a:moveTo>
                  <a:cubicBezTo>
                    <a:pt x="1004" y="487"/>
                    <a:pt x="913" y="791"/>
                    <a:pt x="730" y="882"/>
                  </a:cubicBezTo>
                  <a:cubicBezTo>
                    <a:pt x="548" y="1004"/>
                    <a:pt x="244" y="943"/>
                    <a:pt x="122" y="730"/>
                  </a:cubicBezTo>
                  <a:cubicBezTo>
                    <a:pt x="1" y="548"/>
                    <a:pt x="92" y="244"/>
                    <a:pt x="274" y="122"/>
                  </a:cubicBezTo>
                  <a:cubicBezTo>
                    <a:pt x="517" y="1"/>
                    <a:pt x="761" y="62"/>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8"/>
            <p:cNvSpPr/>
            <p:nvPr/>
          </p:nvSpPr>
          <p:spPr>
            <a:xfrm>
              <a:off x="7055100" y="3887125"/>
              <a:ext cx="13700" cy="12950"/>
            </a:xfrm>
            <a:custGeom>
              <a:rect b="b" l="l" r="r" t="t"/>
              <a:pathLst>
                <a:path extrusionOk="0" h="518" w="548">
                  <a:moveTo>
                    <a:pt x="457" y="122"/>
                  </a:moveTo>
                  <a:cubicBezTo>
                    <a:pt x="548" y="244"/>
                    <a:pt x="518" y="365"/>
                    <a:pt x="396" y="426"/>
                  </a:cubicBezTo>
                  <a:cubicBezTo>
                    <a:pt x="274" y="517"/>
                    <a:pt x="153" y="456"/>
                    <a:pt x="92" y="365"/>
                  </a:cubicBezTo>
                  <a:cubicBezTo>
                    <a:pt x="1" y="244"/>
                    <a:pt x="62" y="122"/>
                    <a:pt x="153" y="61"/>
                  </a:cubicBezTo>
                  <a:cubicBezTo>
                    <a:pt x="274" y="1"/>
                    <a:pt x="426" y="1"/>
                    <a:pt x="457"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8"/>
            <p:cNvSpPr/>
            <p:nvPr/>
          </p:nvSpPr>
          <p:spPr>
            <a:xfrm>
              <a:off x="7236725" y="3681200"/>
              <a:ext cx="25100" cy="25100"/>
            </a:xfrm>
            <a:custGeom>
              <a:rect b="b" l="l" r="r" t="t"/>
              <a:pathLst>
                <a:path extrusionOk="0" h="1004" w="1004">
                  <a:moveTo>
                    <a:pt x="882" y="274"/>
                  </a:moveTo>
                  <a:cubicBezTo>
                    <a:pt x="1003" y="456"/>
                    <a:pt x="912" y="760"/>
                    <a:pt x="730" y="882"/>
                  </a:cubicBezTo>
                  <a:cubicBezTo>
                    <a:pt x="548" y="1003"/>
                    <a:pt x="244" y="912"/>
                    <a:pt x="122" y="730"/>
                  </a:cubicBezTo>
                  <a:cubicBezTo>
                    <a:pt x="0" y="547"/>
                    <a:pt x="92" y="243"/>
                    <a:pt x="274" y="122"/>
                  </a:cubicBezTo>
                  <a:cubicBezTo>
                    <a:pt x="456" y="0"/>
                    <a:pt x="730" y="9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8"/>
            <p:cNvSpPr/>
            <p:nvPr/>
          </p:nvSpPr>
          <p:spPr>
            <a:xfrm>
              <a:off x="327775" y="3438025"/>
              <a:ext cx="12950" cy="12200"/>
            </a:xfrm>
            <a:custGeom>
              <a:rect b="b" l="l" r="r" t="t"/>
              <a:pathLst>
                <a:path extrusionOk="0" h="488" w="518">
                  <a:moveTo>
                    <a:pt x="457" y="122"/>
                  </a:moveTo>
                  <a:cubicBezTo>
                    <a:pt x="517" y="244"/>
                    <a:pt x="487" y="335"/>
                    <a:pt x="365" y="426"/>
                  </a:cubicBezTo>
                  <a:cubicBezTo>
                    <a:pt x="244" y="487"/>
                    <a:pt x="153" y="457"/>
                    <a:pt x="61" y="335"/>
                  </a:cubicBezTo>
                  <a:cubicBezTo>
                    <a:pt x="1" y="244"/>
                    <a:pt x="31" y="122"/>
                    <a:pt x="122" y="31"/>
                  </a:cubicBezTo>
                  <a:cubicBezTo>
                    <a:pt x="244" y="1"/>
                    <a:pt x="396" y="31"/>
                    <a:pt x="457" y="12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8"/>
            <p:cNvSpPr/>
            <p:nvPr/>
          </p:nvSpPr>
          <p:spPr>
            <a:xfrm>
              <a:off x="3290600" y="504100"/>
              <a:ext cx="25850" cy="24350"/>
            </a:xfrm>
            <a:custGeom>
              <a:rect b="b" l="l" r="r" t="t"/>
              <a:pathLst>
                <a:path extrusionOk="0" h="974" w="1034">
                  <a:moveTo>
                    <a:pt x="244" y="821"/>
                  </a:moveTo>
                  <a:cubicBezTo>
                    <a:pt x="61" y="669"/>
                    <a:pt x="1" y="396"/>
                    <a:pt x="213" y="213"/>
                  </a:cubicBezTo>
                  <a:cubicBezTo>
                    <a:pt x="365" y="31"/>
                    <a:pt x="639" y="0"/>
                    <a:pt x="821" y="183"/>
                  </a:cubicBezTo>
                  <a:cubicBezTo>
                    <a:pt x="1004" y="335"/>
                    <a:pt x="1034" y="608"/>
                    <a:pt x="852" y="791"/>
                  </a:cubicBezTo>
                  <a:cubicBezTo>
                    <a:pt x="700" y="973"/>
                    <a:pt x="396" y="973"/>
                    <a:pt x="244"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8"/>
            <p:cNvSpPr/>
            <p:nvPr/>
          </p:nvSpPr>
          <p:spPr>
            <a:xfrm>
              <a:off x="4995800" y="1010950"/>
              <a:ext cx="25850" cy="25100"/>
            </a:xfrm>
            <a:custGeom>
              <a:rect b="b" l="l" r="r" t="t"/>
              <a:pathLst>
                <a:path extrusionOk="0" h="1004" w="1034">
                  <a:moveTo>
                    <a:pt x="244" y="851"/>
                  </a:moveTo>
                  <a:cubicBezTo>
                    <a:pt x="61" y="699"/>
                    <a:pt x="1" y="426"/>
                    <a:pt x="213" y="243"/>
                  </a:cubicBezTo>
                  <a:cubicBezTo>
                    <a:pt x="335" y="61"/>
                    <a:pt x="608" y="0"/>
                    <a:pt x="821" y="213"/>
                  </a:cubicBezTo>
                  <a:cubicBezTo>
                    <a:pt x="1004" y="365"/>
                    <a:pt x="1034" y="608"/>
                    <a:pt x="852" y="821"/>
                  </a:cubicBezTo>
                  <a:cubicBezTo>
                    <a:pt x="700" y="973"/>
                    <a:pt x="426" y="1003"/>
                    <a:pt x="244"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8"/>
            <p:cNvSpPr/>
            <p:nvPr/>
          </p:nvSpPr>
          <p:spPr>
            <a:xfrm>
              <a:off x="6143250" y="1058825"/>
              <a:ext cx="25850" cy="24325"/>
            </a:xfrm>
            <a:custGeom>
              <a:rect b="b" l="l" r="r" t="t"/>
              <a:pathLst>
                <a:path extrusionOk="0" h="973" w="1034">
                  <a:moveTo>
                    <a:pt x="243" y="821"/>
                  </a:moveTo>
                  <a:cubicBezTo>
                    <a:pt x="30" y="669"/>
                    <a:pt x="0" y="395"/>
                    <a:pt x="182" y="213"/>
                  </a:cubicBezTo>
                  <a:cubicBezTo>
                    <a:pt x="334" y="31"/>
                    <a:pt x="608" y="0"/>
                    <a:pt x="790" y="183"/>
                  </a:cubicBezTo>
                  <a:cubicBezTo>
                    <a:pt x="1003" y="335"/>
                    <a:pt x="1033" y="608"/>
                    <a:pt x="851" y="790"/>
                  </a:cubicBezTo>
                  <a:cubicBezTo>
                    <a:pt x="699" y="973"/>
                    <a:pt x="426" y="973"/>
                    <a:pt x="243"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8"/>
            <p:cNvSpPr/>
            <p:nvPr/>
          </p:nvSpPr>
          <p:spPr>
            <a:xfrm>
              <a:off x="5658425" y="782225"/>
              <a:ext cx="25100" cy="25100"/>
            </a:xfrm>
            <a:custGeom>
              <a:rect b="b" l="l" r="r" t="t"/>
              <a:pathLst>
                <a:path extrusionOk="0" h="1004" w="1004">
                  <a:moveTo>
                    <a:pt x="213" y="851"/>
                  </a:moveTo>
                  <a:cubicBezTo>
                    <a:pt x="31" y="699"/>
                    <a:pt x="1" y="426"/>
                    <a:pt x="183" y="243"/>
                  </a:cubicBezTo>
                  <a:cubicBezTo>
                    <a:pt x="335" y="31"/>
                    <a:pt x="608" y="0"/>
                    <a:pt x="791" y="183"/>
                  </a:cubicBezTo>
                  <a:cubicBezTo>
                    <a:pt x="973" y="335"/>
                    <a:pt x="1004" y="608"/>
                    <a:pt x="821" y="790"/>
                  </a:cubicBezTo>
                  <a:cubicBezTo>
                    <a:pt x="669" y="942"/>
                    <a:pt x="396" y="1003"/>
                    <a:pt x="21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8"/>
            <p:cNvSpPr/>
            <p:nvPr/>
          </p:nvSpPr>
          <p:spPr>
            <a:xfrm>
              <a:off x="5652350" y="969150"/>
              <a:ext cx="25850" cy="25100"/>
            </a:xfrm>
            <a:custGeom>
              <a:rect b="b" l="l" r="r" t="t"/>
              <a:pathLst>
                <a:path extrusionOk="0" h="1004" w="1034">
                  <a:moveTo>
                    <a:pt x="244" y="852"/>
                  </a:moveTo>
                  <a:cubicBezTo>
                    <a:pt x="31" y="700"/>
                    <a:pt x="0" y="426"/>
                    <a:pt x="183" y="244"/>
                  </a:cubicBezTo>
                  <a:cubicBezTo>
                    <a:pt x="335" y="61"/>
                    <a:pt x="608" y="0"/>
                    <a:pt x="791" y="213"/>
                  </a:cubicBezTo>
                  <a:cubicBezTo>
                    <a:pt x="1003" y="365"/>
                    <a:pt x="1034" y="608"/>
                    <a:pt x="851" y="821"/>
                  </a:cubicBezTo>
                  <a:cubicBezTo>
                    <a:pt x="669" y="1004"/>
                    <a:pt x="396" y="1004"/>
                    <a:pt x="244"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8"/>
            <p:cNvSpPr/>
            <p:nvPr/>
          </p:nvSpPr>
          <p:spPr>
            <a:xfrm>
              <a:off x="3344550" y="1516275"/>
              <a:ext cx="25100" cy="25100"/>
            </a:xfrm>
            <a:custGeom>
              <a:rect b="b" l="l" r="r" t="t"/>
              <a:pathLst>
                <a:path extrusionOk="0" h="1004" w="1004">
                  <a:moveTo>
                    <a:pt x="213" y="851"/>
                  </a:moveTo>
                  <a:cubicBezTo>
                    <a:pt x="31" y="699"/>
                    <a:pt x="1" y="426"/>
                    <a:pt x="183" y="243"/>
                  </a:cubicBezTo>
                  <a:cubicBezTo>
                    <a:pt x="335" y="61"/>
                    <a:pt x="609" y="0"/>
                    <a:pt x="791" y="213"/>
                  </a:cubicBezTo>
                  <a:cubicBezTo>
                    <a:pt x="973" y="365"/>
                    <a:pt x="1004" y="608"/>
                    <a:pt x="821" y="821"/>
                  </a:cubicBezTo>
                  <a:cubicBezTo>
                    <a:pt x="669" y="1003"/>
                    <a:pt x="396" y="1003"/>
                    <a:pt x="21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8"/>
            <p:cNvSpPr/>
            <p:nvPr/>
          </p:nvSpPr>
          <p:spPr>
            <a:xfrm>
              <a:off x="5385625" y="842250"/>
              <a:ext cx="25850" cy="24350"/>
            </a:xfrm>
            <a:custGeom>
              <a:rect b="b" l="l" r="r" t="t"/>
              <a:pathLst>
                <a:path extrusionOk="0" h="974" w="1034">
                  <a:moveTo>
                    <a:pt x="213" y="821"/>
                  </a:moveTo>
                  <a:cubicBezTo>
                    <a:pt x="31" y="669"/>
                    <a:pt x="0" y="396"/>
                    <a:pt x="183" y="213"/>
                  </a:cubicBezTo>
                  <a:cubicBezTo>
                    <a:pt x="335" y="31"/>
                    <a:pt x="608" y="0"/>
                    <a:pt x="791" y="183"/>
                  </a:cubicBezTo>
                  <a:cubicBezTo>
                    <a:pt x="973" y="335"/>
                    <a:pt x="1034" y="608"/>
                    <a:pt x="821" y="791"/>
                  </a:cubicBezTo>
                  <a:cubicBezTo>
                    <a:pt x="669" y="943"/>
                    <a:pt x="426" y="973"/>
                    <a:pt x="213"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8"/>
            <p:cNvSpPr/>
            <p:nvPr/>
          </p:nvSpPr>
          <p:spPr>
            <a:xfrm>
              <a:off x="5396275" y="531450"/>
              <a:ext cx="25100" cy="25100"/>
            </a:xfrm>
            <a:custGeom>
              <a:rect b="b" l="l" r="r" t="t"/>
              <a:pathLst>
                <a:path extrusionOk="0" h="1004" w="1004">
                  <a:moveTo>
                    <a:pt x="213" y="852"/>
                  </a:moveTo>
                  <a:cubicBezTo>
                    <a:pt x="30" y="669"/>
                    <a:pt x="0" y="426"/>
                    <a:pt x="182" y="244"/>
                  </a:cubicBezTo>
                  <a:cubicBezTo>
                    <a:pt x="334" y="31"/>
                    <a:pt x="608" y="1"/>
                    <a:pt x="790" y="183"/>
                  </a:cubicBezTo>
                  <a:cubicBezTo>
                    <a:pt x="973" y="335"/>
                    <a:pt x="1003" y="609"/>
                    <a:pt x="821" y="791"/>
                  </a:cubicBezTo>
                  <a:cubicBezTo>
                    <a:pt x="699" y="1004"/>
                    <a:pt x="395" y="1004"/>
                    <a:pt x="213"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8"/>
            <p:cNvSpPr/>
            <p:nvPr/>
          </p:nvSpPr>
          <p:spPr>
            <a:xfrm>
              <a:off x="5099150" y="846800"/>
              <a:ext cx="25850" cy="25875"/>
            </a:xfrm>
            <a:custGeom>
              <a:rect b="b" l="l" r="r" t="t"/>
              <a:pathLst>
                <a:path extrusionOk="0" h="1035" w="1034">
                  <a:moveTo>
                    <a:pt x="243" y="852"/>
                  </a:moveTo>
                  <a:cubicBezTo>
                    <a:pt x="61" y="700"/>
                    <a:pt x="0" y="426"/>
                    <a:pt x="213" y="214"/>
                  </a:cubicBezTo>
                  <a:cubicBezTo>
                    <a:pt x="365" y="31"/>
                    <a:pt x="639" y="1"/>
                    <a:pt x="821" y="183"/>
                  </a:cubicBezTo>
                  <a:cubicBezTo>
                    <a:pt x="1003" y="335"/>
                    <a:pt x="1034" y="609"/>
                    <a:pt x="851" y="791"/>
                  </a:cubicBezTo>
                  <a:cubicBezTo>
                    <a:pt x="699" y="1004"/>
                    <a:pt x="395" y="1034"/>
                    <a:pt x="243"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8"/>
            <p:cNvSpPr/>
            <p:nvPr/>
          </p:nvSpPr>
          <p:spPr>
            <a:xfrm>
              <a:off x="4022375" y="653025"/>
              <a:ext cx="12175" cy="12200"/>
            </a:xfrm>
            <a:custGeom>
              <a:rect b="b" l="l" r="r" t="t"/>
              <a:pathLst>
                <a:path extrusionOk="0" h="488" w="487">
                  <a:moveTo>
                    <a:pt x="122" y="426"/>
                  </a:moveTo>
                  <a:cubicBezTo>
                    <a:pt x="31" y="335"/>
                    <a:pt x="1" y="183"/>
                    <a:pt x="92" y="123"/>
                  </a:cubicBezTo>
                  <a:cubicBezTo>
                    <a:pt x="153" y="31"/>
                    <a:pt x="305" y="1"/>
                    <a:pt x="396" y="62"/>
                  </a:cubicBezTo>
                  <a:cubicBezTo>
                    <a:pt x="457" y="153"/>
                    <a:pt x="487" y="305"/>
                    <a:pt x="426" y="396"/>
                  </a:cubicBezTo>
                  <a:cubicBezTo>
                    <a:pt x="335" y="457"/>
                    <a:pt x="183"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8"/>
            <p:cNvSpPr/>
            <p:nvPr/>
          </p:nvSpPr>
          <p:spPr>
            <a:xfrm>
              <a:off x="4644725" y="653800"/>
              <a:ext cx="12200" cy="12950"/>
            </a:xfrm>
            <a:custGeom>
              <a:rect b="b" l="l" r="r" t="t"/>
              <a:pathLst>
                <a:path extrusionOk="0" h="518" w="488">
                  <a:moveTo>
                    <a:pt x="122" y="426"/>
                  </a:moveTo>
                  <a:cubicBezTo>
                    <a:pt x="31" y="365"/>
                    <a:pt x="1" y="183"/>
                    <a:pt x="61" y="122"/>
                  </a:cubicBezTo>
                  <a:cubicBezTo>
                    <a:pt x="153" y="31"/>
                    <a:pt x="305" y="0"/>
                    <a:pt x="365" y="92"/>
                  </a:cubicBezTo>
                  <a:cubicBezTo>
                    <a:pt x="457" y="152"/>
                    <a:pt x="487" y="304"/>
                    <a:pt x="426" y="395"/>
                  </a:cubicBezTo>
                  <a:cubicBezTo>
                    <a:pt x="335" y="456"/>
                    <a:pt x="183" y="51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8"/>
            <p:cNvSpPr/>
            <p:nvPr/>
          </p:nvSpPr>
          <p:spPr>
            <a:xfrm>
              <a:off x="5827125" y="491950"/>
              <a:ext cx="12175" cy="12175"/>
            </a:xfrm>
            <a:custGeom>
              <a:rect b="b" l="l" r="r" t="t"/>
              <a:pathLst>
                <a:path extrusionOk="0" h="487" w="487">
                  <a:moveTo>
                    <a:pt x="122" y="395"/>
                  </a:moveTo>
                  <a:cubicBezTo>
                    <a:pt x="31" y="334"/>
                    <a:pt x="0" y="182"/>
                    <a:pt x="92" y="91"/>
                  </a:cubicBezTo>
                  <a:cubicBezTo>
                    <a:pt x="152" y="30"/>
                    <a:pt x="304" y="0"/>
                    <a:pt x="396" y="61"/>
                  </a:cubicBezTo>
                  <a:cubicBezTo>
                    <a:pt x="456" y="152"/>
                    <a:pt x="487" y="304"/>
                    <a:pt x="426" y="365"/>
                  </a:cubicBezTo>
                  <a:cubicBezTo>
                    <a:pt x="335" y="486"/>
                    <a:pt x="183" y="486"/>
                    <a:pt x="122" y="39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8"/>
            <p:cNvSpPr/>
            <p:nvPr/>
          </p:nvSpPr>
          <p:spPr>
            <a:xfrm>
              <a:off x="6405400" y="683425"/>
              <a:ext cx="12175" cy="12200"/>
            </a:xfrm>
            <a:custGeom>
              <a:rect b="b" l="l" r="r" t="t"/>
              <a:pathLst>
                <a:path extrusionOk="0" h="488" w="487">
                  <a:moveTo>
                    <a:pt x="122" y="426"/>
                  </a:moveTo>
                  <a:cubicBezTo>
                    <a:pt x="61" y="335"/>
                    <a:pt x="1" y="183"/>
                    <a:pt x="92" y="122"/>
                  </a:cubicBezTo>
                  <a:cubicBezTo>
                    <a:pt x="153" y="31"/>
                    <a:pt x="304" y="1"/>
                    <a:pt x="396" y="92"/>
                  </a:cubicBezTo>
                  <a:cubicBezTo>
                    <a:pt x="456" y="153"/>
                    <a:pt x="487" y="305"/>
                    <a:pt x="426" y="396"/>
                  </a:cubicBezTo>
                  <a:cubicBezTo>
                    <a:pt x="365" y="487"/>
                    <a:pt x="244"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8"/>
            <p:cNvSpPr/>
            <p:nvPr/>
          </p:nvSpPr>
          <p:spPr>
            <a:xfrm>
              <a:off x="6020125" y="620350"/>
              <a:ext cx="12200" cy="12950"/>
            </a:xfrm>
            <a:custGeom>
              <a:rect b="b" l="l" r="r" t="t"/>
              <a:pathLst>
                <a:path extrusionOk="0" h="518" w="488">
                  <a:moveTo>
                    <a:pt x="122" y="426"/>
                  </a:moveTo>
                  <a:cubicBezTo>
                    <a:pt x="31" y="366"/>
                    <a:pt x="1" y="214"/>
                    <a:pt x="62" y="123"/>
                  </a:cubicBezTo>
                  <a:cubicBezTo>
                    <a:pt x="153" y="62"/>
                    <a:pt x="305" y="1"/>
                    <a:pt x="366" y="92"/>
                  </a:cubicBezTo>
                  <a:cubicBezTo>
                    <a:pt x="457" y="183"/>
                    <a:pt x="487" y="305"/>
                    <a:pt x="396" y="396"/>
                  </a:cubicBezTo>
                  <a:cubicBezTo>
                    <a:pt x="335" y="518"/>
                    <a:pt x="214" y="518"/>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8"/>
            <p:cNvSpPr/>
            <p:nvPr/>
          </p:nvSpPr>
          <p:spPr>
            <a:xfrm>
              <a:off x="4245025" y="678875"/>
              <a:ext cx="12175" cy="12175"/>
            </a:xfrm>
            <a:custGeom>
              <a:rect b="b" l="l" r="r" t="t"/>
              <a:pathLst>
                <a:path extrusionOk="0" h="487" w="487">
                  <a:moveTo>
                    <a:pt x="92" y="426"/>
                  </a:moveTo>
                  <a:cubicBezTo>
                    <a:pt x="31" y="335"/>
                    <a:pt x="1" y="183"/>
                    <a:pt x="61" y="122"/>
                  </a:cubicBezTo>
                  <a:cubicBezTo>
                    <a:pt x="153" y="31"/>
                    <a:pt x="305" y="0"/>
                    <a:pt x="365" y="61"/>
                  </a:cubicBezTo>
                  <a:cubicBezTo>
                    <a:pt x="456" y="152"/>
                    <a:pt x="487" y="304"/>
                    <a:pt x="396" y="365"/>
                  </a:cubicBezTo>
                  <a:cubicBezTo>
                    <a:pt x="335" y="487"/>
                    <a:pt x="183" y="487"/>
                    <a:pt x="9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8"/>
            <p:cNvSpPr/>
            <p:nvPr/>
          </p:nvSpPr>
          <p:spPr>
            <a:xfrm>
              <a:off x="4746550" y="1112775"/>
              <a:ext cx="25100" cy="25100"/>
            </a:xfrm>
            <a:custGeom>
              <a:rect b="b" l="l" r="r" t="t"/>
              <a:pathLst>
                <a:path extrusionOk="0" h="1004" w="1004">
                  <a:moveTo>
                    <a:pt x="213" y="851"/>
                  </a:moveTo>
                  <a:cubicBezTo>
                    <a:pt x="31" y="669"/>
                    <a:pt x="1" y="426"/>
                    <a:pt x="183" y="243"/>
                  </a:cubicBezTo>
                  <a:cubicBezTo>
                    <a:pt x="335" y="31"/>
                    <a:pt x="609" y="0"/>
                    <a:pt x="791" y="183"/>
                  </a:cubicBezTo>
                  <a:cubicBezTo>
                    <a:pt x="973" y="335"/>
                    <a:pt x="1004" y="608"/>
                    <a:pt x="821" y="791"/>
                  </a:cubicBezTo>
                  <a:cubicBezTo>
                    <a:pt x="669" y="943"/>
                    <a:pt x="396" y="1003"/>
                    <a:pt x="21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8"/>
            <p:cNvSpPr/>
            <p:nvPr/>
          </p:nvSpPr>
          <p:spPr>
            <a:xfrm>
              <a:off x="5862825" y="681150"/>
              <a:ext cx="25875" cy="25100"/>
            </a:xfrm>
            <a:custGeom>
              <a:rect b="b" l="l" r="r" t="t"/>
              <a:pathLst>
                <a:path extrusionOk="0" h="1004" w="1035">
                  <a:moveTo>
                    <a:pt x="244" y="852"/>
                  </a:moveTo>
                  <a:cubicBezTo>
                    <a:pt x="62" y="700"/>
                    <a:pt x="1" y="426"/>
                    <a:pt x="214" y="244"/>
                  </a:cubicBezTo>
                  <a:cubicBezTo>
                    <a:pt x="366" y="61"/>
                    <a:pt x="609" y="1"/>
                    <a:pt x="822" y="213"/>
                  </a:cubicBezTo>
                  <a:cubicBezTo>
                    <a:pt x="1004" y="365"/>
                    <a:pt x="1034" y="608"/>
                    <a:pt x="852" y="821"/>
                  </a:cubicBezTo>
                  <a:cubicBezTo>
                    <a:pt x="700" y="973"/>
                    <a:pt x="396" y="1004"/>
                    <a:pt x="244"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8"/>
            <p:cNvSpPr/>
            <p:nvPr/>
          </p:nvSpPr>
          <p:spPr>
            <a:xfrm>
              <a:off x="5884875" y="936475"/>
              <a:ext cx="25850" cy="24350"/>
            </a:xfrm>
            <a:custGeom>
              <a:rect b="b" l="l" r="r" t="t"/>
              <a:pathLst>
                <a:path extrusionOk="0" h="974" w="1034">
                  <a:moveTo>
                    <a:pt x="244" y="821"/>
                  </a:moveTo>
                  <a:cubicBezTo>
                    <a:pt x="61" y="669"/>
                    <a:pt x="0" y="396"/>
                    <a:pt x="213" y="213"/>
                  </a:cubicBezTo>
                  <a:cubicBezTo>
                    <a:pt x="365" y="31"/>
                    <a:pt x="608" y="0"/>
                    <a:pt x="821" y="183"/>
                  </a:cubicBezTo>
                  <a:cubicBezTo>
                    <a:pt x="1004" y="335"/>
                    <a:pt x="1034" y="608"/>
                    <a:pt x="852" y="791"/>
                  </a:cubicBezTo>
                  <a:cubicBezTo>
                    <a:pt x="700" y="943"/>
                    <a:pt x="396" y="973"/>
                    <a:pt x="244"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8"/>
            <p:cNvSpPr/>
            <p:nvPr/>
          </p:nvSpPr>
          <p:spPr>
            <a:xfrm>
              <a:off x="6180475" y="627950"/>
              <a:ext cx="12175" cy="12950"/>
            </a:xfrm>
            <a:custGeom>
              <a:rect b="b" l="l" r="r" t="t"/>
              <a:pathLst>
                <a:path extrusionOk="0" h="518" w="487">
                  <a:moveTo>
                    <a:pt x="122" y="426"/>
                  </a:moveTo>
                  <a:cubicBezTo>
                    <a:pt x="31" y="366"/>
                    <a:pt x="0" y="214"/>
                    <a:pt x="61" y="122"/>
                  </a:cubicBezTo>
                  <a:cubicBezTo>
                    <a:pt x="152" y="62"/>
                    <a:pt x="304" y="1"/>
                    <a:pt x="365" y="92"/>
                  </a:cubicBezTo>
                  <a:cubicBezTo>
                    <a:pt x="456" y="153"/>
                    <a:pt x="487" y="305"/>
                    <a:pt x="426" y="396"/>
                  </a:cubicBezTo>
                  <a:cubicBezTo>
                    <a:pt x="335" y="487"/>
                    <a:pt x="244" y="518"/>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8"/>
            <p:cNvSpPr/>
            <p:nvPr/>
          </p:nvSpPr>
          <p:spPr>
            <a:xfrm>
              <a:off x="5481375" y="769300"/>
              <a:ext cx="12175" cy="12175"/>
            </a:xfrm>
            <a:custGeom>
              <a:rect b="b" l="l" r="r" t="t"/>
              <a:pathLst>
                <a:path extrusionOk="0" h="487" w="487">
                  <a:moveTo>
                    <a:pt x="122" y="396"/>
                  </a:moveTo>
                  <a:cubicBezTo>
                    <a:pt x="31" y="335"/>
                    <a:pt x="0" y="183"/>
                    <a:pt x="61" y="92"/>
                  </a:cubicBezTo>
                  <a:cubicBezTo>
                    <a:pt x="152" y="31"/>
                    <a:pt x="304" y="0"/>
                    <a:pt x="365" y="61"/>
                  </a:cubicBezTo>
                  <a:cubicBezTo>
                    <a:pt x="456" y="122"/>
                    <a:pt x="487" y="274"/>
                    <a:pt x="426" y="365"/>
                  </a:cubicBezTo>
                  <a:cubicBezTo>
                    <a:pt x="335" y="487"/>
                    <a:pt x="183" y="487"/>
                    <a:pt x="122" y="39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8"/>
            <p:cNvSpPr/>
            <p:nvPr/>
          </p:nvSpPr>
          <p:spPr>
            <a:xfrm>
              <a:off x="4619650" y="1207000"/>
              <a:ext cx="12950" cy="12175"/>
            </a:xfrm>
            <a:custGeom>
              <a:rect b="b" l="l" r="r" t="t"/>
              <a:pathLst>
                <a:path extrusionOk="0" h="487" w="518">
                  <a:moveTo>
                    <a:pt x="122" y="395"/>
                  </a:moveTo>
                  <a:cubicBezTo>
                    <a:pt x="61" y="335"/>
                    <a:pt x="1" y="183"/>
                    <a:pt x="92" y="122"/>
                  </a:cubicBezTo>
                  <a:cubicBezTo>
                    <a:pt x="153" y="31"/>
                    <a:pt x="305" y="0"/>
                    <a:pt x="396" y="61"/>
                  </a:cubicBezTo>
                  <a:cubicBezTo>
                    <a:pt x="457" y="152"/>
                    <a:pt x="517" y="304"/>
                    <a:pt x="426" y="365"/>
                  </a:cubicBezTo>
                  <a:cubicBezTo>
                    <a:pt x="365" y="487"/>
                    <a:pt x="213" y="487"/>
                    <a:pt x="122" y="39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8"/>
            <p:cNvSpPr/>
            <p:nvPr/>
          </p:nvSpPr>
          <p:spPr>
            <a:xfrm>
              <a:off x="4659175" y="763225"/>
              <a:ext cx="25100" cy="25100"/>
            </a:xfrm>
            <a:custGeom>
              <a:rect b="b" l="l" r="r" t="t"/>
              <a:pathLst>
                <a:path extrusionOk="0" h="1004" w="1004">
                  <a:moveTo>
                    <a:pt x="213" y="851"/>
                  </a:moveTo>
                  <a:cubicBezTo>
                    <a:pt x="31" y="699"/>
                    <a:pt x="0" y="426"/>
                    <a:pt x="183" y="243"/>
                  </a:cubicBezTo>
                  <a:cubicBezTo>
                    <a:pt x="335" y="31"/>
                    <a:pt x="608" y="0"/>
                    <a:pt x="790" y="183"/>
                  </a:cubicBezTo>
                  <a:cubicBezTo>
                    <a:pt x="973" y="335"/>
                    <a:pt x="1003" y="608"/>
                    <a:pt x="821" y="791"/>
                  </a:cubicBezTo>
                  <a:cubicBezTo>
                    <a:pt x="669" y="943"/>
                    <a:pt x="395" y="1003"/>
                    <a:pt x="21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8"/>
            <p:cNvSpPr/>
            <p:nvPr/>
          </p:nvSpPr>
          <p:spPr>
            <a:xfrm>
              <a:off x="4497300" y="819450"/>
              <a:ext cx="25875" cy="24350"/>
            </a:xfrm>
            <a:custGeom>
              <a:rect b="b" l="l" r="r" t="t"/>
              <a:pathLst>
                <a:path extrusionOk="0" h="974" w="1035">
                  <a:moveTo>
                    <a:pt x="244" y="821"/>
                  </a:moveTo>
                  <a:cubicBezTo>
                    <a:pt x="31" y="669"/>
                    <a:pt x="1" y="396"/>
                    <a:pt x="183" y="213"/>
                  </a:cubicBezTo>
                  <a:cubicBezTo>
                    <a:pt x="335" y="31"/>
                    <a:pt x="609" y="1"/>
                    <a:pt x="791" y="183"/>
                  </a:cubicBezTo>
                  <a:cubicBezTo>
                    <a:pt x="1004" y="335"/>
                    <a:pt x="1034" y="608"/>
                    <a:pt x="852" y="791"/>
                  </a:cubicBezTo>
                  <a:cubicBezTo>
                    <a:pt x="700" y="973"/>
                    <a:pt x="426" y="973"/>
                    <a:pt x="244"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8"/>
            <p:cNvSpPr/>
            <p:nvPr/>
          </p:nvSpPr>
          <p:spPr>
            <a:xfrm>
              <a:off x="6083975" y="1362025"/>
              <a:ext cx="12175" cy="12175"/>
            </a:xfrm>
            <a:custGeom>
              <a:rect b="b" l="l" r="r" t="t"/>
              <a:pathLst>
                <a:path extrusionOk="0" h="487" w="487">
                  <a:moveTo>
                    <a:pt x="91" y="395"/>
                  </a:moveTo>
                  <a:cubicBezTo>
                    <a:pt x="31" y="334"/>
                    <a:pt x="0" y="182"/>
                    <a:pt x="61" y="91"/>
                  </a:cubicBezTo>
                  <a:cubicBezTo>
                    <a:pt x="152" y="30"/>
                    <a:pt x="304" y="0"/>
                    <a:pt x="365" y="61"/>
                  </a:cubicBezTo>
                  <a:cubicBezTo>
                    <a:pt x="456" y="152"/>
                    <a:pt x="486" y="304"/>
                    <a:pt x="395" y="365"/>
                  </a:cubicBezTo>
                  <a:cubicBezTo>
                    <a:pt x="335" y="486"/>
                    <a:pt x="183" y="486"/>
                    <a:pt x="91" y="39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8"/>
            <p:cNvSpPr/>
            <p:nvPr/>
          </p:nvSpPr>
          <p:spPr>
            <a:xfrm>
              <a:off x="4670575" y="993475"/>
              <a:ext cx="12175" cy="12175"/>
            </a:xfrm>
            <a:custGeom>
              <a:rect b="b" l="l" r="r" t="t"/>
              <a:pathLst>
                <a:path extrusionOk="0" h="487" w="487">
                  <a:moveTo>
                    <a:pt x="91" y="395"/>
                  </a:moveTo>
                  <a:cubicBezTo>
                    <a:pt x="31" y="335"/>
                    <a:pt x="0" y="183"/>
                    <a:pt x="61" y="91"/>
                  </a:cubicBezTo>
                  <a:cubicBezTo>
                    <a:pt x="122" y="31"/>
                    <a:pt x="304" y="0"/>
                    <a:pt x="365" y="61"/>
                  </a:cubicBezTo>
                  <a:cubicBezTo>
                    <a:pt x="426" y="152"/>
                    <a:pt x="486" y="304"/>
                    <a:pt x="395" y="365"/>
                  </a:cubicBezTo>
                  <a:cubicBezTo>
                    <a:pt x="334" y="456"/>
                    <a:pt x="213" y="486"/>
                    <a:pt x="91" y="39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8"/>
            <p:cNvSpPr/>
            <p:nvPr/>
          </p:nvSpPr>
          <p:spPr>
            <a:xfrm>
              <a:off x="5215400" y="701675"/>
              <a:ext cx="12200" cy="12175"/>
            </a:xfrm>
            <a:custGeom>
              <a:rect b="b" l="l" r="r" t="t"/>
              <a:pathLst>
                <a:path extrusionOk="0" h="487" w="488">
                  <a:moveTo>
                    <a:pt x="122" y="426"/>
                  </a:moveTo>
                  <a:cubicBezTo>
                    <a:pt x="31" y="335"/>
                    <a:pt x="1" y="183"/>
                    <a:pt x="62" y="122"/>
                  </a:cubicBezTo>
                  <a:cubicBezTo>
                    <a:pt x="153" y="31"/>
                    <a:pt x="305" y="0"/>
                    <a:pt x="366" y="61"/>
                  </a:cubicBezTo>
                  <a:cubicBezTo>
                    <a:pt x="457" y="152"/>
                    <a:pt x="487" y="304"/>
                    <a:pt x="426" y="365"/>
                  </a:cubicBezTo>
                  <a:cubicBezTo>
                    <a:pt x="335" y="487"/>
                    <a:pt x="183"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8"/>
            <p:cNvSpPr/>
            <p:nvPr/>
          </p:nvSpPr>
          <p:spPr>
            <a:xfrm>
              <a:off x="6818775" y="931150"/>
              <a:ext cx="12200" cy="12950"/>
            </a:xfrm>
            <a:custGeom>
              <a:rect b="b" l="l" r="r" t="t"/>
              <a:pathLst>
                <a:path extrusionOk="0" h="518" w="488">
                  <a:moveTo>
                    <a:pt x="122" y="426"/>
                  </a:moveTo>
                  <a:cubicBezTo>
                    <a:pt x="31" y="365"/>
                    <a:pt x="1" y="213"/>
                    <a:pt x="92" y="122"/>
                  </a:cubicBezTo>
                  <a:cubicBezTo>
                    <a:pt x="153" y="62"/>
                    <a:pt x="305" y="1"/>
                    <a:pt x="396" y="92"/>
                  </a:cubicBezTo>
                  <a:cubicBezTo>
                    <a:pt x="457" y="153"/>
                    <a:pt x="487" y="305"/>
                    <a:pt x="426" y="396"/>
                  </a:cubicBezTo>
                  <a:cubicBezTo>
                    <a:pt x="335" y="517"/>
                    <a:pt x="183" y="51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8"/>
            <p:cNvSpPr/>
            <p:nvPr/>
          </p:nvSpPr>
          <p:spPr>
            <a:xfrm>
              <a:off x="7305125" y="549700"/>
              <a:ext cx="25850" cy="24325"/>
            </a:xfrm>
            <a:custGeom>
              <a:rect b="b" l="l" r="r" t="t"/>
              <a:pathLst>
                <a:path extrusionOk="0" h="973" w="1034">
                  <a:moveTo>
                    <a:pt x="243" y="821"/>
                  </a:moveTo>
                  <a:cubicBezTo>
                    <a:pt x="30" y="669"/>
                    <a:pt x="0" y="426"/>
                    <a:pt x="182" y="213"/>
                  </a:cubicBezTo>
                  <a:cubicBezTo>
                    <a:pt x="334" y="31"/>
                    <a:pt x="608" y="0"/>
                    <a:pt x="790" y="183"/>
                  </a:cubicBezTo>
                  <a:cubicBezTo>
                    <a:pt x="1003" y="334"/>
                    <a:pt x="1034" y="608"/>
                    <a:pt x="851" y="790"/>
                  </a:cubicBezTo>
                  <a:cubicBezTo>
                    <a:pt x="699" y="973"/>
                    <a:pt x="426" y="973"/>
                    <a:pt x="243"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8"/>
            <p:cNvSpPr/>
            <p:nvPr/>
          </p:nvSpPr>
          <p:spPr>
            <a:xfrm>
              <a:off x="7207100" y="643150"/>
              <a:ext cx="25850" cy="25100"/>
            </a:xfrm>
            <a:custGeom>
              <a:rect b="b" l="l" r="r" t="t"/>
              <a:pathLst>
                <a:path extrusionOk="0" h="1004" w="1034">
                  <a:moveTo>
                    <a:pt x="243" y="852"/>
                  </a:moveTo>
                  <a:cubicBezTo>
                    <a:pt x="61" y="700"/>
                    <a:pt x="0" y="426"/>
                    <a:pt x="213" y="244"/>
                  </a:cubicBezTo>
                  <a:cubicBezTo>
                    <a:pt x="334" y="62"/>
                    <a:pt x="608" y="1"/>
                    <a:pt x="821" y="214"/>
                  </a:cubicBezTo>
                  <a:cubicBezTo>
                    <a:pt x="1003" y="366"/>
                    <a:pt x="1033" y="609"/>
                    <a:pt x="851" y="821"/>
                  </a:cubicBezTo>
                  <a:cubicBezTo>
                    <a:pt x="699" y="1004"/>
                    <a:pt x="426" y="1004"/>
                    <a:pt x="243"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8"/>
            <p:cNvSpPr/>
            <p:nvPr/>
          </p:nvSpPr>
          <p:spPr>
            <a:xfrm>
              <a:off x="7170625" y="1497275"/>
              <a:ext cx="25100" cy="25100"/>
            </a:xfrm>
            <a:custGeom>
              <a:rect b="b" l="l" r="r" t="t"/>
              <a:pathLst>
                <a:path extrusionOk="0" h="1004" w="1004">
                  <a:moveTo>
                    <a:pt x="213" y="851"/>
                  </a:moveTo>
                  <a:cubicBezTo>
                    <a:pt x="30" y="700"/>
                    <a:pt x="0" y="426"/>
                    <a:pt x="182" y="244"/>
                  </a:cubicBezTo>
                  <a:cubicBezTo>
                    <a:pt x="334" y="61"/>
                    <a:pt x="608" y="0"/>
                    <a:pt x="790" y="213"/>
                  </a:cubicBezTo>
                  <a:cubicBezTo>
                    <a:pt x="973" y="365"/>
                    <a:pt x="1003" y="608"/>
                    <a:pt x="821" y="821"/>
                  </a:cubicBezTo>
                  <a:cubicBezTo>
                    <a:pt x="669" y="973"/>
                    <a:pt x="395" y="1003"/>
                    <a:pt x="21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8"/>
            <p:cNvSpPr/>
            <p:nvPr/>
          </p:nvSpPr>
          <p:spPr>
            <a:xfrm>
              <a:off x="6975325" y="1216125"/>
              <a:ext cx="25850" cy="25100"/>
            </a:xfrm>
            <a:custGeom>
              <a:rect b="b" l="l" r="r" t="t"/>
              <a:pathLst>
                <a:path extrusionOk="0" h="1004" w="1034">
                  <a:moveTo>
                    <a:pt x="243" y="851"/>
                  </a:moveTo>
                  <a:cubicBezTo>
                    <a:pt x="61" y="699"/>
                    <a:pt x="0" y="426"/>
                    <a:pt x="213" y="243"/>
                  </a:cubicBezTo>
                  <a:cubicBezTo>
                    <a:pt x="365" y="61"/>
                    <a:pt x="608" y="0"/>
                    <a:pt x="821" y="213"/>
                  </a:cubicBezTo>
                  <a:cubicBezTo>
                    <a:pt x="1003" y="365"/>
                    <a:pt x="1034" y="608"/>
                    <a:pt x="851" y="821"/>
                  </a:cubicBezTo>
                  <a:cubicBezTo>
                    <a:pt x="699" y="1003"/>
                    <a:pt x="426" y="1003"/>
                    <a:pt x="24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8"/>
            <p:cNvSpPr/>
            <p:nvPr/>
          </p:nvSpPr>
          <p:spPr>
            <a:xfrm>
              <a:off x="6742025" y="581600"/>
              <a:ext cx="25875" cy="25100"/>
            </a:xfrm>
            <a:custGeom>
              <a:rect b="b" l="l" r="r" t="t"/>
              <a:pathLst>
                <a:path extrusionOk="0" h="1004" w="1035">
                  <a:moveTo>
                    <a:pt x="214" y="852"/>
                  </a:moveTo>
                  <a:cubicBezTo>
                    <a:pt x="31" y="700"/>
                    <a:pt x="1" y="426"/>
                    <a:pt x="183" y="244"/>
                  </a:cubicBezTo>
                  <a:cubicBezTo>
                    <a:pt x="335" y="62"/>
                    <a:pt x="609" y="1"/>
                    <a:pt x="791" y="214"/>
                  </a:cubicBezTo>
                  <a:cubicBezTo>
                    <a:pt x="973" y="366"/>
                    <a:pt x="1034" y="609"/>
                    <a:pt x="822" y="821"/>
                  </a:cubicBezTo>
                  <a:cubicBezTo>
                    <a:pt x="670" y="973"/>
                    <a:pt x="426" y="1004"/>
                    <a:pt x="214"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8"/>
            <p:cNvSpPr/>
            <p:nvPr/>
          </p:nvSpPr>
          <p:spPr>
            <a:xfrm>
              <a:off x="6898575" y="1967650"/>
              <a:ext cx="12175" cy="12175"/>
            </a:xfrm>
            <a:custGeom>
              <a:rect b="b" l="l" r="r" t="t"/>
              <a:pathLst>
                <a:path extrusionOk="0" h="487" w="487">
                  <a:moveTo>
                    <a:pt x="122" y="426"/>
                  </a:moveTo>
                  <a:cubicBezTo>
                    <a:pt x="31" y="335"/>
                    <a:pt x="0" y="183"/>
                    <a:pt x="92" y="122"/>
                  </a:cubicBezTo>
                  <a:cubicBezTo>
                    <a:pt x="152" y="31"/>
                    <a:pt x="304" y="0"/>
                    <a:pt x="395" y="61"/>
                  </a:cubicBezTo>
                  <a:cubicBezTo>
                    <a:pt x="456" y="152"/>
                    <a:pt x="487" y="304"/>
                    <a:pt x="426" y="395"/>
                  </a:cubicBezTo>
                  <a:cubicBezTo>
                    <a:pt x="335" y="487"/>
                    <a:pt x="244"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8"/>
            <p:cNvSpPr/>
            <p:nvPr/>
          </p:nvSpPr>
          <p:spPr>
            <a:xfrm>
              <a:off x="6875025" y="1507900"/>
              <a:ext cx="12175" cy="12200"/>
            </a:xfrm>
            <a:custGeom>
              <a:rect b="b" l="l" r="r" t="t"/>
              <a:pathLst>
                <a:path extrusionOk="0" h="488" w="487">
                  <a:moveTo>
                    <a:pt x="122" y="426"/>
                  </a:moveTo>
                  <a:cubicBezTo>
                    <a:pt x="30" y="335"/>
                    <a:pt x="0" y="183"/>
                    <a:pt x="61" y="123"/>
                  </a:cubicBezTo>
                  <a:cubicBezTo>
                    <a:pt x="152" y="31"/>
                    <a:pt x="304" y="1"/>
                    <a:pt x="365" y="92"/>
                  </a:cubicBezTo>
                  <a:cubicBezTo>
                    <a:pt x="456" y="153"/>
                    <a:pt x="486" y="305"/>
                    <a:pt x="426" y="396"/>
                  </a:cubicBezTo>
                  <a:cubicBezTo>
                    <a:pt x="334" y="457"/>
                    <a:pt x="182"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8"/>
            <p:cNvSpPr/>
            <p:nvPr/>
          </p:nvSpPr>
          <p:spPr>
            <a:xfrm>
              <a:off x="6900850" y="2232850"/>
              <a:ext cx="12175" cy="12175"/>
            </a:xfrm>
            <a:custGeom>
              <a:rect b="b" l="l" r="r" t="t"/>
              <a:pathLst>
                <a:path extrusionOk="0" h="487" w="487">
                  <a:moveTo>
                    <a:pt x="92" y="426"/>
                  </a:moveTo>
                  <a:cubicBezTo>
                    <a:pt x="31" y="335"/>
                    <a:pt x="1" y="183"/>
                    <a:pt x="61" y="122"/>
                  </a:cubicBezTo>
                  <a:cubicBezTo>
                    <a:pt x="153" y="31"/>
                    <a:pt x="304" y="0"/>
                    <a:pt x="365" y="61"/>
                  </a:cubicBezTo>
                  <a:cubicBezTo>
                    <a:pt x="456" y="152"/>
                    <a:pt x="487" y="304"/>
                    <a:pt x="396" y="365"/>
                  </a:cubicBezTo>
                  <a:cubicBezTo>
                    <a:pt x="335" y="487"/>
                    <a:pt x="183" y="487"/>
                    <a:pt x="9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8"/>
            <p:cNvSpPr/>
            <p:nvPr/>
          </p:nvSpPr>
          <p:spPr>
            <a:xfrm>
              <a:off x="510150" y="2106700"/>
              <a:ext cx="25100" cy="24350"/>
            </a:xfrm>
            <a:custGeom>
              <a:rect b="b" l="l" r="r" t="t"/>
              <a:pathLst>
                <a:path extrusionOk="0" h="974" w="1004">
                  <a:moveTo>
                    <a:pt x="213" y="821"/>
                  </a:moveTo>
                  <a:cubicBezTo>
                    <a:pt x="31" y="669"/>
                    <a:pt x="1" y="396"/>
                    <a:pt x="183" y="213"/>
                  </a:cubicBezTo>
                  <a:cubicBezTo>
                    <a:pt x="335" y="31"/>
                    <a:pt x="609" y="1"/>
                    <a:pt x="791" y="183"/>
                  </a:cubicBezTo>
                  <a:cubicBezTo>
                    <a:pt x="973" y="335"/>
                    <a:pt x="1004" y="609"/>
                    <a:pt x="821" y="791"/>
                  </a:cubicBezTo>
                  <a:cubicBezTo>
                    <a:pt x="669" y="973"/>
                    <a:pt x="396" y="973"/>
                    <a:pt x="213"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8"/>
            <p:cNvSpPr/>
            <p:nvPr/>
          </p:nvSpPr>
          <p:spPr>
            <a:xfrm>
              <a:off x="405300" y="1871900"/>
              <a:ext cx="25850" cy="24350"/>
            </a:xfrm>
            <a:custGeom>
              <a:rect b="b" l="l" r="r" t="t"/>
              <a:pathLst>
                <a:path extrusionOk="0" h="974" w="1034">
                  <a:moveTo>
                    <a:pt x="243" y="821"/>
                  </a:moveTo>
                  <a:cubicBezTo>
                    <a:pt x="30" y="669"/>
                    <a:pt x="0" y="426"/>
                    <a:pt x="182" y="213"/>
                  </a:cubicBezTo>
                  <a:cubicBezTo>
                    <a:pt x="334" y="31"/>
                    <a:pt x="608" y="0"/>
                    <a:pt x="790" y="183"/>
                  </a:cubicBezTo>
                  <a:cubicBezTo>
                    <a:pt x="1003" y="335"/>
                    <a:pt x="1034" y="608"/>
                    <a:pt x="851" y="791"/>
                  </a:cubicBezTo>
                  <a:cubicBezTo>
                    <a:pt x="638" y="973"/>
                    <a:pt x="426" y="973"/>
                    <a:pt x="243"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8"/>
            <p:cNvSpPr/>
            <p:nvPr/>
          </p:nvSpPr>
          <p:spPr>
            <a:xfrm>
              <a:off x="401500" y="1976000"/>
              <a:ext cx="25850" cy="25100"/>
            </a:xfrm>
            <a:custGeom>
              <a:rect b="b" l="l" r="r" t="t"/>
              <a:pathLst>
                <a:path extrusionOk="0" h="1004" w="1034">
                  <a:moveTo>
                    <a:pt x="243" y="852"/>
                  </a:moveTo>
                  <a:cubicBezTo>
                    <a:pt x="30" y="700"/>
                    <a:pt x="0" y="426"/>
                    <a:pt x="182" y="244"/>
                  </a:cubicBezTo>
                  <a:cubicBezTo>
                    <a:pt x="334" y="61"/>
                    <a:pt x="608" y="1"/>
                    <a:pt x="790" y="213"/>
                  </a:cubicBezTo>
                  <a:cubicBezTo>
                    <a:pt x="1003" y="365"/>
                    <a:pt x="1034" y="609"/>
                    <a:pt x="851" y="821"/>
                  </a:cubicBezTo>
                  <a:cubicBezTo>
                    <a:pt x="699" y="1004"/>
                    <a:pt x="426" y="1004"/>
                    <a:pt x="243"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8"/>
            <p:cNvSpPr/>
            <p:nvPr/>
          </p:nvSpPr>
          <p:spPr>
            <a:xfrm>
              <a:off x="741925" y="1534500"/>
              <a:ext cx="25100" cy="25100"/>
            </a:xfrm>
            <a:custGeom>
              <a:rect b="b" l="l" r="r" t="t"/>
              <a:pathLst>
                <a:path extrusionOk="0" h="1004" w="1004">
                  <a:moveTo>
                    <a:pt x="213" y="852"/>
                  </a:moveTo>
                  <a:cubicBezTo>
                    <a:pt x="31" y="700"/>
                    <a:pt x="0" y="426"/>
                    <a:pt x="183" y="244"/>
                  </a:cubicBezTo>
                  <a:cubicBezTo>
                    <a:pt x="335" y="31"/>
                    <a:pt x="608" y="1"/>
                    <a:pt x="791" y="183"/>
                  </a:cubicBezTo>
                  <a:cubicBezTo>
                    <a:pt x="973" y="335"/>
                    <a:pt x="1003" y="609"/>
                    <a:pt x="821" y="791"/>
                  </a:cubicBezTo>
                  <a:cubicBezTo>
                    <a:pt x="669" y="943"/>
                    <a:pt x="395" y="1004"/>
                    <a:pt x="213"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8"/>
            <p:cNvSpPr/>
            <p:nvPr/>
          </p:nvSpPr>
          <p:spPr>
            <a:xfrm>
              <a:off x="2335425" y="1804275"/>
              <a:ext cx="25850" cy="25100"/>
            </a:xfrm>
            <a:custGeom>
              <a:rect b="b" l="l" r="r" t="t"/>
              <a:pathLst>
                <a:path extrusionOk="0" h="1004" w="1034">
                  <a:moveTo>
                    <a:pt x="243" y="851"/>
                  </a:moveTo>
                  <a:cubicBezTo>
                    <a:pt x="31" y="669"/>
                    <a:pt x="0" y="426"/>
                    <a:pt x="183" y="243"/>
                  </a:cubicBezTo>
                  <a:cubicBezTo>
                    <a:pt x="334" y="31"/>
                    <a:pt x="608" y="0"/>
                    <a:pt x="790" y="183"/>
                  </a:cubicBezTo>
                  <a:cubicBezTo>
                    <a:pt x="1003" y="335"/>
                    <a:pt x="1034" y="608"/>
                    <a:pt x="851" y="791"/>
                  </a:cubicBezTo>
                  <a:cubicBezTo>
                    <a:pt x="699" y="1003"/>
                    <a:pt x="426" y="1003"/>
                    <a:pt x="24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8"/>
            <p:cNvSpPr/>
            <p:nvPr/>
          </p:nvSpPr>
          <p:spPr>
            <a:xfrm>
              <a:off x="264700" y="2153825"/>
              <a:ext cx="25875" cy="25100"/>
            </a:xfrm>
            <a:custGeom>
              <a:rect b="b" l="l" r="r" t="t"/>
              <a:pathLst>
                <a:path extrusionOk="0" h="1004" w="1035">
                  <a:moveTo>
                    <a:pt x="244" y="851"/>
                  </a:moveTo>
                  <a:cubicBezTo>
                    <a:pt x="31" y="699"/>
                    <a:pt x="1" y="426"/>
                    <a:pt x="183" y="243"/>
                  </a:cubicBezTo>
                  <a:cubicBezTo>
                    <a:pt x="335" y="31"/>
                    <a:pt x="609" y="0"/>
                    <a:pt x="791" y="183"/>
                  </a:cubicBezTo>
                  <a:cubicBezTo>
                    <a:pt x="1004" y="335"/>
                    <a:pt x="1034" y="608"/>
                    <a:pt x="852" y="790"/>
                  </a:cubicBezTo>
                  <a:cubicBezTo>
                    <a:pt x="670" y="942"/>
                    <a:pt x="426" y="1003"/>
                    <a:pt x="244"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8"/>
            <p:cNvSpPr/>
            <p:nvPr/>
          </p:nvSpPr>
          <p:spPr>
            <a:xfrm>
              <a:off x="444050" y="1482075"/>
              <a:ext cx="12925" cy="12950"/>
            </a:xfrm>
            <a:custGeom>
              <a:rect b="b" l="l" r="r" t="t"/>
              <a:pathLst>
                <a:path extrusionOk="0" h="518" w="517">
                  <a:moveTo>
                    <a:pt x="122" y="426"/>
                  </a:moveTo>
                  <a:cubicBezTo>
                    <a:pt x="61" y="365"/>
                    <a:pt x="0" y="213"/>
                    <a:pt x="91" y="122"/>
                  </a:cubicBezTo>
                  <a:cubicBezTo>
                    <a:pt x="152" y="61"/>
                    <a:pt x="304" y="1"/>
                    <a:pt x="395" y="92"/>
                  </a:cubicBezTo>
                  <a:cubicBezTo>
                    <a:pt x="456" y="152"/>
                    <a:pt x="517" y="304"/>
                    <a:pt x="426" y="396"/>
                  </a:cubicBezTo>
                  <a:cubicBezTo>
                    <a:pt x="365" y="517"/>
                    <a:pt x="213" y="51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8"/>
            <p:cNvSpPr/>
            <p:nvPr/>
          </p:nvSpPr>
          <p:spPr>
            <a:xfrm>
              <a:off x="741925" y="1636325"/>
              <a:ext cx="12175" cy="12200"/>
            </a:xfrm>
            <a:custGeom>
              <a:rect b="b" l="l" r="r" t="t"/>
              <a:pathLst>
                <a:path extrusionOk="0" h="488" w="487">
                  <a:moveTo>
                    <a:pt x="92" y="426"/>
                  </a:moveTo>
                  <a:cubicBezTo>
                    <a:pt x="31" y="335"/>
                    <a:pt x="0" y="183"/>
                    <a:pt x="61" y="122"/>
                  </a:cubicBezTo>
                  <a:cubicBezTo>
                    <a:pt x="152" y="31"/>
                    <a:pt x="304" y="1"/>
                    <a:pt x="365" y="62"/>
                  </a:cubicBezTo>
                  <a:cubicBezTo>
                    <a:pt x="456" y="153"/>
                    <a:pt x="487" y="305"/>
                    <a:pt x="395" y="366"/>
                  </a:cubicBezTo>
                  <a:cubicBezTo>
                    <a:pt x="335" y="487"/>
                    <a:pt x="183" y="487"/>
                    <a:pt x="9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8"/>
            <p:cNvSpPr/>
            <p:nvPr/>
          </p:nvSpPr>
          <p:spPr>
            <a:xfrm>
              <a:off x="1114275" y="1389375"/>
              <a:ext cx="25100" cy="24325"/>
            </a:xfrm>
            <a:custGeom>
              <a:rect b="b" l="l" r="r" t="t"/>
              <a:pathLst>
                <a:path extrusionOk="0" h="973" w="1004">
                  <a:moveTo>
                    <a:pt x="213" y="821"/>
                  </a:moveTo>
                  <a:cubicBezTo>
                    <a:pt x="31" y="669"/>
                    <a:pt x="0" y="426"/>
                    <a:pt x="183" y="213"/>
                  </a:cubicBezTo>
                  <a:cubicBezTo>
                    <a:pt x="335" y="31"/>
                    <a:pt x="608" y="0"/>
                    <a:pt x="791" y="183"/>
                  </a:cubicBezTo>
                  <a:cubicBezTo>
                    <a:pt x="973" y="335"/>
                    <a:pt x="1003" y="608"/>
                    <a:pt x="821" y="791"/>
                  </a:cubicBezTo>
                  <a:cubicBezTo>
                    <a:pt x="639" y="973"/>
                    <a:pt x="395" y="973"/>
                    <a:pt x="213"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8"/>
            <p:cNvSpPr/>
            <p:nvPr/>
          </p:nvSpPr>
          <p:spPr>
            <a:xfrm>
              <a:off x="565625" y="1643175"/>
              <a:ext cx="25875" cy="24350"/>
            </a:xfrm>
            <a:custGeom>
              <a:rect b="b" l="l" r="r" t="t"/>
              <a:pathLst>
                <a:path extrusionOk="0" h="974" w="1035">
                  <a:moveTo>
                    <a:pt x="244" y="821"/>
                  </a:moveTo>
                  <a:cubicBezTo>
                    <a:pt x="61" y="669"/>
                    <a:pt x="1" y="396"/>
                    <a:pt x="213" y="213"/>
                  </a:cubicBezTo>
                  <a:cubicBezTo>
                    <a:pt x="365" y="31"/>
                    <a:pt x="608" y="0"/>
                    <a:pt x="821" y="183"/>
                  </a:cubicBezTo>
                  <a:cubicBezTo>
                    <a:pt x="1004" y="335"/>
                    <a:pt x="1034" y="608"/>
                    <a:pt x="852" y="791"/>
                  </a:cubicBezTo>
                  <a:cubicBezTo>
                    <a:pt x="700" y="943"/>
                    <a:pt x="426" y="973"/>
                    <a:pt x="244"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8"/>
            <p:cNvSpPr/>
            <p:nvPr/>
          </p:nvSpPr>
          <p:spPr>
            <a:xfrm>
              <a:off x="450125" y="2663700"/>
              <a:ext cx="25850" cy="25100"/>
            </a:xfrm>
            <a:custGeom>
              <a:rect b="b" l="l" r="r" t="t"/>
              <a:pathLst>
                <a:path extrusionOk="0" h="1004" w="1034">
                  <a:moveTo>
                    <a:pt x="213" y="852"/>
                  </a:moveTo>
                  <a:cubicBezTo>
                    <a:pt x="31" y="700"/>
                    <a:pt x="0" y="426"/>
                    <a:pt x="183" y="244"/>
                  </a:cubicBezTo>
                  <a:cubicBezTo>
                    <a:pt x="335" y="61"/>
                    <a:pt x="608" y="1"/>
                    <a:pt x="791" y="213"/>
                  </a:cubicBezTo>
                  <a:cubicBezTo>
                    <a:pt x="973" y="365"/>
                    <a:pt x="1034" y="609"/>
                    <a:pt x="821" y="821"/>
                  </a:cubicBezTo>
                  <a:cubicBezTo>
                    <a:pt x="669" y="1004"/>
                    <a:pt x="426" y="1004"/>
                    <a:pt x="213" y="852"/>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8"/>
            <p:cNvSpPr/>
            <p:nvPr/>
          </p:nvSpPr>
          <p:spPr>
            <a:xfrm>
              <a:off x="902250" y="1643925"/>
              <a:ext cx="12200" cy="12200"/>
            </a:xfrm>
            <a:custGeom>
              <a:rect b="b" l="l" r="r" t="t"/>
              <a:pathLst>
                <a:path extrusionOk="0" h="488" w="488">
                  <a:moveTo>
                    <a:pt x="122" y="426"/>
                  </a:moveTo>
                  <a:cubicBezTo>
                    <a:pt x="31" y="335"/>
                    <a:pt x="1" y="183"/>
                    <a:pt x="62" y="122"/>
                  </a:cubicBezTo>
                  <a:cubicBezTo>
                    <a:pt x="153" y="31"/>
                    <a:pt x="305" y="1"/>
                    <a:pt x="366" y="62"/>
                  </a:cubicBezTo>
                  <a:cubicBezTo>
                    <a:pt x="457" y="153"/>
                    <a:pt x="487" y="305"/>
                    <a:pt x="426" y="366"/>
                  </a:cubicBezTo>
                  <a:cubicBezTo>
                    <a:pt x="335" y="457"/>
                    <a:pt x="183"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8"/>
            <p:cNvSpPr/>
            <p:nvPr/>
          </p:nvSpPr>
          <p:spPr>
            <a:xfrm>
              <a:off x="260150" y="1727525"/>
              <a:ext cx="12175" cy="12175"/>
            </a:xfrm>
            <a:custGeom>
              <a:rect b="b" l="l" r="r" t="t"/>
              <a:pathLst>
                <a:path extrusionOk="0" h="487" w="487">
                  <a:moveTo>
                    <a:pt x="122" y="426"/>
                  </a:moveTo>
                  <a:cubicBezTo>
                    <a:pt x="31" y="335"/>
                    <a:pt x="0" y="183"/>
                    <a:pt x="61" y="122"/>
                  </a:cubicBezTo>
                  <a:cubicBezTo>
                    <a:pt x="152" y="31"/>
                    <a:pt x="304" y="0"/>
                    <a:pt x="365" y="61"/>
                  </a:cubicBezTo>
                  <a:cubicBezTo>
                    <a:pt x="456" y="152"/>
                    <a:pt x="487" y="304"/>
                    <a:pt x="426" y="365"/>
                  </a:cubicBezTo>
                  <a:cubicBezTo>
                    <a:pt x="335" y="487"/>
                    <a:pt x="183"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8"/>
            <p:cNvSpPr/>
            <p:nvPr/>
          </p:nvSpPr>
          <p:spPr>
            <a:xfrm>
              <a:off x="317150" y="4411450"/>
              <a:ext cx="24325" cy="25100"/>
            </a:xfrm>
            <a:custGeom>
              <a:rect b="b" l="l" r="r" t="t"/>
              <a:pathLst>
                <a:path extrusionOk="0" h="1004" w="973">
                  <a:moveTo>
                    <a:pt x="882" y="274"/>
                  </a:moveTo>
                  <a:cubicBezTo>
                    <a:pt x="973" y="456"/>
                    <a:pt x="912" y="760"/>
                    <a:pt x="699" y="882"/>
                  </a:cubicBezTo>
                  <a:cubicBezTo>
                    <a:pt x="517" y="1004"/>
                    <a:pt x="213" y="912"/>
                    <a:pt x="122" y="730"/>
                  </a:cubicBezTo>
                  <a:cubicBezTo>
                    <a:pt x="0" y="548"/>
                    <a:pt x="61" y="244"/>
                    <a:pt x="274" y="122"/>
                  </a:cubicBezTo>
                  <a:cubicBezTo>
                    <a:pt x="456" y="0"/>
                    <a:pt x="699" y="61"/>
                    <a:pt x="882" y="274"/>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8"/>
            <p:cNvSpPr/>
            <p:nvPr/>
          </p:nvSpPr>
          <p:spPr>
            <a:xfrm>
              <a:off x="710000" y="1333900"/>
              <a:ext cx="12200" cy="12950"/>
            </a:xfrm>
            <a:custGeom>
              <a:rect b="b" l="l" r="r" t="t"/>
              <a:pathLst>
                <a:path extrusionOk="0" h="518" w="488">
                  <a:moveTo>
                    <a:pt x="122" y="426"/>
                  </a:moveTo>
                  <a:cubicBezTo>
                    <a:pt x="62" y="365"/>
                    <a:pt x="1" y="213"/>
                    <a:pt x="92" y="122"/>
                  </a:cubicBezTo>
                  <a:cubicBezTo>
                    <a:pt x="153" y="61"/>
                    <a:pt x="305" y="0"/>
                    <a:pt x="396" y="92"/>
                  </a:cubicBezTo>
                  <a:cubicBezTo>
                    <a:pt x="457" y="152"/>
                    <a:pt x="487" y="304"/>
                    <a:pt x="426" y="396"/>
                  </a:cubicBezTo>
                  <a:cubicBezTo>
                    <a:pt x="365" y="517"/>
                    <a:pt x="244" y="51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8"/>
            <p:cNvSpPr/>
            <p:nvPr/>
          </p:nvSpPr>
          <p:spPr>
            <a:xfrm>
              <a:off x="406050" y="2372675"/>
              <a:ext cx="12950" cy="12175"/>
            </a:xfrm>
            <a:custGeom>
              <a:rect b="b" l="l" r="r" t="t"/>
              <a:pathLst>
                <a:path extrusionOk="0" h="487" w="518">
                  <a:moveTo>
                    <a:pt x="122" y="395"/>
                  </a:moveTo>
                  <a:cubicBezTo>
                    <a:pt x="61" y="334"/>
                    <a:pt x="0" y="183"/>
                    <a:pt x="92" y="91"/>
                  </a:cubicBezTo>
                  <a:cubicBezTo>
                    <a:pt x="152" y="31"/>
                    <a:pt x="304" y="0"/>
                    <a:pt x="396" y="61"/>
                  </a:cubicBezTo>
                  <a:cubicBezTo>
                    <a:pt x="456" y="152"/>
                    <a:pt x="517" y="304"/>
                    <a:pt x="426" y="365"/>
                  </a:cubicBezTo>
                  <a:cubicBezTo>
                    <a:pt x="365" y="486"/>
                    <a:pt x="213" y="486"/>
                    <a:pt x="122" y="395"/>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8"/>
            <p:cNvSpPr/>
            <p:nvPr/>
          </p:nvSpPr>
          <p:spPr>
            <a:xfrm>
              <a:off x="1032200" y="561850"/>
              <a:ext cx="12175" cy="12175"/>
            </a:xfrm>
            <a:custGeom>
              <a:rect b="b" l="l" r="r" t="t"/>
              <a:pathLst>
                <a:path extrusionOk="0" h="487" w="487">
                  <a:moveTo>
                    <a:pt x="122" y="426"/>
                  </a:moveTo>
                  <a:cubicBezTo>
                    <a:pt x="31" y="335"/>
                    <a:pt x="1" y="183"/>
                    <a:pt x="92" y="122"/>
                  </a:cubicBezTo>
                  <a:cubicBezTo>
                    <a:pt x="152" y="31"/>
                    <a:pt x="304" y="0"/>
                    <a:pt x="396" y="61"/>
                  </a:cubicBezTo>
                  <a:cubicBezTo>
                    <a:pt x="456" y="152"/>
                    <a:pt x="487" y="304"/>
                    <a:pt x="426" y="396"/>
                  </a:cubicBezTo>
                  <a:cubicBezTo>
                    <a:pt x="335" y="487"/>
                    <a:pt x="183"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8"/>
            <p:cNvSpPr/>
            <p:nvPr/>
          </p:nvSpPr>
          <p:spPr>
            <a:xfrm>
              <a:off x="7012550" y="1659900"/>
              <a:ext cx="25875" cy="25100"/>
            </a:xfrm>
            <a:custGeom>
              <a:rect b="b" l="l" r="r" t="t"/>
              <a:pathLst>
                <a:path extrusionOk="0" h="1004" w="1035">
                  <a:moveTo>
                    <a:pt x="244" y="851"/>
                  </a:moveTo>
                  <a:cubicBezTo>
                    <a:pt x="31" y="699"/>
                    <a:pt x="1" y="426"/>
                    <a:pt x="183" y="243"/>
                  </a:cubicBezTo>
                  <a:cubicBezTo>
                    <a:pt x="335" y="30"/>
                    <a:pt x="609" y="0"/>
                    <a:pt x="791" y="182"/>
                  </a:cubicBezTo>
                  <a:cubicBezTo>
                    <a:pt x="1004" y="334"/>
                    <a:pt x="1034" y="608"/>
                    <a:pt x="852" y="790"/>
                  </a:cubicBezTo>
                  <a:cubicBezTo>
                    <a:pt x="700" y="1003"/>
                    <a:pt x="426" y="1003"/>
                    <a:pt x="244"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8"/>
            <p:cNvSpPr/>
            <p:nvPr/>
          </p:nvSpPr>
          <p:spPr>
            <a:xfrm>
              <a:off x="7330950" y="1606700"/>
              <a:ext cx="12175" cy="12175"/>
            </a:xfrm>
            <a:custGeom>
              <a:rect b="b" l="l" r="r" t="t"/>
              <a:pathLst>
                <a:path extrusionOk="0" h="487" w="487">
                  <a:moveTo>
                    <a:pt x="122" y="426"/>
                  </a:moveTo>
                  <a:cubicBezTo>
                    <a:pt x="31" y="335"/>
                    <a:pt x="1" y="183"/>
                    <a:pt x="61" y="122"/>
                  </a:cubicBezTo>
                  <a:cubicBezTo>
                    <a:pt x="152" y="31"/>
                    <a:pt x="304" y="0"/>
                    <a:pt x="365" y="92"/>
                  </a:cubicBezTo>
                  <a:cubicBezTo>
                    <a:pt x="456" y="152"/>
                    <a:pt x="487" y="304"/>
                    <a:pt x="426" y="396"/>
                  </a:cubicBezTo>
                  <a:cubicBezTo>
                    <a:pt x="335" y="487"/>
                    <a:pt x="183"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8"/>
            <p:cNvSpPr/>
            <p:nvPr/>
          </p:nvSpPr>
          <p:spPr>
            <a:xfrm>
              <a:off x="7109825" y="1142400"/>
              <a:ext cx="12175" cy="12200"/>
            </a:xfrm>
            <a:custGeom>
              <a:rect b="b" l="l" r="r" t="t"/>
              <a:pathLst>
                <a:path extrusionOk="0" h="488" w="487">
                  <a:moveTo>
                    <a:pt x="92" y="426"/>
                  </a:moveTo>
                  <a:cubicBezTo>
                    <a:pt x="31" y="335"/>
                    <a:pt x="0" y="183"/>
                    <a:pt x="61" y="122"/>
                  </a:cubicBezTo>
                  <a:cubicBezTo>
                    <a:pt x="152" y="31"/>
                    <a:pt x="304" y="1"/>
                    <a:pt x="365" y="61"/>
                  </a:cubicBezTo>
                  <a:cubicBezTo>
                    <a:pt x="456" y="153"/>
                    <a:pt x="487" y="305"/>
                    <a:pt x="395" y="365"/>
                  </a:cubicBezTo>
                  <a:cubicBezTo>
                    <a:pt x="335" y="487"/>
                    <a:pt x="183" y="487"/>
                    <a:pt x="9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8"/>
            <p:cNvSpPr/>
            <p:nvPr/>
          </p:nvSpPr>
          <p:spPr>
            <a:xfrm>
              <a:off x="7294475" y="1378725"/>
              <a:ext cx="12950" cy="12200"/>
            </a:xfrm>
            <a:custGeom>
              <a:rect b="b" l="l" r="r" t="t"/>
              <a:pathLst>
                <a:path extrusionOk="0" h="488" w="518">
                  <a:moveTo>
                    <a:pt x="122" y="426"/>
                  </a:moveTo>
                  <a:cubicBezTo>
                    <a:pt x="61" y="335"/>
                    <a:pt x="1" y="183"/>
                    <a:pt x="92" y="122"/>
                  </a:cubicBezTo>
                  <a:cubicBezTo>
                    <a:pt x="152" y="31"/>
                    <a:pt x="304" y="1"/>
                    <a:pt x="396" y="92"/>
                  </a:cubicBezTo>
                  <a:cubicBezTo>
                    <a:pt x="456" y="153"/>
                    <a:pt x="517" y="305"/>
                    <a:pt x="426" y="396"/>
                  </a:cubicBezTo>
                  <a:cubicBezTo>
                    <a:pt x="365" y="457"/>
                    <a:pt x="213" y="487"/>
                    <a:pt x="122"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8"/>
            <p:cNvSpPr/>
            <p:nvPr/>
          </p:nvSpPr>
          <p:spPr>
            <a:xfrm>
              <a:off x="6552825" y="1257150"/>
              <a:ext cx="25850" cy="25850"/>
            </a:xfrm>
            <a:custGeom>
              <a:rect b="b" l="l" r="r" t="t"/>
              <a:pathLst>
                <a:path extrusionOk="0" h="1034" w="1034">
                  <a:moveTo>
                    <a:pt x="243" y="851"/>
                  </a:moveTo>
                  <a:cubicBezTo>
                    <a:pt x="31" y="700"/>
                    <a:pt x="0" y="426"/>
                    <a:pt x="183" y="244"/>
                  </a:cubicBezTo>
                  <a:cubicBezTo>
                    <a:pt x="335" y="31"/>
                    <a:pt x="608" y="0"/>
                    <a:pt x="791" y="183"/>
                  </a:cubicBezTo>
                  <a:cubicBezTo>
                    <a:pt x="1003" y="335"/>
                    <a:pt x="1034" y="608"/>
                    <a:pt x="851" y="791"/>
                  </a:cubicBezTo>
                  <a:cubicBezTo>
                    <a:pt x="699" y="1003"/>
                    <a:pt x="426" y="1034"/>
                    <a:pt x="243" y="85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8"/>
            <p:cNvSpPr/>
            <p:nvPr/>
          </p:nvSpPr>
          <p:spPr>
            <a:xfrm>
              <a:off x="7284600" y="1005625"/>
              <a:ext cx="25100" cy="24350"/>
            </a:xfrm>
            <a:custGeom>
              <a:rect b="b" l="l" r="r" t="t"/>
              <a:pathLst>
                <a:path extrusionOk="0" h="974" w="1004">
                  <a:moveTo>
                    <a:pt x="213" y="821"/>
                  </a:moveTo>
                  <a:cubicBezTo>
                    <a:pt x="31" y="669"/>
                    <a:pt x="0" y="426"/>
                    <a:pt x="183" y="213"/>
                  </a:cubicBezTo>
                  <a:cubicBezTo>
                    <a:pt x="335" y="31"/>
                    <a:pt x="608" y="0"/>
                    <a:pt x="791" y="183"/>
                  </a:cubicBezTo>
                  <a:cubicBezTo>
                    <a:pt x="973" y="335"/>
                    <a:pt x="1003" y="608"/>
                    <a:pt x="821" y="791"/>
                  </a:cubicBezTo>
                  <a:cubicBezTo>
                    <a:pt x="669" y="943"/>
                    <a:pt x="396" y="973"/>
                    <a:pt x="213"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8"/>
            <p:cNvSpPr/>
            <p:nvPr/>
          </p:nvSpPr>
          <p:spPr>
            <a:xfrm>
              <a:off x="7193400" y="2672825"/>
              <a:ext cx="25100" cy="24350"/>
            </a:xfrm>
            <a:custGeom>
              <a:rect b="b" l="l" r="r" t="t"/>
              <a:pathLst>
                <a:path extrusionOk="0" h="974" w="1004">
                  <a:moveTo>
                    <a:pt x="214" y="821"/>
                  </a:moveTo>
                  <a:cubicBezTo>
                    <a:pt x="31" y="669"/>
                    <a:pt x="1" y="396"/>
                    <a:pt x="183" y="213"/>
                  </a:cubicBezTo>
                  <a:cubicBezTo>
                    <a:pt x="335" y="31"/>
                    <a:pt x="609" y="0"/>
                    <a:pt x="791" y="183"/>
                  </a:cubicBezTo>
                  <a:cubicBezTo>
                    <a:pt x="974" y="335"/>
                    <a:pt x="1004" y="608"/>
                    <a:pt x="822" y="791"/>
                  </a:cubicBezTo>
                  <a:cubicBezTo>
                    <a:pt x="670" y="943"/>
                    <a:pt x="396" y="973"/>
                    <a:pt x="214" y="82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8"/>
            <p:cNvSpPr/>
            <p:nvPr/>
          </p:nvSpPr>
          <p:spPr>
            <a:xfrm>
              <a:off x="7316500" y="957750"/>
              <a:ext cx="12200" cy="12950"/>
            </a:xfrm>
            <a:custGeom>
              <a:rect b="b" l="l" r="r" t="t"/>
              <a:pathLst>
                <a:path extrusionOk="0" h="518" w="488">
                  <a:moveTo>
                    <a:pt x="123" y="426"/>
                  </a:moveTo>
                  <a:cubicBezTo>
                    <a:pt x="31" y="365"/>
                    <a:pt x="1" y="213"/>
                    <a:pt x="92" y="122"/>
                  </a:cubicBezTo>
                  <a:cubicBezTo>
                    <a:pt x="153" y="61"/>
                    <a:pt x="305" y="1"/>
                    <a:pt x="396" y="92"/>
                  </a:cubicBezTo>
                  <a:cubicBezTo>
                    <a:pt x="457" y="153"/>
                    <a:pt x="487" y="305"/>
                    <a:pt x="427" y="396"/>
                  </a:cubicBezTo>
                  <a:cubicBezTo>
                    <a:pt x="335" y="517"/>
                    <a:pt x="244" y="517"/>
                    <a:pt x="123" y="42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8"/>
            <p:cNvSpPr/>
            <p:nvPr/>
          </p:nvSpPr>
          <p:spPr>
            <a:xfrm>
              <a:off x="321700" y="93000"/>
              <a:ext cx="7202275" cy="3167250"/>
            </a:xfrm>
            <a:custGeom>
              <a:rect b="b" l="l" r="r" t="t"/>
              <a:pathLst>
                <a:path extrusionOk="0" h="126690" w="288091">
                  <a:moveTo>
                    <a:pt x="232376" y="1155"/>
                  </a:moveTo>
                  <a:lnTo>
                    <a:pt x="242224" y="18116"/>
                  </a:lnTo>
                  <a:lnTo>
                    <a:pt x="237057" y="21368"/>
                  </a:lnTo>
                  <a:lnTo>
                    <a:pt x="232376" y="1155"/>
                  </a:lnTo>
                  <a:close/>
                  <a:moveTo>
                    <a:pt x="232193" y="791"/>
                  </a:moveTo>
                  <a:cubicBezTo>
                    <a:pt x="232133" y="791"/>
                    <a:pt x="232133" y="821"/>
                    <a:pt x="232133" y="821"/>
                  </a:cubicBezTo>
                  <a:lnTo>
                    <a:pt x="237026" y="21490"/>
                  </a:lnTo>
                  <a:lnTo>
                    <a:pt x="237057" y="21490"/>
                  </a:lnTo>
                  <a:lnTo>
                    <a:pt x="242285" y="18147"/>
                  </a:lnTo>
                  <a:cubicBezTo>
                    <a:pt x="242345" y="18147"/>
                    <a:pt x="242345" y="18116"/>
                    <a:pt x="242285" y="18086"/>
                  </a:cubicBezTo>
                  <a:lnTo>
                    <a:pt x="232254" y="821"/>
                  </a:lnTo>
                  <a:cubicBezTo>
                    <a:pt x="232254" y="791"/>
                    <a:pt x="232224" y="791"/>
                    <a:pt x="232193" y="791"/>
                  </a:cubicBezTo>
                  <a:close/>
                  <a:moveTo>
                    <a:pt x="211220" y="6566"/>
                  </a:moveTo>
                  <a:lnTo>
                    <a:pt x="225871" y="17113"/>
                  </a:lnTo>
                  <a:lnTo>
                    <a:pt x="224746" y="26536"/>
                  </a:lnTo>
                  <a:lnTo>
                    <a:pt x="211220" y="6566"/>
                  </a:lnTo>
                  <a:close/>
                  <a:moveTo>
                    <a:pt x="266206" y="21429"/>
                  </a:moveTo>
                  <a:lnTo>
                    <a:pt x="265507" y="27296"/>
                  </a:lnTo>
                  <a:lnTo>
                    <a:pt x="263227" y="22493"/>
                  </a:lnTo>
                  <a:lnTo>
                    <a:pt x="266206" y="21429"/>
                  </a:lnTo>
                  <a:close/>
                  <a:moveTo>
                    <a:pt x="274565" y="18481"/>
                  </a:moveTo>
                  <a:lnTo>
                    <a:pt x="265537" y="27356"/>
                  </a:lnTo>
                  <a:lnTo>
                    <a:pt x="266267" y="21368"/>
                  </a:lnTo>
                  <a:lnTo>
                    <a:pt x="274565" y="18481"/>
                  </a:lnTo>
                  <a:close/>
                  <a:moveTo>
                    <a:pt x="240127" y="24682"/>
                  </a:moveTo>
                  <a:lnTo>
                    <a:pt x="248273" y="27569"/>
                  </a:lnTo>
                  <a:lnTo>
                    <a:pt x="241646" y="32372"/>
                  </a:lnTo>
                  <a:lnTo>
                    <a:pt x="240127" y="24682"/>
                  </a:lnTo>
                  <a:close/>
                  <a:moveTo>
                    <a:pt x="131036" y="23253"/>
                  </a:moveTo>
                  <a:lnTo>
                    <a:pt x="163833" y="28663"/>
                  </a:lnTo>
                  <a:lnTo>
                    <a:pt x="149851" y="43405"/>
                  </a:lnTo>
                  <a:lnTo>
                    <a:pt x="131036" y="23253"/>
                  </a:lnTo>
                  <a:close/>
                  <a:moveTo>
                    <a:pt x="81643" y="47235"/>
                  </a:moveTo>
                  <a:cubicBezTo>
                    <a:pt x="81630" y="47249"/>
                    <a:pt x="81628" y="47256"/>
                    <a:pt x="81631" y="47260"/>
                  </a:cubicBezTo>
                  <a:lnTo>
                    <a:pt x="81631" y="47260"/>
                  </a:lnTo>
                  <a:cubicBezTo>
                    <a:pt x="81634" y="47253"/>
                    <a:pt x="81638" y="47245"/>
                    <a:pt x="81643" y="47235"/>
                  </a:cubicBezTo>
                  <a:close/>
                  <a:moveTo>
                    <a:pt x="36962" y="61"/>
                  </a:moveTo>
                  <a:lnTo>
                    <a:pt x="87115" y="20244"/>
                  </a:lnTo>
                  <a:lnTo>
                    <a:pt x="65351" y="50335"/>
                  </a:lnTo>
                  <a:lnTo>
                    <a:pt x="46810" y="35350"/>
                  </a:lnTo>
                  <a:lnTo>
                    <a:pt x="58451" y="23861"/>
                  </a:lnTo>
                  <a:lnTo>
                    <a:pt x="58451" y="23770"/>
                  </a:lnTo>
                  <a:lnTo>
                    <a:pt x="58360" y="23770"/>
                  </a:lnTo>
                  <a:lnTo>
                    <a:pt x="46749" y="35259"/>
                  </a:lnTo>
                  <a:lnTo>
                    <a:pt x="42281" y="20426"/>
                  </a:lnTo>
                  <a:lnTo>
                    <a:pt x="36962" y="61"/>
                  </a:lnTo>
                  <a:close/>
                  <a:moveTo>
                    <a:pt x="201919" y="36809"/>
                  </a:moveTo>
                  <a:lnTo>
                    <a:pt x="193044" y="43436"/>
                  </a:lnTo>
                  <a:lnTo>
                    <a:pt x="181584" y="50761"/>
                  </a:lnTo>
                  <a:lnTo>
                    <a:pt x="183773" y="40123"/>
                  </a:lnTo>
                  <a:lnTo>
                    <a:pt x="201919" y="36809"/>
                  </a:lnTo>
                  <a:close/>
                  <a:moveTo>
                    <a:pt x="46628" y="46110"/>
                  </a:moveTo>
                  <a:lnTo>
                    <a:pt x="46610" y="46116"/>
                  </a:lnTo>
                  <a:lnTo>
                    <a:pt x="46610" y="46116"/>
                  </a:lnTo>
                  <a:lnTo>
                    <a:pt x="42296" y="54743"/>
                  </a:lnTo>
                  <a:lnTo>
                    <a:pt x="42296" y="54743"/>
                  </a:lnTo>
                  <a:lnTo>
                    <a:pt x="46628" y="46110"/>
                  </a:lnTo>
                  <a:close/>
                  <a:moveTo>
                    <a:pt x="46780" y="35472"/>
                  </a:moveTo>
                  <a:lnTo>
                    <a:pt x="65230" y="50366"/>
                  </a:lnTo>
                  <a:lnTo>
                    <a:pt x="56506" y="51521"/>
                  </a:lnTo>
                  <a:cubicBezTo>
                    <a:pt x="56506" y="51521"/>
                    <a:pt x="56476" y="51521"/>
                    <a:pt x="56476" y="51551"/>
                  </a:cubicBezTo>
                  <a:lnTo>
                    <a:pt x="53801" y="58694"/>
                  </a:lnTo>
                  <a:lnTo>
                    <a:pt x="46749" y="45989"/>
                  </a:lnTo>
                  <a:lnTo>
                    <a:pt x="46780" y="35472"/>
                  </a:lnTo>
                  <a:close/>
                  <a:moveTo>
                    <a:pt x="56631" y="56701"/>
                  </a:moveTo>
                  <a:lnTo>
                    <a:pt x="53912" y="58641"/>
                  </a:lnTo>
                  <a:lnTo>
                    <a:pt x="53912" y="58641"/>
                  </a:lnTo>
                  <a:lnTo>
                    <a:pt x="53892" y="58694"/>
                  </a:lnTo>
                  <a:lnTo>
                    <a:pt x="56631" y="56701"/>
                  </a:lnTo>
                  <a:close/>
                  <a:moveTo>
                    <a:pt x="36901" y="0"/>
                  </a:moveTo>
                  <a:lnTo>
                    <a:pt x="36901" y="31"/>
                  </a:lnTo>
                  <a:lnTo>
                    <a:pt x="42251" y="20457"/>
                  </a:lnTo>
                  <a:lnTo>
                    <a:pt x="46688" y="35350"/>
                  </a:lnTo>
                  <a:lnTo>
                    <a:pt x="46658" y="45959"/>
                  </a:lnTo>
                  <a:lnTo>
                    <a:pt x="21186" y="53405"/>
                  </a:lnTo>
                  <a:cubicBezTo>
                    <a:pt x="21156" y="53405"/>
                    <a:pt x="21156" y="53436"/>
                    <a:pt x="21156" y="53497"/>
                  </a:cubicBezTo>
                  <a:cubicBezTo>
                    <a:pt x="21156" y="53527"/>
                    <a:pt x="21186" y="53527"/>
                    <a:pt x="21247" y="53527"/>
                  </a:cubicBezTo>
                  <a:lnTo>
                    <a:pt x="46610" y="46116"/>
                  </a:lnTo>
                  <a:lnTo>
                    <a:pt x="46610" y="46116"/>
                  </a:lnTo>
                  <a:lnTo>
                    <a:pt x="46628" y="46080"/>
                  </a:lnTo>
                  <a:lnTo>
                    <a:pt x="53679" y="58785"/>
                  </a:lnTo>
                  <a:lnTo>
                    <a:pt x="53710" y="58785"/>
                  </a:lnTo>
                  <a:lnTo>
                    <a:pt x="53912" y="58641"/>
                  </a:lnTo>
                  <a:lnTo>
                    <a:pt x="53912" y="58641"/>
                  </a:lnTo>
                  <a:lnTo>
                    <a:pt x="56506" y="51612"/>
                  </a:lnTo>
                  <a:lnTo>
                    <a:pt x="65169" y="50487"/>
                  </a:lnTo>
                  <a:lnTo>
                    <a:pt x="56631" y="56701"/>
                  </a:lnTo>
                  <a:lnTo>
                    <a:pt x="56631" y="56701"/>
                  </a:lnTo>
                  <a:lnTo>
                    <a:pt x="65382" y="50457"/>
                  </a:lnTo>
                  <a:lnTo>
                    <a:pt x="87236" y="20305"/>
                  </a:lnTo>
                  <a:lnTo>
                    <a:pt x="87236" y="20274"/>
                  </a:lnTo>
                  <a:cubicBezTo>
                    <a:pt x="87236" y="20274"/>
                    <a:pt x="87236" y="20244"/>
                    <a:pt x="87206" y="20244"/>
                  </a:cubicBezTo>
                  <a:lnTo>
                    <a:pt x="36931" y="0"/>
                  </a:lnTo>
                  <a:close/>
                  <a:moveTo>
                    <a:pt x="81631" y="47260"/>
                  </a:moveTo>
                  <a:cubicBezTo>
                    <a:pt x="81613" y="47297"/>
                    <a:pt x="81613" y="47301"/>
                    <a:pt x="81613" y="47326"/>
                  </a:cubicBezTo>
                  <a:lnTo>
                    <a:pt x="86324" y="57539"/>
                  </a:lnTo>
                  <a:lnTo>
                    <a:pt x="72008" y="59819"/>
                  </a:lnTo>
                  <a:cubicBezTo>
                    <a:pt x="71978" y="59819"/>
                    <a:pt x="71978" y="59819"/>
                    <a:pt x="71978" y="59849"/>
                  </a:cubicBezTo>
                  <a:cubicBezTo>
                    <a:pt x="71978" y="59910"/>
                    <a:pt x="71978" y="59910"/>
                    <a:pt x="72008" y="59910"/>
                  </a:cubicBezTo>
                  <a:lnTo>
                    <a:pt x="86355" y="57630"/>
                  </a:lnTo>
                  <a:lnTo>
                    <a:pt x="86416" y="57570"/>
                  </a:lnTo>
                  <a:lnTo>
                    <a:pt x="86416" y="57539"/>
                  </a:lnTo>
                  <a:lnTo>
                    <a:pt x="81643" y="47266"/>
                  </a:lnTo>
                  <a:cubicBezTo>
                    <a:pt x="81643" y="47266"/>
                    <a:pt x="81634" y="47266"/>
                    <a:pt x="81631" y="47260"/>
                  </a:cubicBezTo>
                  <a:close/>
                  <a:moveTo>
                    <a:pt x="192511" y="55209"/>
                  </a:moveTo>
                  <a:cubicBezTo>
                    <a:pt x="192497" y="55209"/>
                    <a:pt x="192471" y="55224"/>
                    <a:pt x="192436" y="55260"/>
                  </a:cubicBezTo>
                  <a:lnTo>
                    <a:pt x="186813" y="55989"/>
                  </a:lnTo>
                  <a:lnTo>
                    <a:pt x="186782" y="55989"/>
                  </a:lnTo>
                  <a:lnTo>
                    <a:pt x="181159" y="59910"/>
                  </a:lnTo>
                  <a:lnTo>
                    <a:pt x="181159" y="59971"/>
                  </a:lnTo>
                  <a:lnTo>
                    <a:pt x="181220" y="59971"/>
                  </a:lnTo>
                  <a:lnTo>
                    <a:pt x="186843" y="56080"/>
                  </a:lnTo>
                  <a:lnTo>
                    <a:pt x="192405" y="55351"/>
                  </a:lnTo>
                  <a:lnTo>
                    <a:pt x="192405" y="55351"/>
                  </a:lnTo>
                  <a:lnTo>
                    <a:pt x="191524" y="63010"/>
                  </a:lnTo>
                  <a:cubicBezTo>
                    <a:pt x="191524" y="63010"/>
                    <a:pt x="191524" y="63041"/>
                    <a:pt x="191585" y="63041"/>
                  </a:cubicBezTo>
                  <a:cubicBezTo>
                    <a:pt x="191585" y="63041"/>
                    <a:pt x="191615" y="63041"/>
                    <a:pt x="191615" y="63010"/>
                  </a:cubicBezTo>
                  <a:lnTo>
                    <a:pt x="192527" y="55260"/>
                  </a:lnTo>
                  <a:lnTo>
                    <a:pt x="192527" y="55229"/>
                  </a:lnTo>
                  <a:cubicBezTo>
                    <a:pt x="192527" y="55217"/>
                    <a:pt x="192522" y="55209"/>
                    <a:pt x="192511" y="55209"/>
                  </a:cubicBezTo>
                  <a:close/>
                  <a:moveTo>
                    <a:pt x="852" y="19241"/>
                  </a:moveTo>
                  <a:cubicBezTo>
                    <a:pt x="791" y="19241"/>
                    <a:pt x="760" y="19241"/>
                    <a:pt x="760" y="19302"/>
                  </a:cubicBezTo>
                  <a:cubicBezTo>
                    <a:pt x="760" y="19332"/>
                    <a:pt x="760" y="19362"/>
                    <a:pt x="791" y="19362"/>
                  </a:cubicBezTo>
                  <a:lnTo>
                    <a:pt x="35533" y="31764"/>
                  </a:lnTo>
                  <a:lnTo>
                    <a:pt x="35533" y="31764"/>
                  </a:lnTo>
                  <a:lnTo>
                    <a:pt x="16384" y="28937"/>
                  </a:lnTo>
                  <a:lnTo>
                    <a:pt x="16353" y="28967"/>
                  </a:lnTo>
                  <a:lnTo>
                    <a:pt x="1" y="51551"/>
                  </a:lnTo>
                  <a:lnTo>
                    <a:pt x="1" y="51582"/>
                  </a:lnTo>
                  <a:lnTo>
                    <a:pt x="10457" y="68755"/>
                  </a:lnTo>
                  <a:cubicBezTo>
                    <a:pt x="10457" y="68786"/>
                    <a:pt x="10487" y="68786"/>
                    <a:pt x="10487" y="68786"/>
                  </a:cubicBezTo>
                  <a:lnTo>
                    <a:pt x="10517" y="68786"/>
                  </a:lnTo>
                  <a:lnTo>
                    <a:pt x="10517" y="68725"/>
                  </a:lnTo>
                  <a:lnTo>
                    <a:pt x="92" y="51551"/>
                  </a:lnTo>
                  <a:lnTo>
                    <a:pt x="16414" y="29059"/>
                  </a:lnTo>
                  <a:lnTo>
                    <a:pt x="36019" y="31855"/>
                  </a:lnTo>
                  <a:cubicBezTo>
                    <a:pt x="36019" y="31855"/>
                    <a:pt x="36050" y="31855"/>
                    <a:pt x="36050" y="31825"/>
                  </a:cubicBezTo>
                  <a:cubicBezTo>
                    <a:pt x="36050" y="31825"/>
                    <a:pt x="36050" y="31794"/>
                    <a:pt x="36019" y="31794"/>
                  </a:cubicBezTo>
                  <a:lnTo>
                    <a:pt x="852" y="19241"/>
                  </a:lnTo>
                  <a:close/>
                  <a:moveTo>
                    <a:pt x="57844" y="67631"/>
                  </a:moveTo>
                  <a:lnTo>
                    <a:pt x="57844" y="67691"/>
                  </a:lnTo>
                  <a:lnTo>
                    <a:pt x="60518" y="72068"/>
                  </a:lnTo>
                  <a:cubicBezTo>
                    <a:pt x="60518" y="72099"/>
                    <a:pt x="60579" y="72099"/>
                    <a:pt x="60579" y="72099"/>
                  </a:cubicBezTo>
                  <a:lnTo>
                    <a:pt x="60610" y="72099"/>
                  </a:lnTo>
                  <a:lnTo>
                    <a:pt x="60610" y="72038"/>
                  </a:lnTo>
                  <a:lnTo>
                    <a:pt x="57904" y="67631"/>
                  </a:lnTo>
                  <a:close/>
                  <a:moveTo>
                    <a:pt x="229610" y="78117"/>
                  </a:moveTo>
                  <a:lnTo>
                    <a:pt x="220217" y="79667"/>
                  </a:lnTo>
                  <a:cubicBezTo>
                    <a:pt x="220187" y="79667"/>
                    <a:pt x="220187" y="79667"/>
                    <a:pt x="220187" y="79698"/>
                  </a:cubicBezTo>
                  <a:cubicBezTo>
                    <a:pt x="220187" y="79728"/>
                    <a:pt x="220187" y="79728"/>
                    <a:pt x="220217" y="79728"/>
                  </a:cubicBezTo>
                  <a:lnTo>
                    <a:pt x="229610" y="78178"/>
                  </a:lnTo>
                  <a:cubicBezTo>
                    <a:pt x="229640" y="78178"/>
                    <a:pt x="229640" y="78178"/>
                    <a:pt x="229640" y="78147"/>
                  </a:cubicBezTo>
                  <a:lnTo>
                    <a:pt x="229610" y="78117"/>
                  </a:lnTo>
                  <a:close/>
                  <a:moveTo>
                    <a:pt x="42296" y="54743"/>
                  </a:moveTo>
                  <a:lnTo>
                    <a:pt x="37965" y="63375"/>
                  </a:lnTo>
                  <a:lnTo>
                    <a:pt x="26232" y="72494"/>
                  </a:lnTo>
                  <a:cubicBezTo>
                    <a:pt x="26171" y="72494"/>
                    <a:pt x="26171" y="72524"/>
                    <a:pt x="26232" y="72555"/>
                  </a:cubicBezTo>
                  <a:lnTo>
                    <a:pt x="26293" y="72555"/>
                  </a:lnTo>
                  <a:lnTo>
                    <a:pt x="37965" y="63466"/>
                  </a:lnTo>
                  <a:lnTo>
                    <a:pt x="42950" y="79728"/>
                  </a:lnTo>
                  <a:cubicBezTo>
                    <a:pt x="42950" y="79758"/>
                    <a:pt x="42980" y="79758"/>
                    <a:pt x="42980" y="79758"/>
                  </a:cubicBezTo>
                  <a:cubicBezTo>
                    <a:pt x="43010" y="79758"/>
                    <a:pt x="43010" y="79728"/>
                    <a:pt x="43010" y="79698"/>
                  </a:cubicBezTo>
                  <a:lnTo>
                    <a:pt x="37995" y="63345"/>
                  </a:lnTo>
                  <a:lnTo>
                    <a:pt x="42296" y="54743"/>
                  </a:lnTo>
                  <a:close/>
                  <a:moveTo>
                    <a:pt x="6505" y="73862"/>
                  </a:moveTo>
                  <a:cubicBezTo>
                    <a:pt x="6475" y="73862"/>
                    <a:pt x="6475" y="73862"/>
                    <a:pt x="6414" y="73892"/>
                  </a:cubicBezTo>
                  <a:cubicBezTo>
                    <a:pt x="6414" y="73922"/>
                    <a:pt x="6414" y="73953"/>
                    <a:pt x="6475" y="73953"/>
                  </a:cubicBezTo>
                  <a:lnTo>
                    <a:pt x="14408" y="77296"/>
                  </a:lnTo>
                  <a:lnTo>
                    <a:pt x="23344" y="81461"/>
                  </a:lnTo>
                  <a:lnTo>
                    <a:pt x="23375" y="81461"/>
                  </a:lnTo>
                  <a:lnTo>
                    <a:pt x="23405" y="81400"/>
                  </a:lnTo>
                  <a:cubicBezTo>
                    <a:pt x="23405" y="81369"/>
                    <a:pt x="23405" y="81339"/>
                    <a:pt x="23375" y="81339"/>
                  </a:cubicBezTo>
                  <a:lnTo>
                    <a:pt x="14438" y="77205"/>
                  </a:lnTo>
                  <a:lnTo>
                    <a:pt x="6505" y="73862"/>
                  </a:lnTo>
                  <a:close/>
                  <a:moveTo>
                    <a:pt x="237543" y="87448"/>
                  </a:moveTo>
                  <a:lnTo>
                    <a:pt x="237513" y="87600"/>
                  </a:lnTo>
                  <a:lnTo>
                    <a:pt x="237573" y="87631"/>
                  </a:lnTo>
                  <a:lnTo>
                    <a:pt x="237543" y="87448"/>
                  </a:lnTo>
                  <a:close/>
                  <a:moveTo>
                    <a:pt x="47448" y="89971"/>
                  </a:moveTo>
                  <a:cubicBezTo>
                    <a:pt x="47448" y="89981"/>
                    <a:pt x="47448" y="89990"/>
                    <a:pt x="47447" y="89998"/>
                  </a:cubicBezTo>
                  <a:lnTo>
                    <a:pt x="47447" y="89998"/>
                  </a:lnTo>
                  <a:lnTo>
                    <a:pt x="47509" y="89971"/>
                  </a:lnTo>
                  <a:close/>
                  <a:moveTo>
                    <a:pt x="134897" y="244"/>
                  </a:moveTo>
                  <a:lnTo>
                    <a:pt x="108483" y="37873"/>
                  </a:lnTo>
                  <a:lnTo>
                    <a:pt x="92343" y="34439"/>
                  </a:lnTo>
                  <a:lnTo>
                    <a:pt x="97753" y="18147"/>
                  </a:lnTo>
                  <a:lnTo>
                    <a:pt x="97753" y="18116"/>
                  </a:lnTo>
                  <a:lnTo>
                    <a:pt x="93498" y="10274"/>
                  </a:lnTo>
                  <a:cubicBezTo>
                    <a:pt x="93498" y="10244"/>
                    <a:pt x="93467" y="10244"/>
                    <a:pt x="93437" y="10244"/>
                  </a:cubicBezTo>
                  <a:cubicBezTo>
                    <a:pt x="93407" y="10244"/>
                    <a:pt x="93407" y="10274"/>
                    <a:pt x="93437" y="10304"/>
                  </a:cubicBezTo>
                  <a:lnTo>
                    <a:pt x="97662" y="18147"/>
                  </a:lnTo>
                  <a:lnTo>
                    <a:pt x="92221" y="34499"/>
                  </a:lnTo>
                  <a:lnTo>
                    <a:pt x="92221" y="34530"/>
                  </a:lnTo>
                  <a:cubicBezTo>
                    <a:pt x="92221" y="34530"/>
                    <a:pt x="92221" y="34560"/>
                    <a:pt x="92251" y="34560"/>
                  </a:cubicBezTo>
                  <a:lnTo>
                    <a:pt x="108361" y="37934"/>
                  </a:lnTo>
                  <a:lnTo>
                    <a:pt x="94653" y="45715"/>
                  </a:lnTo>
                  <a:cubicBezTo>
                    <a:pt x="94592" y="45715"/>
                    <a:pt x="94592" y="45776"/>
                    <a:pt x="94653" y="45807"/>
                  </a:cubicBezTo>
                  <a:lnTo>
                    <a:pt x="94683" y="45837"/>
                  </a:lnTo>
                  <a:lnTo>
                    <a:pt x="94714" y="45837"/>
                  </a:lnTo>
                  <a:lnTo>
                    <a:pt x="108513" y="38056"/>
                  </a:lnTo>
                  <a:lnTo>
                    <a:pt x="110884" y="54864"/>
                  </a:lnTo>
                  <a:cubicBezTo>
                    <a:pt x="110884" y="54895"/>
                    <a:pt x="110914" y="54895"/>
                    <a:pt x="110914" y="54895"/>
                  </a:cubicBezTo>
                  <a:cubicBezTo>
                    <a:pt x="110945" y="54895"/>
                    <a:pt x="110945" y="54864"/>
                    <a:pt x="110945" y="54864"/>
                  </a:cubicBezTo>
                  <a:lnTo>
                    <a:pt x="108604" y="38086"/>
                  </a:lnTo>
                  <a:lnTo>
                    <a:pt x="133377" y="52159"/>
                  </a:lnTo>
                  <a:lnTo>
                    <a:pt x="133438" y="52159"/>
                  </a:lnTo>
                  <a:lnTo>
                    <a:pt x="133438" y="52068"/>
                  </a:lnTo>
                  <a:lnTo>
                    <a:pt x="108665" y="38025"/>
                  </a:lnTo>
                  <a:lnTo>
                    <a:pt x="130976" y="23344"/>
                  </a:lnTo>
                  <a:lnTo>
                    <a:pt x="149882" y="43618"/>
                  </a:lnTo>
                  <a:lnTo>
                    <a:pt x="149973" y="43618"/>
                  </a:lnTo>
                  <a:lnTo>
                    <a:pt x="164016" y="28785"/>
                  </a:lnTo>
                  <a:lnTo>
                    <a:pt x="181615" y="50943"/>
                  </a:lnTo>
                  <a:lnTo>
                    <a:pt x="181645" y="50943"/>
                  </a:lnTo>
                  <a:lnTo>
                    <a:pt x="193196" y="43618"/>
                  </a:lnTo>
                  <a:lnTo>
                    <a:pt x="202223" y="36870"/>
                  </a:lnTo>
                  <a:lnTo>
                    <a:pt x="215445" y="52494"/>
                  </a:lnTo>
                  <a:lnTo>
                    <a:pt x="208181" y="61886"/>
                  </a:lnTo>
                  <a:lnTo>
                    <a:pt x="208181" y="61916"/>
                  </a:lnTo>
                  <a:cubicBezTo>
                    <a:pt x="208181" y="61916"/>
                    <a:pt x="208181" y="61947"/>
                    <a:pt x="208211" y="61947"/>
                  </a:cubicBezTo>
                  <a:lnTo>
                    <a:pt x="221524" y="67874"/>
                  </a:lnTo>
                  <a:lnTo>
                    <a:pt x="221555" y="67874"/>
                  </a:lnTo>
                  <a:cubicBezTo>
                    <a:pt x="221555" y="67874"/>
                    <a:pt x="221585" y="67874"/>
                    <a:pt x="221585" y="67843"/>
                  </a:cubicBezTo>
                  <a:cubicBezTo>
                    <a:pt x="221585" y="67813"/>
                    <a:pt x="221585" y="67813"/>
                    <a:pt x="221555" y="67783"/>
                  </a:cubicBezTo>
                  <a:lnTo>
                    <a:pt x="208333" y="61855"/>
                  </a:lnTo>
                  <a:lnTo>
                    <a:pt x="215597" y="52494"/>
                  </a:lnTo>
                  <a:lnTo>
                    <a:pt x="226631" y="51156"/>
                  </a:lnTo>
                  <a:lnTo>
                    <a:pt x="234473" y="64925"/>
                  </a:lnTo>
                  <a:lnTo>
                    <a:pt x="237695" y="87266"/>
                  </a:lnTo>
                  <a:lnTo>
                    <a:pt x="237573" y="87631"/>
                  </a:lnTo>
                  <a:cubicBezTo>
                    <a:pt x="237573" y="87692"/>
                    <a:pt x="237573" y="87692"/>
                    <a:pt x="237634" y="87722"/>
                  </a:cubicBezTo>
                  <a:lnTo>
                    <a:pt x="247999" y="91856"/>
                  </a:lnTo>
                  <a:cubicBezTo>
                    <a:pt x="247999" y="91856"/>
                    <a:pt x="248029" y="91856"/>
                    <a:pt x="248029" y="91825"/>
                  </a:cubicBezTo>
                  <a:lnTo>
                    <a:pt x="262802" y="57053"/>
                  </a:lnTo>
                  <a:lnTo>
                    <a:pt x="267939" y="68330"/>
                  </a:lnTo>
                  <a:lnTo>
                    <a:pt x="267969" y="68390"/>
                  </a:lnTo>
                  <a:lnTo>
                    <a:pt x="268030" y="68390"/>
                  </a:lnTo>
                  <a:cubicBezTo>
                    <a:pt x="268060" y="68390"/>
                    <a:pt x="268060" y="68330"/>
                    <a:pt x="268060" y="68299"/>
                  </a:cubicBezTo>
                  <a:lnTo>
                    <a:pt x="262923" y="56992"/>
                  </a:lnTo>
                  <a:lnTo>
                    <a:pt x="262923" y="56992"/>
                  </a:lnTo>
                  <a:lnTo>
                    <a:pt x="279823" y="58998"/>
                  </a:lnTo>
                  <a:cubicBezTo>
                    <a:pt x="279884" y="58998"/>
                    <a:pt x="279884" y="58998"/>
                    <a:pt x="279884" y="58968"/>
                  </a:cubicBezTo>
                  <a:cubicBezTo>
                    <a:pt x="279884" y="58907"/>
                    <a:pt x="279884" y="58907"/>
                    <a:pt x="279823" y="58907"/>
                  </a:cubicBezTo>
                  <a:lnTo>
                    <a:pt x="262893" y="56901"/>
                  </a:lnTo>
                  <a:lnTo>
                    <a:pt x="266905" y="41825"/>
                  </a:lnTo>
                  <a:cubicBezTo>
                    <a:pt x="266905" y="41794"/>
                    <a:pt x="266905" y="41794"/>
                    <a:pt x="266875" y="41734"/>
                  </a:cubicBezTo>
                  <a:cubicBezTo>
                    <a:pt x="266844" y="41734"/>
                    <a:pt x="266844" y="41734"/>
                    <a:pt x="266814" y="41794"/>
                  </a:cubicBezTo>
                  <a:lnTo>
                    <a:pt x="262771" y="56901"/>
                  </a:lnTo>
                  <a:lnTo>
                    <a:pt x="247969" y="91734"/>
                  </a:lnTo>
                  <a:lnTo>
                    <a:pt x="237847" y="87722"/>
                  </a:lnTo>
                  <a:lnTo>
                    <a:pt x="237877" y="87692"/>
                  </a:lnTo>
                  <a:lnTo>
                    <a:pt x="237847" y="87296"/>
                  </a:lnTo>
                  <a:lnTo>
                    <a:pt x="248060" y="59211"/>
                  </a:lnTo>
                  <a:cubicBezTo>
                    <a:pt x="248060" y="59181"/>
                    <a:pt x="248060" y="59181"/>
                    <a:pt x="248029" y="59150"/>
                  </a:cubicBezTo>
                  <a:cubicBezTo>
                    <a:pt x="247999" y="59150"/>
                    <a:pt x="247999" y="59150"/>
                    <a:pt x="247969" y="59181"/>
                  </a:cubicBezTo>
                  <a:lnTo>
                    <a:pt x="237817" y="87084"/>
                  </a:lnTo>
                  <a:lnTo>
                    <a:pt x="234595" y="64895"/>
                  </a:lnTo>
                  <a:lnTo>
                    <a:pt x="226783" y="51126"/>
                  </a:lnTo>
                  <a:lnTo>
                    <a:pt x="258212" y="38542"/>
                  </a:lnTo>
                  <a:lnTo>
                    <a:pt x="258242" y="38542"/>
                  </a:lnTo>
                  <a:lnTo>
                    <a:pt x="265750" y="27569"/>
                  </a:lnTo>
                  <a:lnTo>
                    <a:pt x="288000" y="39819"/>
                  </a:lnTo>
                  <a:lnTo>
                    <a:pt x="288030" y="39819"/>
                  </a:lnTo>
                  <a:cubicBezTo>
                    <a:pt x="288030" y="39819"/>
                    <a:pt x="288091" y="39819"/>
                    <a:pt x="288091" y="39758"/>
                  </a:cubicBezTo>
                  <a:cubicBezTo>
                    <a:pt x="288091" y="39758"/>
                    <a:pt x="288091" y="39727"/>
                    <a:pt x="288030" y="39727"/>
                  </a:cubicBezTo>
                  <a:lnTo>
                    <a:pt x="265659" y="27508"/>
                  </a:lnTo>
                  <a:lnTo>
                    <a:pt x="281282" y="25745"/>
                  </a:lnTo>
                  <a:cubicBezTo>
                    <a:pt x="281313" y="25745"/>
                    <a:pt x="281313" y="25715"/>
                    <a:pt x="281313" y="25715"/>
                  </a:cubicBezTo>
                  <a:cubicBezTo>
                    <a:pt x="281313" y="25654"/>
                    <a:pt x="281282" y="25654"/>
                    <a:pt x="281282" y="25654"/>
                  </a:cubicBezTo>
                  <a:lnTo>
                    <a:pt x="265659" y="27417"/>
                  </a:lnTo>
                  <a:lnTo>
                    <a:pt x="274778" y="18420"/>
                  </a:lnTo>
                  <a:lnTo>
                    <a:pt x="274778" y="18329"/>
                  </a:lnTo>
                  <a:lnTo>
                    <a:pt x="274747" y="18299"/>
                  </a:lnTo>
                  <a:lnTo>
                    <a:pt x="266297" y="21217"/>
                  </a:lnTo>
                  <a:lnTo>
                    <a:pt x="268729" y="821"/>
                  </a:lnTo>
                  <a:cubicBezTo>
                    <a:pt x="268729" y="791"/>
                    <a:pt x="268729" y="791"/>
                    <a:pt x="268699" y="791"/>
                  </a:cubicBezTo>
                  <a:cubicBezTo>
                    <a:pt x="268668" y="791"/>
                    <a:pt x="268668" y="791"/>
                    <a:pt x="268668" y="821"/>
                  </a:cubicBezTo>
                  <a:lnTo>
                    <a:pt x="266237" y="21247"/>
                  </a:lnTo>
                  <a:lnTo>
                    <a:pt x="263197" y="22311"/>
                  </a:lnTo>
                  <a:lnTo>
                    <a:pt x="259580" y="14803"/>
                  </a:lnTo>
                  <a:cubicBezTo>
                    <a:pt x="259580" y="14773"/>
                    <a:pt x="259549" y="14773"/>
                    <a:pt x="259519" y="14773"/>
                  </a:cubicBezTo>
                  <a:cubicBezTo>
                    <a:pt x="259458" y="14773"/>
                    <a:pt x="259458" y="14803"/>
                    <a:pt x="259458" y="14833"/>
                  </a:cubicBezTo>
                  <a:lnTo>
                    <a:pt x="263045" y="22402"/>
                  </a:lnTo>
                  <a:lnTo>
                    <a:pt x="248333" y="27539"/>
                  </a:lnTo>
                  <a:lnTo>
                    <a:pt x="240035" y="24560"/>
                  </a:lnTo>
                  <a:lnTo>
                    <a:pt x="240005" y="24560"/>
                  </a:lnTo>
                  <a:lnTo>
                    <a:pt x="240005" y="24621"/>
                  </a:lnTo>
                  <a:lnTo>
                    <a:pt x="241555" y="32432"/>
                  </a:lnTo>
                  <a:cubicBezTo>
                    <a:pt x="241555" y="32432"/>
                    <a:pt x="241555" y="32463"/>
                    <a:pt x="241616" y="32463"/>
                  </a:cubicBezTo>
                  <a:lnTo>
                    <a:pt x="241646" y="32463"/>
                  </a:lnTo>
                  <a:lnTo>
                    <a:pt x="248394" y="27600"/>
                  </a:lnTo>
                  <a:lnTo>
                    <a:pt x="263136" y="22493"/>
                  </a:lnTo>
                  <a:lnTo>
                    <a:pt x="265507" y="27448"/>
                  </a:lnTo>
                  <a:lnTo>
                    <a:pt x="258030" y="38451"/>
                  </a:lnTo>
                  <a:lnTo>
                    <a:pt x="226722" y="50943"/>
                  </a:lnTo>
                  <a:lnTo>
                    <a:pt x="236601" y="37843"/>
                  </a:lnTo>
                  <a:lnTo>
                    <a:pt x="236601" y="37752"/>
                  </a:lnTo>
                  <a:lnTo>
                    <a:pt x="236509" y="37752"/>
                  </a:lnTo>
                  <a:lnTo>
                    <a:pt x="226540" y="50943"/>
                  </a:lnTo>
                  <a:lnTo>
                    <a:pt x="224777" y="26688"/>
                  </a:lnTo>
                  <a:lnTo>
                    <a:pt x="233227" y="16809"/>
                  </a:lnTo>
                  <a:lnTo>
                    <a:pt x="233227" y="16748"/>
                  </a:lnTo>
                  <a:lnTo>
                    <a:pt x="233136" y="16748"/>
                  </a:lnTo>
                  <a:lnTo>
                    <a:pt x="224777" y="26505"/>
                  </a:lnTo>
                  <a:lnTo>
                    <a:pt x="225932" y="17113"/>
                  </a:lnTo>
                  <a:cubicBezTo>
                    <a:pt x="225932" y="17113"/>
                    <a:pt x="225932" y="17083"/>
                    <a:pt x="225871" y="17083"/>
                  </a:cubicBezTo>
                  <a:lnTo>
                    <a:pt x="210947" y="6323"/>
                  </a:lnTo>
                  <a:lnTo>
                    <a:pt x="210856" y="6323"/>
                  </a:lnTo>
                  <a:cubicBezTo>
                    <a:pt x="210856" y="6323"/>
                    <a:pt x="210825" y="6353"/>
                    <a:pt x="210856" y="6414"/>
                  </a:cubicBezTo>
                  <a:lnTo>
                    <a:pt x="224625" y="26688"/>
                  </a:lnTo>
                  <a:lnTo>
                    <a:pt x="226388" y="51065"/>
                  </a:lnTo>
                  <a:lnTo>
                    <a:pt x="215354" y="52372"/>
                  </a:lnTo>
                  <a:lnTo>
                    <a:pt x="202132" y="36718"/>
                  </a:lnTo>
                  <a:lnTo>
                    <a:pt x="196053" y="17630"/>
                  </a:lnTo>
                  <a:cubicBezTo>
                    <a:pt x="196053" y="17569"/>
                    <a:pt x="196022" y="17569"/>
                    <a:pt x="195962" y="17569"/>
                  </a:cubicBezTo>
                  <a:cubicBezTo>
                    <a:pt x="195931" y="17569"/>
                    <a:pt x="195931" y="17630"/>
                    <a:pt x="195931" y="17660"/>
                  </a:cubicBezTo>
                  <a:lnTo>
                    <a:pt x="202010" y="36627"/>
                  </a:lnTo>
                  <a:lnTo>
                    <a:pt x="184715" y="22858"/>
                  </a:lnTo>
                  <a:lnTo>
                    <a:pt x="184654" y="22858"/>
                  </a:lnTo>
                  <a:lnTo>
                    <a:pt x="184654" y="22949"/>
                  </a:lnTo>
                  <a:lnTo>
                    <a:pt x="201980" y="36718"/>
                  </a:lnTo>
                  <a:lnTo>
                    <a:pt x="183743" y="40031"/>
                  </a:lnTo>
                  <a:lnTo>
                    <a:pt x="172679" y="30305"/>
                  </a:lnTo>
                  <a:lnTo>
                    <a:pt x="172618" y="30305"/>
                  </a:lnTo>
                  <a:lnTo>
                    <a:pt x="172618" y="30396"/>
                  </a:lnTo>
                  <a:lnTo>
                    <a:pt x="183712" y="40123"/>
                  </a:lnTo>
                  <a:lnTo>
                    <a:pt x="181493" y="50761"/>
                  </a:lnTo>
                  <a:lnTo>
                    <a:pt x="163955" y="28633"/>
                  </a:lnTo>
                  <a:lnTo>
                    <a:pt x="162709" y="8086"/>
                  </a:lnTo>
                  <a:cubicBezTo>
                    <a:pt x="162709" y="8025"/>
                    <a:pt x="162648" y="8025"/>
                    <a:pt x="162648" y="8025"/>
                  </a:cubicBezTo>
                  <a:cubicBezTo>
                    <a:pt x="162618" y="8025"/>
                    <a:pt x="162618" y="8086"/>
                    <a:pt x="162618" y="8086"/>
                  </a:cubicBezTo>
                  <a:lnTo>
                    <a:pt x="163894" y="28572"/>
                  </a:lnTo>
                  <a:lnTo>
                    <a:pt x="130915" y="23131"/>
                  </a:lnTo>
                  <a:lnTo>
                    <a:pt x="130884" y="23131"/>
                  </a:lnTo>
                  <a:lnTo>
                    <a:pt x="108696" y="37721"/>
                  </a:lnTo>
                  <a:lnTo>
                    <a:pt x="134957" y="335"/>
                  </a:lnTo>
                  <a:lnTo>
                    <a:pt x="134957" y="244"/>
                  </a:lnTo>
                  <a:close/>
                  <a:moveTo>
                    <a:pt x="47447" y="89998"/>
                  </a:moveTo>
                  <a:lnTo>
                    <a:pt x="37965" y="94135"/>
                  </a:lnTo>
                  <a:lnTo>
                    <a:pt x="37934" y="94166"/>
                  </a:lnTo>
                  <a:lnTo>
                    <a:pt x="37905" y="94226"/>
                  </a:lnTo>
                  <a:lnTo>
                    <a:pt x="37905" y="94226"/>
                  </a:lnTo>
                  <a:lnTo>
                    <a:pt x="47418" y="90032"/>
                  </a:lnTo>
                  <a:cubicBezTo>
                    <a:pt x="47439" y="90032"/>
                    <a:pt x="47445" y="90017"/>
                    <a:pt x="47447" y="89998"/>
                  </a:cubicBezTo>
                  <a:close/>
                  <a:moveTo>
                    <a:pt x="37905" y="94226"/>
                  </a:moveTo>
                  <a:lnTo>
                    <a:pt x="37904" y="94227"/>
                  </a:lnTo>
                  <a:lnTo>
                    <a:pt x="37904" y="94227"/>
                  </a:lnTo>
                  <a:lnTo>
                    <a:pt x="37904" y="94227"/>
                  </a:lnTo>
                  <a:lnTo>
                    <a:pt x="37905" y="94226"/>
                  </a:lnTo>
                  <a:close/>
                  <a:moveTo>
                    <a:pt x="37965" y="94379"/>
                  </a:moveTo>
                  <a:lnTo>
                    <a:pt x="37952" y="94405"/>
                  </a:lnTo>
                  <a:lnTo>
                    <a:pt x="37952" y="94405"/>
                  </a:lnTo>
                  <a:lnTo>
                    <a:pt x="41916" y="109212"/>
                  </a:lnTo>
                  <a:lnTo>
                    <a:pt x="37965" y="94379"/>
                  </a:lnTo>
                  <a:close/>
                  <a:moveTo>
                    <a:pt x="2322" y="79036"/>
                  </a:moveTo>
                  <a:cubicBezTo>
                    <a:pt x="2311" y="79036"/>
                    <a:pt x="2295" y="79044"/>
                    <a:pt x="2280" y="79059"/>
                  </a:cubicBezTo>
                  <a:cubicBezTo>
                    <a:pt x="2250" y="79059"/>
                    <a:pt x="2250" y="79090"/>
                    <a:pt x="2280" y="79120"/>
                  </a:cubicBezTo>
                  <a:lnTo>
                    <a:pt x="15381" y="94439"/>
                  </a:lnTo>
                  <a:lnTo>
                    <a:pt x="14925" y="117844"/>
                  </a:lnTo>
                  <a:cubicBezTo>
                    <a:pt x="14925" y="117874"/>
                    <a:pt x="14955" y="117874"/>
                    <a:pt x="14955" y="117874"/>
                  </a:cubicBezTo>
                  <a:cubicBezTo>
                    <a:pt x="15016" y="117874"/>
                    <a:pt x="15016" y="117844"/>
                    <a:pt x="15016" y="117844"/>
                  </a:cubicBezTo>
                  <a:lnTo>
                    <a:pt x="15472" y="94531"/>
                  </a:lnTo>
                  <a:lnTo>
                    <a:pt x="27661" y="101248"/>
                  </a:lnTo>
                  <a:lnTo>
                    <a:pt x="30731" y="108604"/>
                  </a:lnTo>
                  <a:lnTo>
                    <a:pt x="30761" y="108665"/>
                  </a:lnTo>
                  <a:lnTo>
                    <a:pt x="41855" y="109272"/>
                  </a:lnTo>
                  <a:lnTo>
                    <a:pt x="41916" y="109272"/>
                  </a:lnTo>
                  <a:lnTo>
                    <a:pt x="41916" y="109212"/>
                  </a:lnTo>
                  <a:lnTo>
                    <a:pt x="41916" y="109212"/>
                  </a:lnTo>
                  <a:lnTo>
                    <a:pt x="41916" y="109212"/>
                  </a:lnTo>
                  <a:lnTo>
                    <a:pt x="30943" y="108604"/>
                  </a:lnTo>
                  <a:lnTo>
                    <a:pt x="37952" y="94405"/>
                  </a:lnTo>
                  <a:lnTo>
                    <a:pt x="37952" y="94405"/>
                  </a:lnTo>
                  <a:lnTo>
                    <a:pt x="37904" y="94227"/>
                  </a:lnTo>
                  <a:lnTo>
                    <a:pt x="37904" y="94227"/>
                  </a:lnTo>
                  <a:lnTo>
                    <a:pt x="30852" y="108543"/>
                  </a:lnTo>
                  <a:lnTo>
                    <a:pt x="27813" y="101248"/>
                  </a:lnTo>
                  <a:lnTo>
                    <a:pt x="27782" y="101218"/>
                  </a:lnTo>
                  <a:lnTo>
                    <a:pt x="15533" y="94470"/>
                  </a:lnTo>
                  <a:lnTo>
                    <a:pt x="29576" y="87114"/>
                  </a:lnTo>
                  <a:cubicBezTo>
                    <a:pt x="29606" y="87114"/>
                    <a:pt x="29606" y="87084"/>
                    <a:pt x="29606" y="87023"/>
                  </a:cubicBezTo>
                  <a:cubicBezTo>
                    <a:pt x="29606" y="86993"/>
                    <a:pt x="29576" y="86993"/>
                    <a:pt x="29515" y="86993"/>
                  </a:cubicBezTo>
                  <a:lnTo>
                    <a:pt x="15411" y="94379"/>
                  </a:lnTo>
                  <a:lnTo>
                    <a:pt x="2341" y="79059"/>
                  </a:lnTo>
                  <a:cubicBezTo>
                    <a:pt x="2341" y="79044"/>
                    <a:pt x="2333" y="79036"/>
                    <a:pt x="2322" y="79036"/>
                  </a:cubicBezTo>
                  <a:close/>
                  <a:moveTo>
                    <a:pt x="261069" y="112403"/>
                  </a:moveTo>
                  <a:lnTo>
                    <a:pt x="256236" y="119060"/>
                  </a:lnTo>
                  <a:lnTo>
                    <a:pt x="250340" y="113011"/>
                  </a:lnTo>
                  <a:lnTo>
                    <a:pt x="261069" y="112403"/>
                  </a:lnTo>
                  <a:close/>
                  <a:moveTo>
                    <a:pt x="262103" y="74925"/>
                  </a:moveTo>
                  <a:cubicBezTo>
                    <a:pt x="262042" y="74925"/>
                    <a:pt x="262042" y="74925"/>
                    <a:pt x="262042" y="74956"/>
                  </a:cubicBezTo>
                  <a:lnTo>
                    <a:pt x="255355" y="107327"/>
                  </a:lnTo>
                  <a:lnTo>
                    <a:pt x="255355" y="107358"/>
                  </a:lnTo>
                  <a:lnTo>
                    <a:pt x="261039" y="112342"/>
                  </a:lnTo>
                  <a:lnTo>
                    <a:pt x="250248" y="112950"/>
                  </a:lnTo>
                  <a:cubicBezTo>
                    <a:pt x="250248" y="112950"/>
                    <a:pt x="250188" y="112950"/>
                    <a:pt x="250188" y="112981"/>
                  </a:cubicBezTo>
                  <a:lnTo>
                    <a:pt x="250188" y="113011"/>
                  </a:lnTo>
                  <a:lnTo>
                    <a:pt x="256206" y="119181"/>
                  </a:lnTo>
                  <a:lnTo>
                    <a:pt x="256236" y="119181"/>
                  </a:lnTo>
                  <a:cubicBezTo>
                    <a:pt x="256236" y="119181"/>
                    <a:pt x="256267" y="119181"/>
                    <a:pt x="256267" y="119151"/>
                  </a:cubicBezTo>
                  <a:lnTo>
                    <a:pt x="261191" y="112342"/>
                  </a:lnTo>
                  <a:lnTo>
                    <a:pt x="261191" y="112312"/>
                  </a:lnTo>
                  <a:lnTo>
                    <a:pt x="261191" y="112251"/>
                  </a:lnTo>
                  <a:lnTo>
                    <a:pt x="255476" y="107236"/>
                  </a:lnTo>
                  <a:lnTo>
                    <a:pt x="285872" y="94105"/>
                  </a:lnTo>
                  <a:cubicBezTo>
                    <a:pt x="285903" y="94105"/>
                    <a:pt x="285903" y="94075"/>
                    <a:pt x="285903" y="94014"/>
                  </a:cubicBezTo>
                  <a:lnTo>
                    <a:pt x="285903" y="94014"/>
                  </a:lnTo>
                  <a:cubicBezTo>
                    <a:pt x="285902" y="94075"/>
                    <a:pt x="285872" y="94075"/>
                    <a:pt x="285842" y="94075"/>
                  </a:cubicBezTo>
                  <a:lnTo>
                    <a:pt x="255446" y="107206"/>
                  </a:lnTo>
                  <a:lnTo>
                    <a:pt x="255446" y="107206"/>
                  </a:lnTo>
                  <a:lnTo>
                    <a:pt x="262133" y="74956"/>
                  </a:lnTo>
                  <a:cubicBezTo>
                    <a:pt x="262133" y="74925"/>
                    <a:pt x="262133" y="74925"/>
                    <a:pt x="262103" y="74925"/>
                  </a:cubicBezTo>
                  <a:close/>
                  <a:moveTo>
                    <a:pt x="278334" y="114136"/>
                  </a:moveTo>
                  <a:lnTo>
                    <a:pt x="265081" y="126628"/>
                  </a:lnTo>
                  <a:lnTo>
                    <a:pt x="265081" y="126689"/>
                  </a:lnTo>
                  <a:lnTo>
                    <a:pt x="265173" y="126689"/>
                  </a:lnTo>
                  <a:lnTo>
                    <a:pt x="278304" y="114288"/>
                  </a:lnTo>
                  <a:lnTo>
                    <a:pt x="276449" y="126172"/>
                  </a:lnTo>
                  <a:cubicBezTo>
                    <a:pt x="276449" y="126172"/>
                    <a:pt x="276449" y="126203"/>
                    <a:pt x="276480" y="126203"/>
                  </a:cubicBezTo>
                  <a:cubicBezTo>
                    <a:pt x="276480" y="126203"/>
                    <a:pt x="276541" y="126203"/>
                    <a:pt x="276541" y="126172"/>
                  </a:cubicBezTo>
                  <a:lnTo>
                    <a:pt x="278425" y="114166"/>
                  </a:lnTo>
                  <a:lnTo>
                    <a:pt x="278395" y="114136"/>
                  </a:ln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8"/>
            <p:cNvSpPr/>
            <p:nvPr/>
          </p:nvSpPr>
          <p:spPr>
            <a:xfrm>
              <a:off x="116525" y="83125"/>
              <a:ext cx="7355800" cy="3179400"/>
            </a:xfrm>
            <a:custGeom>
              <a:rect b="b" l="l" r="r" t="t"/>
              <a:pathLst>
                <a:path extrusionOk="0" h="127176" w="294232">
                  <a:moveTo>
                    <a:pt x="101462" y="10912"/>
                  </a:moveTo>
                  <a:lnTo>
                    <a:pt x="95382" y="20548"/>
                  </a:lnTo>
                  <a:lnTo>
                    <a:pt x="77449" y="19271"/>
                  </a:lnTo>
                  <a:lnTo>
                    <a:pt x="101462" y="10912"/>
                  </a:lnTo>
                  <a:close/>
                  <a:moveTo>
                    <a:pt x="69915" y="7310"/>
                  </a:moveTo>
                  <a:cubicBezTo>
                    <a:pt x="69888" y="7310"/>
                    <a:pt x="69865" y="7326"/>
                    <a:pt x="69850" y="7356"/>
                  </a:cubicBezTo>
                  <a:lnTo>
                    <a:pt x="59880" y="24195"/>
                  </a:lnTo>
                  <a:lnTo>
                    <a:pt x="59880" y="24317"/>
                  </a:lnTo>
                  <a:lnTo>
                    <a:pt x="66598" y="24317"/>
                  </a:lnTo>
                  <a:cubicBezTo>
                    <a:pt x="66658" y="24317"/>
                    <a:pt x="66689" y="24286"/>
                    <a:pt x="66689" y="24256"/>
                  </a:cubicBezTo>
                  <a:cubicBezTo>
                    <a:pt x="66689" y="24195"/>
                    <a:pt x="66658" y="24165"/>
                    <a:pt x="66598" y="24165"/>
                  </a:cubicBezTo>
                  <a:lnTo>
                    <a:pt x="60154" y="24165"/>
                  </a:lnTo>
                  <a:lnTo>
                    <a:pt x="69941" y="7630"/>
                  </a:lnTo>
                  <a:lnTo>
                    <a:pt x="76932" y="19453"/>
                  </a:lnTo>
                  <a:cubicBezTo>
                    <a:pt x="76932" y="19453"/>
                    <a:pt x="76993" y="19453"/>
                    <a:pt x="76993" y="19484"/>
                  </a:cubicBezTo>
                  <a:lnTo>
                    <a:pt x="77023" y="19484"/>
                  </a:lnTo>
                  <a:lnTo>
                    <a:pt x="95443" y="20821"/>
                  </a:lnTo>
                  <a:cubicBezTo>
                    <a:pt x="95474" y="20821"/>
                    <a:pt x="95534" y="20821"/>
                    <a:pt x="95534" y="20791"/>
                  </a:cubicBezTo>
                  <a:lnTo>
                    <a:pt x="101766" y="10791"/>
                  </a:lnTo>
                  <a:cubicBezTo>
                    <a:pt x="101796" y="10760"/>
                    <a:pt x="101766" y="10699"/>
                    <a:pt x="101766" y="10669"/>
                  </a:cubicBezTo>
                  <a:cubicBezTo>
                    <a:pt x="101705" y="10639"/>
                    <a:pt x="101674" y="10639"/>
                    <a:pt x="101644" y="10639"/>
                  </a:cubicBezTo>
                  <a:lnTo>
                    <a:pt x="77023" y="19241"/>
                  </a:lnTo>
                  <a:lnTo>
                    <a:pt x="70002" y="7356"/>
                  </a:lnTo>
                  <a:cubicBezTo>
                    <a:pt x="69972" y="7326"/>
                    <a:pt x="69941" y="7310"/>
                    <a:pt x="69915" y="7310"/>
                  </a:cubicBezTo>
                  <a:close/>
                  <a:moveTo>
                    <a:pt x="40579" y="18329"/>
                  </a:moveTo>
                  <a:lnTo>
                    <a:pt x="50336" y="20943"/>
                  </a:lnTo>
                  <a:lnTo>
                    <a:pt x="44257" y="32007"/>
                  </a:lnTo>
                  <a:lnTo>
                    <a:pt x="40579" y="18329"/>
                  </a:lnTo>
                  <a:close/>
                  <a:moveTo>
                    <a:pt x="219610" y="24438"/>
                  </a:moveTo>
                  <a:lnTo>
                    <a:pt x="232862" y="27204"/>
                  </a:lnTo>
                  <a:lnTo>
                    <a:pt x="210643" y="36900"/>
                  </a:lnTo>
                  <a:lnTo>
                    <a:pt x="210643" y="36900"/>
                  </a:lnTo>
                  <a:lnTo>
                    <a:pt x="219610" y="24438"/>
                  </a:lnTo>
                  <a:close/>
                  <a:moveTo>
                    <a:pt x="19150" y="17204"/>
                  </a:moveTo>
                  <a:lnTo>
                    <a:pt x="24500" y="29606"/>
                  </a:lnTo>
                  <a:lnTo>
                    <a:pt x="8056" y="40761"/>
                  </a:lnTo>
                  <a:lnTo>
                    <a:pt x="9119" y="19788"/>
                  </a:lnTo>
                  <a:lnTo>
                    <a:pt x="19150" y="17204"/>
                  </a:lnTo>
                  <a:close/>
                  <a:moveTo>
                    <a:pt x="267817" y="14924"/>
                  </a:moveTo>
                  <a:lnTo>
                    <a:pt x="282650" y="18846"/>
                  </a:lnTo>
                  <a:lnTo>
                    <a:pt x="289337" y="26110"/>
                  </a:lnTo>
                  <a:lnTo>
                    <a:pt x="274595" y="42098"/>
                  </a:lnTo>
                  <a:lnTo>
                    <a:pt x="266267" y="38846"/>
                  </a:lnTo>
                  <a:lnTo>
                    <a:pt x="267817" y="14924"/>
                  </a:lnTo>
                  <a:close/>
                  <a:moveTo>
                    <a:pt x="170825" y="8693"/>
                  </a:moveTo>
                  <a:lnTo>
                    <a:pt x="180734" y="30730"/>
                  </a:lnTo>
                  <a:lnTo>
                    <a:pt x="176691" y="43800"/>
                  </a:lnTo>
                  <a:lnTo>
                    <a:pt x="158150" y="43800"/>
                  </a:lnTo>
                  <a:lnTo>
                    <a:pt x="158697" y="30669"/>
                  </a:lnTo>
                  <a:lnTo>
                    <a:pt x="170825" y="8693"/>
                  </a:lnTo>
                  <a:close/>
                  <a:moveTo>
                    <a:pt x="80823" y="24803"/>
                  </a:moveTo>
                  <a:lnTo>
                    <a:pt x="100307" y="34925"/>
                  </a:lnTo>
                  <a:lnTo>
                    <a:pt x="89790" y="47569"/>
                  </a:lnTo>
                  <a:lnTo>
                    <a:pt x="67935" y="33466"/>
                  </a:lnTo>
                  <a:lnTo>
                    <a:pt x="80823" y="24803"/>
                  </a:lnTo>
                  <a:close/>
                  <a:moveTo>
                    <a:pt x="114927" y="23070"/>
                  </a:moveTo>
                  <a:lnTo>
                    <a:pt x="141341" y="52372"/>
                  </a:lnTo>
                  <a:lnTo>
                    <a:pt x="119091" y="55107"/>
                  </a:lnTo>
                  <a:lnTo>
                    <a:pt x="102981" y="46110"/>
                  </a:lnTo>
                  <a:lnTo>
                    <a:pt x="114927" y="23070"/>
                  </a:lnTo>
                  <a:close/>
                  <a:moveTo>
                    <a:pt x="244868" y="38299"/>
                  </a:moveTo>
                  <a:lnTo>
                    <a:pt x="266054" y="38937"/>
                  </a:lnTo>
                  <a:lnTo>
                    <a:pt x="261951" y="50913"/>
                  </a:lnTo>
                  <a:lnTo>
                    <a:pt x="248455" y="55655"/>
                  </a:lnTo>
                  <a:lnTo>
                    <a:pt x="244868" y="38299"/>
                  </a:lnTo>
                  <a:close/>
                  <a:moveTo>
                    <a:pt x="275811" y="68755"/>
                  </a:moveTo>
                  <a:lnTo>
                    <a:pt x="270462" y="75229"/>
                  </a:lnTo>
                  <a:cubicBezTo>
                    <a:pt x="270401" y="75229"/>
                    <a:pt x="270401" y="75260"/>
                    <a:pt x="270401" y="75290"/>
                  </a:cubicBezTo>
                  <a:lnTo>
                    <a:pt x="270340" y="75351"/>
                  </a:lnTo>
                  <a:lnTo>
                    <a:pt x="268668" y="69302"/>
                  </a:lnTo>
                  <a:lnTo>
                    <a:pt x="275811" y="68755"/>
                  </a:lnTo>
                  <a:close/>
                  <a:moveTo>
                    <a:pt x="40579" y="55867"/>
                  </a:moveTo>
                  <a:lnTo>
                    <a:pt x="53224" y="60305"/>
                  </a:lnTo>
                  <a:lnTo>
                    <a:pt x="51096" y="80032"/>
                  </a:lnTo>
                  <a:lnTo>
                    <a:pt x="34500" y="73041"/>
                  </a:lnTo>
                  <a:lnTo>
                    <a:pt x="40579" y="55867"/>
                  </a:lnTo>
                  <a:close/>
                  <a:moveTo>
                    <a:pt x="40579" y="55655"/>
                  </a:moveTo>
                  <a:cubicBezTo>
                    <a:pt x="40549" y="55655"/>
                    <a:pt x="40457" y="55655"/>
                    <a:pt x="40457" y="55746"/>
                  </a:cubicBezTo>
                  <a:lnTo>
                    <a:pt x="34317" y="73102"/>
                  </a:lnTo>
                  <a:cubicBezTo>
                    <a:pt x="34317" y="73132"/>
                    <a:pt x="34317" y="73223"/>
                    <a:pt x="34348" y="73223"/>
                  </a:cubicBezTo>
                  <a:lnTo>
                    <a:pt x="51187" y="80275"/>
                  </a:lnTo>
                  <a:lnTo>
                    <a:pt x="51248" y="80275"/>
                  </a:lnTo>
                  <a:cubicBezTo>
                    <a:pt x="51278" y="80275"/>
                    <a:pt x="51278" y="80245"/>
                    <a:pt x="51278" y="80214"/>
                  </a:cubicBezTo>
                  <a:lnTo>
                    <a:pt x="53406" y="60305"/>
                  </a:lnTo>
                  <a:cubicBezTo>
                    <a:pt x="53436" y="60214"/>
                    <a:pt x="53376" y="60183"/>
                    <a:pt x="53345" y="60153"/>
                  </a:cubicBezTo>
                  <a:lnTo>
                    <a:pt x="40579" y="55655"/>
                  </a:lnTo>
                  <a:close/>
                  <a:moveTo>
                    <a:pt x="18785" y="69181"/>
                  </a:moveTo>
                  <a:lnTo>
                    <a:pt x="26992" y="87266"/>
                  </a:lnTo>
                  <a:lnTo>
                    <a:pt x="26992" y="87266"/>
                  </a:lnTo>
                  <a:lnTo>
                    <a:pt x="10487" y="79515"/>
                  </a:lnTo>
                  <a:lnTo>
                    <a:pt x="18785" y="69181"/>
                  </a:lnTo>
                  <a:close/>
                  <a:moveTo>
                    <a:pt x="255902" y="59697"/>
                  </a:moveTo>
                  <a:lnTo>
                    <a:pt x="255933" y="91734"/>
                  </a:lnTo>
                  <a:lnTo>
                    <a:pt x="242680" y="65138"/>
                  </a:lnTo>
                  <a:lnTo>
                    <a:pt x="255902" y="59697"/>
                  </a:lnTo>
                  <a:close/>
                  <a:moveTo>
                    <a:pt x="255980" y="59488"/>
                  </a:moveTo>
                  <a:cubicBezTo>
                    <a:pt x="255970" y="59488"/>
                    <a:pt x="255963" y="59495"/>
                    <a:pt x="255963" y="59515"/>
                  </a:cubicBezTo>
                  <a:lnTo>
                    <a:pt x="242528" y="65016"/>
                  </a:lnTo>
                  <a:cubicBezTo>
                    <a:pt x="242498" y="65016"/>
                    <a:pt x="242498" y="65047"/>
                    <a:pt x="242498" y="65047"/>
                  </a:cubicBezTo>
                  <a:lnTo>
                    <a:pt x="242498" y="65138"/>
                  </a:lnTo>
                  <a:lnTo>
                    <a:pt x="255963" y="92190"/>
                  </a:lnTo>
                  <a:cubicBezTo>
                    <a:pt x="255963" y="92220"/>
                    <a:pt x="256024" y="92220"/>
                    <a:pt x="256054" y="92220"/>
                  </a:cubicBezTo>
                  <a:lnTo>
                    <a:pt x="256084" y="92220"/>
                  </a:lnTo>
                  <a:cubicBezTo>
                    <a:pt x="256115" y="92220"/>
                    <a:pt x="256176" y="92190"/>
                    <a:pt x="256176" y="92129"/>
                  </a:cubicBezTo>
                  <a:lnTo>
                    <a:pt x="256115" y="59545"/>
                  </a:lnTo>
                  <a:cubicBezTo>
                    <a:pt x="256084" y="59545"/>
                    <a:pt x="256084" y="59515"/>
                    <a:pt x="256054" y="59515"/>
                  </a:cubicBezTo>
                  <a:cubicBezTo>
                    <a:pt x="256034" y="59515"/>
                    <a:pt x="256000" y="59488"/>
                    <a:pt x="255980" y="59488"/>
                  </a:cubicBezTo>
                  <a:close/>
                  <a:moveTo>
                    <a:pt x="245780" y="87935"/>
                  </a:moveTo>
                  <a:cubicBezTo>
                    <a:pt x="245750" y="87935"/>
                    <a:pt x="245750" y="87995"/>
                    <a:pt x="245750" y="88026"/>
                  </a:cubicBezTo>
                  <a:lnTo>
                    <a:pt x="249215" y="96962"/>
                  </a:lnTo>
                  <a:cubicBezTo>
                    <a:pt x="249215" y="96993"/>
                    <a:pt x="249245" y="97053"/>
                    <a:pt x="249276" y="97053"/>
                  </a:cubicBezTo>
                  <a:lnTo>
                    <a:pt x="249337" y="97053"/>
                  </a:lnTo>
                  <a:cubicBezTo>
                    <a:pt x="249367" y="97053"/>
                    <a:pt x="249367" y="96962"/>
                    <a:pt x="249367" y="96932"/>
                  </a:cubicBezTo>
                  <a:lnTo>
                    <a:pt x="245902" y="87995"/>
                  </a:lnTo>
                  <a:cubicBezTo>
                    <a:pt x="245902" y="87935"/>
                    <a:pt x="245872" y="87935"/>
                    <a:pt x="245780" y="87935"/>
                  </a:cubicBezTo>
                  <a:close/>
                  <a:moveTo>
                    <a:pt x="37836" y="87312"/>
                  </a:moveTo>
                  <a:cubicBezTo>
                    <a:pt x="37813" y="87312"/>
                    <a:pt x="37798" y="87327"/>
                    <a:pt x="37783" y="87357"/>
                  </a:cubicBezTo>
                  <a:cubicBezTo>
                    <a:pt x="37722" y="87418"/>
                    <a:pt x="37722" y="87448"/>
                    <a:pt x="37783" y="87509"/>
                  </a:cubicBezTo>
                  <a:lnTo>
                    <a:pt x="46050" y="94561"/>
                  </a:lnTo>
                  <a:lnTo>
                    <a:pt x="35868" y="101552"/>
                  </a:lnTo>
                  <a:cubicBezTo>
                    <a:pt x="35837" y="101552"/>
                    <a:pt x="35807" y="101643"/>
                    <a:pt x="35837" y="101673"/>
                  </a:cubicBezTo>
                  <a:cubicBezTo>
                    <a:pt x="35837" y="101704"/>
                    <a:pt x="35868" y="101704"/>
                    <a:pt x="35898" y="101704"/>
                  </a:cubicBezTo>
                  <a:lnTo>
                    <a:pt x="35959" y="101704"/>
                  </a:lnTo>
                  <a:lnTo>
                    <a:pt x="46233" y="94682"/>
                  </a:lnTo>
                  <a:cubicBezTo>
                    <a:pt x="46293" y="94652"/>
                    <a:pt x="46293" y="94652"/>
                    <a:pt x="46293" y="94622"/>
                  </a:cubicBezTo>
                  <a:cubicBezTo>
                    <a:pt x="46293" y="94561"/>
                    <a:pt x="46293" y="94561"/>
                    <a:pt x="46233" y="94530"/>
                  </a:cubicBezTo>
                  <a:lnTo>
                    <a:pt x="37935" y="87357"/>
                  </a:lnTo>
                  <a:cubicBezTo>
                    <a:pt x="37889" y="87327"/>
                    <a:pt x="37859" y="87312"/>
                    <a:pt x="37836" y="87312"/>
                  </a:cubicBezTo>
                  <a:close/>
                  <a:moveTo>
                    <a:pt x="10426" y="79667"/>
                  </a:moveTo>
                  <a:lnTo>
                    <a:pt x="27083" y="87540"/>
                  </a:lnTo>
                  <a:lnTo>
                    <a:pt x="29910" y="102980"/>
                  </a:lnTo>
                  <a:lnTo>
                    <a:pt x="9150" y="108391"/>
                  </a:lnTo>
                  <a:lnTo>
                    <a:pt x="10426" y="79667"/>
                  </a:lnTo>
                  <a:close/>
                  <a:moveTo>
                    <a:pt x="270553" y="75503"/>
                  </a:moveTo>
                  <a:lnTo>
                    <a:pt x="294018" y="94409"/>
                  </a:lnTo>
                  <a:lnTo>
                    <a:pt x="269459" y="112555"/>
                  </a:lnTo>
                  <a:lnTo>
                    <a:pt x="270553" y="75503"/>
                  </a:lnTo>
                  <a:close/>
                  <a:moveTo>
                    <a:pt x="143164" y="0"/>
                  </a:moveTo>
                  <a:lnTo>
                    <a:pt x="123042" y="456"/>
                  </a:lnTo>
                  <a:cubicBezTo>
                    <a:pt x="122982" y="456"/>
                    <a:pt x="122951" y="487"/>
                    <a:pt x="122951" y="517"/>
                  </a:cubicBezTo>
                  <a:lnTo>
                    <a:pt x="114866" y="22827"/>
                  </a:lnTo>
                  <a:lnTo>
                    <a:pt x="100458" y="34803"/>
                  </a:lnTo>
                  <a:lnTo>
                    <a:pt x="80853" y="24621"/>
                  </a:lnTo>
                  <a:lnTo>
                    <a:pt x="80732" y="24621"/>
                  </a:lnTo>
                  <a:lnTo>
                    <a:pt x="67692" y="33405"/>
                  </a:lnTo>
                  <a:lnTo>
                    <a:pt x="67692" y="33435"/>
                  </a:lnTo>
                  <a:lnTo>
                    <a:pt x="64652" y="51764"/>
                  </a:lnTo>
                  <a:lnTo>
                    <a:pt x="44348" y="32220"/>
                  </a:lnTo>
                  <a:lnTo>
                    <a:pt x="50579" y="20912"/>
                  </a:lnTo>
                  <a:lnTo>
                    <a:pt x="50579" y="20821"/>
                  </a:lnTo>
                  <a:cubicBezTo>
                    <a:pt x="50579" y="20791"/>
                    <a:pt x="50549" y="20791"/>
                    <a:pt x="50488" y="20791"/>
                  </a:cubicBezTo>
                  <a:lnTo>
                    <a:pt x="40427" y="18086"/>
                  </a:lnTo>
                  <a:lnTo>
                    <a:pt x="40397" y="18086"/>
                  </a:lnTo>
                  <a:lnTo>
                    <a:pt x="24621" y="29514"/>
                  </a:lnTo>
                  <a:lnTo>
                    <a:pt x="19272" y="17113"/>
                  </a:lnTo>
                  <a:cubicBezTo>
                    <a:pt x="19272" y="17068"/>
                    <a:pt x="19223" y="17040"/>
                    <a:pt x="19185" y="17040"/>
                  </a:cubicBezTo>
                  <a:cubicBezTo>
                    <a:pt x="19171" y="17040"/>
                    <a:pt x="19158" y="17044"/>
                    <a:pt x="19150" y="17052"/>
                  </a:cubicBezTo>
                  <a:lnTo>
                    <a:pt x="8967" y="19697"/>
                  </a:lnTo>
                  <a:cubicBezTo>
                    <a:pt x="8937" y="19697"/>
                    <a:pt x="8907" y="19727"/>
                    <a:pt x="8907" y="19757"/>
                  </a:cubicBezTo>
                  <a:lnTo>
                    <a:pt x="7873" y="40973"/>
                  </a:lnTo>
                  <a:cubicBezTo>
                    <a:pt x="7873" y="41004"/>
                    <a:pt x="7873" y="41034"/>
                    <a:pt x="7904" y="41034"/>
                  </a:cubicBezTo>
                  <a:lnTo>
                    <a:pt x="7964" y="41034"/>
                  </a:lnTo>
                  <a:lnTo>
                    <a:pt x="24621" y="29758"/>
                  </a:lnTo>
                  <a:lnTo>
                    <a:pt x="40305" y="18359"/>
                  </a:lnTo>
                  <a:lnTo>
                    <a:pt x="44074" y="32250"/>
                  </a:lnTo>
                  <a:lnTo>
                    <a:pt x="29333" y="53770"/>
                  </a:lnTo>
                  <a:lnTo>
                    <a:pt x="8329" y="51855"/>
                  </a:lnTo>
                  <a:cubicBezTo>
                    <a:pt x="8238" y="51855"/>
                    <a:pt x="8208" y="51916"/>
                    <a:pt x="8208" y="51946"/>
                  </a:cubicBezTo>
                  <a:cubicBezTo>
                    <a:pt x="8208" y="51977"/>
                    <a:pt x="8238" y="52068"/>
                    <a:pt x="8299" y="52068"/>
                  </a:cubicBezTo>
                  <a:lnTo>
                    <a:pt x="29181" y="53922"/>
                  </a:lnTo>
                  <a:lnTo>
                    <a:pt x="18694" y="68937"/>
                  </a:lnTo>
                  <a:lnTo>
                    <a:pt x="10214" y="79485"/>
                  </a:lnTo>
                  <a:lnTo>
                    <a:pt x="10214" y="79515"/>
                  </a:lnTo>
                  <a:lnTo>
                    <a:pt x="10214" y="79576"/>
                  </a:lnTo>
                  <a:lnTo>
                    <a:pt x="8937" y="108482"/>
                  </a:lnTo>
                  <a:lnTo>
                    <a:pt x="61" y="111522"/>
                  </a:lnTo>
                  <a:cubicBezTo>
                    <a:pt x="31" y="111522"/>
                    <a:pt x="1" y="111552"/>
                    <a:pt x="1" y="111582"/>
                  </a:cubicBezTo>
                  <a:cubicBezTo>
                    <a:pt x="1" y="111643"/>
                    <a:pt x="1" y="111674"/>
                    <a:pt x="31" y="111674"/>
                  </a:cubicBezTo>
                  <a:lnTo>
                    <a:pt x="17174" y="121643"/>
                  </a:lnTo>
                  <a:lnTo>
                    <a:pt x="17265" y="121643"/>
                  </a:lnTo>
                  <a:lnTo>
                    <a:pt x="23223" y="119029"/>
                  </a:lnTo>
                  <a:cubicBezTo>
                    <a:pt x="23253" y="118999"/>
                    <a:pt x="23284" y="118969"/>
                    <a:pt x="23253" y="118938"/>
                  </a:cubicBezTo>
                  <a:cubicBezTo>
                    <a:pt x="23231" y="118894"/>
                    <a:pt x="23209" y="118865"/>
                    <a:pt x="23175" y="118865"/>
                  </a:cubicBezTo>
                  <a:cubicBezTo>
                    <a:pt x="23162" y="118865"/>
                    <a:pt x="23148" y="118869"/>
                    <a:pt x="23132" y="118877"/>
                  </a:cubicBezTo>
                  <a:lnTo>
                    <a:pt x="17205" y="121461"/>
                  </a:lnTo>
                  <a:lnTo>
                    <a:pt x="305" y="111613"/>
                  </a:lnTo>
                  <a:lnTo>
                    <a:pt x="8998" y="108664"/>
                  </a:lnTo>
                  <a:lnTo>
                    <a:pt x="29971" y="103193"/>
                  </a:lnTo>
                  <a:cubicBezTo>
                    <a:pt x="30001" y="103193"/>
                    <a:pt x="30062" y="103102"/>
                    <a:pt x="30062" y="103072"/>
                  </a:cubicBezTo>
                  <a:lnTo>
                    <a:pt x="27205" y="87509"/>
                  </a:lnTo>
                  <a:lnTo>
                    <a:pt x="18846" y="69059"/>
                  </a:lnTo>
                  <a:lnTo>
                    <a:pt x="29393" y="53983"/>
                  </a:lnTo>
                  <a:lnTo>
                    <a:pt x="44166" y="32493"/>
                  </a:lnTo>
                  <a:lnTo>
                    <a:pt x="64561" y="52098"/>
                  </a:lnTo>
                  <a:cubicBezTo>
                    <a:pt x="64592" y="52129"/>
                    <a:pt x="64622" y="52129"/>
                    <a:pt x="64683" y="52129"/>
                  </a:cubicBezTo>
                  <a:cubicBezTo>
                    <a:pt x="64713" y="52129"/>
                    <a:pt x="64744" y="52098"/>
                    <a:pt x="64744" y="52037"/>
                  </a:cubicBezTo>
                  <a:lnTo>
                    <a:pt x="67783" y="33709"/>
                  </a:lnTo>
                  <a:lnTo>
                    <a:pt x="89698" y="47843"/>
                  </a:lnTo>
                  <a:lnTo>
                    <a:pt x="89759" y="47843"/>
                  </a:lnTo>
                  <a:cubicBezTo>
                    <a:pt x="89790" y="47843"/>
                    <a:pt x="89790" y="47843"/>
                    <a:pt x="89820" y="47782"/>
                  </a:cubicBezTo>
                  <a:lnTo>
                    <a:pt x="100458" y="35016"/>
                  </a:lnTo>
                  <a:lnTo>
                    <a:pt x="114562" y="23283"/>
                  </a:lnTo>
                  <a:lnTo>
                    <a:pt x="102708" y="46171"/>
                  </a:lnTo>
                  <a:cubicBezTo>
                    <a:pt x="102647" y="46202"/>
                    <a:pt x="102708" y="46262"/>
                    <a:pt x="102738" y="46262"/>
                  </a:cubicBezTo>
                  <a:lnTo>
                    <a:pt x="118969" y="55290"/>
                  </a:lnTo>
                  <a:lnTo>
                    <a:pt x="119000" y="55290"/>
                  </a:lnTo>
                  <a:lnTo>
                    <a:pt x="141462" y="52493"/>
                  </a:lnTo>
                  <a:cubicBezTo>
                    <a:pt x="141493" y="52493"/>
                    <a:pt x="141523" y="52463"/>
                    <a:pt x="141523" y="52433"/>
                  </a:cubicBezTo>
                  <a:lnTo>
                    <a:pt x="141523" y="52311"/>
                  </a:lnTo>
                  <a:lnTo>
                    <a:pt x="114988" y="22827"/>
                  </a:lnTo>
                  <a:lnTo>
                    <a:pt x="123042" y="608"/>
                  </a:lnTo>
                  <a:lnTo>
                    <a:pt x="142952" y="122"/>
                  </a:lnTo>
                  <a:lnTo>
                    <a:pt x="139000" y="23526"/>
                  </a:lnTo>
                  <a:cubicBezTo>
                    <a:pt x="139000" y="23557"/>
                    <a:pt x="139000" y="23587"/>
                    <a:pt x="139061" y="23648"/>
                  </a:cubicBezTo>
                  <a:lnTo>
                    <a:pt x="158514" y="30700"/>
                  </a:lnTo>
                  <a:lnTo>
                    <a:pt x="157937" y="43891"/>
                  </a:lnTo>
                  <a:cubicBezTo>
                    <a:pt x="157937" y="43922"/>
                    <a:pt x="157937" y="43922"/>
                    <a:pt x="157998" y="43952"/>
                  </a:cubicBezTo>
                  <a:cubicBezTo>
                    <a:pt x="157998" y="43952"/>
                    <a:pt x="158028" y="44013"/>
                    <a:pt x="158058" y="44013"/>
                  </a:cubicBezTo>
                  <a:lnTo>
                    <a:pt x="176782" y="44013"/>
                  </a:lnTo>
                  <a:cubicBezTo>
                    <a:pt x="176843" y="44013"/>
                    <a:pt x="176873" y="43952"/>
                    <a:pt x="176873" y="43922"/>
                  </a:cubicBezTo>
                  <a:lnTo>
                    <a:pt x="180946" y="30882"/>
                  </a:lnTo>
                  <a:lnTo>
                    <a:pt x="201220" y="43952"/>
                  </a:lnTo>
                  <a:lnTo>
                    <a:pt x="204290" y="53588"/>
                  </a:lnTo>
                  <a:cubicBezTo>
                    <a:pt x="204290" y="53618"/>
                    <a:pt x="204351" y="53618"/>
                    <a:pt x="204381" y="53648"/>
                  </a:cubicBezTo>
                  <a:cubicBezTo>
                    <a:pt x="204412" y="53648"/>
                    <a:pt x="204442" y="53648"/>
                    <a:pt x="204442" y="53618"/>
                  </a:cubicBezTo>
                  <a:lnTo>
                    <a:pt x="233136" y="27326"/>
                  </a:lnTo>
                  <a:lnTo>
                    <a:pt x="244656" y="38268"/>
                  </a:lnTo>
                  <a:lnTo>
                    <a:pt x="248273" y="55776"/>
                  </a:lnTo>
                  <a:cubicBezTo>
                    <a:pt x="248273" y="55807"/>
                    <a:pt x="248303" y="55807"/>
                    <a:pt x="248303" y="55867"/>
                  </a:cubicBezTo>
                  <a:lnTo>
                    <a:pt x="248364" y="55867"/>
                  </a:lnTo>
                  <a:lnTo>
                    <a:pt x="262012" y="51065"/>
                  </a:lnTo>
                  <a:cubicBezTo>
                    <a:pt x="262042" y="51065"/>
                    <a:pt x="262042" y="51034"/>
                    <a:pt x="262103" y="51004"/>
                  </a:cubicBezTo>
                  <a:lnTo>
                    <a:pt x="266237" y="38998"/>
                  </a:lnTo>
                  <a:lnTo>
                    <a:pt x="274565" y="42281"/>
                  </a:lnTo>
                  <a:lnTo>
                    <a:pt x="287666" y="59272"/>
                  </a:lnTo>
                  <a:lnTo>
                    <a:pt x="268486" y="69150"/>
                  </a:lnTo>
                  <a:lnTo>
                    <a:pt x="268425" y="69181"/>
                  </a:lnTo>
                  <a:lnTo>
                    <a:pt x="268425" y="69211"/>
                  </a:lnTo>
                  <a:lnTo>
                    <a:pt x="268425" y="69272"/>
                  </a:lnTo>
                  <a:lnTo>
                    <a:pt x="270218" y="75564"/>
                  </a:lnTo>
                  <a:cubicBezTo>
                    <a:pt x="270218" y="75594"/>
                    <a:pt x="270249" y="75655"/>
                    <a:pt x="270310" y="75655"/>
                  </a:cubicBezTo>
                  <a:lnTo>
                    <a:pt x="270340" y="75655"/>
                  </a:lnTo>
                  <a:cubicBezTo>
                    <a:pt x="270370" y="75655"/>
                    <a:pt x="270370" y="75655"/>
                    <a:pt x="270401" y="75594"/>
                  </a:cubicBezTo>
                  <a:lnTo>
                    <a:pt x="270401" y="75594"/>
                  </a:lnTo>
                  <a:lnTo>
                    <a:pt x="269307" y="112737"/>
                  </a:lnTo>
                  <a:lnTo>
                    <a:pt x="273258" y="127084"/>
                  </a:lnTo>
                  <a:cubicBezTo>
                    <a:pt x="273258" y="127145"/>
                    <a:pt x="273288" y="127175"/>
                    <a:pt x="273349" y="127175"/>
                  </a:cubicBezTo>
                  <a:lnTo>
                    <a:pt x="284687" y="126659"/>
                  </a:lnTo>
                  <a:cubicBezTo>
                    <a:pt x="284748" y="126659"/>
                    <a:pt x="284778" y="126628"/>
                    <a:pt x="284778" y="126567"/>
                  </a:cubicBezTo>
                  <a:cubicBezTo>
                    <a:pt x="284778" y="126507"/>
                    <a:pt x="284748" y="126476"/>
                    <a:pt x="284687" y="126476"/>
                  </a:cubicBezTo>
                  <a:lnTo>
                    <a:pt x="273410" y="126963"/>
                  </a:lnTo>
                  <a:lnTo>
                    <a:pt x="269459" y="112768"/>
                  </a:lnTo>
                  <a:lnTo>
                    <a:pt x="294201" y="94500"/>
                  </a:lnTo>
                  <a:cubicBezTo>
                    <a:pt x="294231" y="94470"/>
                    <a:pt x="294231" y="94470"/>
                    <a:pt x="294231" y="94409"/>
                  </a:cubicBezTo>
                  <a:cubicBezTo>
                    <a:pt x="294231" y="94379"/>
                    <a:pt x="294231" y="94348"/>
                    <a:pt x="294201" y="94348"/>
                  </a:cubicBezTo>
                  <a:lnTo>
                    <a:pt x="270614" y="75320"/>
                  </a:lnTo>
                  <a:lnTo>
                    <a:pt x="276085" y="68725"/>
                  </a:lnTo>
                  <a:cubicBezTo>
                    <a:pt x="276115" y="68694"/>
                    <a:pt x="276115" y="68664"/>
                    <a:pt x="276085" y="68603"/>
                  </a:cubicBezTo>
                  <a:cubicBezTo>
                    <a:pt x="276085" y="68573"/>
                    <a:pt x="276024" y="68573"/>
                    <a:pt x="275994" y="68573"/>
                  </a:cubicBezTo>
                  <a:lnTo>
                    <a:pt x="268972" y="69120"/>
                  </a:lnTo>
                  <a:lnTo>
                    <a:pt x="287848" y="59393"/>
                  </a:lnTo>
                  <a:cubicBezTo>
                    <a:pt x="287878" y="59393"/>
                    <a:pt x="287878" y="59363"/>
                    <a:pt x="287878" y="59302"/>
                  </a:cubicBezTo>
                  <a:lnTo>
                    <a:pt x="287878" y="59241"/>
                  </a:lnTo>
                  <a:lnTo>
                    <a:pt x="274747" y="42220"/>
                  </a:lnTo>
                  <a:lnTo>
                    <a:pt x="289520" y="26140"/>
                  </a:lnTo>
                  <a:cubicBezTo>
                    <a:pt x="289550" y="26110"/>
                    <a:pt x="289550" y="26080"/>
                    <a:pt x="289520" y="26019"/>
                  </a:cubicBezTo>
                  <a:lnTo>
                    <a:pt x="282802" y="18694"/>
                  </a:lnTo>
                  <a:lnTo>
                    <a:pt x="282772" y="18663"/>
                  </a:lnTo>
                  <a:lnTo>
                    <a:pt x="267787" y="14742"/>
                  </a:lnTo>
                  <a:lnTo>
                    <a:pt x="267726" y="14742"/>
                  </a:lnTo>
                  <a:cubicBezTo>
                    <a:pt x="267665" y="14742"/>
                    <a:pt x="267665" y="14773"/>
                    <a:pt x="267665" y="14803"/>
                  </a:cubicBezTo>
                  <a:lnTo>
                    <a:pt x="266115" y="38785"/>
                  </a:lnTo>
                  <a:lnTo>
                    <a:pt x="244808" y="38116"/>
                  </a:lnTo>
                  <a:lnTo>
                    <a:pt x="233227" y="27144"/>
                  </a:lnTo>
                  <a:lnTo>
                    <a:pt x="233166" y="27144"/>
                  </a:lnTo>
                  <a:lnTo>
                    <a:pt x="219914" y="24317"/>
                  </a:lnTo>
                  <a:lnTo>
                    <a:pt x="241343" y="17295"/>
                  </a:lnTo>
                  <a:lnTo>
                    <a:pt x="245142" y="21915"/>
                  </a:lnTo>
                  <a:cubicBezTo>
                    <a:pt x="245157" y="21946"/>
                    <a:pt x="245180" y="21961"/>
                    <a:pt x="245207" y="21961"/>
                  </a:cubicBezTo>
                  <a:cubicBezTo>
                    <a:pt x="245233" y="21961"/>
                    <a:pt x="245264" y="21946"/>
                    <a:pt x="245294" y="21915"/>
                  </a:cubicBezTo>
                  <a:cubicBezTo>
                    <a:pt x="245324" y="21885"/>
                    <a:pt x="245324" y="21855"/>
                    <a:pt x="245294" y="21763"/>
                  </a:cubicBezTo>
                  <a:lnTo>
                    <a:pt x="241495" y="17113"/>
                  </a:lnTo>
                  <a:cubicBezTo>
                    <a:pt x="241464" y="17052"/>
                    <a:pt x="241403" y="17052"/>
                    <a:pt x="241373" y="17052"/>
                  </a:cubicBezTo>
                  <a:lnTo>
                    <a:pt x="219549" y="24256"/>
                  </a:lnTo>
                  <a:cubicBezTo>
                    <a:pt x="219549" y="24256"/>
                    <a:pt x="219488" y="24256"/>
                    <a:pt x="219488" y="24286"/>
                  </a:cubicBezTo>
                  <a:lnTo>
                    <a:pt x="210278" y="37083"/>
                  </a:lnTo>
                  <a:cubicBezTo>
                    <a:pt x="210217" y="37113"/>
                    <a:pt x="210217" y="37174"/>
                    <a:pt x="210278" y="37204"/>
                  </a:cubicBezTo>
                  <a:cubicBezTo>
                    <a:pt x="210278" y="37235"/>
                    <a:pt x="210309" y="37235"/>
                    <a:pt x="210339" y="37235"/>
                  </a:cubicBezTo>
                  <a:lnTo>
                    <a:pt x="210369" y="37235"/>
                  </a:lnTo>
                  <a:lnTo>
                    <a:pt x="232680" y="27508"/>
                  </a:lnTo>
                  <a:lnTo>
                    <a:pt x="204442" y="53375"/>
                  </a:lnTo>
                  <a:lnTo>
                    <a:pt x="201372" y="43891"/>
                  </a:lnTo>
                  <a:cubicBezTo>
                    <a:pt x="201372" y="43831"/>
                    <a:pt x="201342" y="43831"/>
                    <a:pt x="201342" y="43831"/>
                  </a:cubicBezTo>
                  <a:lnTo>
                    <a:pt x="181037" y="30761"/>
                  </a:lnTo>
                  <a:lnTo>
                    <a:pt x="192953" y="23557"/>
                  </a:lnTo>
                  <a:lnTo>
                    <a:pt x="204199" y="18207"/>
                  </a:lnTo>
                  <a:cubicBezTo>
                    <a:pt x="204229" y="18177"/>
                    <a:pt x="204260" y="18116"/>
                    <a:pt x="204229" y="18086"/>
                  </a:cubicBezTo>
                  <a:cubicBezTo>
                    <a:pt x="204208" y="18064"/>
                    <a:pt x="204171" y="18043"/>
                    <a:pt x="204141" y="18043"/>
                  </a:cubicBezTo>
                  <a:cubicBezTo>
                    <a:pt x="204128" y="18043"/>
                    <a:pt x="204117" y="18046"/>
                    <a:pt x="204108" y="18055"/>
                  </a:cubicBezTo>
                  <a:lnTo>
                    <a:pt x="192861" y="23405"/>
                  </a:lnTo>
                  <a:lnTo>
                    <a:pt x="180946" y="30609"/>
                  </a:lnTo>
                  <a:lnTo>
                    <a:pt x="170946" y="8481"/>
                  </a:lnTo>
                  <a:cubicBezTo>
                    <a:pt x="170946" y="8420"/>
                    <a:pt x="170916" y="8420"/>
                    <a:pt x="170855" y="8420"/>
                  </a:cubicBezTo>
                  <a:cubicBezTo>
                    <a:pt x="170825" y="8420"/>
                    <a:pt x="170794" y="8420"/>
                    <a:pt x="170794" y="8481"/>
                  </a:cubicBezTo>
                  <a:lnTo>
                    <a:pt x="158636" y="30548"/>
                  </a:lnTo>
                  <a:lnTo>
                    <a:pt x="139243" y="23496"/>
                  </a:lnTo>
                  <a:lnTo>
                    <a:pt x="143286" y="122"/>
                  </a:lnTo>
                  <a:cubicBezTo>
                    <a:pt x="143286" y="61"/>
                    <a:pt x="143286" y="61"/>
                    <a:pt x="143256" y="31"/>
                  </a:cubicBezTo>
                  <a:cubicBezTo>
                    <a:pt x="143256" y="0"/>
                    <a:pt x="143195" y="0"/>
                    <a:pt x="143164"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8"/>
            <p:cNvSpPr/>
            <p:nvPr/>
          </p:nvSpPr>
          <p:spPr>
            <a:xfrm>
              <a:off x="326250" y="3390150"/>
              <a:ext cx="360975" cy="210525"/>
            </a:xfrm>
            <a:custGeom>
              <a:rect b="b" l="l" r="r" t="t"/>
              <a:pathLst>
                <a:path extrusionOk="0" h="8421" w="14439">
                  <a:moveTo>
                    <a:pt x="2493" y="1"/>
                  </a:moveTo>
                  <a:lnTo>
                    <a:pt x="1" y="8390"/>
                  </a:lnTo>
                  <a:lnTo>
                    <a:pt x="92" y="8420"/>
                  </a:lnTo>
                  <a:lnTo>
                    <a:pt x="2554" y="183"/>
                  </a:lnTo>
                  <a:lnTo>
                    <a:pt x="14408" y="6171"/>
                  </a:lnTo>
                  <a:lnTo>
                    <a:pt x="14439" y="6080"/>
                  </a:lnTo>
                  <a:lnTo>
                    <a:pt x="2524" y="62"/>
                  </a:lnTo>
                  <a:lnTo>
                    <a:pt x="2493" y="1"/>
                  </a:ln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8"/>
            <p:cNvSpPr/>
            <p:nvPr/>
          </p:nvSpPr>
          <p:spPr>
            <a:xfrm>
              <a:off x="377175" y="3380275"/>
              <a:ext cx="24350" cy="24350"/>
            </a:xfrm>
            <a:custGeom>
              <a:rect b="b" l="l" r="r" t="t"/>
              <a:pathLst>
                <a:path extrusionOk="0" h="974" w="974">
                  <a:moveTo>
                    <a:pt x="487" y="1"/>
                  </a:moveTo>
                  <a:cubicBezTo>
                    <a:pt x="213" y="1"/>
                    <a:pt x="0" y="213"/>
                    <a:pt x="0" y="487"/>
                  </a:cubicBezTo>
                  <a:cubicBezTo>
                    <a:pt x="0" y="761"/>
                    <a:pt x="213" y="973"/>
                    <a:pt x="487" y="973"/>
                  </a:cubicBezTo>
                  <a:cubicBezTo>
                    <a:pt x="760" y="973"/>
                    <a:pt x="973" y="761"/>
                    <a:pt x="973" y="487"/>
                  </a:cubicBezTo>
                  <a:cubicBezTo>
                    <a:pt x="973" y="213"/>
                    <a:pt x="73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8"/>
            <p:cNvSpPr/>
            <p:nvPr/>
          </p:nvSpPr>
          <p:spPr>
            <a:xfrm>
              <a:off x="675050" y="3531500"/>
              <a:ext cx="24350" cy="24350"/>
            </a:xfrm>
            <a:custGeom>
              <a:rect b="b" l="l" r="r" t="t"/>
              <a:pathLst>
                <a:path extrusionOk="0" h="974" w="974">
                  <a:moveTo>
                    <a:pt x="487" y="0"/>
                  </a:moveTo>
                  <a:cubicBezTo>
                    <a:pt x="244" y="0"/>
                    <a:pt x="1" y="213"/>
                    <a:pt x="1" y="487"/>
                  </a:cubicBezTo>
                  <a:cubicBezTo>
                    <a:pt x="1" y="760"/>
                    <a:pt x="244" y="973"/>
                    <a:pt x="487" y="973"/>
                  </a:cubicBezTo>
                  <a:cubicBezTo>
                    <a:pt x="760" y="973"/>
                    <a:pt x="973" y="760"/>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8"/>
            <p:cNvSpPr/>
            <p:nvPr/>
          </p:nvSpPr>
          <p:spPr>
            <a:xfrm>
              <a:off x="314850" y="3586975"/>
              <a:ext cx="25125" cy="25100"/>
            </a:xfrm>
            <a:custGeom>
              <a:rect b="b" l="l" r="r" t="t"/>
              <a:pathLst>
                <a:path extrusionOk="0" h="1004" w="1005">
                  <a:moveTo>
                    <a:pt x="518" y="0"/>
                  </a:moveTo>
                  <a:cubicBezTo>
                    <a:pt x="244" y="0"/>
                    <a:pt x="1" y="243"/>
                    <a:pt x="1" y="517"/>
                  </a:cubicBezTo>
                  <a:cubicBezTo>
                    <a:pt x="1" y="760"/>
                    <a:pt x="244" y="1003"/>
                    <a:pt x="518" y="1003"/>
                  </a:cubicBezTo>
                  <a:cubicBezTo>
                    <a:pt x="761" y="1003"/>
                    <a:pt x="1004" y="760"/>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8"/>
            <p:cNvSpPr/>
            <p:nvPr/>
          </p:nvSpPr>
          <p:spPr>
            <a:xfrm>
              <a:off x="3022350" y="1029175"/>
              <a:ext cx="24350" cy="25100"/>
            </a:xfrm>
            <a:custGeom>
              <a:rect b="b" l="l" r="r" t="t"/>
              <a:pathLst>
                <a:path extrusionOk="0" h="1004" w="974">
                  <a:moveTo>
                    <a:pt x="487" y="1"/>
                  </a:moveTo>
                  <a:cubicBezTo>
                    <a:pt x="183" y="1"/>
                    <a:pt x="1" y="244"/>
                    <a:pt x="1" y="487"/>
                  </a:cubicBezTo>
                  <a:cubicBezTo>
                    <a:pt x="1" y="761"/>
                    <a:pt x="214" y="1004"/>
                    <a:pt x="487" y="1004"/>
                  </a:cubicBezTo>
                  <a:cubicBezTo>
                    <a:pt x="761" y="1004"/>
                    <a:pt x="974" y="761"/>
                    <a:pt x="974" y="487"/>
                  </a:cubicBezTo>
                  <a:cubicBezTo>
                    <a:pt x="974"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8"/>
            <p:cNvSpPr/>
            <p:nvPr/>
          </p:nvSpPr>
          <p:spPr>
            <a:xfrm>
              <a:off x="4840025" y="1577050"/>
              <a:ext cx="25100" cy="25125"/>
            </a:xfrm>
            <a:custGeom>
              <a:rect b="b" l="l" r="r" t="t"/>
              <a:pathLst>
                <a:path extrusionOk="0" h="1005" w="1004">
                  <a:moveTo>
                    <a:pt x="517" y="1"/>
                  </a:moveTo>
                  <a:cubicBezTo>
                    <a:pt x="244" y="62"/>
                    <a:pt x="0" y="244"/>
                    <a:pt x="0" y="518"/>
                  </a:cubicBezTo>
                  <a:cubicBezTo>
                    <a:pt x="0" y="761"/>
                    <a:pt x="244" y="1004"/>
                    <a:pt x="517" y="1004"/>
                  </a:cubicBezTo>
                  <a:cubicBezTo>
                    <a:pt x="760" y="1004"/>
                    <a:pt x="1003" y="761"/>
                    <a:pt x="1003" y="518"/>
                  </a:cubicBezTo>
                  <a:cubicBezTo>
                    <a:pt x="1003" y="244"/>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8"/>
            <p:cNvSpPr/>
            <p:nvPr/>
          </p:nvSpPr>
          <p:spPr>
            <a:xfrm>
              <a:off x="4408400" y="796650"/>
              <a:ext cx="24350" cy="24350"/>
            </a:xfrm>
            <a:custGeom>
              <a:rect b="b" l="l" r="r" t="t"/>
              <a:pathLst>
                <a:path extrusionOk="0" h="974" w="974">
                  <a:moveTo>
                    <a:pt x="487" y="1"/>
                  </a:moveTo>
                  <a:cubicBezTo>
                    <a:pt x="213" y="1"/>
                    <a:pt x="1" y="213"/>
                    <a:pt x="1" y="487"/>
                  </a:cubicBezTo>
                  <a:cubicBezTo>
                    <a:pt x="1" y="761"/>
                    <a:pt x="213" y="973"/>
                    <a:pt x="487" y="973"/>
                  </a:cubicBezTo>
                  <a:cubicBezTo>
                    <a:pt x="761" y="973"/>
                    <a:pt x="973" y="761"/>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8"/>
            <p:cNvSpPr/>
            <p:nvPr/>
          </p:nvSpPr>
          <p:spPr>
            <a:xfrm>
              <a:off x="4847625" y="1352125"/>
              <a:ext cx="25100" cy="25100"/>
            </a:xfrm>
            <a:custGeom>
              <a:rect b="b" l="l" r="r" t="t"/>
              <a:pathLst>
                <a:path extrusionOk="0" h="1004" w="1004">
                  <a:moveTo>
                    <a:pt x="517" y="1"/>
                  </a:moveTo>
                  <a:cubicBezTo>
                    <a:pt x="244" y="1"/>
                    <a:pt x="0" y="183"/>
                    <a:pt x="0" y="487"/>
                  </a:cubicBezTo>
                  <a:cubicBezTo>
                    <a:pt x="0" y="761"/>
                    <a:pt x="244" y="1004"/>
                    <a:pt x="517" y="1004"/>
                  </a:cubicBezTo>
                  <a:cubicBezTo>
                    <a:pt x="760" y="1004"/>
                    <a:pt x="1003" y="761"/>
                    <a:pt x="1003" y="487"/>
                  </a:cubicBezTo>
                  <a:cubicBezTo>
                    <a:pt x="1003" y="244"/>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8"/>
            <p:cNvSpPr/>
            <p:nvPr/>
          </p:nvSpPr>
          <p:spPr>
            <a:xfrm>
              <a:off x="4903850" y="1082375"/>
              <a:ext cx="25100" cy="25100"/>
            </a:xfrm>
            <a:custGeom>
              <a:rect b="b" l="l" r="r" t="t"/>
              <a:pathLst>
                <a:path extrusionOk="0" h="1004" w="1004">
                  <a:moveTo>
                    <a:pt x="487" y="0"/>
                  </a:moveTo>
                  <a:cubicBezTo>
                    <a:pt x="244" y="0"/>
                    <a:pt x="1" y="244"/>
                    <a:pt x="1" y="487"/>
                  </a:cubicBezTo>
                  <a:cubicBezTo>
                    <a:pt x="1" y="760"/>
                    <a:pt x="244" y="1003"/>
                    <a:pt x="487" y="1003"/>
                  </a:cubicBezTo>
                  <a:cubicBezTo>
                    <a:pt x="761" y="1003"/>
                    <a:pt x="1004" y="760"/>
                    <a:pt x="1004" y="487"/>
                  </a:cubicBezTo>
                  <a:cubicBezTo>
                    <a:pt x="1004" y="244"/>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8"/>
            <p:cNvSpPr/>
            <p:nvPr/>
          </p:nvSpPr>
          <p:spPr>
            <a:xfrm>
              <a:off x="5694150" y="1390900"/>
              <a:ext cx="24325" cy="25100"/>
            </a:xfrm>
            <a:custGeom>
              <a:rect b="b" l="l" r="r" t="t"/>
              <a:pathLst>
                <a:path extrusionOk="0" h="1004" w="973">
                  <a:moveTo>
                    <a:pt x="486" y="0"/>
                  </a:moveTo>
                  <a:cubicBezTo>
                    <a:pt x="243" y="0"/>
                    <a:pt x="0" y="243"/>
                    <a:pt x="0" y="517"/>
                  </a:cubicBezTo>
                  <a:cubicBezTo>
                    <a:pt x="0" y="760"/>
                    <a:pt x="243" y="1003"/>
                    <a:pt x="486" y="1003"/>
                  </a:cubicBezTo>
                  <a:cubicBezTo>
                    <a:pt x="760" y="1003"/>
                    <a:pt x="973" y="760"/>
                    <a:pt x="973" y="517"/>
                  </a:cubicBezTo>
                  <a:cubicBezTo>
                    <a:pt x="973" y="24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8"/>
            <p:cNvSpPr/>
            <p:nvPr/>
          </p:nvSpPr>
          <p:spPr>
            <a:xfrm>
              <a:off x="5516325" y="1629500"/>
              <a:ext cx="25100" cy="25100"/>
            </a:xfrm>
            <a:custGeom>
              <a:rect b="b" l="l" r="r" t="t"/>
              <a:pathLst>
                <a:path extrusionOk="0" h="1004" w="1004">
                  <a:moveTo>
                    <a:pt x="517" y="0"/>
                  </a:moveTo>
                  <a:cubicBezTo>
                    <a:pt x="244" y="0"/>
                    <a:pt x="1" y="243"/>
                    <a:pt x="1" y="487"/>
                  </a:cubicBezTo>
                  <a:cubicBezTo>
                    <a:pt x="1" y="760"/>
                    <a:pt x="244" y="1003"/>
                    <a:pt x="517" y="1003"/>
                  </a:cubicBezTo>
                  <a:cubicBezTo>
                    <a:pt x="760" y="1003"/>
                    <a:pt x="1004" y="760"/>
                    <a:pt x="1004" y="487"/>
                  </a:cubicBezTo>
                  <a:cubicBezTo>
                    <a:pt x="1004" y="243"/>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8"/>
            <p:cNvSpPr/>
            <p:nvPr/>
          </p:nvSpPr>
          <p:spPr>
            <a:xfrm>
              <a:off x="5972250" y="1356700"/>
              <a:ext cx="25125" cy="25100"/>
            </a:xfrm>
            <a:custGeom>
              <a:rect b="b" l="l" r="r" t="t"/>
              <a:pathLst>
                <a:path extrusionOk="0" h="1004" w="1005">
                  <a:moveTo>
                    <a:pt x="518" y="0"/>
                  </a:moveTo>
                  <a:cubicBezTo>
                    <a:pt x="214" y="61"/>
                    <a:pt x="1" y="243"/>
                    <a:pt x="1" y="517"/>
                  </a:cubicBezTo>
                  <a:cubicBezTo>
                    <a:pt x="1" y="760"/>
                    <a:pt x="244" y="1003"/>
                    <a:pt x="518" y="1003"/>
                  </a:cubicBezTo>
                  <a:cubicBezTo>
                    <a:pt x="761" y="1003"/>
                    <a:pt x="1004" y="760"/>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8"/>
            <p:cNvSpPr/>
            <p:nvPr/>
          </p:nvSpPr>
          <p:spPr>
            <a:xfrm>
              <a:off x="5958575" y="508650"/>
              <a:ext cx="24350" cy="25100"/>
            </a:xfrm>
            <a:custGeom>
              <a:rect b="b" l="l" r="r" t="t"/>
              <a:pathLst>
                <a:path extrusionOk="0" h="1004" w="974">
                  <a:moveTo>
                    <a:pt x="457" y="1"/>
                  </a:moveTo>
                  <a:cubicBezTo>
                    <a:pt x="183" y="1"/>
                    <a:pt x="1" y="214"/>
                    <a:pt x="1" y="487"/>
                  </a:cubicBezTo>
                  <a:cubicBezTo>
                    <a:pt x="1" y="761"/>
                    <a:pt x="214" y="1004"/>
                    <a:pt x="487" y="1004"/>
                  </a:cubicBezTo>
                  <a:cubicBezTo>
                    <a:pt x="730" y="1004"/>
                    <a:pt x="974" y="761"/>
                    <a:pt x="974" y="487"/>
                  </a:cubicBezTo>
                  <a:cubicBezTo>
                    <a:pt x="974" y="214"/>
                    <a:pt x="700" y="1"/>
                    <a:pt x="45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8"/>
            <p:cNvSpPr/>
            <p:nvPr/>
          </p:nvSpPr>
          <p:spPr>
            <a:xfrm>
              <a:off x="6366650" y="534500"/>
              <a:ext cx="24325" cy="24325"/>
            </a:xfrm>
            <a:custGeom>
              <a:rect b="b" l="l" r="r" t="t"/>
              <a:pathLst>
                <a:path extrusionOk="0" h="973" w="973">
                  <a:moveTo>
                    <a:pt x="487" y="0"/>
                  </a:moveTo>
                  <a:cubicBezTo>
                    <a:pt x="244" y="0"/>
                    <a:pt x="0" y="183"/>
                    <a:pt x="0" y="487"/>
                  </a:cubicBezTo>
                  <a:cubicBezTo>
                    <a:pt x="0" y="760"/>
                    <a:pt x="244" y="973"/>
                    <a:pt x="487" y="973"/>
                  </a:cubicBezTo>
                  <a:cubicBezTo>
                    <a:pt x="760" y="973"/>
                    <a:pt x="973" y="760"/>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8"/>
            <p:cNvSpPr/>
            <p:nvPr/>
          </p:nvSpPr>
          <p:spPr>
            <a:xfrm>
              <a:off x="5844600" y="1774625"/>
              <a:ext cx="24350" cy="25100"/>
            </a:xfrm>
            <a:custGeom>
              <a:rect b="b" l="l" r="r" t="t"/>
              <a:pathLst>
                <a:path extrusionOk="0" h="1004" w="974">
                  <a:moveTo>
                    <a:pt x="487" y="1"/>
                  </a:moveTo>
                  <a:cubicBezTo>
                    <a:pt x="213" y="1"/>
                    <a:pt x="1" y="244"/>
                    <a:pt x="1" y="518"/>
                  </a:cubicBezTo>
                  <a:cubicBezTo>
                    <a:pt x="1" y="761"/>
                    <a:pt x="213" y="1004"/>
                    <a:pt x="487" y="1004"/>
                  </a:cubicBezTo>
                  <a:cubicBezTo>
                    <a:pt x="760" y="1004"/>
                    <a:pt x="973" y="761"/>
                    <a:pt x="973" y="518"/>
                  </a:cubicBezTo>
                  <a:cubicBezTo>
                    <a:pt x="973" y="244"/>
                    <a:pt x="76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8"/>
            <p:cNvSpPr/>
            <p:nvPr/>
          </p:nvSpPr>
          <p:spPr>
            <a:xfrm>
              <a:off x="6049000" y="2034525"/>
              <a:ext cx="25100" cy="24325"/>
            </a:xfrm>
            <a:custGeom>
              <a:rect b="b" l="l" r="r" t="t"/>
              <a:pathLst>
                <a:path extrusionOk="0" h="973" w="1004">
                  <a:moveTo>
                    <a:pt x="518" y="0"/>
                  </a:moveTo>
                  <a:cubicBezTo>
                    <a:pt x="244" y="0"/>
                    <a:pt x="1" y="213"/>
                    <a:pt x="1" y="486"/>
                  </a:cubicBezTo>
                  <a:cubicBezTo>
                    <a:pt x="1" y="760"/>
                    <a:pt x="244" y="973"/>
                    <a:pt x="518" y="973"/>
                  </a:cubicBezTo>
                  <a:cubicBezTo>
                    <a:pt x="761" y="973"/>
                    <a:pt x="1004" y="760"/>
                    <a:pt x="1004" y="486"/>
                  </a:cubicBezTo>
                  <a:cubicBezTo>
                    <a:pt x="1004" y="213"/>
                    <a:pt x="761" y="0"/>
                    <a:pt x="51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8"/>
            <p:cNvSpPr/>
            <p:nvPr/>
          </p:nvSpPr>
          <p:spPr>
            <a:xfrm>
              <a:off x="6694150" y="2762500"/>
              <a:ext cx="25100" cy="25100"/>
            </a:xfrm>
            <a:custGeom>
              <a:rect b="b" l="l" r="r" t="t"/>
              <a:pathLst>
                <a:path extrusionOk="0" h="1004" w="1004">
                  <a:moveTo>
                    <a:pt x="518" y="0"/>
                  </a:moveTo>
                  <a:cubicBezTo>
                    <a:pt x="244" y="0"/>
                    <a:pt x="1" y="213"/>
                    <a:pt x="1" y="517"/>
                  </a:cubicBezTo>
                  <a:cubicBezTo>
                    <a:pt x="1" y="760"/>
                    <a:pt x="244" y="1003"/>
                    <a:pt x="518" y="1003"/>
                  </a:cubicBezTo>
                  <a:cubicBezTo>
                    <a:pt x="761" y="1003"/>
                    <a:pt x="1004" y="760"/>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8"/>
            <p:cNvSpPr/>
            <p:nvPr/>
          </p:nvSpPr>
          <p:spPr>
            <a:xfrm>
              <a:off x="6564975" y="2904600"/>
              <a:ext cx="25100" cy="24325"/>
            </a:xfrm>
            <a:custGeom>
              <a:rect b="b" l="l" r="r" t="t"/>
              <a:pathLst>
                <a:path extrusionOk="0" h="973" w="1004">
                  <a:moveTo>
                    <a:pt x="517" y="0"/>
                  </a:moveTo>
                  <a:cubicBezTo>
                    <a:pt x="244" y="30"/>
                    <a:pt x="1" y="213"/>
                    <a:pt x="1" y="486"/>
                  </a:cubicBezTo>
                  <a:cubicBezTo>
                    <a:pt x="1" y="760"/>
                    <a:pt x="244" y="973"/>
                    <a:pt x="517" y="973"/>
                  </a:cubicBezTo>
                  <a:cubicBezTo>
                    <a:pt x="761" y="973"/>
                    <a:pt x="1004" y="760"/>
                    <a:pt x="1004" y="486"/>
                  </a:cubicBezTo>
                  <a:cubicBezTo>
                    <a:pt x="1004" y="213"/>
                    <a:pt x="76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8"/>
            <p:cNvSpPr/>
            <p:nvPr/>
          </p:nvSpPr>
          <p:spPr>
            <a:xfrm>
              <a:off x="6713150" y="3058075"/>
              <a:ext cx="25100" cy="25100"/>
            </a:xfrm>
            <a:custGeom>
              <a:rect b="b" l="l" r="r" t="t"/>
              <a:pathLst>
                <a:path extrusionOk="0" h="1004" w="1004">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8"/>
            <p:cNvSpPr/>
            <p:nvPr/>
          </p:nvSpPr>
          <p:spPr>
            <a:xfrm>
              <a:off x="7274725" y="2934225"/>
              <a:ext cx="24325" cy="25100"/>
            </a:xfrm>
            <a:custGeom>
              <a:rect b="b" l="l" r="r" t="t"/>
              <a:pathLst>
                <a:path extrusionOk="0" h="1004" w="973">
                  <a:moveTo>
                    <a:pt x="487" y="0"/>
                  </a:moveTo>
                  <a:cubicBezTo>
                    <a:pt x="243" y="61"/>
                    <a:pt x="0" y="244"/>
                    <a:pt x="0" y="517"/>
                  </a:cubicBezTo>
                  <a:cubicBezTo>
                    <a:pt x="0" y="760"/>
                    <a:pt x="243" y="1004"/>
                    <a:pt x="487" y="1004"/>
                  </a:cubicBezTo>
                  <a:cubicBezTo>
                    <a:pt x="760" y="1004"/>
                    <a:pt x="973" y="760"/>
                    <a:pt x="973" y="517"/>
                  </a:cubicBezTo>
                  <a:cubicBezTo>
                    <a:pt x="973" y="244"/>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8"/>
            <p:cNvSpPr/>
            <p:nvPr/>
          </p:nvSpPr>
          <p:spPr>
            <a:xfrm>
              <a:off x="5814975" y="2073275"/>
              <a:ext cx="24325" cy="24325"/>
            </a:xfrm>
            <a:custGeom>
              <a:rect b="b" l="l" r="r" t="t"/>
              <a:pathLst>
                <a:path extrusionOk="0" h="973" w="973">
                  <a:moveTo>
                    <a:pt x="486" y="0"/>
                  </a:moveTo>
                  <a:cubicBezTo>
                    <a:pt x="213" y="0"/>
                    <a:pt x="0" y="213"/>
                    <a:pt x="0" y="487"/>
                  </a:cubicBezTo>
                  <a:cubicBezTo>
                    <a:pt x="0" y="760"/>
                    <a:pt x="213" y="973"/>
                    <a:pt x="486" y="973"/>
                  </a:cubicBezTo>
                  <a:cubicBezTo>
                    <a:pt x="760" y="973"/>
                    <a:pt x="973" y="760"/>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8"/>
            <p:cNvSpPr/>
            <p:nvPr/>
          </p:nvSpPr>
          <p:spPr>
            <a:xfrm>
              <a:off x="6249625" y="2269325"/>
              <a:ext cx="25100" cy="25100"/>
            </a:xfrm>
            <a:custGeom>
              <a:rect b="b" l="l" r="r" t="t"/>
              <a:pathLst>
                <a:path extrusionOk="0" h="1004" w="1004">
                  <a:moveTo>
                    <a:pt x="487" y="0"/>
                  </a:moveTo>
                  <a:cubicBezTo>
                    <a:pt x="244" y="0"/>
                    <a:pt x="0" y="243"/>
                    <a:pt x="0" y="517"/>
                  </a:cubicBezTo>
                  <a:cubicBezTo>
                    <a:pt x="0" y="760"/>
                    <a:pt x="244" y="1003"/>
                    <a:pt x="487" y="1003"/>
                  </a:cubicBezTo>
                  <a:cubicBezTo>
                    <a:pt x="760" y="1003"/>
                    <a:pt x="1003" y="791"/>
                    <a:pt x="1003" y="517"/>
                  </a:cubicBezTo>
                  <a:cubicBezTo>
                    <a:pt x="1003" y="24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8"/>
            <p:cNvSpPr/>
            <p:nvPr/>
          </p:nvSpPr>
          <p:spPr>
            <a:xfrm>
              <a:off x="1756375" y="1772350"/>
              <a:ext cx="24350" cy="24350"/>
            </a:xfrm>
            <a:custGeom>
              <a:rect b="b" l="l" r="r" t="t"/>
              <a:pathLst>
                <a:path extrusionOk="0" h="974" w="974">
                  <a:moveTo>
                    <a:pt x="487" y="1"/>
                  </a:moveTo>
                  <a:cubicBezTo>
                    <a:pt x="213" y="1"/>
                    <a:pt x="1" y="213"/>
                    <a:pt x="1" y="487"/>
                  </a:cubicBezTo>
                  <a:cubicBezTo>
                    <a:pt x="1" y="761"/>
                    <a:pt x="213" y="973"/>
                    <a:pt x="487" y="973"/>
                  </a:cubicBezTo>
                  <a:cubicBezTo>
                    <a:pt x="761" y="973"/>
                    <a:pt x="973" y="761"/>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8"/>
            <p:cNvSpPr/>
            <p:nvPr/>
          </p:nvSpPr>
          <p:spPr>
            <a:xfrm>
              <a:off x="1823250" y="1881025"/>
              <a:ext cx="25100" cy="25100"/>
            </a:xfrm>
            <a:custGeom>
              <a:rect b="b" l="l" r="r" t="t"/>
              <a:pathLst>
                <a:path extrusionOk="0" h="1004" w="1004">
                  <a:moveTo>
                    <a:pt x="517" y="0"/>
                  </a:moveTo>
                  <a:cubicBezTo>
                    <a:pt x="244" y="0"/>
                    <a:pt x="0" y="243"/>
                    <a:pt x="0" y="517"/>
                  </a:cubicBezTo>
                  <a:cubicBezTo>
                    <a:pt x="0" y="760"/>
                    <a:pt x="244" y="1003"/>
                    <a:pt x="517" y="1003"/>
                  </a:cubicBezTo>
                  <a:cubicBezTo>
                    <a:pt x="760" y="1003"/>
                    <a:pt x="1003" y="760"/>
                    <a:pt x="1003" y="517"/>
                  </a:cubicBezTo>
                  <a:cubicBezTo>
                    <a:pt x="1003" y="243"/>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8"/>
            <p:cNvSpPr/>
            <p:nvPr/>
          </p:nvSpPr>
          <p:spPr>
            <a:xfrm>
              <a:off x="7180500" y="3434225"/>
              <a:ext cx="106400" cy="78300"/>
            </a:xfrm>
            <a:custGeom>
              <a:rect b="b" l="l" r="r" t="t"/>
              <a:pathLst>
                <a:path extrusionOk="0" h="3132" w="4256">
                  <a:moveTo>
                    <a:pt x="4195" y="1"/>
                  </a:moveTo>
                  <a:lnTo>
                    <a:pt x="0" y="3040"/>
                  </a:lnTo>
                  <a:lnTo>
                    <a:pt x="0" y="3131"/>
                  </a:lnTo>
                  <a:lnTo>
                    <a:pt x="91" y="3131"/>
                  </a:lnTo>
                  <a:lnTo>
                    <a:pt x="4225" y="92"/>
                  </a:lnTo>
                  <a:cubicBezTo>
                    <a:pt x="4256" y="92"/>
                    <a:pt x="4256" y="31"/>
                    <a:pt x="4256" y="31"/>
                  </a:cubicBezTo>
                  <a:lnTo>
                    <a:pt x="4256" y="1"/>
                  </a:ln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8"/>
            <p:cNvSpPr/>
            <p:nvPr/>
          </p:nvSpPr>
          <p:spPr>
            <a:xfrm>
              <a:off x="7169100" y="3498050"/>
              <a:ext cx="25100" cy="24425"/>
            </a:xfrm>
            <a:custGeom>
              <a:rect b="b" l="l" r="r" t="t"/>
              <a:pathLst>
                <a:path extrusionOk="0" h="977" w="1004">
                  <a:moveTo>
                    <a:pt x="456" y="1"/>
                  </a:moveTo>
                  <a:cubicBezTo>
                    <a:pt x="213" y="31"/>
                    <a:pt x="0" y="275"/>
                    <a:pt x="0" y="518"/>
                  </a:cubicBezTo>
                  <a:cubicBezTo>
                    <a:pt x="57" y="800"/>
                    <a:pt x="244" y="977"/>
                    <a:pt x="489" y="977"/>
                  </a:cubicBezTo>
                  <a:cubicBezTo>
                    <a:pt x="508" y="977"/>
                    <a:pt x="527" y="976"/>
                    <a:pt x="547" y="974"/>
                  </a:cubicBezTo>
                  <a:cubicBezTo>
                    <a:pt x="821" y="943"/>
                    <a:pt x="1003" y="730"/>
                    <a:pt x="1003" y="457"/>
                  </a:cubicBezTo>
                  <a:cubicBezTo>
                    <a:pt x="973" y="183"/>
                    <a:pt x="730" y="1"/>
                    <a:pt x="45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8"/>
            <p:cNvSpPr/>
            <p:nvPr/>
          </p:nvSpPr>
          <p:spPr>
            <a:xfrm>
              <a:off x="7273950" y="3422075"/>
              <a:ext cx="24350" cy="24425"/>
            </a:xfrm>
            <a:custGeom>
              <a:rect b="b" l="l" r="r" t="t"/>
              <a:pathLst>
                <a:path extrusionOk="0" h="977" w="974">
                  <a:moveTo>
                    <a:pt x="457" y="0"/>
                  </a:moveTo>
                  <a:cubicBezTo>
                    <a:pt x="183" y="31"/>
                    <a:pt x="1" y="274"/>
                    <a:pt x="1" y="517"/>
                  </a:cubicBezTo>
                  <a:cubicBezTo>
                    <a:pt x="1" y="799"/>
                    <a:pt x="236" y="976"/>
                    <a:pt x="464" y="976"/>
                  </a:cubicBezTo>
                  <a:cubicBezTo>
                    <a:pt x="482" y="976"/>
                    <a:pt x="500" y="975"/>
                    <a:pt x="518" y="973"/>
                  </a:cubicBezTo>
                  <a:cubicBezTo>
                    <a:pt x="791" y="943"/>
                    <a:pt x="973" y="730"/>
                    <a:pt x="973" y="456"/>
                  </a:cubicBezTo>
                  <a:cubicBezTo>
                    <a:pt x="943" y="183"/>
                    <a:pt x="730" y="0"/>
                    <a:pt x="45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8"/>
            <p:cNvSpPr/>
            <p:nvPr/>
          </p:nvSpPr>
          <p:spPr>
            <a:xfrm>
              <a:off x="1498025" y="2330875"/>
              <a:ext cx="24325" cy="24350"/>
            </a:xfrm>
            <a:custGeom>
              <a:rect b="b" l="l" r="r" t="t"/>
              <a:pathLst>
                <a:path extrusionOk="0" h="974" w="973">
                  <a:moveTo>
                    <a:pt x="486" y="0"/>
                  </a:moveTo>
                  <a:cubicBezTo>
                    <a:pt x="213" y="0"/>
                    <a:pt x="0" y="213"/>
                    <a:pt x="0" y="487"/>
                  </a:cubicBezTo>
                  <a:cubicBezTo>
                    <a:pt x="0" y="760"/>
                    <a:pt x="213" y="973"/>
                    <a:pt x="486" y="973"/>
                  </a:cubicBezTo>
                  <a:cubicBezTo>
                    <a:pt x="760" y="973"/>
                    <a:pt x="973" y="760"/>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8"/>
            <p:cNvSpPr/>
            <p:nvPr/>
          </p:nvSpPr>
          <p:spPr>
            <a:xfrm>
              <a:off x="893900" y="2115825"/>
              <a:ext cx="24350" cy="25100"/>
            </a:xfrm>
            <a:custGeom>
              <a:rect b="b" l="l" r="r" t="t"/>
              <a:pathLst>
                <a:path extrusionOk="0" h="1004" w="974">
                  <a:moveTo>
                    <a:pt x="487" y="0"/>
                  </a:moveTo>
                  <a:cubicBezTo>
                    <a:pt x="213" y="0"/>
                    <a:pt x="0" y="244"/>
                    <a:pt x="0" y="487"/>
                  </a:cubicBezTo>
                  <a:cubicBezTo>
                    <a:pt x="0" y="760"/>
                    <a:pt x="213" y="1003"/>
                    <a:pt x="487" y="1003"/>
                  </a:cubicBezTo>
                  <a:cubicBezTo>
                    <a:pt x="760" y="1003"/>
                    <a:pt x="973" y="760"/>
                    <a:pt x="973" y="487"/>
                  </a:cubicBezTo>
                  <a:cubicBezTo>
                    <a:pt x="973" y="244"/>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8"/>
            <p:cNvSpPr/>
            <p:nvPr/>
          </p:nvSpPr>
          <p:spPr>
            <a:xfrm>
              <a:off x="473675" y="1927375"/>
              <a:ext cx="25100" cy="25100"/>
            </a:xfrm>
            <a:custGeom>
              <a:rect b="b" l="l" r="r" t="t"/>
              <a:pathLst>
                <a:path extrusionOk="0" h="1004" w="1004">
                  <a:moveTo>
                    <a:pt x="487" y="0"/>
                  </a:moveTo>
                  <a:cubicBezTo>
                    <a:pt x="244" y="0"/>
                    <a:pt x="1" y="243"/>
                    <a:pt x="1" y="517"/>
                  </a:cubicBezTo>
                  <a:cubicBezTo>
                    <a:pt x="1" y="760"/>
                    <a:pt x="244" y="1003"/>
                    <a:pt x="487" y="1003"/>
                  </a:cubicBezTo>
                  <a:cubicBezTo>
                    <a:pt x="761" y="1003"/>
                    <a:pt x="1004" y="791"/>
                    <a:pt x="1004" y="517"/>
                  </a:cubicBezTo>
                  <a:cubicBezTo>
                    <a:pt x="1004" y="24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8"/>
            <p:cNvSpPr/>
            <p:nvPr/>
          </p:nvSpPr>
          <p:spPr>
            <a:xfrm>
              <a:off x="760925" y="771575"/>
              <a:ext cx="24325" cy="25100"/>
            </a:xfrm>
            <a:custGeom>
              <a:rect b="b" l="l" r="r" t="t"/>
              <a:pathLst>
                <a:path extrusionOk="0" h="1004" w="973">
                  <a:moveTo>
                    <a:pt x="487" y="1"/>
                  </a:moveTo>
                  <a:cubicBezTo>
                    <a:pt x="213" y="1"/>
                    <a:pt x="0" y="244"/>
                    <a:pt x="0" y="517"/>
                  </a:cubicBezTo>
                  <a:cubicBezTo>
                    <a:pt x="0" y="761"/>
                    <a:pt x="213" y="1004"/>
                    <a:pt x="487" y="1004"/>
                  </a:cubicBezTo>
                  <a:cubicBezTo>
                    <a:pt x="760" y="1004"/>
                    <a:pt x="973" y="761"/>
                    <a:pt x="973" y="517"/>
                  </a:cubicBezTo>
                  <a:cubicBezTo>
                    <a:pt x="973" y="244"/>
                    <a:pt x="73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8"/>
            <p:cNvSpPr/>
            <p:nvPr/>
          </p:nvSpPr>
          <p:spPr>
            <a:xfrm>
              <a:off x="670500" y="2012475"/>
              <a:ext cx="24325" cy="24350"/>
            </a:xfrm>
            <a:custGeom>
              <a:rect b="b" l="l" r="r" t="t"/>
              <a:pathLst>
                <a:path extrusionOk="0" h="974" w="973">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8"/>
            <p:cNvSpPr/>
            <p:nvPr/>
          </p:nvSpPr>
          <p:spPr>
            <a:xfrm>
              <a:off x="696325" y="2446375"/>
              <a:ext cx="24350" cy="25100"/>
            </a:xfrm>
            <a:custGeom>
              <a:rect b="b" l="l" r="r" t="t"/>
              <a:pathLst>
                <a:path extrusionOk="0" h="1004" w="974">
                  <a:moveTo>
                    <a:pt x="487" y="0"/>
                  </a:moveTo>
                  <a:cubicBezTo>
                    <a:pt x="213" y="0"/>
                    <a:pt x="1" y="244"/>
                    <a:pt x="1" y="487"/>
                  </a:cubicBezTo>
                  <a:cubicBezTo>
                    <a:pt x="1" y="760"/>
                    <a:pt x="213" y="1004"/>
                    <a:pt x="487" y="1004"/>
                  </a:cubicBezTo>
                  <a:cubicBezTo>
                    <a:pt x="761" y="1004"/>
                    <a:pt x="973" y="760"/>
                    <a:pt x="973" y="487"/>
                  </a:cubicBezTo>
                  <a:cubicBezTo>
                    <a:pt x="973" y="244"/>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8"/>
            <p:cNvSpPr/>
            <p:nvPr/>
          </p:nvSpPr>
          <p:spPr>
            <a:xfrm>
              <a:off x="1080825" y="2792875"/>
              <a:ext cx="24350" cy="25100"/>
            </a:xfrm>
            <a:custGeom>
              <a:rect b="b" l="l" r="r" t="t"/>
              <a:pathLst>
                <a:path extrusionOk="0" h="1004" w="974">
                  <a:moveTo>
                    <a:pt x="487" y="1"/>
                  </a:moveTo>
                  <a:cubicBezTo>
                    <a:pt x="214" y="1"/>
                    <a:pt x="1" y="244"/>
                    <a:pt x="1" y="518"/>
                  </a:cubicBezTo>
                  <a:cubicBezTo>
                    <a:pt x="1" y="761"/>
                    <a:pt x="214" y="1004"/>
                    <a:pt x="487" y="1004"/>
                  </a:cubicBezTo>
                  <a:cubicBezTo>
                    <a:pt x="761" y="1004"/>
                    <a:pt x="973" y="761"/>
                    <a:pt x="973" y="518"/>
                  </a:cubicBezTo>
                  <a:cubicBezTo>
                    <a:pt x="973"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8"/>
            <p:cNvSpPr/>
            <p:nvPr/>
          </p:nvSpPr>
          <p:spPr>
            <a:xfrm>
              <a:off x="1358950" y="2805800"/>
              <a:ext cx="25100" cy="24350"/>
            </a:xfrm>
            <a:custGeom>
              <a:rect b="b" l="l" r="r" t="t"/>
              <a:pathLst>
                <a:path extrusionOk="0" h="974" w="1004">
                  <a:moveTo>
                    <a:pt x="487" y="1"/>
                  </a:moveTo>
                  <a:cubicBezTo>
                    <a:pt x="244" y="1"/>
                    <a:pt x="1" y="213"/>
                    <a:pt x="1" y="487"/>
                  </a:cubicBezTo>
                  <a:cubicBezTo>
                    <a:pt x="1" y="760"/>
                    <a:pt x="244" y="973"/>
                    <a:pt x="487" y="973"/>
                  </a:cubicBezTo>
                  <a:cubicBezTo>
                    <a:pt x="761" y="973"/>
                    <a:pt x="1004" y="760"/>
                    <a:pt x="1004" y="487"/>
                  </a:cubicBezTo>
                  <a:cubicBezTo>
                    <a:pt x="1004" y="213"/>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8"/>
            <p:cNvSpPr/>
            <p:nvPr/>
          </p:nvSpPr>
          <p:spPr>
            <a:xfrm>
              <a:off x="2108200" y="1576300"/>
              <a:ext cx="25100" cy="25100"/>
            </a:xfrm>
            <a:custGeom>
              <a:rect b="b" l="l" r="r" t="t"/>
              <a:pathLst>
                <a:path extrusionOk="0" h="1004" w="1004">
                  <a:moveTo>
                    <a:pt x="518" y="1"/>
                  </a:moveTo>
                  <a:cubicBezTo>
                    <a:pt x="244" y="1"/>
                    <a:pt x="1" y="244"/>
                    <a:pt x="1" y="487"/>
                  </a:cubicBezTo>
                  <a:cubicBezTo>
                    <a:pt x="1" y="760"/>
                    <a:pt x="244" y="1004"/>
                    <a:pt x="518" y="1004"/>
                  </a:cubicBezTo>
                  <a:cubicBezTo>
                    <a:pt x="761" y="1004"/>
                    <a:pt x="1004" y="760"/>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8"/>
            <p:cNvSpPr/>
            <p:nvPr/>
          </p:nvSpPr>
          <p:spPr>
            <a:xfrm>
              <a:off x="2468400" y="1520075"/>
              <a:ext cx="25100" cy="25100"/>
            </a:xfrm>
            <a:custGeom>
              <a:rect b="b" l="l" r="r" t="t"/>
              <a:pathLst>
                <a:path extrusionOk="0" h="1004" w="1004">
                  <a:moveTo>
                    <a:pt x="487" y="0"/>
                  </a:moveTo>
                  <a:cubicBezTo>
                    <a:pt x="213" y="0"/>
                    <a:pt x="0" y="243"/>
                    <a:pt x="0" y="517"/>
                  </a:cubicBezTo>
                  <a:cubicBezTo>
                    <a:pt x="0" y="760"/>
                    <a:pt x="213" y="1003"/>
                    <a:pt x="487" y="1003"/>
                  </a:cubicBezTo>
                  <a:cubicBezTo>
                    <a:pt x="760" y="1003"/>
                    <a:pt x="1003" y="760"/>
                    <a:pt x="1003" y="517"/>
                  </a:cubicBezTo>
                  <a:cubicBezTo>
                    <a:pt x="1003" y="24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8"/>
            <p:cNvSpPr/>
            <p:nvPr/>
          </p:nvSpPr>
          <p:spPr>
            <a:xfrm>
              <a:off x="1943300" y="1340725"/>
              <a:ext cx="24350" cy="25100"/>
            </a:xfrm>
            <a:custGeom>
              <a:rect b="b" l="l" r="r" t="t"/>
              <a:pathLst>
                <a:path extrusionOk="0" h="1004" w="974">
                  <a:moveTo>
                    <a:pt x="487" y="1"/>
                  </a:moveTo>
                  <a:cubicBezTo>
                    <a:pt x="214" y="1"/>
                    <a:pt x="1" y="244"/>
                    <a:pt x="1" y="487"/>
                  </a:cubicBezTo>
                  <a:cubicBezTo>
                    <a:pt x="1" y="761"/>
                    <a:pt x="214" y="1004"/>
                    <a:pt x="487" y="1004"/>
                  </a:cubicBezTo>
                  <a:cubicBezTo>
                    <a:pt x="761" y="1004"/>
                    <a:pt x="974" y="761"/>
                    <a:pt x="974" y="487"/>
                  </a:cubicBezTo>
                  <a:cubicBezTo>
                    <a:pt x="974"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8"/>
            <p:cNvSpPr/>
            <p:nvPr/>
          </p:nvSpPr>
          <p:spPr>
            <a:xfrm>
              <a:off x="1476725" y="964600"/>
              <a:ext cx="25125" cy="24325"/>
            </a:xfrm>
            <a:custGeom>
              <a:rect b="b" l="l" r="r" t="t"/>
              <a:pathLst>
                <a:path extrusionOk="0" h="973" w="1005">
                  <a:moveTo>
                    <a:pt x="487" y="0"/>
                  </a:moveTo>
                  <a:cubicBezTo>
                    <a:pt x="244" y="31"/>
                    <a:pt x="1" y="243"/>
                    <a:pt x="1" y="486"/>
                  </a:cubicBezTo>
                  <a:cubicBezTo>
                    <a:pt x="1" y="760"/>
                    <a:pt x="244" y="973"/>
                    <a:pt x="487" y="973"/>
                  </a:cubicBezTo>
                  <a:cubicBezTo>
                    <a:pt x="761" y="973"/>
                    <a:pt x="1004" y="760"/>
                    <a:pt x="1004" y="486"/>
                  </a:cubicBezTo>
                  <a:cubicBezTo>
                    <a:pt x="1004" y="24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8"/>
            <p:cNvSpPr/>
            <p:nvPr/>
          </p:nvSpPr>
          <p:spPr>
            <a:xfrm>
              <a:off x="1476725" y="1230550"/>
              <a:ext cx="25125" cy="25100"/>
            </a:xfrm>
            <a:custGeom>
              <a:rect b="b" l="l" r="r" t="t"/>
              <a:pathLst>
                <a:path extrusionOk="0" h="1004" w="1005">
                  <a:moveTo>
                    <a:pt x="487" y="1"/>
                  </a:moveTo>
                  <a:cubicBezTo>
                    <a:pt x="183" y="1"/>
                    <a:pt x="1" y="213"/>
                    <a:pt x="1" y="487"/>
                  </a:cubicBezTo>
                  <a:cubicBezTo>
                    <a:pt x="1" y="760"/>
                    <a:pt x="244" y="1004"/>
                    <a:pt x="487" y="1004"/>
                  </a:cubicBezTo>
                  <a:cubicBezTo>
                    <a:pt x="761" y="1004"/>
                    <a:pt x="1004" y="760"/>
                    <a:pt x="1004" y="487"/>
                  </a:cubicBezTo>
                  <a:cubicBezTo>
                    <a:pt x="1004" y="213"/>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8"/>
            <p:cNvSpPr/>
            <p:nvPr/>
          </p:nvSpPr>
          <p:spPr>
            <a:xfrm>
              <a:off x="1259400" y="1665975"/>
              <a:ext cx="24350" cy="24325"/>
            </a:xfrm>
            <a:custGeom>
              <a:rect b="b" l="l" r="r" t="t"/>
              <a:pathLst>
                <a:path extrusionOk="0" h="973" w="974">
                  <a:moveTo>
                    <a:pt x="487" y="0"/>
                  </a:moveTo>
                  <a:cubicBezTo>
                    <a:pt x="214" y="0"/>
                    <a:pt x="1" y="213"/>
                    <a:pt x="1" y="487"/>
                  </a:cubicBezTo>
                  <a:cubicBezTo>
                    <a:pt x="1" y="760"/>
                    <a:pt x="214" y="973"/>
                    <a:pt x="487" y="973"/>
                  </a:cubicBezTo>
                  <a:cubicBezTo>
                    <a:pt x="761" y="973"/>
                    <a:pt x="973" y="760"/>
                    <a:pt x="973" y="487"/>
                  </a:cubicBezTo>
                  <a:cubicBezTo>
                    <a:pt x="973" y="21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8"/>
            <p:cNvSpPr/>
            <p:nvPr/>
          </p:nvSpPr>
          <p:spPr>
            <a:xfrm>
              <a:off x="4067975" y="835400"/>
              <a:ext cx="25100" cy="25100"/>
            </a:xfrm>
            <a:custGeom>
              <a:rect b="b" l="l" r="r" t="t"/>
              <a:pathLst>
                <a:path extrusionOk="0" h="1004" w="1004">
                  <a:moveTo>
                    <a:pt x="487" y="1"/>
                  </a:moveTo>
                  <a:cubicBezTo>
                    <a:pt x="244" y="1"/>
                    <a:pt x="0" y="244"/>
                    <a:pt x="0" y="487"/>
                  </a:cubicBezTo>
                  <a:cubicBezTo>
                    <a:pt x="0" y="761"/>
                    <a:pt x="244" y="1004"/>
                    <a:pt x="487" y="1004"/>
                  </a:cubicBezTo>
                  <a:cubicBezTo>
                    <a:pt x="760" y="1004"/>
                    <a:pt x="943" y="761"/>
                    <a:pt x="1003" y="487"/>
                  </a:cubicBezTo>
                  <a:cubicBezTo>
                    <a:pt x="1003" y="244"/>
                    <a:pt x="76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8"/>
            <p:cNvSpPr/>
            <p:nvPr/>
          </p:nvSpPr>
          <p:spPr>
            <a:xfrm>
              <a:off x="3581650" y="660625"/>
              <a:ext cx="25100" cy="25100"/>
            </a:xfrm>
            <a:custGeom>
              <a:rect b="b" l="l" r="r" t="t"/>
              <a:pathLst>
                <a:path extrusionOk="0" h="1004" w="1004">
                  <a:moveTo>
                    <a:pt x="486" y="1"/>
                  </a:moveTo>
                  <a:cubicBezTo>
                    <a:pt x="243" y="1"/>
                    <a:pt x="0" y="244"/>
                    <a:pt x="0" y="487"/>
                  </a:cubicBezTo>
                  <a:cubicBezTo>
                    <a:pt x="0" y="761"/>
                    <a:pt x="243" y="1004"/>
                    <a:pt x="486" y="1004"/>
                  </a:cubicBezTo>
                  <a:cubicBezTo>
                    <a:pt x="760" y="1004"/>
                    <a:pt x="1003" y="761"/>
                    <a:pt x="1003" y="487"/>
                  </a:cubicBezTo>
                  <a:cubicBezTo>
                    <a:pt x="1003" y="24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8"/>
            <p:cNvSpPr/>
            <p:nvPr/>
          </p:nvSpPr>
          <p:spPr>
            <a:xfrm>
              <a:off x="2974475" y="644675"/>
              <a:ext cx="25100" cy="24350"/>
            </a:xfrm>
            <a:custGeom>
              <a:rect b="b" l="l" r="r" t="t"/>
              <a:pathLst>
                <a:path extrusionOk="0" h="974" w="1004">
                  <a:moveTo>
                    <a:pt x="487" y="1"/>
                  </a:moveTo>
                  <a:cubicBezTo>
                    <a:pt x="244" y="1"/>
                    <a:pt x="1" y="213"/>
                    <a:pt x="1" y="487"/>
                  </a:cubicBezTo>
                  <a:cubicBezTo>
                    <a:pt x="1" y="760"/>
                    <a:pt x="244" y="973"/>
                    <a:pt x="487" y="973"/>
                  </a:cubicBezTo>
                  <a:cubicBezTo>
                    <a:pt x="761" y="973"/>
                    <a:pt x="1004" y="760"/>
                    <a:pt x="1004" y="487"/>
                  </a:cubicBezTo>
                  <a:cubicBezTo>
                    <a:pt x="1004" y="213"/>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8"/>
            <p:cNvSpPr/>
            <p:nvPr/>
          </p:nvSpPr>
          <p:spPr>
            <a:xfrm>
              <a:off x="2615825" y="942550"/>
              <a:ext cx="24325" cy="25100"/>
            </a:xfrm>
            <a:custGeom>
              <a:rect b="b" l="l" r="r" t="t"/>
              <a:pathLst>
                <a:path extrusionOk="0" h="1004" w="973">
                  <a:moveTo>
                    <a:pt x="486" y="1"/>
                  </a:moveTo>
                  <a:cubicBezTo>
                    <a:pt x="213" y="1"/>
                    <a:pt x="0" y="244"/>
                    <a:pt x="0" y="517"/>
                  </a:cubicBezTo>
                  <a:cubicBezTo>
                    <a:pt x="0" y="761"/>
                    <a:pt x="213" y="1004"/>
                    <a:pt x="486" y="1004"/>
                  </a:cubicBezTo>
                  <a:cubicBezTo>
                    <a:pt x="760" y="1004"/>
                    <a:pt x="973" y="821"/>
                    <a:pt x="973" y="517"/>
                  </a:cubicBezTo>
                  <a:cubicBezTo>
                    <a:pt x="973" y="24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8"/>
            <p:cNvSpPr/>
            <p:nvPr/>
          </p:nvSpPr>
          <p:spPr>
            <a:xfrm>
              <a:off x="2124925" y="688000"/>
              <a:ext cx="24350" cy="25100"/>
            </a:xfrm>
            <a:custGeom>
              <a:rect b="b" l="l" r="r" t="t"/>
              <a:pathLst>
                <a:path extrusionOk="0" h="1004" w="974">
                  <a:moveTo>
                    <a:pt x="487" y="0"/>
                  </a:moveTo>
                  <a:cubicBezTo>
                    <a:pt x="213" y="0"/>
                    <a:pt x="1" y="243"/>
                    <a:pt x="1" y="517"/>
                  </a:cubicBezTo>
                  <a:cubicBezTo>
                    <a:pt x="1" y="760"/>
                    <a:pt x="213" y="1003"/>
                    <a:pt x="487" y="1003"/>
                  </a:cubicBezTo>
                  <a:cubicBezTo>
                    <a:pt x="760" y="1003"/>
                    <a:pt x="943" y="760"/>
                    <a:pt x="973" y="517"/>
                  </a:cubicBezTo>
                  <a:cubicBezTo>
                    <a:pt x="973" y="24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8"/>
            <p:cNvSpPr/>
            <p:nvPr/>
          </p:nvSpPr>
          <p:spPr>
            <a:xfrm>
              <a:off x="1798925" y="906850"/>
              <a:ext cx="24350" cy="24325"/>
            </a:xfrm>
            <a:custGeom>
              <a:rect b="b" l="l" r="r" t="t"/>
              <a:pathLst>
                <a:path extrusionOk="0" h="973" w="974">
                  <a:moveTo>
                    <a:pt x="487" y="0"/>
                  </a:moveTo>
                  <a:cubicBezTo>
                    <a:pt x="214" y="0"/>
                    <a:pt x="1" y="213"/>
                    <a:pt x="1" y="486"/>
                  </a:cubicBezTo>
                  <a:cubicBezTo>
                    <a:pt x="1" y="760"/>
                    <a:pt x="214" y="973"/>
                    <a:pt x="487" y="973"/>
                  </a:cubicBezTo>
                  <a:cubicBezTo>
                    <a:pt x="761" y="973"/>
                    <a:pt x="973" y="790"/>
                    <a:pt x="973" y="486"/>
                  </a:cubicBezTo>
                  <a:cubicBezTo>
                    <a:pt x="973" y="21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8"/>
            <p:cNvSpPr/>
            <p:nvPr/>
          </p:nvSpPr>
          <p:spPr>
            <a:xfrm>
              <a:off x="2349850" y="1263225"/>
              <a:ext cx="24350" cy="24350"/>
            </a:xfrm>
            <a:custGeom>
              <a:rect b="b" l="l" r="r" t="t"/>
              <a:pathLst>
                <a:path extrusionOk="0" h="974" w="974">
                  <a:moveTo>
                    <a:pt x="487" y="1"/>
                  </a:moveTo>
                  <a:cubicBezTo>
                    <a:pt x="213" y="1"/>
                    <a:pt x="1" y="213"/>
                    <a:pt x="1" y="487"/>
                  </a:cubicBezTo>
                  <a:cubicBezTo>
                    <a:pt x="1" y="760"/>
                    <a:pt x="213" y="973"/>
                    <a:pt x="487" y="973"/>
                  </a:cubicBezTo>
                  <a:cubicBezTo>
                    <a:pt x="761" y="973"/>
                    <a:pt x="943" y="760"/>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8"/>
            <p:cNvSpPr/>
            <p:nvPr/>
          </p:nvSpPr>
          <p:spPr>
            <a:xfrm>
              <a:off x="2489675" y="587675"/>
              <a:ext cx="24350" cy="24350"/>
            </a:xfrm>
            <a:custGeom>
              <a:rect b="b" l="l" r="r" t="t"/>
              <a:pathLst>
                <a:path extrusionOk="0" h="974" w="974">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8"/>
            <p:cNvSpPr/>
            <p:nvPr/>
          </p:nvSpPr>
          <p:spPr>
            <a:xfrm>
              <a:off x="2751075" y="536775"/>
              <a:ext cx="25100" cy="25100"/>
            </a:xfrm>
            <a:custGeom>
              <a:rect b="b" l="l" r="r" t="t"/>
              <a:pathLst>
                <a:path extrusionOk="0" h="1004" w="1004">
                  <a:moveTo>
                    <a:pt x="517" y="0"/>
                  </a:moveTo>
                  <a:cubicBezTo>
                    <a:pt x="244" y="0"/>
                    <a:pt x="1" y="244"/>
                    <a:pt x="1" y="517"/>
                  </a:cubicBezTo>
                  <a:cubicBezTo>
                    <a:pt x="1" y="791"/>
                    <a:pt x="244" y="1003"/>
                    <a:pt x="517" y="1003"/>
                  </a:cubicBezTo>
                  <a:cubicBezTo>
                    <a:pt x="791" y="1003"/>
                    <a:pt x="1004" y="791"/>
                    <a:pt x="1004" y="517"/>
                  </a:cubicBezTo>
                  <a:cubicBezTo>
                    <a:pt x="1004" y="244"/>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8"/>
            <p:cNvSpPr/>
            <p:nvPr/>
          </p:nvSpPr>
          <p:spPr>
            <a:xfrm>
              <a:off x="2039825" y="554250"/>
              <a:ext cx="25100" cy="25100"/>
            </a:xfrm>
            <a:custGeom>
              <a:rect b="b" l="l" r="r" t="t"/>
              <a:pathLst>
                <a:path extrusionOk="0" h="1004" w="1004">
                  <a:moveTo>
                    <a:pt x="517" y="1"/>
                  </a:moveTo>
                  <a:cubicBezTo>
                    <a:pt x="243" y="1"/>
                    <a:pt x="0" y="244"/>
                    <a:pt x="0" y="487"/>
                  </a:cubicBezTo>
                  <a:cubicBezTo>
                    <a:pt x="0" y="760"/>
                    <a:pt x="243" y="1004"/>
                    <a:pt x="517" y="1004"/>
                  </a:cubicBezTo>
                  <a:cubicBezTo>
                    <a:pt x="760" y="1004"/>
                    <a:pt x="1003" y="791"/>
                    <a:pt x="1003" y="487"/>
                  </a:cubicBezTo>
                  <a:cubicBezTo>
                    <a:pt x="1003" y="213"/>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8"/>
            <p:cNvSpPr/>
            <p:nvPr/>
          </p:nvSpPr>
          <p:spPr>
            <a:xfrm>
              <a:off x="1602875" y="675825"/>
              <a:ext cx="25100" cy="25100"/>
            </a:xfrm>
            <a:custGeom>
              <a:rect b="b" l="l" r="r" t="t"/>
              <a:pathLst>
                <a:path extrusionOk="0" h="1004" w="1004">
                  <a:moveTo>
                    <a:pt x="517" y="1"/>
                  </a:moveTo>
                  <a:cubicBezTo>
                    <a:pt x="244" y="1"/>
                    <a:pt x="1" y="244"/>
                    <a:pt x="1" y="487"/>
                  </a:cubicBezTo>
                  <a:cubicBezTo>
                    <a:pt x="1" y="761"/>
                    <a:pt x="244" y="1004"/>
                    <a:pt x="517" y="1004"/>
                  </a:cubicBezTo>
                  <a:cubicBezTo>
                    <a:pt x="761" y="1004"/>
                    <a:pt x="1004" y="791"/>
                    <a:pt x="1004" y="487"/>
                  </a:cubicBezTo>
                  <a:cubicBezTo>
                    <a:pt x="1004" y="244"/>
                    <a:pt x="76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8"/>
            <p:cNvSpPr/>
            <p:nvPr/>
          </p:nvSpPr>
          <p:spPr>
            <a:xfrm>
              <a:off x="1769300" y="675825"/>
              <a:ext cx="25100" cy="25100"/>
            </a:xfrm>
            <a:custGeom>
              <a:rect b="b" l="l" r="r" t="t"/>
              <a:pathLst>
                <a:path extrusionOk="0" h="1004" w="1004">
                  <a:moveTo>
                    <a:pt x="487" y="1"/>
                  </a:moveTo>
                  <a:cubicBezTo>
                    <a:pt x="213" y="1"/>
                    <a:pt x="0" y="244"/>
                    <a:pt x="0" y="487"/>
                  </a:cubicBezTo>
                  <a:cubicBezTo>
                    <a:pt x="0" y="761"/>
                    <a:pt x="244" y="1004"/>
                    <a:pt x="487" y="1004"/>
                  </a:cubicBezTo>
                  <a:cubicBezTo>
                    <a:pt x="760" y="1004"/>
                    <a:pt x="943" y="791"/>
                    <a:pt x="1003" y="487"/>
                  </a:cubicBezTo>
                  <a:cubicBezTo>
                    <a:pt x="1003" y="244"/>
                    <a:pt x="76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8"/>
            <p:cNvSpPr/>
            <p:nvPr/>
          </p:nvSpPr>
          <p:spPr>
            <a:xfrm>
              <a:off x="1365800" y="592250"/>
              <a:ext cx="24325" cy="25100"/>
            </a:xfrm>
            <a:custGeom>
              <a:rect b="b" l="l" r="r" t="t"/>
              <a:pathLst>
                <a:path extrusionOk="0" h="1004" w="973">
                  <a:moveTo>
                    <a:pt x="487" y="0"/>
                  </a:moveTo>
                  <a:cubicBezTo>
                    <a:pt x="213" y="0"/>
                    <a:pt x="0" y="243"/>
                    <a:pt x="0" y="487"/>
                  </a:cubicBezTo>
                  <a:cubicBezTo>
                    <a:pt x="0" y="760"/>
                    <a:pt x="213" y="1003"/>
                    <a:pt x="487" y="1003"/>
                  </a:cubicBezTo>
                  <a:cubicBezTo>
                    <a:pt x="760" y="1003"/>
                    <a:pt x="973" y="791"/>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8"/>
            <p:cNvSpPr/>
            <p:nvPr/>
          </p:nvSpPr>
          <p:spPr>
            <a:xfrm>
              <a:off x="1115025" y="524625"/>
              <a:ext cx="24350" cy="25100"/>
            </a:xfrm>
            <a:custGeom>
              <a:rect b="b" l="l" r="r" t="t"/>
              <a:pathLst>
                <a:path extrusionOk="0" h="1004" w="974">
                  <a:moveTo>
                    <a:pt x="487" y="0"/>
                  </a:moveTo>
                  <a:cubicBezTo>
                    <a:pt x="213" y="0"/>
                    <a:pt x="1" y="243"/>
                    <a:pt x="1" y="517"/>
                  </a:cubicBezTo>
                  <a:cubicBezTo>
                    <a:pt x="1" y="760"/>
                    <a:pt x="213" y="1003"/>
                    <a:pt x="487" y="1003"/>
                  </a:cubicBezTo>
                  <a:cubicBezTo>
                    <a:pt x="761" y="1003"/>
                    <a:pt x="973" y="760"/>
                    <a:pt x="973" y="517"/>
                  </a:cubicBezTo>
                  <a:cubicBezTo>
                    <a:pt x="973" y="24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8"/>
            <p:cNvSpPr/>
            <p:nvPr/>
          </p:nvSpPr>
          <p:spPr>
            <a:xfrm>
              <a:off x="1210025" y="877200"/>
              <a:ext cx="24325" cy="25100"/>
            </a:xfrm>
            <a:custGeom>
              <a:rect b="b" l="l" r="r" t="t"/>
              <a:pathLst>
                <a:path extrusionOk="0" h="1004" w="973">
                  <a:moveTo>
                    <a:pt x="486" y="1"/>
                  </a:moveTo>
                  <a:cubicBezTo>
                    <a:pt x="213" y="1"/>
                    <a:pt x="0" y="244"/>
                    <a:pt x="0" y="487"/>
                  </a:cubicBezTo>
                  <a:cubicBezTo>
                    <a:pt x="0" y="761"/>
                    <a:pt x="213" y="1004"/>
                    <a:pt x="486" y="1004"/>
                  </a:cubicBezTo>
                  <a:cubicBezTo>
                    <a:pt x="760" y="1004"/>
                    <a:pt x="942" y="761"/>
                    <a:pt x="973" y="487"/>
                  </a:cubicBezTo>
                  <a:cubicBezTo>
                    <a:pt x="973" y="24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8"/>
            <p:cNvSpPr/>
            <p:nvPr/>
          </p:nvSpPr>
          <p:spPr>
            <a:xfrm>
              <a:off x="839200" y="1416725"/>
              <a:ext cx="25100" cy="25100"/>
            </a:xfrm>
            <a:custGeom>
              <a:rect b="b" l="l" r="r" t="t"/>
              <a:pathLst>
                <a:path extrusionOk="0" h="1004" w="1004">
                  <a:moveTo>
                    <a:pt x="486" y="0"/>
                  </a:moveTo>
                  <a:cubicBezTo>
                    <a:pt x="243" y="0"/>
                    <a:pt x="0" y="244"/>
                    <a:pt x="0" y="487"/>
                  </a:cubicBezTo>
                  <a:cubicBezTo>
                    <a:pt x="0" y="760"/>
                    <a:pt x="243" y="1004"/>
                    <a:pt x="486" y="1004"/>
                  </a:cubicBezTo>
                  <a:cubicBezTo>
                    <a:pt x="760" y="1004"/>
                    <a:pt x="973" y="760"/>
                    <a:pt x="1003" y="487"/>
                  </a:cubicBezTo>
                  <a:cubicBezTo>
                    <a:pt x="1003" y="244"/>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8"/>
            <p:cNvSpPr/>
            <p:nvPr/>
          </p:nvSpPr>
          <p:spPr>
            <a:xfrm>
              <a:off x="1118075" y="1464600"/>
              <a:ext cx="24325" cy="24350"/>
            </a:xfrm>
            <a:custGeom>
              <a:rect b="b" l="l" r="r" t="t"/>
              <a:pathLst>
                <a:path extrusionOk="0" h="974" w="973">
                  <a:moveTo>
                    <a:pt x="487" y="0"/>
                  </a:moveTo>
                  <a:cubicBezTo>
                    <a:pt x="213" y="0"/>
                    <a:pt x="0" y="213"/>
                    <a:pt x="0" y="487"/>
                  </a:cubicBezTo>
                  <a:cubicBezTo>
                    <a:pt x="0" y="760"/>
                    <a:pt x="213" y="973"/>
                    <a:pt x="487" y="973"/>
                  </a:cubicBezTo>
                  <a:cubicBezTo>
                    <a:pt x="760" y="973"/>
                    <a:pt x="942" y="760"/>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8"/>
            <p:cNvSpPr/>
            <p:nvPr/>
          </p:nvSpPr>
          <p:spPr>
            <a:xfrm>
              <a:off x="1437975" y="1576300"/>
              <a:ext cx="24350" cy="25100"/>
            </a:xfrm>
            <a:custGeom>
              <a:rect b="b" l="l" r="r" t="t"/>
              <a:pathLst>
                <a:path extrusionOk="0" h="1004" w="974">
                  <a:moveTo>
                    <a:pt x="487" y="1"/>
                  </a:moveTo>
                  <a:cubicBezTo>
                    <a:pt x="214" y="1"/>
                    <a:pt x="1" y="244"/>
                    <a:pt x="1" y="487"/>
                  </a:cubicBezTo>
                  <a:cubicBezTo>
                    <a:pt x="1" y="760"/>
                    <a:pt x="214" y="1004"/>
                    <a:pt x="487" y="1004"/>
                  </a:cubicBezTo>
                  <a:cubicBezTo>
                    <a:pt x="700" y="1004"/>
                    <a:pt x="943" y="760"/>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8"/>
            <p:cNvSpPr/>
            <p:nvPr/>
          </p:nvSpPr>
          <p:spPr>
            <a:xfrm>
              <a:off x="1384025" y="2074025"/>
              <a:ext cx="24350" cy="25100"/>
            </a:xfrm>
            <a:custGeom>
              <a:rect b="b" l="l" r="r" t="t"/>
              <a:pathLst>
                <a:path extrusionOk="0" h="1004" w="974">
                  <a:moveTo>
                    <a:pt x="487" y="1"/>
                  </a:moveTo>
                  <a:cubicBezTo>
                    <a:pt x="213" y="1"/>
                    <a:pt x="1" y="244"/>
                    <a:pt x="1" y="487"/>
                  </a:cubicBezTo>
                  <a:cubicBezTo>
                    <a:pt x="1" y="761"/>
                    <a:pt x="213" y="1004"/>
                    <a:pt x="487" y="1004"/>
                  </a:cubicBezTo>
                  <a:cubicBezTo>
                    <a:pt x="761" y="1004"/>
                    <a:pt x="973" y="761"/>
                    <a:pt x="973" y="487"/>
                  </a:cubicBezTo>
                  <a:cubicBezTo>
                    <a:pt x="973" y="213"/>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8"/>
            <p:cNvSpPr/>
            <p:nvPr/>
          </p:nvSpPr>
          <p:spPr>
            <a:xfrm>
              <a:off x="1049675" y="2257150"/>
              <a:ext cx="24350" cy="25125"/>
            </a:xfrm>
            <a:custGeom>
              <a:rect b="b" l="l" r="r" t="t"/>
              <a:pathLst>
                <a:path extrusionOk="0" h="1005" w="974">
                  <a:moveTo>
                    <a:pt x="487" y="1"/>
                  </a:moveTo>
                  <a:cubicBezTo>
                    <a:pt x="213" y="1"/>
                    <a:pt x="1" y="244"/>
                    <a:pt x="1" y="487"/>
                  </a:cubicBezTo>
                  <a:cubicBezTo>
                    <a:pt x="1" y="761"/>
                    <a:pt x="213" y="1004"/>
                    <a:pt x="487" y="1004"/>
                  </a:cubicBezTo>
                  <a:cubicBezTo>
                    <a:pt x="761" y="1004"/>
                    <a:pt x="943" y="761"/>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8"/>
            <p:cNvSpPr/>
            <p:nvPr/>
          </p:nvSpPr>
          <p:spPr>
            <a:xfrm>
              <a:off x="571700" y="1798200"/>
              <a:ext cx="24350" cy="25100"/>
            </a:xfrm>
            <a:custGeom>
              <a:rect b="b" l="l" r="r" t="t"/>
              <a:pathLst>
                <a:path extrusionOk="0" h="1004" w="974">
                  <a:moveTo>
                    <a:pt x="487" y="0"/>
                  </a:moveTo>
                  <a:cubicBezTo>
                    <a:pt x="213" y="0"/>
                    <a:pt x="1" y="243"/>
                    <a:pt x="1" y="517"/>
                  </a:cubicBezTo>
                  <a:cubicBezTo>
                    <a:pt x="1" y="790"/>
                    <a:pt x="213" y="1003"/>
                    <a:pt x="487" y="1003"/>
                  </a:cubicBezTo>
                  <a:cubicBezTo>
                    <a:pt x="761" y="1003"/>
                    <a:pt x="973" y="821"/>
                    <a:pt x="973" y="517"/>
                  </a:cubicBezTo>
                  <a:cubicBezTo>
                    <a:pt x="973" y="24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8"/>
            <p:cNvSpPr/>
            <p:nvPr/>
          </p:nvSpPr>
          <p:spPr>
            <a:xfrm>
              <a:off x="310300" y="1369600"/>
              <a:ext cx="25100" cy="24350"/>
            </a:xfrm>
            <a:custGeom>
              <a:rect b="b" l="l" r="r" t="t"/>
              <a:pathLst>
                <a:path extrusionOk="0" h="974" w="1004">
                  <a:moveTo>
                    <a:pt x="487" y="1"/>
                  </a:moveTo>
                  <a:cubicBezTo>
                    <a:pt x="244" y="1"/>
                    <a:pt x="1" y="214"/>
                    <a:pt x="1" y="487"/>
                  </a:cubicBezTo>
                  <a:cubicBezTo>
                    <a:pt x="1" y="761"/>
                    <a:pt x="244" y="974"/>
                    <a:pt x="487" y="974"/>
                  </a:cubicBezTo>
                  <a:cubicBezTo>
                    <a:pt x="760" y="974"/>
                    <a:pt x="973" y="761"/>
                    <a:pt x="1004" y="487"/>
                  </a:cubicBezTo>
                  <a:cubicBezTo>
                    <a:pt x="1004" y="214"/>
                    <a:pt x="76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8"/>
            <p:cNvSpPr/>
            <p:nvPr/>
          </p:nvSpPr>
          <p:spPr>
            <a:xfrm>
              <a:off x="719125" y="805025"/>
              <a:ext cx="24350" cy="24325"/>
            </a:xfrm>
            <a:custGeom>
              <a:rect b="b" l="l" r="r" t="t"/>
              <a:pathLst>
                <a:path extrusionOk="0" h="973" w="974">
                  <a:moveTo>
                    <a:pt x="487" y="0"/>
                  </a:moveTo>
                  <a:cubicBezTo>
                    <a:pt x="213" y="0"/>
                    <a:pt x="0" y="213"/>
                    <a:pt x="0" y="486"/>
                  </a:cubicBezTo>
                  <a:cubicBezTo>
                    <a:pt x="0" y="760"/>
                    <a:pt x="213" y="973"/>
                    <a:pt x="487" y="973"/>
                  </a:cubicBezTo>
                  <a:cubicBezTo>
                    <a:pt x="760" y="973"/>
                    <a:pt x="973" y="760"/>
                    <a:pt x="973" y="486"/>
                  </a:cubicBezTo>
                  <a:cubicBezTo>
                    <a:pt x="973" y="24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8"/>
            <p:cNvSpPr/>
            <p:nvPr/>
          </p:nvSpPr>
          <p:spPr>
            <a:xfrm>
              <a:off x="583875" y="499550"/>
              <a:ext cx="25100" cy="23575"/>
            </a:xfrm>
            <a:custGeom>
              <a:rect b="b" l="l" r="r" t="t"/>
              <a:pathLst>
                <a:path extrusionOk="0" h="943" w="1004">
                  <a:moveTo>
                    <a:pt x="486" y="0"/>
                  </a:moveTo>
                  <a:cubicBezTo>
                    <a:pt x="243" y="0"/>
                    <a:pt x="0" y="213"/>
                    <a:pt x="0" y="456"/>
                  </a:cubicBezTo>
                  <a:cubicBezTo>
                    <a:pt x="0" y="699"/>
                    <a:pt x="243" y="942"/>
                    <a:pt x="486" y="942"/>
                  </a:cubicBezTo>
                  <a:cubicBezTo>
                    <a:pt x="760" y="942"/>
                    <a:pt x="1003" y="760"/>
                    <a:pt x="1003" y="486"/>
                  </a:cubicBezTo>
                  <a:cubicBezTo>
                    <a:pt x="1003" y="21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8"/>
            <p:cNvSpPr/>
            <p:nvPr/>
          </p:nvSpPr>
          <p:spPr>
            <a:xfrm>
              <a:off x="333850" y="563375"/>
              <a:ext cx="25100" cy="25100"/>
            </a:xfrm>
            <a:custGeom>
              <a:rect b="b" l="l" r="r" t="t"/>
              <a:pathLst>
                <a:path extrusionOk="0" h="1004" w="1004">
                  <a:moveTo>
                    <a:pt x="518" y="0"/>
                  </a:moveTo>
                  <a:cubicBezTo>
                    <a:pt x="244" y="0"/>
                    <a:pt x="1" y="243"/>
                    <a:pt x="1" y="517"/>
                  </a:cubicBezTo>
                  <a:cubicBezTo>
                    <a:pt x="1" y="791"/>
                    <a:pt x="244" y="1003"/>
                    <a:pt x="518" y="1003"/>
                  </a:cubicBezTo>
                  <a:cubicBezTo>
                    <a:pt x="761" y="1003"/>
                    <a:pt x="1004" y="791"/>
                    <a:pt x="1004" y="517"/>
                  </a:cubicBezTo>
                  <a:cubicBezTo>
                    <a:pt x="1004" y="243"/>
                    <a:pt x="761" y="0"/>
                    <a:pt x="51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8"/>
            <p:cNvSpPr/>
            <p:nvPr/>
          </p:nvSpPr>
          <p:spPr>
            <a:xfrm>
              <a:off x="302700" y="1090725"/>
              <a:ext cx="25100" cy="25100"/>
            </a:xfrm>
            <a:custGeom>
              <a:rect b="b" l="l" r="r" t="t"/>
              <a:pathLst>
                <a:path extrusionOk="0" h="1004" w="1004">
                  <a:moveTo>
                    <a:pt x="487" y="1"/>
                  </a:moveTo>
                  <a:cubicBezTo>
                    <a:pt x="244" y="1"/>
                    <a:pt x="1" y="244"/>
                    <a:pt x="1" y="518"/>
                  </a:cubicBezTo>
                  <a:cubicBezTo>
                    <a:pt x="1" y="761"/>
                    <a:pt x="244" y="1004"/>
                    <a:pt x="487" y="1004"/>
                  </a:cubicBezTo>
                  <a:cubicBezTo>
                    <a:pt x="761" y="1004"/>
                    <a:pt x="1004" y="761"/>
                    <a:pt x="1004" y="518"/>
                  </a:cubicBezTo>
                  <a:cubicBezTo>
                    <a:pt x="1004"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8"/>
            <p:cNvSpPr/>
            <p:nvPr/>
          </p:nvSpPr>
          <p:spPr>
            <a:xfrm>
              <a:off x="782200" y="2256400"/>
              <a:ext cx="25100" cy="25100"/>
            </a:xfrm>
            <a:custGeom>
              <a:rect b="b" l="l" r="r" t="t"/>
              <a:pathLst>
                <a:path extrusionOk="0" h="1004" w="1004">
                  <a:moveTo>
                    <a:pt x="517" y="1"/>
                  </a:moveTo>
                  <a:cubicBezTo>
                    <a:pt x="243" y="1"/>
                    <a:pt x="0" y="244"/>
                    <a:pt x="0" y="487"/>
                  </a:cubicBezTo>
                  <a:cubicBezTo>
                    <a:pt x="0" y="760"/>
                    <a:pt x="243" y="1004"/>
                    <a:pt x="517" y="1004"/>
                  </a:cubicBezTo>
                  <a:cubicBezTo>
                    <a:pt x="760" y="1004"/>
                    <a:pt x="973" y="760"/>
                    <a:pt x="1003" y="487"/>
                  </a:cubicBezTo>
                  <a:cubicBezTo>
                    <a:pt x="1003" y="213"/>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8"/>
            <p:cNvSpPr/>
            <p:nvPr/>
          </p:nvSpPr>
          <p:spPr>
            <a:xfrm>
              <a:off x="852875" y="2645475"/>
              <a:ext cx="24325" cy="25100"/>
            </a:xfrm>
            <a:custGeom>
              <a:rect b="b" l="l" r="r" t="t"/>
              <a:pathLst>
                <a:path extrusionOk="0" h="1004" w="973">
                  <a:moveTo>
                    <a:pt x="486" y="0"/>
                  </a:moveTo>
                  <a:cubicBezTo>
                    <a:pt x="213" y="0"/>
                    <a:pt x="0" y="243"/>
                    <a:pt x="0" y="517"/>
                  </a:cubicBezTo>
                  <a:cubicBezTo>
                    <a:pt x="0" y="790"/>
                    <a:pt x="213" y="1003"/>
                    <a:pt x="486" y="1003"/>
                  </a:cubicBezTo>
                  <a:cubicBezTo>
                    <a:pt x="760" y="1003"/>
                    <a:pt x="973" y="790"/>
                    <a:pt x="973" y="517"/>
                  </a:cubicBezTo>
                  <a:cubicBezTo>
                    <a:pt x="973" y="24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8"/>
            <p:cNvSpPr/>
            <p:nvPr/>
          </p:nvSpPr>
          <p:spPr>
            <a:xfrm>
              <a:off x="332350" y="2780725"/>
              <a:ext cx="24325" cy="25100"/>
            </a:xfrm>
            <a:custGeom>
              <a:rect b="b" l="l" r="r" t="t"/>
              <a:pathLst>
                <a:path extrusionOk="0" h="1004" w="973">
                  <a:moveTo>
                    <a:pt x="486" y="1"/>
                  </a:moveTo>
                  <a:cubicBezTo>
                    <a:pt x="213" y="1"/>
                    <a:pt x="0" y="244"/>
                    <a:pt x="0" y="487"/>
                  </a:cubicBezTo>
                  <a:cubicBezTo>
                    <a:pt x="0" y="760"/>
                    <a:pt x="213" y="1004"/>
                    <a:pt x="486" y="1004"/>
                  </a:cubicBezTo>
                  <a:cubicBezTo>
                    <a:pt x="760" y="1004"/>
                    <a:pt x="973" y="760"/>
                    <a:pt x="973" y="487"/>
                  </a:cubicBezTo>
                  <a:cubicBezTo>
                    <a:pt x="973" y="24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8"/>
            <p:cNvSpPr/>
            <p:nvPr/>
          </p:nvSpPr>
          <p:spPr>
            <a:xfrm>
              <a:off x="535225" y="3108250"/>
              <a:ext cx="25100" cy="25100"/>
            </a:xfrm>
            <a:custGeom>
              <a:rect b="b" l="l" r="r" t="t"/>
              <a:pathLst>
                <a:path extrusionOk="0" h="1004" w="1004">
                  <a:moveTo>
                    <a:pt x="517" y="0"/>
                  </a:moveTo>
                  <a:cubicBezTo>
                    <a:pt x="244" y="0"/>
                    <a:pt x="1" y="243"/>
                    <a:pt x="1" y="517"/>
                  </a:cubicBezTo>
                  <a:cubicBezTo>
                    <a:pt x="1" y="760"/>
                    <a:pt x="244" y="1003"/>
                    <a:pt x="517" y="1003"/>
                  </a:cubicBezTo>
                  <a:cubicBezTo>
                    <a:pt x="761" y="1003"/>
                    <a:pt x="1004" y="821"/>
                    <a:pt x="1004" y="517"/>
                  </a:cubicBezTo>
                  <a:cubicBezTo>
                    <a:pt x="1004" y="243"/>
                    <a:pt x="76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8"/>
            <p:cNvSpPr/>
            <p:nvPr/>
          </p:nvSpPr>
          <p:spPr>
            <a:xfrm>
              <a:off x="684925" y="3042900"/>
              <a:ext cx="24350" cy="24325"/>
            </a:xfrm>
            <a:custGeom>
              <a:rect b="b" l="l" r="r" t="t"/>
              <a:pathLst>
                <a:path extrusionOk="0" h="973" w="974">
                  <a:moveTo>
                    <a:pt x="487" y="0"/>
                  </a:moveTo>
                  <a:cubicBezTo>
                    <a:pt x="213" y="0"/>
                    <a:pt x="1" y="213"/>
                    <a:pt x="1" y="486"/>
                  </a:cubicBezTo>
                  <a:cubicBezTo>
                    <a:pt x="1" y="760"/>
                    <a:pt x="213" y="973"/>
                    <a:pt x="487" y="973"/>
                  </a:cubicBezTo>
                  <a:cubicBezTo>
                    <a:pt x="761" y="973"/>
                    <a:pt x="973" y="790"/>
                    <a:pt x="973" y="486"/>
                  </a:cubicBezTo>
                  <a:cubicBezTo>
                    <a:pt x="973" y="21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8"/>
            <p:cNvSpPr/>
            <p:nvPr/>
          </p:nvSpPr>
          <p:spPr>
            <a:xfrm>
              <a:off x="368050" y="2058825"/>
              <a:ext cx="25100" cy="25100"/>
            </a:xfrm>
            <a:custGeom>
              <a:rect b="b" l="l" r="r" t="t"/>
              <a:pathLst>
                <a:path extrusionOk="0" h="1004" w="1004">
                  <a:moveTo>
                    <a:pt x="517" y="1"/>
                  </a:moveTo>
                  <a:cubicBezTo>
                    <a:pt x="244" y="1"/>
                    <a:pt x="1" y="244"/>
                    <a:pt x="1" y="487"/>
                  </a:cubicBezTo>
                  <a:cubicBezTo>
                    <a:pt x="1" y="761"/>
                    <a:pt x="244" y="1004"/>
                    <a:pt x="517" y="1004"/>
                  </a:cubicBezTo>
                  <a:cubicBezTo>
                    <a:pt x="761" y="1004"/>
                    <a:pt x="1004" y="761"/>
                    <a:pt x="1004" y="487"/>
                  </a:cubicBezTo>
                  <a:cubicBezTo>
                    <a:pt x="1004" y="244"/>
                    <a:pt x="76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8"/>
            <p:cNvSpPr/>
            <p:nvPr/>
          </p:nvSpPr>
          <p:spPr>
            <a:xfrm>
              <a:off x="1259400" y="2434225"/>
              <a:ext cx="24350" cy="24325"/>
            </a:xfrm>
            <a:custGeom>
              <a:rect b="b" l="l" r="r" t="t"/>
              <a:pathLst>
                <a:path extrusionOk="0" h="973" w="974">
                  <a:moveTo>
                    <a:pt x="487" y="0"/>
                  </a:moveTo>
                  <a:cubicBezTo>
                    <a:pt x="214" y="0"/>
                    <a:pt x="1" y="213"/>
                    <a:pt x="1" y="486"/>
                  </a:cubicBezTo>
                  <a:cubicBezTo>
                    <a:pt x="1" y="760"/>
                    <a:pt x="214" y="973"/>
                    <a:pt x="487" y="973"/>
                  </a:cubicBezTo>
                  <a:cubicBezTo>
                    <a:pt x="761" y="973"/>
                    <a:pt x="943" y="760"/>
                    <a:pt x="973" y="486"/>
                  </a:cubicBezTo>
                  <a:cubicBezTo>
                    <a:pt x="973" y="21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8"/>
            <p:cNvSpPr/>
            <p:nvPr/>
          </p:nvSpPr>
          <p:spPr>
            <a:xfrm>
              <a:off x="1004075" y="2611275"/>
              <a:ext cx="24350" cy="25100"/>
            </a:xfrm>
            <a:custGeom>
              <a:rect b="b" l="l" r="r" t="t"/>
              <a:pathLst>
                <a:path extrusionOk="0" h="1004" w="974">
                  <a:moveTo>
                    <a:pt x="487" y="0"/>
                  </a:moveTo>
                  <a:cubicBezTo>
                    <a:pt x="214" y="0"/>
                    <a:pt x="1" y="244"/>
                    <a:pt x="1" y="517"/>
                  </a:cubicBezTo>
                  <a:cubicBezTo>
                    <a:pt x="1" y="791"/>
                    <a:pt x="214" y="1003"/>
                    <a:pt x="487" y="1003"/>
                  </a:cubicBezTo>
                  <a:cubicBezTo>
                    <a:pt x="761" y="1003"/>
                    <a:pt x="974" y="791"/>
                    <a:pt x="974" y="517"/>
                  </a:cubicBezTo>
                  <a:cubicBezTo>
                    <a:pt x="974" y="244"/>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8"/>
            <p:cNvSpPr/>
            <p:nvPr/>
          </p:nvSpPr>
          <p:spPr>
            <a:xfrm>
              <a:off x="966100" y="1893175"/>
              <a:ext cx="24325" cy="25100"/>
            </a:xfrm>
            <a:custGeom>
              <a:rect b="b" l="l" r="r" t="t"/>
              <a:pathLst>
                <a:path extrusionOk="0" h="1004" w="973">
                  <a:moveTo>
                    <a:pt x="486" y="1"/>
                  </a:moveTo>
                  <a:cubicBezTo>
                    <a:pt x="213" y="1"/>
                    <a:pt x="0" y="244"/>
                    <a:pt x="0" y="517"/>
                  </a:cubicBezTo>
                  <a:cubicBezTo>
                    <a:pt x="0" y="791"/>
                    <a:pt x="213" y="1004"/>
                    <a:pt x="486" y="1004"/>
                  </a:cubicBezTo>
                  <a:cubicBezTo>
                    <a:pt x="730" y="1004"/>
                    <a:pt x="942" y="791"/>
                    <a:pt x="973" y="517"/>
                  </a:cubicBezTo>
                  <a:cubicBezTo>
                    <a:pt x="973" y="24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8"/>
            <p:cNvSpPr/>
            <p:nvPr/>
          </p:nvSpPr>
          <p:spPr>
            <a:xfrm>
              <a:off x="1721425" y="1369600"/>
              <a:ext cx="25100" cy="24350"/>
            </a:xfrm>
            <a:custGeom>
              <a:rect b="b" l="l" r="r" t="t"/>
              <a:pathLst>
                <a:path extrusionOk="0" h="974" w="1004">
                  <a:moveTo>
                    <a:pt x="517" y="1"/>
                  </a:moveTo>
                  <a:cubicBezTo>
                    <a:pt x="244" y="1"/>
                    <a:pt x="0" y="214"/>
                    <a:pt x="0" y="487"/>
                  </a:cubicBezTo>
                  <a:cubicBezTo>
                    <a:pt x="0" y="761"/>
                    <a:pt x="244" y="974"/>
                    <a:pt x="517" y="974"/>
                  </a:cubicBezTo>
                  <a:cubicBezTo>
                    <a:pt x="760" y="974"/>
                    <a:pt x="973" y="761"/>
                    <a:pt x="1003" y="487"/>
                  </a:cubicBezTo>
                  <a:cubicBezTo>
                    <a:pt x="1003" y="214"/>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8"/>
            <p:cNvSpPr/>
            <p:nvPr/>
          </p:nvSpPr>
          <p:spPr>
            <a:xfrm>
              <a:off x="2675100" y="1223725"/>
              <a:ext cx="25100" cy="25100"/>
            </a:xfrm>
            <a:custGeom>
              <a:rect b="b" l="l" r="r" t="t"/>
              <a:pathLst>
                <a:path extrusionOk="0" h="1004" w="1004">
                  <a:moveTo>
                    <a:pt x="517" y="0"/>
                  </a:moveTo>
                  <a:cubicBezTo>
                    <a:pt x="243" y="0"/>
                    <a:pt x="0" y="243"/>
                    <a:pt x="0" y="517"/>
                  </a:cubicBezTo>
                  <a:cubicBezTo>
                    <a:pt x="0" y="760"/>
                    <a:pt x="243" y="1003"/>
                    <a:pt x="517" y="1003"/>
                  </a:cubicBezTo>
                  <a:cubicBezTo>
                    <a:pt x="790" y="1003"/>
                    <a:pt x="1003" y="821"/>
                    <a:pt x="1003" y="517"/>
                  </a:cubicBezTo>
                  <a:cubicBezTo>
                    <a:pt x="1003" y="243"/>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8"/>
            <p:cNvSpPr/>
            <p:nvPr/>
          </p:nvSpPr>
          <p:spPr>
            <a:xfrm>
              <a:off x="3080875" y="1450150"/>
              <a:ext cx="25100" cy="24350"/>
            </a:xfrm>
            <a:custGeom>
              <a:rect b="b" l="l" r="r" t="t"/>
              <a:pathLst>
                <a:path extrusionOk="0" h="974" w="1004">
                  <a:moveTo>
                    <a:pt x="517" y="1"/>
                  </a:moveTo>
                  <a:cubicBezTo>
                    <a:pt x="243" y="1"/>
                    <a:pt x="0" y="214"/>
                    <a:pt x="0" y="487"/>
                  </a:cubicBezTo>
                  <a:cubicBezTo>
                    <a:pt x="0" y="761"/>
                    <a:pt x="243" y="974"/>
                    <a:pt x="517" y="974"/>
                  </a:cubicBezTo>
                  <a:cubicBezTo>
                    <a:pt x="760" y="974"/>
                    <a:pt x="973" y="761"/>
                    <a:pt x="1003" y="487"/>
                  </a:cubicBezTo>
                  <a:cubicBezTo>
                    <a:pt x="1003" y="214"/>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8"/>
            <p:cNvSpPr/>
            <p:nvPr/>
          </p:nvSpPr>
          <p:spPr>
            <a:xfrm>
              <a:off x="3642425" y="1381775"/>
              <a:ext cx="25100" cy="24325"/>
            </a:xfrm>
            <a:custGeom>
              <a:rect b="b" l="l" r="r" t="t"/>
              <a:pathLst>
                <a:path extrusionOk="0" h="973" w="1004">
                  <a:moveTo>
                    <a:pt x="487" y="0"/>
                  </a:moveTo>
                  <a:cubicBezTo>
                    <a:pt x="244" y="0"/>
                    <a:pt x="1" y="213"/>
                    <a:pt x="1" y="487"/>
                  </a:cubicBezTo>
                  <a:cubicBezTo>
                    <a:pt x="1" y="760"/>
                    <a:pt x="244" y="973"/>
                    <a:pt x="487" y="973"/>
                  </a:cubicBezTo>
                  <a:cubicBezTo>
                    <a:pt x="761" y="973"/>
                    <a:pt x="1004" y="760"/>
                    <a:pt x="1004" y="487"/>
                  </a:cubicBezTo>
                  <a:cubicBezTo>
                    <a:pt x="1004" y="21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8"/>
            <p:cNvSpPr/>
            <p:nvPr/>
          </p:nvSpPr>
          <p:spPr>
            <a:xfrm>
              <a:off x="4980600" y="1479800"/>
              <a:ext cx="25100" cy="24325"/>
            </a:xfrm>
            <a:custGeom>
              <a:rect b="b" l="l" r="r" t="t"/>
              <a:pathLst>
                <a:path extrusionOk="0" h="973" w="1004">
                  <a:moveTo>
                    <a:pt x="517" y="0"/>
                  </a:moveTo>
                  <a:cubicBezTo>
                    <a:pt x="244" y="0"/>
                    <a:pt x="1" y="213"/>
                    <a:pt x="1" y="487"/>
                  </a:cubicBezTo>
                  <a:cubicBezTo>
                    <a:pt x="1" y="760"/>
                    <a:pt x="244" y="973"/>
                    <a:pt x="517" y="973"/>
                  </a:cubicBezTo>
                  <a:cubicBezTo>
                    <a:pt x="760" y="973"/>
                    <a:pt x="973" y="791"/>
                    <a:pt x="1004" y="487"/>
                  </a:cubicBezTo>
                  <a:cubicBezTo>
                    <a:pt x="1004" y="213"/>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8"/>
            <p:cNvSpPr/>
            <p:nvPr/>
          </p:nvSpPr>
          <p:spPr>
            <a:xfrm>
              <a:off x="5121175" y="1461550"/>
              <a:ext cx="25100" cy="24350"/>
            </a:xfrm>
            <a:custGeom>
              <a:rect b="b" l="l" r="r" t="t"/>
              <a:pathLst>
                <a:path extrusionOk="0" h="974" w="1004">
                  <a:moveTo>
                    <a:pt x="518" y="1"/>
                  </a:moveTo>
                  <a:cubicBezTo>
                    <a:pt x="244" y="1"/>
                    <a:pt x="1" y="214"/>
                    <a:pt x="1" y="487"/>
                  </a:cubicBezTo>
                  <a:cubicBezTo>
                    <a:pt x="1" y="761"/>
                    <a:pt x="244" y="973"/>
                    <a:pt x="518" y="973"/>
                  </a:cubicBezTo>
                  <a:cubicBezTo>
                    <a:pt x="761" y="973"/>
                    <a:pt x="1004" y="791"/>
                    <a:pt x="1004" y="487"/>
                  </a:cubicBezTo>
                  <a:cubicBezTo>
                    <a:pt x="1004" y="214"/>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8"/>
            <p:cNvSpPr/>
            <p:nvPr/>
          </p:nvSpPr>
          <p:spPr>
            <a:xfrm>
              <a:off x="5098375" y="1655325"/>
              <a:ext cx="25100" cy="24350"/>
            </a:xfrm>
            <a:custGeom>
              <a:rect b="b" l="l" r="r" t="t"/>
              <a:pathLst>
                <a:path extrusionOk="0" h="974" w="1004">
                  <a:moveTo>
                    <a:pt x="518" y="1"/>
                  </a:moveTo>
                  <a:cubicBezTo>
                    <a:pt x="244" y="1"/>
                    <a:pt x="1" y="213"/>
                    <a:pt x="1" y="487"/>
                  </a:cubicBezTo>
                  <a:cubicBezTo>
                    <a:pt x="1" y="761"/>
                    <a:pt x="244" y="973"/>
                    <a:pt x="518" y="973"/>
                  </a:cubicBezTo>
                  <a:cubicBezTo>
                    <a:pt x="761" y="973"/>
                    <a:pt x="1004" y="761"/>
                    <a:pt x="1004" y="487"/>
                  </a:cubicBezTo>
                  <a:cubicBezTo>
                    <a:pt x="1004" y="213"/>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8"/>
            <p:cNvSpPr/>
            <p:nvPr/>
          </p:nvSpPr>
          <p:spPr>
            <a:xfrm>
              <a:off x="4055825" y="1168250"/>
              <a:ext cx="24325" cy="24325"/>
            </a:xfrm>
            <a:custGeom>
              <a:rect b="b" l="l" r="r" t="t"/>
              <a:pathLst>
                <a:path extrusionOk="0" h="973" w="973">
                  <a:moveTo>
                    <a:pt x="486" y="0"/>
                  </a:moveTo>
                  <a:cubicBezTo>
                    <a:pt x="213" y="0"/>
                    <a:pt x="0" y="213"/>
                    <a:pt x="0" y="486"/>
                  </a:cubicBezTo>
                  <a:cubicBezTo>
                    <a:pt x="0" y="760"/>
                    <a:pt x="213" y="973"/>
                    <a:pt x="486" y="973"/>
                  </a:cubicBezTo>
                  <a:cubicBezTo>
                    <a:pt x="760" y="973"/>
                    <a:pt x="942" y="760"/>
                    <a:pt x="973" y="486"/>
                  </a:cubicBezTo>
                  <a:cubicBezTo>
                    <a:pt x="973" y="21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8"/>
            <p:cNvSpPr/>
            <p:nvPr/>
          </p:nvSpPr>
          <p:spPr>
            <a:xfrm>
              <a:off x="4523150" y="1168250"/>
              <a:ext cx="24350" cy="24325"/>
            </a:xfrm>
            <a:custGeom>
              <a:rect b="b" l="l" r="r" t="t"/>
              <a:pathLst>
                <a:path extrusionOk="0" h="973" w="974">
                  <a:moveTo>
                    <a:pt x="487" y="0"/>
                  </a:moveTo>
                  <a:cubicBezTo>
                    <a:pt x="213" y="0"/>
                    <a:pt x="0" y="213"/>
                    <a:pt x="0" y="486"/>
                  </a:cubicBezTo>
                  <a:cubicBezTo>
                    <a:pt x="0" y="760"/>
                    <a:pt x="213" y="973"/>
                    <a:pt x="487" y="973"/>
                  </a:cubicBezTo>
                  <a:cubicBezTo>
                    <a:pt x="760" y="973"/>
                    <a:pt x="973" y="760"/>
                    <a:pt x="973" y="486"/>
                  </a:cubicBezTo>
                  <a:cubicBezTo>
                    <a:pt x="973" y="21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8"/>
            <p:cNvSpPr/>
            <p:nvPr/>
          </p:nvSpPr>
          <p:spPr>
            <a:xfrm>
              <a:off x="4625725" y="839200"/>
              <a:ext cx="24350" cy="25100"/>
            </a:xfrm>
            <a:custGeom>
              <a:rect b="b" l="l" r="r" t="t"/>
              <a:pathLst>
                <a:path extrusionOk="0" h="1004" w="974">
                  <a:moveTo>
                    <a:pt x="487" y="1"/>
                  </a:moveTo>
                  <a:cubicBezTo>
                    <a:pt x="214" y="1"/>
                    <a:pt x="1" y="244"/>
                    <a:pt x="1" y="487"/>
                  </a:cubicBezTo>
                  <a:cubicBezTo>
                    <a:pt x="1" y="761"/>
                    <a:pt x="214" y="1004"/>
                    <a:pt x="487" y="1004"/>
                  </a:cubicBezTo>
                  <a:cubicBezTo>
                    <a:pt x="761" y="1004"/>
                    <a:pt x="973" y="761"/>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8"/>
            <p:cNvSpPr/>
            <p:nvPr/>
          </p:nvSpPr>
          <p:spPr>
            <a:xfrm>
              <a:off x="4927400" y="652275"/>
              <a:ext cx="25100" cy="24350"/>
            </a:xfrm>
            <a:custGeom>
              <a:rect b="b" l="l" r="r" t="t"/>
              <a:pathLst>
                <a:path extrusionOk="0" h="974" w="1004">
                  <a:moveTo>
                    <a:pt x="518" y="1"/>
                  </a:moveTo>
                  <a:cubicBezTo>
                    <a:pt x="244" y="1"/>
                    <a:pt x="1" y="213"/>
                    <a:pt x="1" y="487"/>
                  </a:cubicBezTo>
                  <a:cubicBezTo>
                    <a:pt x="1" y="760"/>
                    <a:pt x="244" y="973"/>
                    <a:pt x="518" y="973"/>
                  </a:cubicBezTo>
                  <a:cubicBezTo>
                    <a:pt x="761" y="973"/>
                    <a:pt x="1004" y="791"/>
                    <a:pt x="1004" y="487"/>
                  </a:cubicBezTo>
                  <a:cubicBezTo>
                    <a:pt x="1004" y="213"/>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8"/>
            <p:cNvSpPr/>
            <p:nvPr/>
          </p:nvSpPr>
          <p:spPr>
            <a:xfrm>
              <a:off x="5136375" y="1168250"/>
              <a:ext cx="25100" cy="24325"/>
            </a:xfrm>
            <a:custGeom>
              <a:rect b="b" l="l" r="r" t="t"/>
              <a:pathLst>
                <a:path extrusionOk="0" h="973" w="1004">
                  <a:moveTo>
                    <a:pt x="517" y="0"/>
                  </a:moveTo>
                  <a:cubicBezTo>
                    <a:pt x="244" y="0"/>
                    <a:pt x="1" y="213"/>
                    <a:pt x="1" y="486"/>
                  </a:cubicBezTo>
                  <a:cubicBezTo>
                    <a:pt x="1" y="760"/>
                    <a:pt x="244" y="973"/>
                    <a:pt x="517" y="973"/>
                  </a:cubicBezTo>
                  <a:cubicBezTo>
                    <a:pt x="761" y="973"/>
                    <a:pt x="1004" y="760"/>
                    <a:pt x="1004" y="486"/>
                  </a:cubicBezTo>
                  <a:cubicBezTo>
                    <a:pt x="1004" y="213"/>
                    <a:pt x="76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8"/>
            <p:cNvSpPr/>
            <p:nvPr/>
          </p:nvSpPr>
          <p:spPr>
            <a:xfrm>
              <a:off x="5214650" y="1409125"/>
              <a:ext cx="24350" cy="25100"/>
            </a:xfrm>
            <a:custGeom>
              <a:rect b="b" l="l" r="r" t="t"/>
              <a:pathLst>
                <a:path extrusionOk="0" h="1004" w="974">
                  <a:moveTo>
                    <a:pt x="487" y="1"/>
                  </a:moveTo>
                  <a:cubicBezTo>
                    <a:pt x="213" y="1"/>
                    <a:pt x="0" y="244"/>
                    <a:pt x="0" y="487"/>
                  </a:cubicBezTo>
                  <a:cubicBezTo>
                    <a:pt x="0" y="760"/>
                    <a:pt x="213" y="1004"/>
                    <a:pt x="487" y="1004"/>
                  </a:cubicBezTo>
                  <a:cubicBezTo>
                    <a:pt x="760" y="1004"/>
                    <a:pt x="943" y="760"/>
                    <a:pt x="973" y="487"/>
                  </a:cubicBezTo>
                  <a:cubicBezTo>
                    <a:pt x="973" y="244"/>
                    <a:pt x="76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8"/>
            <p:cNvSpPr/>
            <p:nvPr/>
          </p:nvSpPr>
          <p:spPr>
            <a:xfrm>
              <a:off x="5928200" y="747250"/>
              <a:ext cx="24325" cy="24350"/>
            </a:xfrm>
            <a:custGeom>
              <a:rect b="b" l="l" r="r" t="t"/>
              <a:pathLst>
                <a:path extrusionOk="0" h="974" w="973">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8"/>
            <p:cNvSpPr/>
            <p:nvPr/>
          </p:nvSpPr>
          <p:spPr>
            <a:xfrm>
              <a:off x="5362825" y="998775"/>
              <a:ext cx="24350" cy="25100"/>
            </a:xfrm>
            <a:custGeom>
              <a:rect b="b" l="l" r="r" t="t"/>
              <a:pathLst>
                <a:path extrusionOk="0" h="1004" w="974">
                  <a:moveTo>
                    <a:pt x="487" y="1"/>
                  </a:moveTo>
                  <a:cubicBezTo>
                    <a:pt x="213" y="1"/>
                    <a:pt x="1" y="244"/>
                    <a:pt x="1" y="487"/>
                  </a:cubicBezTo>
                  <a:cubicBezTo>
                    <a:pt x="1" y="761"/>
                    <a:pt x="213" y="1004"/>
                    <a:pt x="487" y="1004"/>
                  </a:cubicBezTo>
                  <a:cubicBezTo>
                    <a:pt x="761" y="1004"/>
                    <a:pt x="973" y="761"/>
                    <a:pt x="973" y="487"/>
                  </a:cubicBezTo>
                  <a:cubicBezTo>
                    <a:pt x="973"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8"/>
            <p:cNvSpPr/>
            <p:nvPr/>
          </p:nvSpPr>
          <p:spPr>
            <a:xfrm>
              <a:off x="5593825" y="678875"/>
              <a:ext cx="24350" cy="24350"/>
            </a:xfrm>
            <a:custGeom>
              <a:rect b="b" l="l" r="r" t="t"/>
              <a:pathLst>
                <a:path extrusionOk="0" h="974" w="974">
                  <a:moveTo>
                    <a:pt x="487" y="0"/>
                  </a:moveTo>
                  <a:cubicBezTo>
                    <a:pt x="214" y="0"/>
                    <a:pt x="1" y="213"/>
                    <a:pt x="1" y="487"/>
                  </a:cubicBezTo>
                  <a:cubicBezTo>
                    <a:pt x="1" y="760"/>
                    <a:pt x="214" y="973"/>
                    <a:pt x="487" y="973"/>
                  </a:cubicBezTo>
                  <a:cubicBezTo>
                    <a:pt x="730" y="973"/>
                    <a:pt x="943" y="760"/>
                    <a:pt x="974" y="487"/>
                  </a:cubicBezTo>
                  <a:cubicBezTo>
                    <a:pt x="974" y="21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8"/>
            <p:cNvSpPr/>
            <p:nvPr/>
          </p:nvSpPr>
          <p:spPr>
            <a:xfrm>
              <a:off x="6139450" y="500300"/>
              <a:ext cx="25100" cy="24350"/>
            </a:xfrm>
            <a:custGeom>
              <a:rect b="b" l="l" r="r" t="t"/>
              <a:pathLst>
                <a:path extrusionOk="0" h="974" w="1004">
                  <a:moveTo>
                    <a:pt x="517" y="0"/>
                  </a:moveTo>
                  <a:cubicBezTo>
                    <a:pt x="243" y="0"/>
                    <a:pt x="0" y="213"/>
                    <a:pt x="0" y="487"/>
                  </a:cubicBezTo>
                  <a:cubicBezTo>
                    <a:pt x="0" y="760"/>
                    <a:pt x="243" y="973"/>
                    <a:pt x="517" y="973"/>
                  </a:cubicBezTo>
                  <a:cubicBezTo>
                    <a:pt x="760" y="973"/>
                    <a:pt x="942" y="760"/>
                    <a:pt x="1003" y="487"/>
                  </a:cubicBezTo>
                  <a:cubicBezTo>
                    <a:pt x="1003" y="213"/>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8"/>
            <p:cNvSpPr/>
            <p:nvPr/>
          </p:nvSpPr>
          <p:spPr>
            <a:xfrm>
              <a:off x="6234425" y="616550"/>
              <a:ext cx="25100" cy="25125"/>
            </a:xfrm>
            <a:custGeom>
              <a:rect b="b" l="l" r="r" t="t"/>
              <a:pathLst>
                <a:path extrusionOk="0" h="1005" w="1004">
                  <a:moveTo>
                    <a:pt x="517" y="1"/>
                  </a:moveTo>
                  <a:cubicBezTo>
                    <a:pt x="244" y="1"/>
                    <a:pt x="0" y="244"/>
                    <a:pt x="0" y="518"/>
                  </a:cubicBezTo>
                  <a:cubicBezTo>
                    <a:pt x="0" y="761"/>
                    <a:pt x="244" y="1004"/>
                    <a:pt x="517" y="1004"/>
                  </a:cubicBezTo>
                  <a:cubicBezTo>
                    <a:pt x="760" y="1004"/>
                    <a:pt x="1004" y="761"/>
                    <a:pt x="1004" y="518"/>
                  </a:cubicBezTo>
                  <a:cubicBezTo>
                    <a:pt x="1004" y="244"/>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8"/>
            <p:cNvSpPr/>
            <p:nvPr/>
          </p:nvSpPr>
          <p:spPr>
            <a:xfrm>
              <a:off x="6222275" y="1025375"/>
              <a:ext cx="24325" cy="25100"/>
            </a:xfrm>
            <a:custGeom>
              <a:rect b="b" l="l" r="r" t="t"/>
              <a:pathLst>
                <a:path extrusionOk="0" h="1004" w="973">
                  <a:moveTo>
                    <a:pt x="486" y="1"/>
                  </a:moveTo>
                  <a:cubicBezTo>
                    <a:pt x="243" y="1"/>
                    <a:pt x="0" y="244"/>
                    <a:pt x="0" y="487"/>
                  </a:cubicBezTo>
                  <a:cubicBezTo>
                    <a:pt x="0" y="761"/>
                    <a:pt x="213" y="1004"/>
                    <a:pt x="486" y="1004"/>
                  </a:cubicBezTo>
                  <a:cubicBezTo>
                    <a:pt x="730" y="1004"/>
                    <a:pt x="942" y="791"/>
                    <a:pt x="973" y="487"/>
                  </a:cubicBezTo>
                  <a:cubicBezTo>
                    <a:pt x="973" y="24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8"/>
            <p:cNvSpPr/>
            <p:nvPr/>
          </p:nvSpPr>
          <p:spPr>
            <a:xfrm>
              <a:off x="6758750" y="1042850"/>
              <a:ext cx="25100" cy="24350"/>
            </a:xfrm>
            <a:custGeom>
              <a:rect b="b" l="l" r="r" t="t"/>
              <a:pathLst>
                <a:path extrusionOk="0" h="974" w="1004">
                  <a:moveTo>
                    <a:pt x="517" y="1"/>
                  </a:moveTo>
                  <a:cubicBezTo>
                    <a:pt x="244" y="1"/>
                    <a:pt x="1" y="214"/>
                    <a:pt x="1" y="487"/>
                  </a:cubicBezTo>
                  <a:cubicBezTo>
                    <a:pt x="1" y="761"/>
                    <a:pt x="244" y="974"/>
                    <a:pt x="517" y="974"/>
                  </a:cubicBezTo>
                  <a:cubicBezTo>
                    <a:pt x="760" y="974"/>
                    <a:pt x="1004" y="761"/>
                    <a:pt x="1004" y="487"/>
                  </a:cubicBezTo>
                  <a:cubicBezTo>
                    <a:pt x="1004" y="214"/>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8"/>
            <p:cNvSpPr/>
            <p:nvPr/>
          </p:nvSpPr>
          <p:spPr>
            <a:xfrm>
              <a:off x="6947200" y="767025"/>
              <a:ext cx="24350" cy="24325"/>
            </a:xfrm>
            <a:custGeom>
              <a:rect b="b" l="l" r="r" t="t"/>
              <a:pathLst>
                <a:path extrusionOk="0" h="973" w="974">
                  <a:moveTo>
                    <a:pt x="487" y="0"/>
                  </a:moveTo>
                  <a:cubicBezTo>
                    <a:pt x="213" y="0"/>
                    <a:pt x="1" y="243"/>
                    <a:pt x="1" y="487"/>
                  </a:cubicBezTo>
                  <a:cubicBezTo>
                    <a:pt x="1" y="760"/>
                    <a:pt x="213" y="973"/>
                    <a:pt x="487" y="973"/>
                  </a:cubicBezTo>
                  <a:cubicBezTo>
                    <a:pt x="761" y="973"/>
                    <a:pt x="973" y="760"/>
                    <a:pt x="973" y="487"/>
                  </a:cubicBezTo>
                  <a:cubicBezTo>
                    <a:pt x="973" y="24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8"/>
            <p:cNvSpPr/>
            <p:nvPr/>
          </p:nvSpPr>
          <p:spPr>
            <a:xfrm>
              <a:off x="6654650" y="1344525"/>
              <a:ext cx="24325" cy="25100"/>
            </a:xfrm>
            <a:custGeom>
              <a:rect b="b" l="l" r="r" t="t"/>
              <a:pathLst>
                <a:path extrusionOk="0" h="1004" w="973">
                  <a:moveTo>
                    <a:pt x="487" y="1"/>
                  </a:moveTo>
                  <a:cubicBezTo>
                    <a:pt x="213" y="1"/>
                    <a:pt x="0" y="244"/>
                    <a:pt x="0" y="487"/>
                  </a:cubicBezTo>
                  <a:cubicBezTo>
                    <a:pt x="0" y="761"/>
                    <a:pt x="213" y="1004"/>
                    <a:pt x="487" y="1004"/>
                  </a:cubicBezTo>
                  <a:cubicBezTo>
                    <a:pt x="760" y="1004"/>
                    <a:pt x="973" y="791"/>
                    <a:pt x="973" y="487"/>
                  </a:cubicBezTo>
                  <a:cubicBezTo>
                    <a:pt x="973" y="244"/>
                    <a:pt x="760"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8"/>
            <p:cNvSpPr/>
            <p:nvPr/>
          </p:nvSpPr>
          <p:spPr>
            <a:xfrm>
              <a:off x="6313450" y="1464600"/>
              <a:ext cx="25100" cy="24350"/>
            </a:xfrm>
            <a:custGeom>
              <a:rect b="b" l="l" r="r" t="t"/>
              <a:pathLst>
                <a:path extrusionOk="0" h="974" w="1004">
                  <a:moveTo>
                    <a:pt x="487" y="0"/>
                  </a:moveTo>
                  <a:cubicBezTo>
                    <a:pt x="244" y="0"/>
                    <a:pt x="1" y="213"/>
                    <a:pt x="1" y="487"/>
                  </a:cubicBezTo>
                  <a:cubicBezTo>
                    <a:pt x="1" y="760"/>
                    <a:pt x="213" y="973"/>
                    <a:pt x="487" y="973"/>
                  </a:cubicBezTo>
                  <a:cubicBezTo>
                    <a:pt x="761" y="973"/>
                    <a:pt x="1004" y="791"/>
                    <a:pt x="973" y="487"/>
                  </a:cubicBezTo>
                  <a:cubicBezTo>
                    <a:pt x="973" y="21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8"/>
            <p:cNvSpPr/>
            <p:nvPr/>
          </p:nvSpPr>
          <p:spPr>
            <a:xfrm>
              <a:off x="6168325" y="1701675"/>
              <a:ext cx="24325" cy="24350"/>
            </a:xfrm>
            <a:custGeom>
              <a:rect b="b" l="l" r="r" t="t"/>
              <a:pathLst>
                <a:path extrusionOk="0" h="974" w="973">
                  <a:moveTo>
                    <a:pt x="486" y="1"/>
                  </a:moveTo>
                  <a:cubicBezTo>
                    <a:pt x="213" y="1"/>
                    <a:pt x="0" y="214"/>
                    <a:pt x="0" y="487"/>
                  </a:cubicBezTo>
                  <a:cubicBezTo>
                    <a:pt x="0" y="761"/>
                    <a:pt x="213" y="973"/>
                    <a:pt x="486" y="973"/>
                  </a:cubicBezTo>
                  <a:cubicBezTo>
                    <a:pt x="730" y="973"/>
                    <a:pt x="942" y="791"/>
                    <a:pt x="973" y="487"/>
                  </a:cubicBezTo>
                  <a:cubicBezTo>
                    <a:pt x="973" y="21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8"/>
            <p:cNvSpPr/>
            <p:nvPr/>
          </p:nvSpPr>
          <p:spPr>
            <a:xfrm>
              <a:off x="6817275" y="1800475"/>
              <a:ext cx="24325" cy="25100"/>
            </a:xfrm>
            <a:custGeom>
              <a:rect b="b" l="l" r="r" t="t"/>
              <a:pathLst>
                <a:path extrusionOk="0" h="1004" w="973">
                  <a:moveTo>
                    <a:pt x="486" y="0"/>
                  </a:moveTo>
                  <a:cubicBezTo>
                    <a:pt x="213" y="0"/>
                    <a:pt x="0" y="243"/>
                    <a:pt x="0" y="487"/>
                  </a:cubicBezTo>
                  <a:cubicBezTo>
                    <a:pt x="0" y="760"/>
                    <a:pt x="213" y="1003"/>
                    <a:pt x="486" y="1003"/>
                  </a:cubicBezTo>
                  <a:cubicBezTo>
                    <a:pt x="760" y="1003"/>
                    <a:pt x="973" y="791"/>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8"/>
            <p:cNvSpPr/>
            <p:nvPr/>
          </p:nvSpPr>
          <p:spPr>
            <a:xfrm>
              <a:off x="6861325" y="1953200"/>
              <a:ext cx="25100" cy="25100"/>
            </a:xfrm>
            <a:custGeom>
              <a:rect b="b" l="l" r="r" t="t"/>
              <a:pathLst>
                <a:path extrusionOk="0" h="1004" w="1004">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8"/>
            <p:cNvSpPr/>
            <p:nvPr/>
          </p:nvSpPr>
          <p:spPr>
            <a:xfrm>
              <a:off x="7004200" y="1786800"/>
              <a:ext cx="24325" cy="25100"/>
            </a:xfrm>
            <a:custGeom>
              <a:rect b="b" l="l" r="r" t="t"/>
              <a:pathLst>
                <a:path extrusionOk="0" h="1004" w="973">
                  <a:moveTo>
                    <a:pt x="487" y="0"/>
                  </a:moveTo>
                  <a:cubicBezTo>
                    <a:pt x="213" y="0"/>
                    <a:pt x="0" y="243"/>
                    <a:pt x="0" y="517"/>
                  </a:cubicBezTo>
                  <a:cubicBezTo>
                    <a:pt x="0" y="790"/>
                    <a:pt x="213" y="1003"/>
                    <a:pt x="487" y="1003"/>
                  </a:cubicBezTo>
                  <a:cubicBezTo>
                    <a:pt x="760" y="1003"/>
                    <a:pt x="973" y="790"/>
                    <a:pt x="973" y="517"/>
                  </a:cubicBezTo>
                  <a:cubicBezTo>
                    <a:pt x="973" y="24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8"/>
            <p:cNvSpPr/>
            <p:nvPr/>
          </p:nvSpPr>
          <p:spPr>
            <a:xfrm>
              <a:off x="7299800" y="1552750"/>
              <a:ext cx="24325" cy="24325"/>
            </a:xfrm>
            <a:custGeom>
              <a:rect b="b" l="l" r="r" t="t"/>
              <a:pathLst>
                <a:path extrusionOk="0" h="973" w="973">
                  <a:moveTo>
                    <a:pt x="487" y="0"/>
                  </a:moveTo>
                  <a:cubicBezTo>
                    <a:pt x="213" y="0"/>
                    <a:pt x="0" y="213"/>
                    <a:pt x="0" y="487"/>
                  </a:cubicBezTo>
                  <a:cubicBezTo>
                    <a:pt x="0" y="760"/>
                    <a:pt x="213" y="973"/>
                    <a:pt x="487" y="973"/>
                  </a:cubicBezTo>
                  <a:cubicBezTo>
                    <a:pt x="760" y="973"/>
                    <a:pt x="973" y="791"/>
                    <a:pt x="973" y="487"/>
                  </a:cubicBezTo>
                  <a:cubicBezTo>
                    <a:pt x="973" y="21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8"/>
            <p:cNvSpPr/>
            <p:nvPr/>
          </p:nvSpPr>
          <p:spPr>
            <a:xfrm>
              <a:off x="6975325" y="1124175"/>
              <a:ext cx="25100" cy="25100"/>
            </a:xfrm>
            <a:custGeom>
              <a:rect b="b" l="l" r="r" t="t"/>
              <a:pathLst>
                <a:path extrusionOk="0" h="1004" w="1004">
                  <a:moveTo>
                    <a:pt x="517" y="0"/>
                  </a:moveTo>
                  <a:cubicBezTo>
                    <a:pt x="243" y="0"/>
                    <a:pt x="0" y="243"/>
                    <a:pt x="0" y="487"/>
                  </a:cubicBezTo>
                  <a:cubicBezTo>
                    <a:pt x="0" y="760"/>
                    <a:pt x="243" y="1003"/>
                    <a:pt x="517" y="1003"/>
                  </a:cubicBezTo>
                  <a:cubicBezTo>
                    <a:pt x="760" y="1003"/>
                    <a:pt x="973" y="760"/>
                    <a:pt x="1003" y="487"/>
                  </a:cubicBezTo>
                  <a:cubicBezTo>
                    <a:pt x="1003" y="243"/>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8"/>
            <p:cNvSpPr/>
            <p:nvPr/>
          </p:nvSpPr>
          <p:spPr>
            <a:xfrm>
              <a:off x="6875025" y="1502600"/>
              <a:ext cx="24325" cy="24325"/>
            </a:xfrm>
            <a:custGeom>
              <a:rect b="b" l="l" r="r" t="t"/>
              <a:pathLst>
                <a:path extrusionOk="0" h="973" w="973">
                  <a:moveTo>
                    <a:pt x="486" y="0"/>
                  </a:moveTo>
                  <a:cubicBezTo>
                    <a:pt x="213" y="0"/>
                    <a:pt x="0" y="213"/>
                    <a:pt x="0" y="487"/>
                  </a:cubicBezTo>
                  <a:cubicBezTo>
                    <a:pt x="0" y="760"/>
                    <a:pt x="213" y="973"/>
                    <a:pt x="486" y="973"/>
                  </a:cubicBezTo>
                  <a:cubicBezTo>
                    <a:pt x="760" y="973"/>
                    <a:pt x="942" y="760"/>
                    <a:pt x="973" y="487"/>
                  </a:cubicBezTo>
                  <a:cubicBezTo>
                    <a:pt x="973" y="21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8"/>
            <p:cNvSpPr/>
            <p:nvPr/>
          </p:nvSpPr>
          <p:spPr>
            <a:xfrm>
              <a:off x="7341600" y="725975"/>
              <a:ext cx="24325" cy="25100"/>
            </a:xfrm>
            <a:custGeom>
              <a:rect b="b" l="l" r="r" t="t"/>
              <a:pathLst>
                <a:path extrusionOk="0" h="1004" w="973">
                  <a:moveTo>
                    <a:pt x="486" y="1"/>
                  </a:moveTo>
                  <a:cubicBezTo>
                    <a:pt x="213" y="1"/>
                    <a:pt x="0" y="244"/>
                    <a:pt x="0" y="518"/>
                  </a:cubicBezTo>
                  <a:cubicBezTo>
                    <a:pt x="0" y="761"/>
                    <a:pt x="213" y="1004"/>
                    <a:pt x="486" y="1004"/>
                  </a:cubicBezTo>
                  <a:cubicBezTo>
                    <a:pt x="699" y="1004"/>
                    <a:pt x="942" y="761"/>
                    <a:pt x="973" y="518"/>
                  </a:cubicBezTo>
                  <a:cubicBezTo>
                    <a:pt x="973" y="244"/>
                    <a:pt x="760" y="1"/>
                    <a:pt x="486"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8"/>
            <p:cNvSpPr/>
            <p:nvPr/>
          </p:nvSpPr>
          <p:spPr>
            <a:xfrm>
              <a:off x="7178200" y="539800"/>
              <a:ext cx="24350" cy="25125"/>
            </a:xfrm>
            <a:custGeom>
              <a:rect b="b" l="l" r="r" t="t"/>
              <a:pathLst>
                <a:path extrusionOk="0" h="1005" w="974">
                  <a:moveTo>
                    <a:pt x="487" y="1"/>
                  </a:moveTo>
                  <a:cubicBezTo>
                    <a:pt x="214" y="1"/>
                    <a:pt x="1" y="244"/>
                    <a:pt x="1" y="518"/>
                  </a:cubicBezTo>
                  <a:cubicBezTo>
                    <a:pt x="1" y="761"/>
                    <a:pt x="214" y="1004"/>
                    <a:pt x="487" y="1004"/>
                  </a:cubicBezTo>
                  <a:cubicBezTo>
                    <a:pt x="761" y="1004"/>
                    <a:pt x="974" y="761"/>
                    <a:pt x="974" y="518"/>
                  </a:cubicBezTo>
                  <a:cubicBezTo>
                    <a:pt x="974" y="244"/>
                    <a:pt x="761" y="1"/>
                    <a:pt x="48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8"/>
            <p:cNvSpPr/>
            <p:nvPr/>
          </p:nvSpPr>
          <p:spPr>
            <a:xfrm>
              <a:off x="6249625" y="2268550"/>
              <a:ext cx="25100" cy="25100"/>
            </a:xfrm>
            <a:custGeom>
              <a:rect b="b" l="l" r="r" t="t"/>
              <a:pathLst>
                <a:path extrusionOk="0" h="1004" w="1004">
                  <a:moveTo>
                    <a:pt x="517" y="1"/>
                  </a:moveTo>
                  <a:cubicBezTo>
                    <a:pt x="244" y="1"/>
                    <a:pt x="0" y="244"/>
                    <a:pt x="0" y="518"/>
                  </a:cubicBezTo>
                  <a:cubicBezTo>
                    <a:pt x="0" y="761"/>
                    <a:pt x="244" y="1004"/>
                    <a:pt x="517" y="1004"/>
                  </a:cubicBezTo>
                  <a:cubicBezTo>
                    <a:pt x="760" y="1004"/>
                    <a:pt x="1003" y="822"/>
                    <a:pt x="1003" y="518"/>
                  </a:cubicBezTo>
                  <a:cubicBezTo>
                    <a:pt x="1003" y="244"/>
                    <a:pt x="760"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8"/>
            <p:cNvSpPr/>
            <p:nvPr/>
          </p:nvSpPr>
          <p:spPr>
            <a:xfrm>
              <a:off x="6336250" y="2493500"/>
              <a:ext cx="25100" cy="25100"/>
            </a:xfrm>
            <a:custGeom>
              <a:rect b="b" l="l" r="r" t="t"/>
              <a:pathLst>
                <a:path extrusionOk="0" h="1004" w="1004">
                  <a:moveTo>
                    <a:pt x="487" y="0"/>
                  </a:moveTo>
                  <a:cubicBezTo>
                    <a:pt x="244" y="0"/>
                    <a:pt x="1" y="243"/>
                    <a:pt x="1" y="517"/>
                  </a:cubicBezTo>
                  <a:cubicBezTo>
                    <a:pt x="1" y="790"/>
                    <a:pt x="213" y="1003"/>
                    <a:pt x="487" y="1003"/>
                  </a:cubicBezTo>
                  <a:cubicBezTo>
                    <a:pt x="760" y="1003"/>
                    <a:pt x="1004" y="790"/>
                    <a:pt x="973" y="517"/>
                  </a:cubicBezTo>
                  <a:cubicBezTo>
                    <a:pt x="973" y="24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8"/>
            <p:cNvSpPr/>
            <p:nvPr/>
          </p:nvSpPr>
          <p:spPr>
            <a:xfrm>
              <a:off x="6861325" y="1953200"/>
              <a:ext cx="25100" cy="25100"/>
            </a:xfrm>
            <a:custGeom>
              <a:rect b="b" l="l" r="r" t="t"/>
              <a:pathLst>
                <a:path extrusionOk="0" h="1004" w="1004">
                  <a:moveTo>
                    <a:pt x="518" y="1"/>
                  </a:moveTo>
                  <a:cubicBezTo>
                    <a:pt x="244" y="1"/>
                    <a:pt x="1" y="244"/>
                    <a:pt x="1" y="487"/>
                  </a:cubicBezTo>
                  <a:cubicBezTo>
                    <a:pt x="1" y="761"/>
                    <a:pt x="244" y="1004"/>
                    <a:pt x="518" y="1004"/>
                  </a:cubicBezTo>
                  <a:cubicBezTo>
                    <a:pt x="761" y="1004"/>
                    <a:pt x="1004" y="761"/>
                    <a:pt x="1004" y="487"/>
                  </a:cubicBezTo>
                  <a:cubicBezTo>
                    <a:pt x="1004" y="244"/>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8"/>
            <p:cNvSpPr/>
            <p:nvPr/>
          </p:nvSpPr>
          <p:spPr>
            <a:xfrm>
              <a:off x="6837775" y="2887875"/>
              <a:ext cx="25100" cy="25100"/>
            </a:xfrm>
            <a:custGeom>
              <a:rect b="b" l="l" r="r" t="t"/>
              <a:pathLst>
                <a:path extrusionOk="0" h="1004" w="1004">
                  <a:moveTo>
                    <a:pt x="487" y="0"/>
                  </a:moveTo>
                  <a:cubicBezTo>
                    <a:pt x="244" y="0"/>
                    <a:pt x="1" y="243"/>
                    <a:pt x="1" y="517"/>
                  </a:cubicBezTo>
                  <a:cubicBezTo>
                    <a:pt x="1" y="760"/>
                    <a:pt x="244" y="1003"/>
                    <a:pt x="487" y="1003"/>
                  </a:cubicBezTo>
                  <a:cubicBezTo>
                    <a:pt x="761" y="1003"/>
                    <a:pt x="1004" y="821"/>
                    <a:pt x="1004" y="517"/>
                  </a:cubicBezTo>
                  <a:cubicBezTo>
                    <a:pt x="1004" y="243"/>
                    <a:pt x="761"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8"/>
            <p:cNvSpPr/>
            <p:nvPr/>
          </p:nvSpPr>
          <p:spPr>
            <a:xfrm>
              <a:off x="6937325" y="3247300"/>
              <a:ext cx="25100" cy="24350"/>
            </a:xfrm>
            <a:custGeom>
              <a:rect b="b" l="l" r="r" t="t"/>
              <a:pathLst>
                <a:path extrusionOk="0" h="974" w="1004">
                  <a:moveTo>
                    <a:pt x="517" y="0"/>
                  </a:moveTo>
                  <a:cubicBezTo>
                    <a:pt x="244" y="0"/>
                    <a:pt x="1" y="213"/>
                    <a:pt x="1" y="487"/>
                  </a:cubicBezTo>
                  <a:cubicBezTo>
                    <a:pt x="1" y="760"/>
                    <a:pt x="244" y="973"/>
                    <a:pt x="517" y="973"/>
                  </a:cubicBezTo>
                  <a:cubicBezTo>
                    <a:pt x="760" y="973"/>
                    <a:pt x="1004" y="760"/>
                    <a:pt x="1004" y="487"/>
                  </a:cubicBezTo>
                  <a:cubicBezTo>
                    <a:pt x="1004" y="213"/>
                    <a:pt x="760"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8"/>
            <p:cNvSpPr/>
            <p:nvPr/>
          </p:nvSpPr>
          <p:spPr>
            <a:xfrm>
              <a:off x="7221525" y="3235150"/>
              <a:ext cx="25100" cy="24325"/>
            </a:xfrm>
            <a:custGeom>
              <a:rect b="b" l="l" r="r" t="t"/>
              <a:pathLst>
                <a:path extrusionOk="0" h="973" w="1004">
                  <a:moveTo>
                    <a:pt x="487" y="0"/>
                  </a:moveTo>
                  <a:cubicBezTo>
                    <a:pt x="244" y="0"/>
                    <a:pt x="1" y="213"/>
                    <a:pt x="1" y="486"/>
                  </a:cubicBezTo>
                  <a:cubicBezTo>
                    <a:pt x="1" y="760"/>
                    <a:pt x="244" y="973"/>
                    <a:pt x="487" y="973"/>
                  </a:cubicBezTo>
                  <a:cubicBezTo>
                    <a:pt x="760" y="973"/>
                    <a:pt x="1004" y="790"/>
                    <a:pt x="1004" y="486"/>
                  </a:cubicBezTo>
                  <a:cubicBezTo>
                    <a:pt x="1004" y="213"/>
                    <a:pt x="760" y="0"/>
                    <a:pt x="48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8"/>
            <p:cNvSpPr/>
            <p:nvPr/>
          </p:nvSpPr>
          <p:spPr>
            <a:xfrm>
              <a:off x="6504175" y="1559575"/>
              <a:ext cx="25125" cy="24350"/>
            </a:xfrm>
            <a:custGeom>
              <a:rect b="b" l="l" r="r" t="t"/>
              <a:pathLst>
                <a:path extrusionOk="0" h="974" w="1005">
                  <a:moveTo>
                    <a:pt x="518" y="1"/>
                  </a:moveTo>
                  <a:cubicBezTo>
                    <a:pt x="244" y="1"/>
                    <a:pt x="1" y="214"/>
                    <a:pt x="1" y="487"/>
                  </a:cubicBezTo>
                  <a:cubicBezTo>
                    <a:pt x="1" y="761"/>
                    <a:pt x="244" y="974"/>
                    <a:pt x="518" y="974"/>
                  </a:cubicBezTo>
                  <a:cubicBezTo>
                    <a:pt x="761" y="974"/>
                    <a:pt x="974" y="791"/>
                    <a:pt x="1004" y="487"/>
                  </a:cubicBezTo>
                  <a:cubicBezTo>
                    <a:pt x="1004" y="214"/>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8"/>
            <p:cNvSpPr/>
            <p:nvPr/>
          </p:nvSpPr>
          <p:spPr>
            <a:xfrm>
              <a:off x="6504175" y="2374175"/>
              <a:ext cx="25125" cy="25100"/>
            </a:xfrm>
            <a:custGeom>
              <a:rect b="b" l="l" r="r" t="t"/>
              <a:pathLst>
                <a:path extrusionOk="0" h="1004" w="1005">
                  <a:moveTo>
                    <a:pt x="518" y="1"/>
                  </a:moveTo>
                  <a:cubicBezTo>
                    <a:pt x="244" y="1"/>
                    <a:pt x="1" y="244"/>
                    <a:pt x="1" y="487"/>
                  </a:cubicBezTo>
                  <a:cubicBezTo>
                    <a:pt x="1" y="761"/>
                    <a:pt x="244" y="1004"/>
                    <a:pt x="518" y="1004"/>
                  </a:cubicBezTo>
                  <a:cubicBezTo>
                    <a:pt x="761" y="1004"/>
                    <a:pt x="974" y="761"/>
                    <a:pt x="1004" y="487"/>
                  </a:cubicBezTo>
                  <a:cubicBezTo>
                    <a:pt x="1004" y="214"/>
                    <a:pt x="761"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8"/>
            <p:cNvSpPr/>
            <p:nvPr/>
          </p:nvSpPr>
          <p:spPr>
            <a:xfrm>
              <a:off x="5210100" y="520825"/>
              <a:ext cx="24325" cy="25100"/>
            </a:xfrm>
            <a:custGeom>
              <a:rect b="b" l="l" r="r" t="t"/>
              <a:pathLst>
                <a:path extrusionOk="0" h="1004" w="973">
                  <a:moveTo>
                    <a:pt x="486" y="0"/>
                  </a:moveTo>
                  <a:cubicBezTo>
                    <a:pt x="213" y="0"/>
                    <a:pt x="0" y="243"/>
                    <a:pt x="0" y="517"/>
                  </a:cubicBezTo>
                  <a:cubicBezTo>
                    <a:pt x="0" y="760"/>
                    <a:pt x="213" y="1003"/>
                    <a:pt x="486" y="1003"/>
                  </a:cubicBezTo>
                  <a:cubicBezTo>
                    <a:pt x="760" y="1003"/>
                    <a:pt x="942" y="760"/>
                    <a:pt x="973" y="517"/>
                  </a:cubicBezTo>
                  <a:cubicBezTo>
                    <a:pt x="973" y="243"/>
                    <a:pt x="760" y="0"/>
                    <a:pt x="486"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8"/>
            <p:cNvSpPr/>
            <p:nvPr/>
          </p:nvSpPr>
          <p:spPr>
            <a:xfrm>
              <a:off x="-120550" y="-115200"/>
              <a:ext cx="7728125" cy="3313125"/>
            </a:xfrm>
            <a:custGeom>
              <a:rect b="b" l="l" r="r" t="t"/>
              <a:pathLst>
                <a:path extrusionOk="0" h="132525" w="309125">
                  <a:moveTo>
                    <a:pt x="260066" y="49454"/>
                  </a:moveTo>
                  <a:lnTo>
                    <a:pt x="265294" y="67478"/>
                  </a:lnTo>
                  <a:lnTo>
                    <a:pt x="259975" y="84864"/>
                  </a:lnTo>
                  <a:cubicBezTo>
                    <a:pt x="259944" y="84956"/>
                    <a:pt x="260035" y="85016"/>
                    <a:pt x="260066" y="85047"/>
                  </a:cubicBezTo>
                  <a:lnTo>
                    <a:pt x="260096" y="85047"/>
                  </a:lnTo>
                  <a:cubicBezTo>
                    <a:pt x="260187" y="85047"/>
                    <a:pt x="260218" y="85016"/>
                    <a:pt x="260248" y="84956"/>
                  </a:cubicBezTo>
                  <a:lnTo>
                    <a:pt x="265537" y="67691"/>
                  </a:lnTo>
                  <a:lnTo>
                    <a:pt x="277878" y="77266"/>
                  </a:lnTo>
                  <a:cubicBezTo>
                    <a:pt x="277908" y="77296"/>
                    <a:pt x="277908" y="77296"/>
                    <a:pt x="277969" y="77296"/>
                  </a:cubicBezTo>
                  <a:cubicBezTo>
                    <a:pt x="277999" y="77296"/>
                    <a:pt x="278030" y="77296"/>
                    <a:pt x="278060" y="77266"/>
                  </a:cubicBezTo>
                  <a:cubicBezTo>
                    <a:pt x="278121" y="77205"/>
                    <a:pt x="278121" y="77114"/>
                    <a:pt x="278030" y="77083"/>
                  </a:cubicBezTo>
                  <a:lnTo>
                    <a:pt x="265537" y="67387"/>
                  </a:lnTo>
                  <a:lnTo>
                    <a:pt x="260279" y="49393"/>
                  </a:lnTo>
                  <a:lnTo>
                    <a:pt x="283288" y="56992"/>
                  </a:lnTo>
                  <a:cubicBezTo>
                    <a:pt x="283349" y="57022"/>
                    <a:pt x="283440" y="56992"/>
                    <a:pt x="283471" y="56901"/>
                  </a:cubicBezTo>
                  <a:cubicBezTo>
                    <a:pt x="283501" y="56840"/>
                    <a:pt x="283471" y="56749"/>
                    <a:pt x="283379" y="56718"/>
                  </a:cubicBezTo>
                  <a:lnTo>
                    <a:pt x="260187" y="49028"/>
                  </a:lnTo>
                  <a:lnTo>
                    <a:pt x="252072" y="36323"/>
                  </a:lnTo>
                  <a:lnTo>
                    <a:pt x="260187" y="26627"/>
                  </a:lnTo>
                  <a:cubicBezTo>
                    <a:pt x="260218" y="26596"/>
                    <a:pt x="260218" y="26535"/>
                    <a:pt x="260218" y="26505"/>
                  </a:cubicBezTo>
                  <a:lnTo>
                    <a:pt x="259519" y="10395"/>
                  </a:lnTo>
                  <a:cubicBezTo>
                    <a:pt x="259519" y="10365"/>
                    <a:pt x="259488" y="10335"/>
                    <a:pt x="259458" y="10274"/>
                  </a:cubicBezTo>
                  <a:cubicBezTo>
                    <a:pt x="259428" y="10243"/>
                    <a:pt x="259367" y="10243"/>
                    <a:pt x="259336" y="10274"/>
                  </a:cubicBezTo>
                  <a:lnTo>
                    <a:pt x="213834" y="25654"/>
                  </a:lnTo>
                  <a:cubicBezTo>
                    <a:pt x="213773" y="25654"/>
                    <a:pt x="213743" y="25684"/>
                    <a:pt x="213743" y="25745"/>
                  </a:cubicBezTo>
                  <a:cubicBezTo>
                    <a:pt x="213743" y="25775"/>
                    <a:pt x="213743" y="25836"/>
                    <a:pt x="213773" y="25867"/>
                  </a:cubicBezTo>
                  <a:lnTo>
                    <a:pt x="236205" y="53709"/>
                  </a:lnTo>
                  <a:cubicBezTo>
                    <a:pt x="236205" y="53709"/>
                    <a:pt x="236205" y="53770"/>
                    <a:pt x="236236" y="53770"/>
                  </a:cubicBezTo>
                  <a:lnTo>
                    <a:pt x="248546" y="62736"/>
                  </a:lnTo>
                  <a:lnTo>
                    <a:pt x="248546" y="62736"/>
                  </a:lnTo>
                  <a:cubicBezTo>
                    <a:pt x="248576" y="62736"/>
                    <a:pt x="248576" y="62767"/>
                    <a:pt x="248637" y="62767"/>
                  </a:cubicBezTo>
                  <a:lnTo>
                    <a:pt x="248667" y="62767"/>
                  </a:lnTo>
                  <a:lnTo>
                    <a:pt x="248667" y="62767"/>
                  </a:lnTo>
                  <a:lnTo>
                    <a:pt x="248698" y="62767"/>
                  </a:lnTo>
                  <a:cubicBezTo>
                    <a:pt x="248698" y="62767"/>
                    <a:pt x="248728" y="62767"/>
                    <a:pt x="248728" y="62736"/>
                  </a:cubicBezTo>
                  <a:lnTo>
                    <a:pt x="248728" y="62736"/>
                  </a:lnTo>
                  <a:close/>
                  <a:moveTo>
                    <a:pt x="259944" y="49150"/>
                  </a:moveTo>
                  <a:lnTo>
                    <a:pt x="248667" y="62311"/>
                  </a:lnTo>
                  <a:lnTo>
                    <a:pt x="245841" y="54773"/>
                  </a:lnTo>
                  <a:cubicBezTo>
                    <a:pt x="245841" y="54742"/>
                    <a:pt x="245780" y="54712"/>
                    <a:pt x="245749" y="54712"/>
                  </a:cubicBezTo>
                  <a:lnTo>
                    <a:pt x="236570" y="53496"/>
                  </a:lnTo>
                  <a:lnTo>
                    <a:pt x="251920" y="36535"/>
                  </a:lnTo>
                  <a:close/>
                  <a:moveTo>
                    <a:pt x="248303" y="62189"/>
                  </a:moveTo>
                  <a:lnTo>
                    <a:pt x="236844" y="53831"/>
                  </a:lnTo>
                  <a:lnTo>
                    <a:pt x="245658" y="54986"/>
                  </a:lnTo>
                  <a:close/>
                  <a:moveTo>
                    <a:pt x="259336" y="10638"/>
                  </a:moveTo>
                  <a:lnTo>
                    <a:pt x="259975" y="26475"/>
                  </a:lnTo>
                  <a:lnTo>
                    <a:pt x="251981" y="36080"/>
                  </a:lnTo>
                  <a:lnTo>
                    <a:pt x="243835" y="25168"/>
                  </a:lnTo>
                  <a:cubicBezTo>
                    <a:pt x="243804" y="25107"/>
                    <a:pt x="243683" y="25107"/>
                    <a:pt x="243652" y="25137"/>
                  </a:cubicBezTo>
                  <a:cubicBezTo>
                    <a:pt x="243561" y="25168"/>
                    <a:pt x="243561" y="25289"/>
                    <a:pt x="243622" y="25350"/>
                  </a:cubicBezTo>
                  <a:lnTo>
                    <a:pt x="251768" y="36262"/>
                  </a:lnTo>
                  <a:lnTo>
                    <a:pt x="236296" y="53375"/>
                  </a:lnTo>
                  <a:lnTo>
                    <a:pt x="214108" y="25867"/>
                  </a:lnTo>
                  <a:close/>
                  <a:moveTo>
                    <a:pt x="226752" y="54834"/>
                  </a:moveTo>
                  <a:cubicBezTo>
                    <a:pt x="226752" y="54773"/>
                    <a:pt x="226691" y="54742"/>
                    <a:pt x="226661" y="54742"/>
                  </a:cubicBezTo>
                  <a:lnTo>
                    <a:pt x="226539" y="54742"/>
                  </a:lnTo>
                  <a:lnTo>
                    <a:pt x="214199" y="60974"/>
                  </a:lnTo>
                  <a:lnTo>
                    <a:pt x="219092" y="50365"/>
                  </a:lnTo>
                  <a:cubicBezTo>
                    <a:pt x="219153" y="50305"/>
                    <a:pt x="219092" y="50214"/>
                    <a:pt x="219032" y="50183"/>
                  </a:cubicBezTo>
                  <a:cubicBezTo>
                    <a:pt x="218940" y="50153"/>
                    <a:pt x="218880" y="50183"/>
                    <a:pt x="218819" y="50274"/>
                  </a:cubicBezTo>
                  <a:lnTo>
                    <a:pt x="213773" y="61247"/>
                  </a:lnTo>
                  <a:lnTo>
                    <a:pt x="213773" y="61247"/>
                  </a:lnTo>
                  <a:lnTo>
                    <a:pt x="213773" y="61369"/>
                  </a:lnTo>
                  <a:cubicBezTo>
                    <a:pt x="213773" y="61399"/>
                    <a:pt x="213834" y="61429"/>
                    <a:pt x="213864" y="61429"/>
                  </a:cubicBezTo>
                  <a:lnTo>
                    <a:pt x="213864" y="61429"/>
                  </a:lnTo>
                  <a:lnTo>
                    <a:pt x="213864" y="61429"/>
                  </a:lnTo>
                  <a:lnTo>
                    <a:pt x="213864" y="61429"/>
                  </a:lnTo>
                  <a:lnTo>
                    <a:pt x="213864" y="61429"/>
                  </a:lnTo>
                  <a:lnTo>
                    <a:pt x="213864" y="61429"/>
                  </a:lnTo>
                  <a:lnTo>
                    <a:pt x="213864" y="61429"/>
                  </a:lnTo>
                  <a:lnTo>
                    <a:pt x="213864" y="61429"/>
                  </a:lnTo>
                  <a:lnTo>
                    <a:pt x="213864" y="61429"/>
                  </a:lnTo>
                  <a:lnTo>
                    <a:pt x="213895" y="61429"/>
                  </a:lnTo>
                  <a:lnTo>
                    <a:pt x="229245" y="63861"/>
                  </a:lnTo>
                  <a:lnTo>
                    <a:pt x="229275" y="63861"/>
                  </a:lnTo>
                  <a:cubicBezTo>
                    <a:pt x="229336" y="63861"/>
                    <a:pt x="229366" y="63861"/>
                    <a:pt x="229397" y="63831"/>
                  </a:cubicBezTo>
                  <a:cubicBezTo>
                    <a:pt x="229427" y="63800"/>
                    <a:pt x="229427" y="63740"/>
                    <a:pt x="229427" y="63679"/>
                  </a:cubicBezTo>
                  <a:close/>
                  <a:moveTo>
                    <a:pt x="214351" y="61217"/>
                  </a:moveTo>
                  <a:lnTo>
                    <a:pt x="226509" y="55046"/>
                  </a:lnTo>
                  <a:lnTo>
                    <a:pt x="229032" y="63527"/>
                  </a:lnTo>
                  <a:close/>
                  <a:moveTo>
                    <a:pt x="202588" y="23891"/>
                  </a:moveTo>
                  <a:lnTo>
                    <a:pt x="206448" y="10882"/>
                  </a:lnTo>
                  <a:cubicBezTo>
                    <a:pt x="206478" y="10821"/>
                    <a:pt x="206417" y="10730"/>
                    <a:pt x="206326" y="10699"/>
                  </a:cubicBezTo>
                  <a:cubicBezTo>
                    <a:pt x="206265" y="10669"/>
                    <a:pt x="206174" y="10730"/>
                    <a:pt x="206144" y="10821"/>
                  </a:cubicBezTo>
                  <a:lnTo>
                    <a:pt x="202314" y="23891"/>
                  </a:lnTo>
                  <a:cubicBezTo>
                    <a:pt x="202314" y="23921"/>
                    <a:pt x="202314" y="23982"/>
                    <a:pt x="202344" y="24013"/>
                  </a:cubicBezTo>
                  <a:lnTo>
                    <a:pt x="211402" y="35532"/>
                  </a:lnTo>
                  <a:lnTo>
                    <a:pt x="190429" y="38633"/>
                  </a:lnTo>
                  <a:lnTo>
                    <a:pt x="162192" y="61"/>
                  </a:lnTo>
                  <a:cubicBezTo>
                    <a:pt x="162161" y="0"/>
                    <a:pt x="162040" y="0"/>
                    <a:pt x="162009" y="30"/>
                  </a:cubicBezTo>
                  <a:cubicBezTo>
                    <a:pt x="161918" y="61"/>
                    <a:pt x="161918" y="182"/>
                    <a:pt x="161949" y="213"/>
                  </a:cubicBezTo>
                  <a:lnTo>
                    <a:pt x="189821" y="38238"/>
                  </a:lnTo>
                  <a:lnTo>
                    <a:pt x="166447" y="24468"/>
                  </a:lnTo>
                  <a:lnTo>
                    <a:pt x="166447" y="24468"/>
                  </a:lnTo>
                  <a:cubicBezTo>
                    <a:pt x="166417" y="24468"/>
                    <a:pt x="166417" y="24438"/>
                    <a:pt x="166356" y="24468"/>
                  </a:cubicBezTo>
                  <a:lnTo>
                    <a:pt x="166356" y="24468"/>
                  </a:lnTo>
                  <a:lnTo>
                    <a:pt x="166356" y="24468"/>
                  </a:lnTo>
                  <a:lnTo>
                    <a:pt x="131310" y="30244"/>
                  </a:lnTo>
                  <a:lnTo>
                    <a:pt x="132677" y="8511"/>
                  </a:lnTo>
                  <a:cubicBezTo>
                    <a:pt x="132677" y="8420"/>
                    <a:pt x="132617" y="8359"/>
                    <a:pt x="132526" y="8359"/>
                  </a:cubicBezTo>
                  <a:cubicBezTo>
                    <a:pt x="132434" y="8359"/>
                    <a:pt x="132374" y="8389"/>
                    <a:pt x="132374" y="8511"/>
                  </a:cubicBezTo>
                  <a:lnTo>
                    <a:pt x="131006" y="30365"/>
                  </a:lnTo>
                  <a:lnTo>
                    <a:pt x="112404" y="53770"/>
                  </a:lnTo>
                  <a:lnTo>
                    <a:pt x="110093" y="42675"/>
                  </a:lnTo>
                  <a:lnTo>
                    <a:pt x="116173" y="35228"/>
                  </a:lnTo>
                  <a:cubicBezTo>
                    <a:pt x="116203" y="35137"/>
                    <a:pt x="116203" y="35077"/>
                    <a:pt x="116142" y="35016"/>
                  </a:cubicBezTo>
                  <a:cubicBezTo>
                    <a:pt x="116051" y="34985"/>
                    <a:pt x="115990" y="34985"/>
                    <a:pt x="115929" y="35077"/>
                  </a:cubicBezTo>
                  <a:lnTo>
                    <a:pt x="109911" y="42432"/>
                  </a:lnTo>
                  <a:lnTo>
                    <a:pt x="88938" y="33010"/>
                  </a:lnTo>
                  <a:lnTo>
                    <a:pt x="104926" y="28754"/>
                  </a:lnTo>
                  <a:cubicBezTo>
                    <a:pt x="105017" y="28724"/>
                    <a:pt x="105048" y="28633"/>
                    <a:pt x="105048" y="28572"/>
                  </a:cubicBezTo>
                  <a:cubicBezTo>
                    <a:pt x="105017" y="28481"/>
                    <a:pt x="104926" y="28450"/>
                    <a:pt x="104865" y="28450"/>
                  </a:cubicBezTo>
                  <a:lnTo>
                    <a:pt x="88847" y="32736"/>
                  </a:lnTo>
                  <a:lnTo>
                    <a:pt x="105716" y="9575"/>
                  </a:lnTo>
                  <a:cubicBezTo>
                    <a:pt x="105777" y="9483"/>
                    <a:pt x="105777" y="9423"/>
                    <a:pt x="105686" y="9362"/>
                  </a:cubicBezTo>
                  <a:cubicBezTo>
                    <a:pt x="105625" y="9331"/>
                    <a:pt x="105534" y="9331"/>
                    <a:pt x="105504" y="9423"/>
                  </a:cubicBezTo>
                  <a:lnTo>
                    <a:pt x="88391" y="32949"/>
                  </a:lnTo>
                  <a:lnTo>
                    <a:pt x="88391" y="32949"/>
                  </a:lnTo>
                  <a:lnTo>
                    <a:pt x="88391" y="32949"/>
                  </a:lnTo>
                  <a:lnTo>
                    <a:pt x="76141" y="55624"/>
                  </a:lnTo>
                  <a:lnTo>
                    <a:pt x="64561" y="54226"/>
                  </a:lnTo>
                  <a:lnTo>
                    <a:pt x="70154" y="40122"/>
                  </a:lnTo>
                  <a:lnTo>
                    <a:pt x="85412" y="14833"/>
                  </a:lnTo>
                  <a:cubicBezTo>
                    <a:pt x="85443" y="14803"/>
                    <a:pt x="85443" y="14742"/>
                    <a:pt x="85412" y="14681"/>
                  </a:cubicBezTo>
                  <a:cubicBezTo>
                    <a:pt x="85351" y="14651"/>
                    <a:pt x="85321" y="14620"/>
                    <a:pt x="85291" y="14620"/>
                  </a:cubicBezTo>
                  <a:lnTo>
                    <a:pt x="63740" y="14620"/>
                  </a:lnTo>
                  <a:cubicBezTo>
                    <a:pt x="63710" y="14620"/>
                    <a:pt x="63679" y="14651"/>
                    <a:pt x="63618" y="14651"/>
                  </a:cubicBezTo>
                  <a:cubicBezTo>
                    <a:pt x="63588" y="14711"/>
                    <a:pt x="63588" y="14742"/>
                    <a:pt x="63588" y="14772"/>
                  </a:cubicBezTo>
                  <a:lnTo>
                    <a:pt x="69698" y="39514"/>
                  </a:lnTo>
                  <a:lnTo>
                    <a:pt x="60001" y="28663"/>
                  </a:lnTo>
                  <a:cubicBezTo>
                    <a:pt x="59971" y="28602"/>
                    <a:pt x="59849" y="28602"/>
                    <a:pt x="59819" y="28663"/>
                  </a:cubicBezTo>
                  <a:cubicBezTo>
                    <a:pt x="59758" y="28724"/>
                    <a:pt x="59758" y="28815"/>
                    <a:pt x="59819" y="28876"/>
                  </a:cubicBezTo>
                  <a:lnTo>
                    <a:pt x="69819" y="40031"/>
                  </a:lnTo>
                  <a:lnTo>
                    <a:pt x="64287" y="53983"/>
                  </a:lnTo>
                  <a:lnTo>
                    <a:pt x="53740" y="40031"/>
                  </a:lnTo>
                  <a:cubicBezTo>
                    <a:pt x="53709" y="39970"/>
                    <a:pt x="53588" y="39970"/>
                    <a:pt x="53557" y="40001"/>
                  </a:cubicBezTo>
                  <a:cubicBezTo>
                    <a:pt x="53497" y="40031"/>
                    <a:pt x="53497" y="40153"/>
                    <a:pt x="53527" y="40183"/>
                  </a:cubicBezTo>
                  <a:lnTo>
                    <a:pt x="63770" y="53800"/>
                  </a:lnTo>
                  <a:lnTo>
                    <a:pt x="34256" y="37204"/>
                  </a:lnTo>
                  <a:lnTo>
                    <a:pt x="34226" y="37204"/>
                  </a:lnTo>
                  <a:lnTo>
                    <a:pt x="23648" y="34377"/>
                  </a:lnTo>
                  <a:lnTo>
                    <a:pt x="28663" y="25107"/>
                  </a:lnTo>
                  <a:lnTo>
                    <a:pt x="40974" y="29393"/>
                  </a:lnTo>
                  <a:lnTo>
                    <a:pt x="48177" y="34560"/>
                  </a:lnTo>
                  <a:cubicBezTo>
                    <a:pt x="48208" y="34560"/>
                    <a:pt x="48208" y="34621"/>
                    <a:pt x="48238" y="34621"/>
                  </a:cubicBezTo>
                  <a:lnTo>
                    <a:pt x="48269" y="34621"/>
                  </a:lnTo>
                  <a:cubicBezTo>
                    <a:pt x="48329" y="34621"/>
                    <a:pt x="48360" y="34529"/>
                    <a:pt x="48360" y="34499"/>
                  </a:cubicBezTo>
                  <a:lnTo>
                    <a:pt x="50001" y="26140"/>
                  </a:lnTo>
                  <a:cubicBezTo>
                    <a:pt x="50001" y="26110"/>
                    <a:pt x="50001" y="26019"/>
                    <a:pt x="49940" y="25988"/>
                  </a:cubicBezTo>
                  <a:cubicBezTo>
                    <a:pt x="49910" y="25958"/>
                    <a:pt x="49880" y="25958"/>
                    <a:pt x="49788" y="25958"/>
                  </a:cubicBezTo>
                  <a:lnTo>
                    <a:pt x="41065" y="29149"/>
                  </a:lnTo>
                  <a:lnTo>
                    <a:pt x="28815" y="24894"/>
                  </a:lnTo>
                  <a:lnTo>
                    <a:pt x="34287" y="14772"/>
                  </a:lnTo>
                  <a:cubicBezTo>
                    <a:pt x="34347" y="14681"/>
                    <a:pt x="34287" y="14620"/>
                    <a:pt x="34226" y="14590"/>
                  </a:cubicBezTo>
                  <a:cubicBezTo>
                    <a:pt x="34135" y="14529"/>
                    <a:pt x="34074" y="14590"/>
                    <a:pt x="34043" y="14651"/>
                  </a:cubicBezTo>
                  <a:lnTo>
                    <a:pt x="28572" y="24772"/>
                  </a:lnTo>
                  <a:lnTo>
                    <a:pt x="22128" y="22523"/>
                  </a:lnTo>
                  <a:lnTo>
                    <a:pt x="19514" y="760"/>
                  </a:lnTo>
                  <a:cubicBezTo>
                    <a:pt x="19514" y="669"/>
                    <a:pt x="19453" y="608"/>
                    <a:pt x="19362" y="638"/>
                  </a:cubicBezTo>
                  <a:cubicBezTo>
                    <a:pt x="19302" y="638"/>
                    <a:pt x="19210" y="730"/>
                    <a:pt x="19241" y="790"/>
                  </a:cubicBezTo>
                  <a:lnTo>
                    <a:pt x="21855" y="22402"/>
                  </a:lnTo>
                  <a:lnTo>
                    <a:pt x="12949" y="19301"/>
                  </a:lnTo>
                  <a:cubicBezTo>
                    <a:pt x="12858" y="19271"/>
                    <a:pt x="12827" y="19301"/>
                    <a:pt x="12797" y="19332"/>
                  </a:cubicBezTo>
                  <a:cubicBezTo>
                    <a:pt x="12736" y="19362"/>
                    <a:pt x="12736" y="19453"/>
                    <a:pt x="12797" y="19484"/>
                  </a:cubicBezTo>
                  <a:lnTo>
                    <a:pt x="23101" y="34073"/>
                  </a:lnTo>
                  <a:lnTo>
                    <a:pt x="5988" y="27113"/>
                  </a:lnTo>
                  <a:cubicBezTo>
                    <a:pt x="5897" y="27082"/>
                    <a:pt x="5836" y="27113"/>
                    <a:pt x="5806" y="27204"/>
                  </a:cubicBezTo>
                  <a:cubicBezTo>
                    <a:pt x="5745" y="27265"/>
                    <a:pt x="5806" y="27356"/>
                    <a:pt x="5867" y="27386"/>
                  </a:cubicBezTo>
                  <a:lnTo>
                    <a:pt x="22979" y="34408"/>
                  </a:lnTo>
                  <a:lnTo>
                    <a:pt x="91" y="39362"/>
                  </a:lnTo>
                  <a:cubicBezTo>
                    <a:pt x="31" y="39362"/>
                    <a:pt x="0" y="39423"/>
                    <a:pt x="0" y="39514"/>
                  </a:cubicBezTo>
                  <a:cubicBezTo>
                    <a:pt x="0" y="39575"/>
                    <a:pt x="61" y="39605"/>
                    <a:pt x="122" y="39605"/>
                  </a:cubicBezTo>
                  <a:lnTo>
                    <a:pt x="183" y="39605"/>
                  </a:lnTo>
                  <a:lnTo>
                    <a:pt x="23466" y="34621"/>
                  </a:lnTo>
                  <a:lnTo>
                    <a:pt x="34104" y="37447"/>
                  </a:lnTo>
                  <a:lnTo>
                    <a:pt x="64074" y="54378"/>
                  </a:lnTo>
                  <a:lnTo>
                    <a:pt x="51004" y="62767"/>
                  </a:lnTo>
                  <a:cubicBezTo>
                    <a:pt x="50974" y="62797"/>
                    <a:pt x="50943" y="62828"/>
                    <a:pt x="50943" y="62919"/>
                  </a:cubicBezTo>
                  <a:lnTo>
                    <a:pt x="55077" y="91551"/>
                  </a:lnTo>
                  <a:lnTo>
                    <a:pt x="37843" y="63375"/>
                  </a:lnTo>
                  <a:cubicBezTo>
                    <a:pt x="37782" y="63284"/>
                    <a:pt x="37721" y="63284"/>
                    <a:pt x="37630" y="63344"/>
                  </a:cubicBezTo>
                  <a:cubicBezTo>
                    <a:pt x="37569" y="63375"/>
                    <a:pt x="37569" y="63436"/>
                    <a:pt x="37600" y="63527"/>
                  </a:cubicBezTo>
                  <a:lnTo>
                    <a:pt x="55047" y="92068"/>
                  </a:lnTo>
                  <a:lnTo>
                    <a:pt x="41126" y="89637"/>
                  </a:lnTo>
                  <a:lnTo>
                    <a:pt x="28967" y="63132"/>
                  </a:lnTo>
                  <a:lnTo>
                    <a:pt x="21672" y="44347"/>
                  </a:lnTo>
                  <a:cubicBezTo>
                    <a:pt x="21642" y="44256"/>
                    <a:pt x="21581" y="44226"/>
                    <a:pt x="21490" y="44256"/>
                  </a:cubicBezTo>
                  <a:cubicBezTo>
                    <a:pt x="21429" y="44286"/>
                    <a:pt x="21368" y="44378"/>
                    <a:pt x="21429" y="44438"/>
                  </a:cubicBezTo>
                  <a:lnTo>
                    <a:pt x="28633" y="62980"/>
                  </a:lnTo>
                  <a:lnTo>
                    <a:pt x="11034" y="59423"/>
                  </a:lnTo>
                  <a:cubicBezTo>
                    <a:pt x="10973" y="59423"/>
                    <a:pt x="10882" y="59454"/>
                    <a:pt x="10882" y="59515"/>
                  </a:cubicBezTo>
                  <a:cubicBezTo>
                    <a:pt x="10882" y="59606"/>
                    <a:pt x="10943" y="59697"/>
                    <a:pt x="11003" y="59697"/>
                  </a:cubicBezTo>
                  <a:lnTo>
                    <a:pt x="28511" y="63223"/>
                  </a:lnTo>
                  <a:lnTo>
                    <a:pt x="7812" y="77053"/>
                  </a:lnTo>
                  <a:cubicBezTo>
                    <a:pt x="7751" y="77083"/>
                    <a:pt x="7751" y="77174"/>
                    <a:pt x="7782" y="77235"/>
                  </a:cubicBezTo>
                  <a:cubicBezTo>
                    <a:pt x="7812" y="77266"/>
                    <a:pt x="7842" y="77296"/>
                    <a:pt x="7903" y="77296"/>
                  </a:cubicBezTo>
                  <a:cubicBezTo>
                    <a:pt x="7934" y="77296"/>
                    <a:pt x="7934" y="77296"/>
                    <a:pt x="7964" y="77266"/>
                  </a:cubicBezTo>
                  <a:lnTo>
                    <a:pt x="28785" y="63405"/>
                  </a:lnTo>
                  <a:lnTo>
                    <a:pt x="40913" y="89819"/>
                  </a:lnTo>
                  <a:cubicBezTo>
                    <a:pt x="40943" y="89849"/>
                    <a:pt x="40974" y="89880"/>
                    <a:pt x="41034" y="89880"/>
                  </a:cubicBezTo>
                  <a:lnTo>
                    <a:pt x="55320" y="92403"/>
                  </a:lnTo>
                  <a:lnTo>
                    <a:pt x="55351" y="92403"/>
                  </a:lnTo>
                  <a:lnTo>
                    <a:pt x="55381" y="92403"/>
                  </a:lnTo>
                  <a:lnTo>
                    <a:pt x="55412" y="92403"/>
                  </a:lnTo>
                  <a:lnTo>
                    <a:pt x="55412" y="92403"/>
                  </a:lnTo>
                  <a:lnTo>
                    <a:pt x="55442" y="92342"/>
                  </a:lnTo>
                  <a:lnTo>
                    <a:pt x="55442" y="92342"/>
                  </a:lnTo>
                  <a:lnTo>
                    <a:pt x="55442" y="92342"/>
                  </a:lnTo>
                  <a:cubicBezTo>
                    <a:pt x="55442" y="92342"/>
                    <a:pt x="55442" y="92311"/>
                    <a:pt x="55503" y="92281"/>
                  </a:cubicBezTo>
                  <a:lnTo>
                    <a:pt x="55503" y="92281"/>
                  </a:lnTo>
                  <a:lnTo>
                    <a:pt x="55503" y="92281"/>
                  </a:lnTo>
                  <a:lnTo>
                    <a:pt x="51278" y="63010"/>
                  </a:lnTo>
                  <a:lnTo>
                    <a:pt x="64409" y="54560"/>
                  </a:lnTo>
                  <a:lnTo>
                    <a:pt x="76172" y="55958"/>
                  </a:lnTo>
                  <a:lnTo>
                    <a:pt x="83801" y="65837"/>
                  </a:lnTo>
                  <a:lnTo>
                    <a:pt x="69789" y="72098"/>
                  </a:lnTo>
                  <a:cubicBezTo>
                    <a:pt x="69698" y="72129"/>
                    <a:pt x="69667" y="72220"/>
                    <a:pt x="69698" y="72311"/>
                  </a:cubicBezTo>
                  <a:cubicBezTo>
                    <a:pt x="69728" y="72341"/>
                    <a:pt x="69789" y="72372"/>
                    <a:pt x="69819" y="72372"/>
                  </a:cubicBezTo>
                  <a:lnTo>
                    <a:pt x="69880" y="72372"/>
                  </a:lnTo>
                  <a:lnTo>
                    <a:pt x="84075" y="66019"/>
                  </a:lnTo>
                  <a:cubicBezTo>
                    <a:pt x="84105" y="66019"/>
                    <a:pt x="84136" y="65989"/>
                    <a:pt x="84136" y="65898"/>
                  </a:cubicBezTo>
                  <a:cubicBezTo>
                    <a:pt x="84136" y="65867"/>
                    <a:pt x="84136" y="65837"/>
                    <a:pt x="84105" y="65806"/>
                  </a:cubicBezTo>
                  <a:lnTo>
                    <a:pt x="76385" y="55806"/>
                  </a:lnTo>
                  <a:lnTo>
                    <a:pt x="88573" y="33283"/>
                  </a:lnTo>
                  <a:lnTo>
                    <a:pt x="96567" y="41095"/>
                  </a:lnTo>
                  <a:lnTo>
                    <a:pt x="112252" y="54226"/>
                  </a:lnTo>
                  <a:lnTo>
                    <a:pt x="112252" y="54226"/>
                  </a:lnTo>
                  <a:cubicBezTo>
                    <a:pt x="112312" y="54256"/>
                    <a:pt x="112312" y="54256"/>
                    <a:pt x="112343" y="54256"/>
                  </a:cubicBezTo>
                  <a:lnTo>
                    <a:pt x="112343" y="54256"/>
                  </a:lnTo>
                  <a:lnTo>
                    <a:pt x="112343" y="54256"/>
                  </a:lnTo>
                  <a:lnTo>
                    <a:pt x="112343" y="54256"/>
                  </a:lnTo>
                  <a:lnTo>
                    <a:pt x="112373" y="54256"/>
                  </a:lnTo>
                  <a:lnTo>
                    <a:pt x="112404" y="54256"/>
                  </a:lnTo>
                  <a:lnTo>
                    <a:pt x="112464" y="54256"/>
                  </a:lnTo>
                  <a:lnTo>
                    <a:pt x="112464" y="54256"/>
                  </a:lnTo>
                  <a:lnTo>
                    <a:pt x="131158" y="30700"/>
                  </a:lnTo>
                  <a:lnTo>
                    <a:pt x="146052" y="46414"/>
                  </a:lnTo>
                  <a:cubicBezTo>
                    <a:pt x="146082" y="46444"/>
                    <a:pt x="146112" y="46444"/>
                    <a:pt x="146143" y="46444"/>
                  </a:cubicBezTo>
                  <a:lnTo>
                    <a:pt x="146143" y="46444"/>
                  </a:lnTo>
                  <a:cubicBezTo>
                    <a:pt x="146204" y="46444"/>
                    <a:pt x="146234" y="46444"/>
                    <a:pt x="146264" y="46414"/>
                  </a:cubicBezTo>
                  <a:lnTo>
                    <a:pt x="166417" y="24833"/>
                  </a:lnTo>
                  <a:lnTo>
                    <a:pt x="190004" y="38785"/>
                  </a:lnTo>
                  <a:lnTo>
                    <a:pt x="170277" y="43587"/>
                  </a:lnTo>
                  <a:cubicBezTo>
                    <a:pt x="170216" y="43587"/>
                    <a:pt x="170155" y="43678"/>
                    <a:pt x="170155" y="43770"/>
                  </a:cubicBezTo>
                  <a:cubicBezTo>
                    <a:pt x="170155" y="43830"/>
                    <a:pt x="170247" y="43891"/>
                    <a:pt x="170368" y="43891"/>
                  </a:cubicBezTo>
                  <a:lnTo>
                    <a:pt x="190186" y="39058"/>
                  </a:lnTo>
                  <a:lnTo>
                    <a:pt x="187603" y="58268"/>
                  </a:lnTo>
                  <a:cubicBezTo>
                    <a:pt x="187603" y="58360"/>
                    <a:pt x="187633" y="58420"/>
                    <a:pt x="187724" y="58420"/>
                  </a:cubicBezTo>
                  <a:lnTo>
                    <a:pt x="187724" y="58420"/>
                  </a:lnTo>
                  <a:cubicBezTo>
                    <a:pt x="187785" y="58420"/>
                    <a:pt x="187846" y="58390"/>
                    <a:pt x="187876" y="58329"/>
                  </a:cubicBezTo>
                  <a:lnTo>
                    <a:pt x="190460" y="39180"/>
                  </a:lnTo>
                  <a:lnTo>
                    <a:pt x="199001" y="50791"/>
                  </a:lnTo>
                  <a:cubicBezTo>
                    <a:pt x="199031" y="50821"/>
                    <a:pt x="199092" y="50882"/>
                    <a:pt x="199122" y="50882"/>
                  </a:cubicBezTo>
                  <a:cubicBezTo>
                    <a:pt x="199153" y="50882"/>
                    <a:pt x="199183" y="50882"/>
                    <a:pt x="199183" y="50821"/>
                  </a:cubicBezTo>
                  <a:cubicBezTo>
                    <a:pt x="199274" y="50791"/>
                    <a:pt x="199274" y="50669"/>
                    <a:pt x="199244" y="50639"/>
                  </a:cubicBezTo>
                  <a:lnTo>
                    <a:pt x="190612" y="38906"/>
                  </a:lnTo>
                  <a:lnTo>
                    <a:pt x="211646" y="35776"/>
                  </a:lnTo>
                  <a:cubicBezTo>
                    <a:pt x="211706" y="35776"/>
                    <a:pt x="211737" y="35745"/>
                    <a:pt x="211767" y="35715"/>
                  </a:cubicBezTo>
                  <a:cubicBezTo>
                    <a:pt x="211767" y="35684"/>
                    <a:pt x="211767" y="35593"/>
                    <a:pt x="211737" y="35563"/>
                  </a:cubicBezTo>
                  <a:close/>
                  <a:moveTo>
                    <a:pt x="85017" y="14924"/>
                  </a:moveTo>
                  <a:lnTo>
                    <a:pt x="70062" y="39697"/>
                  </a:lnTo>
                  <a:lnTo>
                    <a:pt x="63922" y="14924"/>
                  </a:lnTo>
                  <a:close/>
                  <a:moveTo>
                    <a:pt x="49728" y="26323"/>
                  </a:moveTo>
                  <a:lnTo>
                    <a:pt x="48177" y="34225"/>
                  </a:lnTo>
                  <a:lnTo>
                    <a:pt x="41369" y="29332"/>
                  </a:lnTo>
                  <a:close/>
                  <a:moveTo>
                    <a:pt x="28420" y="25046"/>
                  </a:moveTo>
                  <a:lnTo>
                    <a:pt x="23557" y="34013"/>
                  </a:lnTo>
                  <a:lnTo>
                    <a:pt x="22189" y="22857"/>
                  </a:lnTo>
                  <a:close/>
                  <a:moveTo>
                    <a:pt x="21916" y="22736"/>
                  </a:moveTo>
                  <a:lnTo>
                    <a:pt x="23283" y="33921"/>
                  </a:lnTo>
                  <a:lnTo>
                    <a:pt x="13283" y="19757"/>
                  </a:lnTo>
                  <a:close/>
                  <a:moveTo>
                    <a:pt x="89212" y="33435"/>
                  </a:moveTo>
                  <a:lnTo>
                    <a:pt x="109820" y="42706"/>
                  </a:lnTo>
                  <a:lnTo>
                    <a:pt x="112100" y="53709"/>
                  </a:lnTo>
                  <a:lnTo>
                    <a:pt x="96689" y="40852"/>
                  </a:lnTo>
                  <a:close/>
                  <a:moveTo>
                    <a:pt x="146143" y="46049"/>
                  </a:moveTo>
                  <a:lnTo>
                    <a:pt x="131401" y="30517"/>
                  </a:lnTo>
                  <a:lnTo>
                    <a:pt x="165991" y="24803"/>
                  </a:lnTo>
                  <a:close/>
                  <a:moveTo>
                    <a:pt x="37843" y="19757"/>
                  </a:moveTo>
                  <a:lnTo>
                    <a:pt x="53102" y="22888"/>
                  </a:lnTo>
                  <a:lnTo>
                    <a:pt x="53132" y="22888"/>
                  </a:lnTo>
                  <a:cubicBezTo>
                    <a:pt x="53162" y="22888"/>
                    <a:pt x="53223" y="22888"/>
                    <a:pt x="53223" y="22857"/>
                  </a:cubicBezTo>
                  <a:cubicBezTo>
                    <a:pt x="53254" y="22827"/>
                    <a:pt x="53254" y="22797"/>
                    <a:pt x="53284" y="22736"/>
                  </a:cubicBezTo>
                  <a:lnTo>
                    <a:pt x="54773" y="8389"/>
                  </a:lnTo>
                  <a:cubicBezTo>
                    <a:pt x="54773" y="8359"/>
                    <a:pt x="54743" y="8268"/>
                    <a:pt x="54712" y="8237"/>
                  </a:cubicBezTo>
                  <a:cubicBezTo>
                    <a:pt x="54652" y="8207"/>
                    <a:pt x="54591" y="8207"/>
                    <a:pt x="54561" y="8237"/>
                  </a:cubicBezTo>
                  <a:lnTo>
                    <a:pt x="37782" y="19484"/>
                  </a:lnTo>
                  <a:cubicBezTo>
                    <a:pt x="37752" y="19514"/>
                    <a:pt x="37721" y="19544"/>
                    <a:pt x="37721" y="19636"/>
                  </a:cubicBezTo>
                  <a:cubicBezTo>
                    <a:pt x="37752" y="19696"/>
                    <a:pt x="37782" y="19757"/>
                    <a:pt x="37843" y="19757"/>
                  </a:cubicBezTo>
                  <a:close/>
                  <a:moveTo>
                    <a:pt x="54439" y="8693"/>
                  </a:moveTo>
                  <a:lnTo>
                    <a:pt x="52980" y="22614"/>
                  </a:lnTo>
                  <a:lnTo>
                    <a:pt x="38208" y="19575"/>
                  </a:lnTo>
                  <a:close/>
                  <a:moveTo>
                    <a:pt x="162192" y="56961"/>
                  </a:moveTo>
                  <a:cubicBezTo>
                    <a:pt x="162222" y="57022"/>
                    <a:pt x="162192" y="57113"/>
                    <a:pt x="162101" y="57144"/>
                  </a:cubicBezTo>
                  <a:cubicBezTo>
                    <a:pt x="162040" y="57174"/>
                    <a:pt x="161949" y="57144"/>
                    <a:pt x="161918" y="57053"/>
                  </a:cubicBezTo>
                  <a:lnTo>
                    <a:pt x="159669" y="51551"/>
                  </a:lnTo>
                  <a:lnTo>
                    <a:pt x="150185" y="52189"/>
                  </a:lnTo>
                  <a:lnTo>
                    <a:pt x="151128" y="60335"/>
                  </a:lnTo>
                  <a:cubicBezTo>
                    <a:pt x="151128" y="60396"/>
                    <a:pt x="151097" y="60487"/>
                    <a:pt x="151006" y="60487"/>
                  </a:cubicBezTo>
                  <a:lnTo>
                    <a:pt x="151006" y="60487"/>
                  </a:lnTo>
                  <a:cubicBezTo>
                    <a:pt x="150945" y="60487"/>
                    <a:pt x="150854" y="60457"/>
                    <a:pt x="150854" y="60366"/>
                  </a:cubicBezTo>
                  <a:lnTo>
                    <a:pt x="149912" y="52128"/>
                  </a:lnTo>
                  <a:cubicBezTo>
                    <a:pt x="149912" y="52098"/>
                    <a:pt x="149912" y="52037"/>
                    <a:pt x="149942" y="52007"/>
                  </a:cubicBezTo>
                  <a:cubicBezTo>
                    <a:pt x="150003" y="51976"/>
                    <a:pt x="150033" y="51976"/>
                    <a:pt x="150064" y="51976"/>
                  </a:cubicBezTo>
                  <a:lnTo>
                    <a:pt x="159790" y="51277"/>
                  </a:lnTo>
                  <a:cubicBezTo>
                    <a:pt x="159882" y="51277"/>
                    <a:pt x="159912" y="51338"/>
                    <a:pt x="159942" y="51369"/>
                  </a:cubicBezTo>
                  <a:close/>
                  <a:moveTo>
                    <a:pt x="39089" y="120215"/>
                  </a:moveTo>
                  <a:lnTo>
                    <a:pt x="27721" y="119576"/>
                  </a:lnTo>
                  <a:lnTo>
                    <a:pt x="37144" y="110458"/>
                  </a:lnTo>
                  <a:lnTo>
                    <a:pt x="37144" y="110458"/>
                  </a:lnTo>
                  <a:lnTo>
                    <a:pt x="37144" y="110458"/>
                  </a:lnTo>
                  <a:cubicBezTo>
                    <a:pt x="37174" y="110397"/>
                    <a:pt x="37174" y="110397"/>
                    <a:pt x="37174" y="110366"/>
                  </a:cubicBezTo>
                  <a:lnTo>
                    <a:pt x="37174" y="110336"/>
                  </a:lnTo>
                  <a:lnTo>
                    <a:pt x="37174" y="110306"/>
                  </a:lnTo>
                  <a:lnTo>
                    <a:pt x="29666" y="94865"/>
                  </a:lnTo>
                  <a:cubicBezTo>
                    <a:pt x="29606" y="94804"/>
                    <a:pt x="29545" y="94743"/>
                    <a:pt x="29454" y="94804"/>
                  </a:cubicBezTo>
                  <a:cubicBezTo>
                    <a:pt x="29393" y="94834"/>
                    <a:pt x="29362" y="94895"/>
                    <a:pt x="29393" y="94986"/>
                  </a:cubicBezTo>
                  <a:lnTo>
                    <a:pt x="36779" y="110062"/>
                  </a:lnTo>
                  <a:lnTo>
                    <a:pt x="8602" y="98755"/>
                  </a:lnTo>
                  <a:cubicBezTo>
                    <a:pt x="8541" y="98694"/>
                    <a:pt x="8450" y="98755"/>
                    <a:pt x="8420" y="98816"/>
                  </a:cubicBezTo>
                  <a:cubicBezTo>
                    <a:pt x="8389" y="98877"/>
                    <a:pt x="8420" y="98968"/>
                    <a:pt x="8511" y="98998"/>
                  </a:cubicBezTo>
                  <a:lnTo>
                    <a:pt x="36809" y="110366"/>
                  </a:lnTo>
                  <a:lnTo>
                    <a:pt x="27296" y="119546"/>
                  </a:lnTo>
                  <a:cubicBezTo>
                    <a:pt x="27265" y="119607"/>
                    <a:pt x="27265" y="119607"/>
                    <a:pt x="27265" y="119637"/>
                  </a:cubicBezTo>
                  <a:lnTo>
                    <a:pt x="27265" y="119637"/>
                  </a:lnTo>
                  <a:lnTo>
                    <a:pt x="27265" y="119637"/>
                  </a:lnTo>
                  <a:lnTo>
                    <a:pt x="27265" y="119637"/>
                  </a:lnTo>
                  <a:cubicBezTo>
                    <a:pt x="27265" y="119667"/>
                    <a:pt x="27265" y="119698"/>
                    <a:pt x="27296" y="119698"/>
                  </a:cubicBezTo>
                  <a:lnTo>
                    <a:pt x="32554" y="126962"/>
                  </a:lnTo>
                  <a:cubicBezTo>
                    <a:pt x="32584" y="126993"/>
                    <a:pt x="32615" y="126993"/>
                    <a:pt x="32676" y="127054"/>
                  </a:cubicBezTo>
                  <a:lnTo>
                    <a:pt x="32676" y="127054"/>
                  </a:lnTo>
                  <a:cubicBezTo>
                    <a:pt x="32706" y="127054"/>
                    <a:pt x="32736" y="127054"/>
                    <a:pt x="32767" y="126993"/>
                  </a:cubicBezTo>
                  <a:lnTo>
                    <a:pt x="39211" y="120427"/>
                  </a:lnTo>
                  <a:cubicBezTo>
                    <a:pt x="39241" y="120397"/>
                    <a:pt x="39241" y="120306"/>
                    <a:pt x="39241" y="120275"/>
                  </a:cubicBezTo>
                  <a:cubicBezTo>
                    <a:pt x="39150" y="120245"/>
                    <a:pt x="39119" y="120215"/>
                    <a:pt x="39089" y="120215"/>
                  </a:cubicBezTo>
                  <a:close/>
                  <a:moveTo>
                    <a:pt x="32676" y="126719"/>
                  </a:moveTo>
                  <a:lnTo>
                    <a:pt x="27691" y="119819"/>
                  </a:lnTo>
                  <a:lnTo>
                    <a:pt x="38755" y="120488"/>
                  </a:lnTo>
                  <a:close/>
                  <a:moveTo>
                    <a:pt x="20153" y="132282"/>
                  </a:moveTo>
                  <a:cubicBezTo>
                    <a:pt x="20213" y="132373"/>
                    <a:pt x="20213" y="132434"/>
                    <a:pt x="20122" y="132494"/>
                  </a:cubicBezTo>
                  <a:cubicBezTo>
                    <a:pt x="20092" y="132525"/>
                    <a:pt x="20061" y="132525"/>
                    <a:pt x="20061" y="132525"/>
                  </a:cubicBezTo>
                  <a:cubicBezTo>
                    <a:pt x="20001" y="132525"/>
                    <a:pt x="19970" y="132525"/>
                    <a:pt x="19940" y="132494"/>
                  </a:cubicBezTo>
                  <a:lnTo>
                    <a:pt x="10061" y="120032"/>
                  </a:lnTo>
                  <a:lnTo>
                    <a:pt x="7630" y="130093"/>
                  </a:lnTo>
                  <a:cubicBezTo>
                    <a:pt x="7630" y="130154"/>
                    <a:pt x="7538" y="130215"/>
                    <a:pt x="7417" y="130215"/>
                  </a:cubicBezTo>
                  <a:cubicBezTo>
                    <a:pt x="7356" y="130215"/>
                    <a:pt x="7326" y="130093"/>
                    <a:pt x="7326" y="130002"/>
                  </a:cubicBezTo>
                  <a:lnTo>
                    <a:pt x="9818" y="119667"/>
                  </a:lnTo>
                  <a:cubicBezTo>
                    <a:pt x="9818" y="119637"/>
                    <a:pt x="9848" y="119607"/>
                    <a:pt x="9940" y="119576"/>
                  </a:cubicBezTo>
                  <a:cubicBezTo>
                    <a:pt x="9970" y="119576"/>
                    <a:pt x="10061" y="119576"/>
                    <a:pt x="10092" y="119607"/>
                  </a:cubicBezTo>
                  <a:close/>
                  <a:moveTo>
                    <a:pt x="71217" y="84925"/>
                  </a:moveTo>
                  <a:cubicBezTo>
                    <a:pt x="71217" y="84986"/>
                    <a:pt x="71157" y="85016"/>
                    <a:pt x="71065" y="85016"/>
                  </a:cubicBezTo>
                  <a:lnTo>
                    <a:pt x="71035" y="85016"/>
                  </a:lnTo>
                  <a:lnTo>
                    <a:pt x="61004" y="83405"/>
                  </a:lnTo>
                  <a:cubicBezTo>
                    <a:pt x="60913" y="83405"/>
                    <a:pt x="60883" y="83314"/>
                    <a:pt x="60883" y="83253"/>
                  </a:cubicBezTo>
                  <a:cubicBezTo>
                    <a:pt x="60883" y="83162"/>
                    <a:pt x="60974" y="83132"/>
                    <a:pt x="61035" y="83132"/>
                  </a:cubicBezTo>
                  <a:lnTo>
                    <a:pt x="71065" y="84773"/>
                  </a:lnTo>
                  <a:cubicBezTo>
                    <a:pt x="71187" y="84773"/>
                    <a:pt x="71217" y="84834"/>
                    <a:pt x="71217" y="84925"/>
                  </a:cubicBezTo>
                  <a:close/>
                  <a:moveTo>
                    <a:pt x="265416" y="100123"/>
                  </a:moveTo>
                  <a:lnTo>
                    <a:pt x="255263" y="96020"/>
                  </a:lnTo>
                  <a:cubicBezTo>
                    <a:pt x="255203" y="95959"/>
                    <a:pt x="255172" y="95898"/>
                    <a:pt x="255203" y="95807"/>
                  </a:cubicBezTo>
                  <a:cubicBezTo>
                    <a:pt x="255233" y="95746"/>
                    <a:pt x="255294" y="95716"/>
                    <a:pt x="255385" y="95746"/>
                  </a:cubicBezTo>
                  <a:lnTo>
                    <a:pt x="265537" y="99849"/>
                  </a:lnTo>
                  <a:cubicBezTo>
                    <a:pt x="265598" y="99880"/>
                    <a:pt x="265659" y="99971"/>
                    <a:pt x="265598" y="100032"/>
                  </a:cubicBezTo>
                  <a:cubicBezTo>
                    <a:pt x="265568" y="100062"/>
                    <a:pt x="265537" y="100123"/>
                    <a:pt x="265507" y="100123"/>
                  </a:cubicBezTo>
                  <a:close/>
                  <a:moveTo>
                    <a:pt x="309064" y="94044"/>
                  </a:moveTo>
                  <a:cubicBezTo>
                    <a:pt x="309033" y="93953"/>
                    <a:pt x="308973" y="93953"/>
                    <a:pt x="308881" y="93983"/>
                  </a:cubicBezTo>
                  <a:lnTo>
                    <a:pt x="293532" y="103163"/>
                  </a:lnTo>
                  <a:lnTo>
                    <a:pt x="274534" y="92615"/>
                  </a:lnTo>
                  <a:cubicBezTo>
                    <a:pt x="274473" y="92585"/>
                    <a:pt x="274382" y="92615"/>
                    <a:pt x="274352" y="92676"/>
                  </a:cubicBezTo>
                  <a:cubicBezTo>
                    <a:pt x="274321" y="92737"/>
                    <a:pt x="274352" y="92828"/>
                    <a:pt x="274382" y="92858"/>
                  </a:cubicBezTo>
                  <a:lnTo>
                    <a:pt x="293015" y="103163"/>
                  </a:lnTo>
                  <a:lnTo>
                    <a:pt x="273774" y="103801"/>
                  </a:lnTo>
                  <a:cubicBezTo>
                    <a:pt x="273714" y="103801"/>
                    <a:pt x="273622" y="103862"/>
                    <a:pt x="273622" y="103953"/>
                  </a:cubicBezTo>
                  <a:lnTo>
                    <a:pt x="272984" y="115199"/>
                  </a:lnTo>
                  <a:lnTo>
                    <a:pt x="265598" y="100883"/>
                  </a:lnTo>
                  <a:cubicBezTo>
                    <a:pt x="265568" y="100822"/>
                    <a:pt x="265537" y="100792"/>
                    <a:pt x="265446" y="100792"/>
                  </a:cubicBezTo>
                  <a:cubicBezTo>
                    <a:pt x="265385" y="100792"/>
                    <a:pt x="265355" y="100822"/>
                    <a:pt x="265355" y="100913"/>
                  </a:cubicBezTo>
                  <a:lnTo>
                    <a:pt x="261099" y="116385"/>
                  </a:lnTo>
                  <a:cubicBezTo>
                    <a:pt x="261099" y="116415"/>
                    <a:pt x="261099" y="116445"/>
                    <a:pt x="261130" y="116476"/>
                  </a:cubicBezTo>
                  <a:cubicBezTo>
                    <a:pt x="261160" y="116537"/>
                    <a:pt x="261191" y="116537"/>
                    <a:pt x="261251" y="116537"/>
                  </a:cubicBezTo>
                  <a:lnTo>
                    <a:pt x="261251" y="116537"/>
                  </a:lnTo>
                  <a:lnTo>
                    <a:pt x="273106" y="115868"/>
                  </a:lnTo>
                  <a:lnTo>
                    <a:pt x="273136" y="115868"/>
                  </a:lnTo>
                  <a:lnTo>
                    <a:pt x="273166" y="115868"/>
                  </a:lnTo>
                  <a:cubicBezTo>
                    <a:pt x="273197" y="115868"/>
                    <a:pt x="273197" y="115838"/>
                    <a:pt x="273197" y="115838"/>
                  </a:cubicBezTo>
                  <a:lnTo>
                    <a:pt x="273197" y="115807"/>
                  </a:lnTo>
                  <a:lnTo>
                    <a:pt x="273197" y="115807"/>
                  </a:lnTo>
                  <a:lnTo>
                    <a:pt x="273896" y="104135"/>
                  </a:lnTo>
                  <a:lnTo>
                    <a:pt x="293349" y="103467"/>
                  </a:lnTo>
                  <a:lnTo>
                    <a:pt x="291069" y="129941"/>
                  </a:lnTo>
                  <a:cubicBezTo>
                    <a:pt x="291069" y="130002"/>
                    <a:pt x="291100" y="130093"/>
                    <a:pt x="291191" y="130093"/>
                  </a:cubicBezTo>
                  <a:lnTo>
                    <a:pt x="291191" y="130093"/>
                  </a:lnTo>
                  <a:cubicBezTo>
                    <a:pt x="291252" y="130093"/>
                    <a:pt x="291343" y="130063"/>
                    <a:pt x="291343" y="129971"/>
                  </a:cubicBezTo>
                  <a:lnTo>
                    <a:pt x="293623" y="103375"/>
                  </a:lnTo>
                  <a:lnTo>
                    <a:pt x="309003" y="94226"/>
                  </a:lnTo>
                  <a:cubicBezTo>
                    <a:pt x="309064" y="94196"/>
                    <a:pt x="309125" y="94105"/>
                    <a:pt x="309064" y="94044"/>
                  </a:cubicBezTo>
                  <a:close/>
                  <a:moveTo>
                    <a:pt x="261434" y="116263"/>
                  </a:moveTo>
                  <a:lnTo>
                    <a:pt x="265537" y="101369"/>
                  </a:lnTo>
                  <a:lnTo>
                    <a:pt x="272862" y="115655"/>
                  </a:lnTo>
                  <a:close/>
                  <a:moveTo>
                    <a:pt x="277239" y="22857"/>
                  </a:moveTo>
                  <a:cubicBezTo>
                    <a:pt x="277148" y="22827"/>
                    <a:pt x="277148" y="22706"/>
                    <a:pt x="277209" y="22675"/>
                  </a:cubicBezTo>
                  <a:cubicBezTo>
                    <a:pt x="277239" y="22584"/>
                    <a:pt x="277361" y="22584"/>
                    <a:pt x="277391" y="22645"/>
                  </a:cubicBezTo>
                  <a:lnTo>
                    <a:pt x="286693" y="29149"/>
                  </a:lnTo>
                  <a:lnTo>
                    <a:pt x="305386" y="19332"/>
                  </a:lnTo>
                  <a:cubicBezTo>
                    <a:pt x="305477" y="19301"/>
                    <a:pt x="305538" y="19332"/>
                    <a:pt x="305568" y="19392"/>
                  </a:cubicBezTo>
                  <a:cubicBezTo>
                    <a:pt x="305629" y="19484"/>
                    <a:pt x="305568" y="19544"/>
                    <a:pt x="305507" y="19605"/>
                  </a:cubicBezTo>
                  <a:lnTo>
                    <a:pt x="286936" y="29332"/>
                  </a:lnTo>
                  <a:lnTo>
                    <a:pt x="306298" y="42858"/>
                  </a:lnTo>
                  <a:cubicBezTo>
                    <a:pt x="306389" y="42888"/>
                    <a:pt x="306389" y="43010"/>
                    <a:pt x="306328" y="43040"/>
                  </a:cubicBezTo>
                  <a:cubicBezTo>
                    <a:pt x="306298" y="43071"/>
                    <a:pt x="306267" y="43131"/>
                    <a:pt x="306237" y="43131"/>
                  </a:cubicBezTo>
                  <a:cubicBezTo>
                    <a:pt x="306176" y="43131"/>
                    <a:pt x="306176" y="43131"/>
                    <a:pt x="306146" y="43071"/>
                  </a:cubicBezTo>
                  <a:lnTo>
                    <a:pt x="286662" y="29453"/>
                  </a:lnTo>
                  <a:lnTo>
                    <a:pt x="260887" y="42979"/>
                  </a:lnTo>
                  <a:lnTo>
                    <a:pt x="285507" y="39818"/>
                  </a:lnTo>
                  <a:cubicBezTo>
                    <a:pt x="285568" y="39818"/>
                    <a:pt x="285598" y="39818"/>
                    <a:pt x="285629" y="39849"/>
                  </a:cubicBezTo>
                  <a:lnTo>
                    <a:pt x="306024" y="54742"/>
                  </a:lnTo>
                  <a:cubicBezTo>
                    <a:pt x="306115" y="54773"/>
                    <a:pt x="306115" y="54894"/>
                    <a:pt x="306085" y="54925"/>
                  </a:cubicBezTo>
                  <a:lnTo>
                    <a:pt x="291829" y="75229"/>
                  </a:lnTo>
                  <a:cubicBezTo>
                    <a:pt x="291799" y="75259"/>
                    <a:pt x="291738" y="75290"/>
                    <a:pt x="291708" y="75290"/>
                  </a:cubicBezTo>
                  <a:cubicBezTo>
                    <a:pt x="291677" y="75290"/>
                    <a:pt x="291677" y="75290"/>
                    <a:pt x="291647" y="75259"/>
                  </a:cubicBezTo>
                  <a:cubicBezTo>
                    <a:pt x="291556" y="75229"/>
                    <a:pt x="291556" y="75107"/>
                    <a:pt x="291586" y="75077"/>
                  </a:cubicBezTo>
                  <a:lnTo>
                    <a:pt x="305781" y="54894"/>
                  </a:lnTo>
                  <a:lnTo>
                    <a:pt x="285507" y="40122"/>
                  </a:lnTo>
                  <a:lnTo>
                    <a:pt x="260187" y="43344"/>
                  </a:lnTo>
                  <a:cubicBezTo>
                    <a:pt x="260096" y="43344"/>
                    <a:pt x="260035" y="43314"/>
                    <a:pt x="260035" y="43223"/>
                  </a:cubicBezTo>
                  <a:cubicBezTo>
                    <a:pt x="259975" y="43162"/>
                    <a:pt x="260035" y="43071"/>
                    <a:pt x="260096" y="43071"/>
                  </a:cubicBezTo>
                  <a:lnTo>
                    <a:pt x="286419" y="29241"/>
                  </a:lnTo>
                  <a:close/>
                  <a:moveTo>
                    <a:pt x="279823" y="83102"/>
                  </a:moveTo>
                  <a:lnTo>
                    <a:pt x="292741" y="87235"/>
                  </a:lnTo>
                  <a:lnTo>
                    <a:pt x="285446" y="76597"/>
                  </a:lnTo>
                  <a:cubicBezTo>
                    <a:pt x="285416" y="76506"/>
                    <a:pt x="285416" y="76445"/>
                    <a:pt x="285477" y="76414"/>
                  </a:cubicBezTo>
                  <a:cubicBezTo>
                    <a:pt x="285568" y="76354"/>
                    <a:pt x="285629" y="76354"/>
                    <a:pt x="285659" y="76445"/>
                  </a:cubicBezTo>
                  <a:lnTo>
                    <a:pt x="293197" y="87418"/>
                  </a:lnTo>
                  <a:cubicBezTo>
                    <a:pt x="293228" y="87448"/>
                    <a:pt x="293228" y="87539"/>
                    <a:pt x="293197" y="87570"/>
                  </a:cubicBezTo>
                  <a:cubicBezTo>
                    <a:pt x="293167" y="87600"/>
                    <a:pt x="293106" y="87661"/>
                    <a:pt x="293076" y="87661"/>
                  </a:cubicBezTo>
                  <a:lnTo>
                    <a:pt x="293045" y="87661"/>
                  </a:lnTo>
                  <a:lnTo>
                    <a:pt x="279732" y="83405"/>
                  </a:lnTo>
                  <a:cubicBezTo>
                    <a:pt x="279671" y="83345"/>
                    <a:pt x="279641" y="83284"/>
                    <a:pt x="279671" y="83193"/>
                  </a:cubicBezTo>
                  <a:cubicBezTo>
                    <a:pt x="279671" y="83132"/>
                    <a:pt x="279732" y="83102"/>
                    <a:pt x="279823" y="83102"/>
                  </a:cubicBezTo>
                  <a:close/>
                  <a:moveTo>
                    <a:pt x="245172" y="68086"/>
                  </a:moveTo>
                  <a:lnTo>
                    <a:pt x="242284" y="72767"/>
                  </a:lnTo>
                  <a:cubicBezTo>
                    <a:pt x="242224" y="72797"/>
                    <a:pt x="242193" y="72828"/>
                    <a:pt x="242163" y="72828"/>
                  </a:cubicBezTo>
                  <a:cubicBezTo>
                    <a:pt x="242132" y="72828"/>
                    <a:pt x="242132" y="72828"/>
                    <a:pt x="242102" y="72797"/>
                  </a:cubicBezTo>
                  <a:cubicBezTo>
                    <a:pt x="242011" y="72767"/>
                    <a:pt x="242011" y="72676"/>
                    <a:pt x="242041" y="72615"/>
                  </a:cubicBezTo>
                  <a:lnTo>
                    <a:pt x="244929" y="67934"/>
                  </a:lnTo>
                  <a:cubicBezTo>
                    <a:pt x="244990" y="67843"/>
                    <a:pt x="245050" y="67843"/>
                    <a:pt x="245142" y="67904"/>
                  </a:cubicBezTo>
                  <a:cubicBezTo>
                    <a:pt x="245202" y="67934"/>
                    <a:pt x="245202" y="67995"/>
                    <a:pt x="245172" y="68086"/>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8"/>
            <p:cNvSpPr/>
            <p:nvPr/>
          </p:nvSpPr>
          <p:spPr>
            <a:xfrm>
              <a:off x="4624975" y="841500"/>
              <a:ext cx="26625" cy="26600"/>
            </a:xfrm>
            <a:custGeom>
              <a:rect b="b" l="l" r="r" t="t"/>
              <a:pathLst>
                <a:path extrusionOk="0" h="1064" w="1065">
                  <a:moveTo>
                    <a:pt x="517" y="0"/>
                  </a:moveTo>
                  <a:cubicBezTo>
                    <a:pt x="213" y="0"/>
                    <a:pt x="0" y="213"/>
                    <a:pt x="0" y="517"/>
                  </a:cubicBezTo>
                  <a:cubicBezTo>
                    <a:pt x="0" y="821"/>
                    <a:pt x="213" y="1064"/>
                    <a:pt x="517" y="1064"/>
                  </a:cubicBezTo>
                  <a:cubicBezTo>
                    <a:pt x="821" y="1064"/>
                    <a:pt x="1064" y="821"/>
                    <a:pt x="1064" y="517"/>
                  </a:cubicBezTo>
                  <a:cubicBezTo>
                    <a:pt x="1064" y="213"/>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8"/>
            <p:cNvSpPr/>
            <p:nvPr/>
          </p:nvSpPr>
          <p:spPr>
            <a:xfrm>
              <a:off x="3917500" y="1295900"/>
              <a:ext cx="26625" cy="26625"/>
            </a:xfrm>
            <a:custGeom>
              <a:rect b="b" l="l" r="r" t="t"/>
              <a:pathLst>
                <a:path extrusionOk="0" h="1065" w="1065">
                  <a:moveTo>
                    <a:pt x="548" y="1"/>
                  </a:moveTo>
                  <a:cubicBezTo>
                    <a:pt x="244" y="1"/>
                    <a:pt x="1" y="244"/>
                    <a:pt x="1" y="548"/>
                  </a:cubicBezTo>
                  <a:cubicBezTo>
                    <a:pt x="1" y="821"/>
                    <a:pt x="244" y="1064"/>
                    <a:pt x="548" y="1064"/>
                  </a:cubicBezTo>
                  <a:cubicBezTo>
                    <a:pt x="852" y="1064"/>
                    <a:pt x="1065" y="821"/>
                    <a:pt x="1065" y="548"/>
                  </a:cubicBezTo>
                  <a:cubicBezTo>
                    <a:pt x="1065" y="244"/>
                    <a:pt x="852" y="1"/>
                    <a:pt x="54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8"/>
            <p:cNvSpPr/>
            <p:nvPr/>
          </p:nvSpPr>
          <p:spPr>
            <a:xfrm>
              <a:off x="3143950" y="631000"/>
              <a:ext cx="26625" cy="26625"/>
            </a:xfrm>
            <a:custGeom>
              <a:rect b="b" l="l" r="r" t="t"/>
              <a:pathLst>
                <a:path extrusionOk="0" h="1065" w="1065">
                  <a:moveTo>
                    <a:pt x="517" y="0"/>
                  </a:moveTo>
                  <a:cubicBezTo>
                    <a:pt x="243" y="0"/>
                    <a:pt x="0" y="244"/>
                    <a:pt x="0" y="548"/>
                  </a:cubicBezTo>
                  <a:cubicBezTo>
                    <a:pt x="0" y="821"/>
                    <a:pt x="243" y="1064"/>
                    <a:pt x="517" y="1064"/>
                  </a:cubicBezTo>
                  <a:cubicBezTo>
                    <a:pt x="821" y="1064"/>
                    <a:pt x="1064" y="821"/>
                    <a:pt x="1064" y="548"/>
                  </a:cubicBezTo>
                  <a:cubicBezTo>
                    <a:pt x="1064" y="244"/>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8"/>
            <p:cNvSpPr/>
            <p:nvPr/>
          </p:nvSpPr>
          <p:spPr>
            <a:xfrm>
              <a:off x="2674325" y="1223725"/>
              <a:ext cx="26625" cy="26600"/>
            </a:xfrm>
            <a:custGeom>
              <a:rect b="b" l="l" r="r" t="t"/>
              <a:pathLst>
                <a:path extrusionOk="0" h="1064" w="1065">
                  <a:moveTo>
                    <a:pt x="548" y="0"/>
                  </a:moveTo>
                  <a:cubicBezTo>
                    <a:pt x="244" y="0"/>
                    <a:pt x="1" y="243"/>
                    <a:pt x="1" y="547"/>
                  </a:cubicBezTo>
                  <a:cubicBezTo>
                    <a:pt x="1" y="821"/>
                    <a:pt x="244" y="1064"/>
                    <a:pt x="548" y="1064"/>
                  </a:cubicBezTo>
                  <a:cubicBezTo>
                    <a:pt x="821" y="1064"/>
                    <a:pt x="1064" y="821"/>
                    <a:pt x="1064" y="547"/>
                  </a:cubicBezTo>
                  <a:cubicBezTo>
                    <a:pt x="1064" y="243"/>
                    <a:pt x="821" y="0"/>
                    <a:pt x="54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8"/>
            <p:cNvSpPr/>
            <p:nvPr/>
          </p:nvSpPr>
          <p:spPr>
            <a:xfrm>
              <a:off x="2615050" y="937225"/>
              <a:ext cx="26625" cy="26625"/>
            </a:xfrm>
            <a:custGeom>
              <a:rect b="b" l="l" r="r" t="t"/>
              <a:pathLst>
                <a:path extrusionOk="0" h="1065" w="1065">
                  <a:moveTo>
                    <a:pt x="517" y="1"/>
                  </a:moveTo>
                  <a:cubicBezTo>
                    <a:pt x="214" y="1"/>
                    <a:pt x="1" y="214"/>
                    <a:pt x="1" y="518"/>
                  </a:cubicBezTo>
                  <a:cubicBezTo>
                    <a:pt x="1" y="822"/>
                    <a:pt x="214" y="1065"/>
                    <a:pt x="517" y="1065"/>
                  </a:cubicBezTo>
                  <a:cubicBezTo>
                    <a:pt x="821" y="1065"/>
                    <a:pt x="1065" y="822"/>
                    <a:pt x="1065" y="518"/>
                  </a:cubicBezTo>
                  <a:cubicBezTo>
                    <a:pt x="1065" y="21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8"/>
            <p:cNvSpPr/>
            <p:nvPr/>
          </p:nvSpPr>
          <p:spPr>
            <a:xfrm>
              <a:off x="1771575" y="1265500"/>
              <a:ext cx="26625" cy="26625"/>
            </a:xfrm>
            <a:custGeom>
              <a:rect b="b" l="l" r="r" t="t"/>
              <a:pathLst>
                <a:path extrusionOk="0" h="1065" w="1065">
                  <a:moveTo>
                    <a:pt x="517" y="1"/>
                  </a:moveTo>
                  <a:cubicBezTo>
                    <a:pt x="213" y="1"/>
                    <a:pt x="1" y="244"/>
                    <a:pt x="1" y="548"/>
                  </a:cubicBezTo>
                  <a:cubicBezTo>
                    <a:pt x="1" y="821"/>
                    <a:pt x="213" y="1065"/>
                    <a:pt x="517" y="1065"/>
                  </a:cubicBezTo>
                  <a:cubicBezTo>
                    <a:pt x="821" y="1065"/>
                    <a:pt x="1064" y="821"/>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8"/>
            <p:cNvSpPr/>
            <p:nvPr/>
          </p:nvSpPr>
          <p:spPr>
            <a:xfrm>
              <a:off x="1961550" y="1520075"/>
              <a:ext cx="26625" cy="26625"/>
            </a:xfrm>
            <a:custGeom>
              <a:rect b="b" l="l" r="r" t="t"/>
              <a:pathLst>
                <a:path extrusionOk="0" h="1065" w="1065">
                  <a:moveTo>
                    <a:pt x="517" y="0"/>
                  </a:moveTo>
                  <a:cubicBezTo>
                    <a:pt x="213" y="0"/>
                    <a:pt x="0" y="243"/>
                    <a:pt x="0" y="547"/>
                  </a:cubicBezTo>
                  <a:cubicBezTo>
                    <a:pt x="0" y="821"/>
                    <a:pt x="213" y="1064"/>
                    <a:pt x="517" y="1064"/>
                  </a:cubicBezTo>
                  <a:cubicBezTo>
                    <a:pt x="821" y="1064"/>
                    <a:pt x="1064" y="821"/>
                    <a:pt x="1064" y="547"/>
                  </a:cubicBezTo>
                  <a:cubicBezTo>
                    <a:pt x="1064" y="243"/>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8"/>
            <p:cNvSpPr/>
            <p:nvPr/>
          </p:nvSpPr>
          <p:spPr>
            <a:xfrm>
              <a:off x="1475225" y="1229800"/>
              <a:ext cx="26625" cy="26625"/>
            </a:xfrm>
            <a:custGeom>
              <a:rect b="b" l="l" r="r" t="t"/>
              <a:pathLst>
                <a:path extrusionOk="0" h="1065" w="1065">
                  <a:moveTo>
                    <a:pt x="517" y="0"/>
                  </a:moveTo>
                  <a:cubicBezTo>
                    <a:pt x="213" y="0"/>
                    <a:pt x="0" y="243"/>
                    <a:pt x="0" y="517"/>
                  </a:cubicBezTo>
                  <a:cubicBezTo>
                    <a:pt x="0" y="821"/>
                    <a:pt x="213" y="1064"/>
                    <a:pt x="517" y="1064"/>
                  </a:cubicBezTo>
                  <a:cubicBezTo>
                    <a:pt x="821" y="1064"/>
                    <a:pt x="1064" y="821"/>
                    <a:pt x="1064" y="517"/>
                  </a:cubicBezTo>
                  <a:cubicBezTo>
                    <a:pt x="1064" y="243"/>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8"/>
            <p:cNvSpPr/>
            <p:nvPr/>
          </p:nvSpPr>
          <p:spPr>
            <a:xfrm>
              <a:off x="1612000" y="1675075"/>
              <a:ext cx="25850" cy="26625"/>
            </a:xfrm>
            <a:custGeom>
              <a:rect b="b" l="l" r="r" t="t"/>
              <a:pathLst>
                <a:path extrusionOk="0" h="1065" w="1034">
                  <a:moveTo>
                    <a:pt x="517" y="1"/>
                  </a:moveTo>
                  <a:cubicBezTo>
                    <a:pt x="213" y="1"/>
                    <a:pt x="0" y="244"/>
                    <a:pt x="0" y="518"/>
                  </a:cubicBezTo>
                  <a:cubicBezTo>
                    <a:pt x="0" y="822"/>
                    <a:pt x="213" y="1065"/>
                    <a:pt x="517" y="1065"/>
                  </a:cubicBezTo>
                  <a:cubicBezTo>
                    <a:pt x="821" y="1065"/>
                    <a:pt x="1034" y="822"/>
                    <a:pt x="1034" y="518"/>
                  </a:cubicBezTo>
                  <a:cubicBezTo>
                    <a:pt x="1034"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8"/>
            <p:cNvSpPr/>
            <p:nvPr/>
          </p:nvSpPr>
          <p:spPr>
            <a:xfrm>
              <a:off x="1392400" y="1952450"/>
              <a:ext cx="26600" cy="26625"/>
            </a:xfrm>
            <a:custGeom>
              <a:rect b="b" l="l" r="r" t="t"/>
              <a:pathLst>
                <a:path extrusionOk="0" h="1065" w="1064">
                  <a:moveTo>
                    <a:pt x="517" y="0"/>
                  </a:moveTo>
                  <a:cubicBezTo>
                    <a:pt x="243" y="0"/>
                    <a:pt x="0" y="244"/>
                    <a:pt x="0" y="517"/>
                  </a:cubicBezTo>
                  <a:cubicBezTo>
                    <a:pt x="0" y="821"/>
                    <a:pt x="243" y="1064"/>
                    <a:pt x="517" y="1064"/>
                  </a:cubicBezTo>
                  <a:cubicBezTo>
                    <a:pt x="821" y="1064"/>
                    <a:pt x="1064" y="821"/>
                    <a:pt x="1064" y="517"/>
                  </a:cubicBezTo>
                  <a:cubicBezTo>
                    <a:pt x="1064" y="244"/>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8"/>
            <p:cNvSpPr/>
            <p:nvPr/>
          </p:nvSpPr>
          <p:spPr>
            <a:xfrm>
              <a:off x="792825" y="2629500"/>
              <a:ext cx="26625" cy="26625"/>
            </a:xfrm>
            <a:custGeom>
              <a:rect b="b" l="l" r="r" t="t"/>
              <a:pathLst>
                <a:path extrusionOk="0" h="1065" w="1065">
                  <a:moveTo>
                    <a:pt x="518" y="1"/>
                  </a:moveTo>
                  <a:cubicBezTo>
                    <a:pt x="244" y="1"/>
                    <a:pt x="1" y="244"/>
                    <a:pt x="1" y="548"/>
                  </a:cubicBezTo>
                  <a:cubicBezTo>
                    <a:pt x="1" y="822"/>
                    <a:pt x="244" y="1065"/>
                    <a:pt x="518" y="1065"/>
                  </a:cubicBezTo>
                  <a:cubicBezTo>
                    <a:pt x="822" y="1065"/>
                    <a:pt x="1065" y="822"/>
                    <a:pt x="1065" y="548"/>
                  </a:cubicBezTo>
                  <a:cubicBezTo>
                    <a:pt x="1065" y="244"/>
                    <a:pt x="822" y="1"/>
                    <a:pt x="51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8"/>
            <p:cNvSpPr/>
            <p:nvPr/>
          </p:nvSpPr>
          <p:spPr>
            <a:xfrm>
              <a:off x="842225" y="2880275"/>
              <a:ext cx="26625" cy="26625"/>
            </a:xfrm>
            <a:custGeom>
              <a:rect b="b" l="l" r="r" t="t"/>
              <a:pathLst>
                <a:path extrusionOk="0" h="1065" w="1065">
                  <a:moveTo>
                    <a:pt x="548" y="0"/>
                  </a:moveTo>
                  <a:cubicBezTo>
                    <a:pt x="244" y="0"/>
                    <a:pt x="1" y="244"/>
                    <a:pt x="1" y="547"/>
                  </a:cubicBezTo>
                  <a:cubicBezTo>
                    <a:pt x="1" y="821"/>
                    <a:pt x="244" y="1064"/>
                    <a:pt x="548" y="1064"/>
                  </a:cubicBezTo>
                  <a:cubicBezTo>
                    <a:pt x="821" y="1064"/>
                    <a:pt x="1064" y="821"/>
                    <a:pt x="1064" y="547"/>
                  </a:cubicBezTo>
                  <a:cubicBezTo>
                    <a:pt x="1064" y="244"/>
                    <a:pt x="821" y="0"/>
                    <a:pt x="54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8"/>
            <p:cNvSpPr/>
            <p:nvPr/>
          </p:nvSpPr>
          <p:spPr>
            <a:xfrm>
              <a:off x="683400" y="3044400"/>
              <a:ext cx="26625" cy="26625"/>
            </a:xfrm>
            <a:custGeom>
              <a:rect b="b" l="l" r="r" t="t"/>
              <a:pathLst>
                <a:path extrusionOk="0" h="1065" w="1065">
                  <a:moveTo>
                    <a:pt x="548" y="1"/>
                  </a:moveTo>
                  <a:cubicBezTo>
                    <a:pt x="244" y="1"/>
                    <a:pt x="1" y="244"/>
                    <a:pt x="1" y="548"/>
                  </a:cubicBezTo>
                  <a:cubicBezTo>
                    <a:pt x="1" y="852"/>
                    <a:pt x="244" y="1065"/>
                    <a:pt x="548" y="1065"/>
                  </a:cubicBezTo>
                  <a:cubicBezTo>
                    <a:pt x="822" y="1065"/>
                    <a:pt x="1065" y="852"/>
                    <a:pt x="1065" y="548"/>
                  </a:cubicBezTo>
                  <a:cubicBezTo>
                    <a:pt x="1065" y="244"/>
                    <a:pt x="822" y="1"/>
                    <a:pt x="54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8"/>
            <p:cNvSpPr/>
            <p:nvPr/>
          </p:nvSpPr>
          <p:spPr>
            <a:xfrm>
              <a:off x="1643150" y="1993475"/>
              <a:ext cx="26625" cy="26625"/>
            </a:xfrm>
            <a:custGeom>
              <a:rect b="b" l="l" r="r" t="t"/>
              <a:pathLst>
                <a:path extrusionOk="0" h="1065" w="1065">
                  <a:moveTo>
                    <a:pt x="517" y="1"/>
                  </a:moveTo>
                  <a:cubicBezTo>
                    <a:pt x="244" y="1"/>
                    <a:pt x="1" y="244"/>
                    <a:pt x="1" y="517"/>
                  </a:cubicBezTo>
                  <a:cubicBezTo>
                    <a:pt x="1" y="821"/>
                    <a:pt x="244" y="1065"/>
                    <a:pt x="517" y="1065"/>
                  </a:cubicBezTo>
                  <a:cubicBezTo>
                    <a:pt x="821" y="1065"/>
                    <a:pt x="1065" y="821"/>
                    <a:pt x="1065" y="517"/>
                  </a:cubicBezTo>
                  <a:cubicBezTo>
                    <a:pt x="1065"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8"/>
            <p:cNvSpPr/>
            <p:nvPr/>
          </p:nvSpPr>
          <p:spPr>
            <a:xfrm>
              <a:off x="1236600" y="2176625"/>
              <a:ext cx="26625" cy="26600"/>
            </a:xfrm>
            <a:custGeom>
              <a:rect b="b" l="l" r="r" t="t"/>
              <a:pathLst>
                <a:path extrusionOk="0" h="1064" w="1065">
                  <a:moveTo>
                    <a:pt x="518" y="0"/>
                  </a:moveTo>
                  <a:cubicBezTo>
                    <a:pt x="244" y="0"/>
                    <a:pt x="1" y="243"/>
                    <a:pt x="1" y="547"/>
                  </a:cubicBezTo>
                  <a:cubicBezTo>
                    <a:pt x="1" y="821"/>
                    <a:pt x="244" y="1064"/>
                    <a:pt x="518" y="1064"/>
                  </a:cubicBezTo>
                  <a:cubicBezTo>
                    <a:pt x="822" y="1064"/>
                    <a:pt x="1065" y="821"/>
                    <a:pt x="1065" y="547"/>
                  </a:cubicBezTo>
                  <a:cubicBezTo>
                    <a:pt x="1065" y="243"/>
                    <a:pt x="822" y="0"/>
                    <a:pt x="51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8"/>
            <p:cNvSpPr/>
            <p:nvPr/>
          </p:nvSpPr>
          <p:spPr>
            <a:xfrm>
              <a:off x="5530775" y="1242700"/>
              <a:ext cx="26600" cy="26625"/>
            </a:xfrm>
            <a:custGeom>
              <a:rect b="b" l="l" r="r" t="t"/>
              <a:pathLst>
                <a:path extrusionOk="0" h="1065" w="1064">
                  <a:moveTo>
                    <a:pt x="517" y="1"/>
                  </a:moveTo>
                  <a:cubicBezTo>
                    <a:pt x="243" y="1"/>
                    <a:pt x="0" y="244"/>
                    <a:pt x="0" y="548"/>
                  </a:cubicBezTo>
                  <a:cubicBezTo>
                    <a:pt x="0" y="822"/>
                    <a:pt x="243" y="1065"/>
                    <a:pt x="517" y="1065"/>
                  </a:cubicBezTo>
                  <a:cubicBezTo>
                    <a:pt x="821" y="1065"/>
                    <a:pt x="1064" y="82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8"/>
            <p:cNvSpPr/>
            <p:nvPr/>
          </p:nvSpPr>
          <p:spPr>
            <a:xfrm>
              <a:off x="5992775" y="1571750"/>
              <a:ext cx="26625" cy="26625"/>
            </a:xfrm>
            <a:custGeom>
              <a:rect b="b" l="l" r="r" t="t"/>
              <a:pathLst>
                <a:path extrusionOk="0" h="1065" w="1065">
                  <a:moveTo>
                    <a:pt x="517" y="0"/>
                  </a:moveTo>
                  <a:cubicBezTo>
                    <a:pt x="213" y="0"/>
                    <a:pt x="1" y="243"/>
                    <a:pt x="1" y="517"/>
                  </a:cubicBezTo>
                  <a:cubicBezTo>
                    <a:pt x="1" y="821"/>
                    <a:pt x="213" y="1064"/>
                    <a:pt x="517" y="1064"/>
                  </a:cubicBezTo>
                  <a:cubicBezTo>
                    <a:pt x="821" y="1064"/>
                    <a:pt x="1065" y="821"/>
                    <a:pt x="1065" y="517"/>
                  </a:cubicBezTo>
                  <a:cubicBezTo>
                    <a:pt x="1065" y="243"/>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8"/>
            <p:cNvSpPr/>
            <p:nvPr/>
          </p:nvSpPr>
          <p:spPr>
            <a:xfrm>
              <a:off x="5920600" y="1688000"/>
              <a:ext cx="26600" cy="27375"/>
            </a:xfrm>
            <a:custGeom>
              <a:rect b="b" l="l" r="r" t="t"/>
              <a:pathLst>
                <a:path extrusionOk="0" h="1095" w="1064">
                  <a:moveTo>
                    <a:pt x="517" y="1"/>
                  </a:moveTo>
                  <a:cubicBezTo>
                    <a:pt x="213" y="1"/>
                    <a:pt x="0" y="244"/>
                    <a:pt x="0" y="548"/>
                  </a:cubicBezTo>
                  <a:cubicBezTo>
                    <a:pt x="0" y="852"/>
                    <a:pt x="213" y="1095"/>
                    <a:pt x="517" y="1095"/>
                  </a:cubicBezTo>
                  <a:cubicBezTo>
                    <a:pt x="821" y="1095"/>
                    <a:pt x="1064" y="85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8"/>
            <p:cNvSpPr/>
            <p:nvPr/>
          </p:nvSpPr>
          <p:spPr>
            <a:xfrm>
              <a:off x="6248875" y="2268550"/>
              <a:ext cx="26600" cy="26625"/>
            </a:xfrm>
            <a:custGeom>
              <a:rect b="b" l="l" r="r" t="t"/>
              <a:pathLst>
                <a:path extrusionOk="0" h="1065" w="1064">
                  <a:moveTo>
                    <a:pt x="547" y="1"/>
                  </a:moveTo>
                  <a:cubicBezTo>
                    <a:pt x="243" y="1"/>
                    <a:pt x="0" y="244"/>
                    <a:pt x="0" y="548"/>
                  </a:cubicBezTo>
                  <a:cubicBezTo>
                    <a:pt x="0" y="852"/>
                    <a:pt x="243" y="1065"/>
                    <a:pt x="547" y="1065"/>
                  </a:cubicBezTo>
                  <a:cubicBezTo>
                    <a:pt x="851" y="1065"/>
                    <a:pt x="1064" y="852"/>
                    <a:pt x="1064" y="548"/>
                  </a:cubicBezTo>
                  <a:cubicBezTo>
                    <a:pt x="1064" y="244"/>
                    <a:pt x="851" y="1"/>
                    <a:pt x="54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8"/>
            <p:cNvSpPr/>
            <p:nvPr/>
          </p:nvSpPr>
          <p:spPr>
            <a:xfrm>
              <a:off x="6860575" y="1952450"/>
              <a:ext cx="26625" cy="26625"/>
            </a:xfrm>
            <a:custGeom>
              <a:rect b="b" l="l" r="r" t="t"/>
              <a:pathLst>
                <a:path extrusionOk="0" h="1065" w="1065">
                  <a:moveTo>
                    <a:pt x="517" y="0"/>
                  </a:moveTo>
                  <a:cubicBezTo>
                    <a:pt x="244" y="0"/>
                    <a:pt x="1" y="244"/>
                    <a:pt x="1" y="517"/>
                  </a:cubicBezTo>
                  <a:cubicBezTo>
                    <a:pt x="1" y="821"/>
                    <a:pt x="244" y="1064"/>
                    <a:pt x="517" y="1064"/>
                  </a:cubicBezTo>
                  <a:cubicBezTo>
                    <a:pt x="821" y="1064"/>
                    <a:pt x="1064" y="821"/>
                    <a:pt x="1064" y="517"/>
                  </a:cubicBezTo>
                  <a:cubicBezTo>
                    <a:pt x="1064" y="244"/>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8"/>
            <p:cNvSpPr/>
            <p:nvPr/>
          </p:nvSpPr>
          <p:spPr>
            <a:xfrm>
              <a:off x="7002675" y="1785275"/>
              <a:ext cx="26625" cy="26625"/>
            </a:xfrm>
            <a:custGeom>
              <a:rect b="b" l="l" r="r" t="t"/>
              <a:pathLst>
                <a:path extrusionOk="0" h="1065" w="1065">
                  <a:moveTo>
                    <a:pt x="548" y="0"/>
                  </a:moveTo>
                  <a:cubicBezTo>
                    <a:pt x="244" y="0"/>
                    <a:pt x="1" y="244"/>
                    <a:pt x="1" y="547"/>
                  </a:cubicBezTo>
                  <a:cubicBezTo>
                    <a:pt x="1" y="821"/>
                    <a:pt x="244" y="1064"/>
                    <a:pt x="548" y="1064"/>
                  </a:cubicBezTo>
                  <a:cubicBezTo>
                    <a:pt x="852" y="1064"/>
                    <a:pt x="1064" y="821"/>
                    <a:pt x="1064" y="547"/>
                  </a:cubicBezTo>
                  <a:cubicBezTo>
                    <a:pt x="1064" y="244"/>
                    <a:pt x="852" y="0"/>
                    <a:pt x="54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8"/>
            <p:cNvSpPr/>
            <p:nvPr/>
          </p:nvSpPr>
          <p:spPr>
            <a:xfrm>
              <a:off x="7035350" y="604400"/>
              <a:ext cx="26625" cy="26625"/>
            </a:xfrm>
            <a:custGeom>
              <a:rect b="b" l="l" r="r" t="t"/>
              <a:pathLst>
                <a:path extrusionOk="0" h="1065" w="1065">
                  <a:moveTo>
                    <a:pt x="548" y="1"/>
                  </a:moveTo>
                  <a:cubicBezTo>
                    <a:pt x="244" y="1"/>
                    <a:pt x="1" y="244"/>
                    <a:pt x="1" y="548"/>
                  </a:cubicBezTo>
                  <a:cubicBezTo>
                    <a:pt x="1" y="821"/>
                    <a:pt x="244" y="1064"/>
                    <a:pt x="548" y="1064"/>
                  </a:cubicBezTo>
                  <a:cubicBezTo>
                    <a:pt x="821" y="1064"/>
                    <a:pt x="1064" y="821"/>
                    <a:pt x="1064" y="548"/>
                  </a:cubicBezTo>
                  <a:cubicBezTo>
                    <a:pt x="1064" y="244"/>
                    <a:pt x="821" y="1"/>
                    <a:pt x="54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8"/>
            <p:cNvSpPr/>
            <p:nvPr/>
          </p:nvSpPr>
          <p:spPr>
            <a:xfrm>
              <a:off x="7192650" y="2058825"/>
              <a:ext cx="26625" cy="26625"/>
            </a:xfrm>
            <a:custGeom>
              <a:rect b="b" l="l" r="r" t="t"/>
              <a:pathLst>
                <a:path extrusionOk="0" h="1065" w="1065">
                  <a:moveTo>
                    <a:pt x="548" y="1"/>
                  </a:moveTo>
                  <a:cubicBezTo>
                    <a:pt x="244" y="1"/>
                    <a:pt x="0" y="244"/>
                    <a:pt x="0" y="548"/>
                  </a:cubicBezTo>
                  <a:cubicBezTo>
                    <a:pt x="0" y="821"/>
                    <a:pt x="244" y="1065"/>
                    <a:pt x="548" y="1065"/>
                  </a:cubicBezTo>
                  <a:cubicBezTo>
                    <a:pt x="852" y="1065"/>
                    <a:pt x="1064" y="821"/>
                    <a:pt x="1064" y="548"/>
                  </a:cubicBezTo>
                  <a:cubicBezTo>
                    <a:pt x="1064" y="244"/>
                    <a:pt x="852" y="1"/>
                    <a:pt x="54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8"/>
            <p:cNvSpPr/>
            <p:nvPr/>
          </p:nvSpPr>
          <p:spPr>
            <a:xfrm>
              <a:off x="7203300" y="2457775"/>
              <a:ext cx="26600" cy="26625"/>
            </a:xfrm>
            <a:custGeom>
              <a:rect b="b" l="l" r="r" t="t"/>
              <a:pathLst>
                <a:path extrusionOk="0" h="1065" w="1064">
                  <a:moveTo>
                    <a:pt x="547" y="0"/>
                  </a:moveTo>
                  <a:cubicBezTo>
                    <a:pt x="243" y="0"/>
                    <a:pt x="0" y="244"/>
                    <a:pt x="0" y="548"/>
                  </a:cubicBezTo>
                  <a:cubicBezTo>
                    <a:pt x="0" y="821"/>
                    <a:pt x="243" y="1064"/>
                    <a:pt x="547" y="1064"/>
                  </a:cubicBezTo>
                  <a:cubicBezTo>
                    <a:pt x="821" y="1064"/>
                    <a:pt x="1064" y="821"/>
                    <a:pt x="1064" y="548"/>
                  </a:cubicBezTo>
                  <a:cubicBezTo>
                    <a:pt x="1064" y="244"/>
                    <a:pt x="821" y="0"/>
                    <a:pt x="54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8"/>
            <p:cNvSpPr/>
            <p:nvPr/>
          </p:nvSpPr>
          <p:spPr>
            <a:xfrm>
              <a:off x="6692650" y="2761725"/>
              <a:ext cx="26600" cy="26625"/>
            </a:xfrm>
            <a:custGeom>
              <a:rect b="b" l="l" r="r" t="t"/>
              <a:pathLst>
                <a:path extrusionOk="0" h="1065" w="1064">
                  <a:moveTo>
                    <a:pt x="517" y="1"/>
                  </a:moveTo>
                  <a:cubicBezTo>
                    <a:pt x="213" y="1"/>
                    <a:pt x="0" y="244"/>
                    <a:pt x="0" y="548"/>
                  </a:cubicBezTo>
                  <a:cubicBezTo>
                    <a:pt x="0" y="852"/>
                    <a:pt x="213" y="1065"/>
                    <a:pt x="517" y="1065"/>
                  </a:cubicBezTo>
                  <a:cubicBezTo>
                    <a:pt x="821" y="1065"/>
                    <a:pt x="1064" y="85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8"/>
            <p:cNvSpPr/>
            <p:nvPr/>
          </p:nvSpPr>
          <p:spPr>
            <a:xfrm>
              <a:off x="6397050" y="2773875"/>
              <a:ext cx="26625" cy="26625"/>
            </a:xfrm>
            <a:custGeom>
              <a:rect b="b" l="l" r="r" t="t"/>
              <a:pathLst>
                <a:path extrusionOk="0" h="1065" w="1065">
                  <a:moveTo>
                    <a:pt x="517" y="1"/>
                  </a:moveTo>
                  <a:cubicBezTo>
                    <a:pt x="243" y="1"/>
                    <a:pt x="0" y="244"/>
                    <a:pt x="0" y="548"/>
                  </a:cubicBezTo>
                  <a:cubicBezTo>
                    <a:pt x="0" y="822"/>
                    <a:pt x="243" y="1065"/>
                    <a:pt x="517" y="1065"/>
                  </a:cubicBezTo>
                  <a:cubicBezTo>
                    <a:pt x="821" y="1065"/>
                    <a:pt x="1064" y="822"/>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8"/>
            <p:cNvSpPr/>
            <p:nvPr/>
          </p:nvSpPr>
          <p:spPr>
            <a:xfrm>
              <a:off x="5596125" y="1464600"/>
              <a:ext cx="26600" cy="26625"/>
            </a:xfrm>
            <a:custGeom>
              <a:rect b="b" l="l" r="r" t="t"/>
              <a:pathLst>
                <a:path extrusionOk="0" h="1065" w="1064">
                  <a:moveTo>
                    <a:pt x="547" y="0"/>
                  </a:moveTo>
                  <a:cubicBezTo>
                    <a:pt x="243" y="0"/>
                    <a:pt x="0" y="213"/>
                    <a:pt x="0" y="517"/>
                  </a:cubicBezTo>
                  <a:cubicBezTo>
                    <a:pt x="0" y="821"/>
                    <a:pt x="243" y="1064"/>
                    <a:pt x="547" y="1064"/>
                  </a:cubicBezTo>
                  <a:cubicBezTo>
                    <a:pt x="851" y="1064"/>
                    <a:pt x="1064" y="821"/>
                    <a:pt x="1064" y="517"/>
                  </a:cubicBezTo>
                  <a:cubicBezTo>
                    <a:pt x="1064" y="213"/>
                    <a:pt x="851" y="0"/>
                    <a:pt x="54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8"/>
            <p:cNvSpPr/>
            <p:nvPr/>
          </p:nvSpPr>
          <p:spPr>
            <a:xfrm>
              <a:off x="5213900" y="1403050"/>
              <a:ext cx="26600" cy="26625"/>
            </a:xfrm>
            <a:custGeom>
              <a:rect b="b" l="l" r="r" t="t"/>
              <a:pathLst>
                <a:path extrusionOk="0" h="1065" w="1064">
                  <a:moveTo>
                    <a:pt x="517" y="0"/>
                  </a:moveTo>
                  <a:cubicBezTo>
                    <a:pt x="213" y="0"/>
                    <a:pt x="0" y="244"/>
                    <a:pt x="0" y="547"/>
                  </a:cubicBezTo>
                  <a:cubicBezTo>
                    <a:pt x="0" y="851"/>
                    <a:pt x="213" y="1064"/>
                    <a:pt x="517" y="1064"/>
                  </a:cubicBezTo>
                  <a:cubicBezTo>
                    <a:pt x="821" y="1064"/>
                    <a:pt x="1064" y="851"/>
                    <a:pt x="1064" y="547"/>
                  </a:cubicBezTo>
                  <a:cubicBezTo>
                    <a:pt x="1064" y="244"/>
                    <a:pt x="821" y="0"/>
                    <a:pt x="517"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8"/>
            <p:cNvSpPr/>
            <p:nvPr/>
          </p:nvSpPr>
          <p:spPr>
            <a:xfrm>
              <a:off x="5773175" y="1211550"/>
              <a:ext cx="26625" cy="26625"/>
            </a:xfrm>
            <a:custGeom>
              <a:rect b="b" l="l" r="r" t="t"/>
              <a:pathLst>
                <a:path extrusionOk="0" h="1065" w="1065">
                  <a:moveTo>
                    <a:pt x="517" y="1"/>
                  </a:moveTo>
                  <a:cubicBezTo>
                    <a:pt x="243" y="1"/>
                    <a:pt x="0" y="244"/>
                    <a:pt x="0" y="548"/>
                  </a:cubicBezTo>
                  <a:cubicBezTo>
                    <a:pt x="0" y="821"/>
                    <a:pt x="243" y="1065"/>
                    <a:pt x="517" y="1065"/>
                  </a:cubicBezTo>
                  <a:cubicBezTo>
                    <a:pt x="821" y="1065"/>
                    <a:pt x="1064" y="821"/>
                    <a:pt x="1064" y="548"/>
                  </a:cubicBezTo>
                  <a:cubicBezTo>
                    <a:pt x="1064" y="244"/>
                    <a:pt x="821" y="1"/>
                    <a:pt x="517"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8"/>
            <p:cNvSpPr/>
            <p:nvPr/>
          </p:nvSpPr>
          <p:spPr>
            <a:xfrm>
              <a:off x="6165275" y="779175"/>
              <a:ext cx="26625" cy="26625"/>
            </a:xfrm>
            <a:custGeom>
              <a:rect b="b" l="l" r="r" t="t"/>
              <a:pathLst>
                <a:path extrusionOk="0" h="1065" w="1065">
                  <a:moveTo>
                    <a:pt x="548" y="1"/>
                  </a:moveTo>
                  <a:cubicBezTo>
                    <a:pt x="244" y="1"/>
                    <a:pt x="0" y="244"/>
                    <a:pt x="0" y="548"/>
                  </a:cubicBezTo>
                  <a:cubicBezTo>
                    <a:pt x="0" y="821"/>
                    <a:pt x="244" y="1064"/>
                    <a:pt x="548" y="1064"/>
                  </a:cubicBezTo>
                  <a:cubicBezTo>
                    <a:pt x="821" y="1064"/>
                    <a:pt x="1064" y="821"/>
                    <a:pt x="1064" y="548"/>
                  </a:cubicBezTo>
                  <a:cubicBezTo>
                    <a:pt x="1064" y="244"/>
                    <a:pt x="821" y="1"/>
                    <a:pt x="54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8"/>
            <p:cNvSpPr/>
            <p:nvPr/>
          </p:nvSpPr>
          <p:spPr>
            <a:xfrm>
              <a:off x="6369675" y="1101375"/>
              <a:ext cx="26625" cy="26625"/>
            </a:xfrm>
            <a:custGeom>
              <a:rect b="b" l="l" r="r" t="t"/>
              <a:pathLst>
                <a:path extrusionOk="0" h="1065" w="1065">
                  <a:moveTo>
                    <a:pt x="518" y="0"/>
                  </a:moveTo>
                  <a:cubicBezTo>
                    <a:pt x="244" y="0"/>
                    <a:pt x="1" y="243"/>
                    <a:pt x="1" y="547"/>
                  </a:cubicBezTo>
                  <a:cubicBezTo>
                    <a:pt x="1" y="821"/>
                    <a:pt x="244" y="1064"/>
                    <a:pt x="518" y="1064"/>
                  </a:cubicBezTo>
                  <a:cubicBezTo>
                    <a:pt x="822" y="1064"/>
                    <a:pt x="1065" y="821"/>
                    <a:pt x="1065" y="547"/>
                  </a:cubicBezTo>
                  <a:cubicBezTo>
                    <a:pt x="1065" y="243"/>
                    <a:pt x="822" y="0"/>
                    <a:pt x="518" y="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8"/>
            <p:cNvSpPr/>
            <p:nvPr/>
          </p:nvSpPr>
          <p:spPr>
            <a:xfrm>
              <a:off x="6503425" y="1559575"/>
              <a:ext cx="26625" cy="25875"/>
            </a:xfrm>
            <a:custGeom>
              <a:rect b="b" l="l" r="r" t="t"/>
              <a:pathLst>
                <a:path extrusionOk="0" h="1035" w="1065">
                  <a:moveTo>
                    <a:pt x="548" y="1"/>
                  </a:moveTo>
                  <a:cubicBezTo>
                    <a:pt x="244" y="1"/>
                    <a:pt x="1" y="214"/>
                    <a:pt x="1" y="518"/>
                  </a:cubicBezTo>
                  <a:cubicBezTo>
                    <a:pt x="1" y="822"/>
                    <a:pt x="244" y="1034"/>
                    <a:pt x="548" y="1034"/>
                  </a:cubicBezTo>
                  <a:cubicBezTo>
                    <a:pt x="821" y="1034"/>
                    <a:pt x="1064" y="822"/>
                    <a:pt x="1064" y="518"/>
                  </a:cubicBezTo>
                  <a:cubicBezTo>
                    <a:pt x="1064" y="214"/>
                    <a:pt x="821" y="1"/>
                    <a:pt x="548" y="1"/>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8"/>
            <p:cNvSpPr/>
            <p:nvPr/>
          </p:nvSpPr>
          <p:spPr>
            <a:xfrm>
              <a:off x="22300" y="-133450"/>
              <a:ext cx="7704575" cy="3386100"/>
            </a:xfrm>
            <a:custGeom>
              <a:rect b="b" l="l" r="r" t="t"/>
              <a:pathLst>
                <a:path extrusionOk="0" h="135444" w="308183">
                  <a:moveTo>
                    <a:pt x="207998" y="26597"/>
                  </a:moveTo>
                  <a:lnTo>
                    <a:pt x="208120" y="26718"/>
                  </a:lnTo>
                  <a:lnTo>
                    <a:pt x="208150" y="26718"/>
                  </a:lnTo>
                  <a:cubicBezTo>
                    <a:pt x="208181" y="26718"/>
                    <a:pt x="208211" y="26718"/>
                    <a:pt x="208272" y="26688"/>
                  </a:cubicBezTo>
                  <a:lnTo>
                    <a:pt x="223409" y="15533"/>
                  </a:lnTo>
                  <a:lnTo>
                    <a:pt x="234351" y="8329"/>
                  </a:lnTo>
                  <a:lnTo>
                    <a:pt x="244686" y="25806"/>
                  </a:lnTo>
                  <a:lnTo>
                    <a:pt x="237969" y="25806"/>
                  </a:lnTo>
                  <a:cubicBezTo>
                    <a:pt x="237847" y="25806"/>
                    <a:pt x="237786" y="25867"/>
                    <a:pt x="237786" y="25989"/>
                  </a:cubicBezTo>
                  <a:cubicBezTo>
                    <a:pt x="237786" y="26110"/>
                    <a:pt x="237847" y="26171"/>
                    <a:pt x="237969" y="26171"/>
                  </a:cubicBezTo>
                  <a:lnTo>
                    <a:pt x="245020" y="26171"/>
                  </a:lnTo>
                  <a:cubicBezTo>
                    <a:pt x="245112" y="26171"/>
                    <a:pt x="245142" y="26141"/>
                    <a:pt x="245172" y="26050"/>
                  </a:cubicBezTo>
                  <a:cubicBezTo>
                    <a:pt x="245233" y="25989"/>
                    <a:pt x="245233" y="25958"/>
                    <a:pt x="245172" y="25867"/>
                  </a:cubicBezTo>
                  <a:lnTo>
                    <a:pt x="234595" y="7934"/>
                  </a:lnTo>
                  <a:cubicBezTo>
                    <a:pt x="234534" y="7903"/>
                    <a:pt x="234503" y="7873"/>
                    <a:pt x="234473" y="7873"/>
                  </a:cubicBezTo>
                  <a:cubicBezTo>
                    <a:pt x="234443" y="7873"/>
                    <a:pt x="234351" y="7873"/>
                    <a:pt x="234321" y="7903"/>
                  </a:cubicBezTo>
                  <a:lnTo>
                    <a:pt x="223318" y="15198"/>
                  </a:lnTo>
                  <a:lnTo>
                    <a:pt x="200612" y="11429"/>
                  </a:lnTo>
                  <a:cubicBezTo>
                    <a:pt x="200551" y="11429"/>
                    <a:pt x="200460" y="11429"/>
                    <a:pt x="200430" y="11520"/>
                  </a:cubicBezTo>
                  <a:cubicBezTo>
                    <a:pt x="200399" y="11581"/>
                    <a:pt x="200399" y="11672"/>
                    <a:pt x="200430" y="11703"/>
                  </a:cubicBezTo>
                  <a:close/>
                  <a:moveTo>
                    <a:pt x="222832" y="15502"/>
                  </a:moveTo>
                  <a:lnTo>
                    <a:pt x="208211" y="26232"/>
                  </a:lnTo>
                  <a:lnTo>
                    <a:pt x="200916" y="11855"/>
                  </a:lnTo>
                  <a:close/>
                  <a:moveTo>
                    <a:pt x="265963" y="59576"/>
                  </a:moveTo>
                  <a:cubicBezTo>
                    <a:pt x="265933" y="59454"/>
                    <a:pt x="265811" y="59424"/>
                    <a:pt x="265750" y="59454"/>
                  </a:cubicBezTo>
                  <a:lnTo>
                    <a:pt x="252103" y="64257"/>
                  </a:lnTo>
                  <a:cubicBezTo>
                    <a:pt x="252011" y="64287"/>
                    <a:pt x="251951" y="64378"/>
                    <a:pt x="251981" y="64439"/>
                  </a:cubicBezTo>
                  <a:lnTo>
                    <a:pt x="254261" y="85686"/>
                  </a:lnTo>
                  <a:cubicBezTo>
                    <a:pt x="254261" y="85746"/>
                    <a:pt x="254321" y="85807"/>
                    <a:pt x="254352" y="85838"/>
                  </a:cubicBezTo>
                  <a:cubicBezTo>
                    <a:pt x="254382" y="85838"/>
                    <a:pt x="254413" y="85868"/>
                    <a:pt x="254473" y="85868"/>
                  </a:cubicBezTo>
                  <a:lnTo>
                    <a:pt x="254534" y="85868"/>
                  </a:lnTo>
                  <a:lnTo>
                    <a:pt x="272468" y="78360"/>
                  </a:lnTo>
                  <a:cubicBezTo>
                    <a:pt x="272559" y="78300"/>
                    <a:pt x="272620" y="78178"/>
                    <a:pt x="272589" y="78117"/>
                  </a:cubicBezTo>
                  <a:close/>
                  <a:moveTo>
                    <a:pt x="254565" y="85382"/>
                  </a:moveTo>
                  <a:lnTo>
                    <a:pt x="252346" y="64561"/>
                  </a:lnTo>
                  <a:lnTo>
                    <a:pt x="265659" y="59880"/>
                  </a:lnTo>
                  <a:lnTo>
                    <a:pt x="272133" y="78056"/>
                  </a:lnTo>
                  <a:close/>
                  <a:moveTo>
                    <a:pt x="45533" y="63315"/>
                  </a:moveTo>
                  <a:cubicBezTo>
                    <a:pt x="45503" y="63254"/>
                    <a:pt x="45412" y="63223"/>
                    <a:pt x="45381" y="63223"/>
                  </a:cubicBezTo>
                  <a:lnTo>
                    <a:pt x="32007" y="63983"/>
                  </a:lnTo>
                  <a:cubicBezTo>
                    <a:pt x="31947" y="63983"/>
                    <a:pt x="31886" y="64014"/>
                    <a:pt x="31855" y="64074"/>
                  </a:cubicBezTo>
                  <a:cubicBezTo>
                    <a:pt x="31795" y="64105"/>
                    <a:pt x="31795" y="64135"/>
                    <a:pt x="31795" y="64226"/>
                  </a:cubicBezTo>
                  <a:lnTo>
                    <a:pt x="35108" y="90519"/>
                  </a:lnTo>
                  <a:cubicBezTo>
                    <a:pt x="35108" y="90579"/>
                    <a:pt x="35199" y="90671"/>
                    <a:pt x="35260" y="90671"/>
                  </a:cubicBezTo>
                  <a:lnTo>
                    <a:pt x="35290" y="90671"/>
                  </a:lnTo>
                  <a:cubicBezTo>
                    <a:pt x="35381" y="90671"/>
                    <a:pt x="35442" y="90610"/>
                    <a:pt x="35503" y="90549"/>
                  </a:cubicBezTo>
                  <a:lnTo>
                    <a:pt x="45564" y="63497"/>
                  </a:lnTo>
                  <a:cubicBezTo>
                    <a:pt x="45564" y="63406"/>
                    <a:pt x="45564" y="63345"/>
                    <a:pt x="45533" y="63315"/>
                  </a:cubicBezTo>
                  <a:close/>
                  <a:moveTo>
                    <a:pt x="35381" y="89667"/>
                  </a:moveTo>
                  <a:lnTo>
                    <a:pt x="32220" y="64318"/>
                  </a:lnTo>
                  <a:lnTo>
                    <a:pt x="45108" y="63618"/>
                  </a:lnTo>
                  <a:close/>
                  <a:moveTo>
                    <a:pt x="308122" y="127540"/>
                  </a:moveTo>
                  <a:lnTo>
                    <a:pt x="299550" y="115899"/>
                  </a:lnTo>
                  <a:lnTo>
                    <a:pt x="303654" y="94865"/>
                  </a:lnTo>
                  <a:lnTo>
                    <a:pt x="303654" y="94835"/>
                  </a:lnTo>
                  <a:lnTo>
                    <a:pt x="303654" y="94835"/>
                  </a:lnTo>
                  <a:cubicBezTo>
                    <a:pt x="303654" y="94804"/>
                    <a:pt x="303623" y="94774"/>
                    <a:pt x="303623" y="94774"/>
                  </a:cubicBezTo>
                  <a:lnTo>
                    <a:pt x="303623" y="94774"/>
                  </a:lnTo>
                  <a:lnTo>
                    <a:pt x="286085" y="75655"/>
                  </a:lnTo>
                  <a:lnTo>
                    <a:pt x="277969" y="57843"/>
                  </a:lnTo>
                  <a:lnTo>
                    <a:pt x="300219" y="55807"/>
                  </a:lnTo>
                  <a:cubicBezTo>
                    <a:pt x="300310" y="55807"/>
                    <a:pt x="300401" y="55716"/>
                    <a:pt x="300401" y="55624"/>
                  </a:cubicBezTo>
                  <a:cubicBezTo>
                    <a:pt x="300401" y="55503"/>
                    <a:pt x="300280" y="55442"/>
                    <a:pt x="300219" y="55442"/>
                  </a:cubicBezTo>
                  <a:lnTo>
                    <a:pt x="277817" y="57448"/>
                  </a:lnTo>
                  <a:lnTo>
                    <a:pt x="261404" y="36050"/>
                  </a:lnTo>
                  <a:lnTo>
                    <a:pt x="271647" y="23891"/>
                  </a:lnTo>
                  <a:lnTo>
                    <a:pt x="279732" y="41156"/>
                  </a:lnTo>
                  <a:lnTo>
                    <a:pt x="279732" y="41156"/>
                  </a:lnTo>
                  <a:lnTo>
                    <a:pt x="279732" y="41156"/>
                  </a:lnTo>
                  <a:cubicBezTo>
                    <a:pt x="279732" y="41187"/>
                    <a:pt x="279763" y="41187"/>
                    <a:pt x="279793" y="41217"/>
                  </a:cubicBezTo>
                  <a:lnTo>
                    <a:pt x="279854" y="41217"/>
                  </a:lnTo>
                  <a:cubicBezTo>
                    <a:pt x="279854" y="41217"/>
                    <a:pt x="279884" y="41217"/>
                    <a:pt x="279884" y="41278"/>
                  </a:cubicBezTo>
                  <a:lnTo>
                    <a:pt x="300584" y="44104"/>
                  </a:lnTo>
                  <a:lnTo>
                    <a:pt x="300614" y="44104"/>
                  </a:lnTo>
                  <a:cubicBezTo>
                    <a:pt x="300675" y="44104"/>
                    <a:pt x="300705" y="44104"/>
                    <a:pt x="300736" y="44074"/>
                  </a:cubicBezTo>
                  <a:cubicBezTo>
                    <a:pt x="300766" y="44044"/>
                    <a:pt x="300827" y="44013"/>
                    <a:pt x="300827" y="43922"/>
                  </a:cubicBezTo>
                  <a:lnTo>
                    <a:pt x="300006" y="20244"/>
                  </a:lnTo>
                  <a:cubicBezTo>
                    <a:pt x="300006" y="20183"/>
                    <a:pt x="299945" y="20092"/>
                    <a:pt x="299854" y="20062"/>
                  </a:cubicBezTo>
                  <a:lnTo>
                    <a:pt x="290340" y="17964"/>
                  </a:lnTo>
                  <a:cubicBezTo>
                    <a:pt x="290249" y="17934"/>
                    <a:pt x="290128" y="18025"/>
                    <a:pt x="290097" y="18086"/>
                  </a:cubicBezTo>
                  <a:lnTo>
                    <a:pt x="279884" y="40609"/>
                  </a:lnTo>
                  <a:lnTo>
                    <a:pt x="271799" y="23405"/>
                  </a:lnTo>
                  <a:lnTo>
                    <a:pt x="271799" y="23405"/>
                  </a:lnTo>
                  <a:lnTo>
                    <a:pt x="271799" y="23405"/>
                  </a:lnTo>
                  <a:lnTo>
                    <a:pt x="271799" y="23405"/>
                  </a:lnTo>
                  <a:lnTo>
                    <a:pt x="271708" y="23314"/>
                  </a:lnTo>
                  <a:lnTo>
                    <a:pt x="271708" y="23314"/>
                  </a:lnTo>
                  <a:lnTo>
                    <a:pt x="271586" y="23314"/>
                  </a:lnTo>
                  <a:lnTo>
                    <a:pt x="271586" y="23314"/>
                  </a:lnTo>
                  <a:lnTo>
                    <a:pt x="254413" y="27144"/>
                  </a:lnTo>
                  <a:lnTo>
                    <a:pt x="254413" y="27144"/>
                  </a:lnTo>
                  <a:lnTo>
                    <a:pt x="254382" y="27144"/>
                  </a:lnTo>
                  <a:cubicBezTo>
                    <a:pt x="254382" y="27144"/>
                    <a:pt x="254352" y="27144"/>
                    <a:pt x="254352" y="27174"/>
                  </a:cubicBezTo>
                  <a:lnTo>
                    <a:pt x="254352" y="27174"/>
                  </a:lnTo>
                  <a:lnTo>
                    <a:pt x="254352" y="27174"/>
                  </a:lnTo>
                  <a:lnTo>
                    <a:pt x="254291" y="27205"/>
                  </a:lnTo>
                  <a:lnTo>
                    <a:pt x="254291" y="27235"/>
                  </a:lnTo>
                  <a:lnTo>
                    <a:pt x="254291" y="27265"/>
                  </a:lnTo>
                  <a:lnTo>
                    <a:pt x="254291" y="27326"/>
                  </a:lnTo>
                  <a:lnTo>
                    <a:pt x="254291" y="27326"/>
                  </a:lnTo>
                  <a:lnTo>
                    <a:pt x="254291" y="43922"/>
                  </a:lnTo>
                  <a:lnTo>
                    <a:pt x="240218" y="55290"/>
                  </a:lnTo>
                  <a:lnTo>
                    <a:pt x="236966" y="35898"/>
                  </a:lnTo>
                  <a:lnTo>
                    <a:pt x="236966" y="35898"/>
                  </a:lnTo>
                  <a:lnTo>
                    <a:pt x="236966" y="35867"/>
                  </a:lnTo>
                  <a:cubicBezTo>
                    <a:pt x="236966" y="35867"/>
                    <a:pt x="236966" y="35837"/>
                    <a:pt x="236935" y="35837"/>
                  </a:cubicBezTo>
                  <a:lnTo>
                    <a:pt x="236905" y="35807"/>
                  </a:lnTo>
                  <a:lnTo>
                    <a:pt x="236905" y="35807"/>
                  </a:lnTo>
                  <a:lnTo>
                    <a:pt x="222923" y="26384"/>
                  </a:lnTo>
                  <a:cubicBezTo>
                    <a:pt x="222832" y="26323"/>
                    <a:pt x="222771" y="26323"/>
                    <a:pt x="222740" y="26384"/>
                  </a:cubicBezTo>
                  <a:lnTo>
                    <a:pt x="205901" y="36171"/>
                  </a:lnTo>
                  <a:lnTo>
                    <a:pt x="186114" y="26627"/>
                  </a:lnTo>
                  <a:lnTo>
                    <a:pt x="181311" y="8724"/>
                  </a:lnTo>
                  <a:cubicBezTo>
                    <a:pt x="181311" y="8663"/>
                    <a:pt x="181250" y="8633"/>
                    <a:pt x="181220" y="8633"/>
                  </a:cubicBezTo>
                  <a:lnTo>
                    <a:pt x="156447" y="31"/>
                  </a:lnTo>
                  <a:cubicBezTo>
                    <a:pt x="156356" y="1"/>
                    <a:pt x="156295" y="31"/>
                    <a:pt x="156235" y="61"/>
                  </a:cubicBezTo>
                  <a:cubicBezTo>
                    <a:pt x="156204" y="122"/>
                    <a:pt x="156174" y="183"/>
                    <a:pt x="156174" y="274"/>
                  </a:cubicBezTo>
                  <a:lnTo>
                    <a:pt x="160429" y="25107"/>
                  </a:lnTo>
                  <a:lnTo>
                    <a:pt x="139882" y="32615"/>
                  </a:lnTo>
                  <a:lnTo>
                    <a:pt x="126903" y="9119"/>
                  </a:lnTo>
                  <a:cubicBezTo>
                    <a:pt x="126872" y="9058"/>
                    <a:pt x="126842" y="8998"/>
                    <a:pt x="126751" y="8998"/>
                  </a:cubicBezTo>
                  <a:cubicBezTo>
                    <a:pt x="126690" y="8998"/>
                    <a:pt x="126629" y="9058"/>
                    <a:pt x="126599" y="9089"/>
                  </a:cubicBezTo>
                  <a:lnTo>
                    <a:pt x="110276" y="35563"/>
                  </a:lnTo>
                  <a:lnTo>
                    <a:pt x="99455" y="29454"/>
                  </a:lnTo>
                  <a:lnTo>
                    <a:pt x="100215" y="10335"/>
                  </a:lnTo>
                  <a:cubicBezTo>
                    <a:pt x="100215" y="10213"/>
                    <a:pt x="100124" y="10153"/>
                    <a:pt x="100002" y="10153"/>
                  </a:cubicBezTo>
                  <a:cubicBezTo>
                    <a:pt x="99911" y="10153"/>
                    <a:pt x="99820" y="10213"/>
                    <a:pt x="99820" y="10335"/>
                  </a:cubicBezTo>
                  <a:lnTo>
                    <a:pt x="99060" y="29575"/>
                  </a:lnTo>
                  <a:cubicBezTo>
                    <a:pt x="99060" y="29636"/>
                    <a:pt x="99091" y="29727"/>
                    <a:pt x="99182" y="29758"/>
                  </a:cubicBezTo>
                  <a:lnTo>
                    <a:pt x="109942" y="35867"/>
                  </a:lnTo>
                  <a:lnTo>
                    <a:pt x="90884" y="41582"/>
                  </a:lnTo>
                  <a:cubicBezTo>
                    <a:pt x="90823" y="41612"/>
                    <a:pt x="90793" y="41642"/>
                    <a:pt x="90793" y="41734"/>
                  </a:cubicBezTo>
                  <a:lnTo>
                    <a:pt x="87540" y="56627"/>
                  </a:lnTo>
                  <a:lnTo>
                    <a:pt x="64561" y="41035"/>
                  </a:lnTo>
                  <a:lnTo>
                    <a:pt x="82920" y="33983"/>
                  </a:lnTo>
                  <a:cubicBezTo>
                    <a:pt x="82981" y="33922"/>
                    <a:pt x="83042" y="33892"/>
                    <a:pt x="83042" y="33831"/>
                  </a:cubicBezTo>
                  <a:cubicBezTo>
                    <a:pt x="83042" y="33740"/>
                    <a:pt x="82981" y="33679"/>
                    <a:pt x="82920" y="33618"/>
                  </a:cubicBezTo>
                  <a:lnTo>
                    <a:pt x="66719" y="24894"/>
                  </a:lnTo>
                  <a:lnTo>
                    <a:pt x="66719" y="24894"/>
                  </a:lnTo>
                  <a:cubicBezTo>
                    <a:pt x="66689" y="24894"/>
                    <a:pt x="66689" y="24864"/>
                    <a:pt x="66658" y="24864"/>
                  </a:cubicBezTo>
                  <a:lnTo>
                    <a:pt x="66658" y="24864"/>
                  </a:lnTo>
                  <a:lnTo>
                    <a:pt x="66628" y="24864"/>
                  </a:lnTo>
                  <a:lnTo>
                    <a:pt x="54348" y="29363"/>
                  </a:lnTo>
                  <a:lnTo>
                    <a:pt x="47540" y="23314"/>
                  </a:lnTo>
                  <a:cubicBezTo>
                    <a:pt x="47479" y="23253"/>
                    <a:pt x="47357" y="23253"/>
                    <a:pt x="47266" y="23314"/>
                  </a:cubicBezTo>
                  <a:cubicBezTo>
                    <a:pt x="47205" y="23405"/>
                    <a:pt x="47205" y="23527"/>
                    <a:pt x="47266" y="23587"/>
                  </a:cubicBezTo>
                  <a:lnTo>
                    <a:pt x="54105" y="29667"/>
                  </a:lnTo>
                  <a:cubicBezTo>
                    <a:pt x="54166" y="29727"/>
                    <a:pt x="54196" y="29727"/>
                    <a:pt x="54227" y="29727"/>
                  </a:cubicBezTo>
                  <a:lnTo>
                    <a:pt x="54318" y="29727"/>
                  </a:lnTo>
                  <a:lnTo>
                    <a:pt x="66385" y="25259"/>
                  </a:lnTo>
                  <a:lnTo>
                    <a:pt x="63923" y="40700"/>
                  </a:lnTo>
                  <a:lnTo>
                    <a:pt x="47935" y="40700"/>
                  </a:lnTo>
                  <a:lnTo>
                    <a:pt x="28633" y="37843"/>
                  </a:lnTo>
                  <a:lnTo>
                    <a:pt x="28633" y="14925"/>
                  </a:lnTo>
                  <a:cubicBezTo>
                    <a:pt x="28633" y="14864"/>
                    <a:pt x="28573" y="14803"/>
                    <a:pt x="28542" y="14773"/>
                  </a:cubicBezTo>
                  <a:cubicBezTo>
                    <a:pt x="28512" y="14742"/>
                    <a:pt x="28421" y="14742"/>
                    <a:pt x="28390" y="14742"/>
                  </a:cubicBezTo>
                  <a:lnTo>
                    <a:pt x="7387" y="19970"/>
                  </a:lnTo>
                  <a:cubicBezTo>
                    <a:pt x="7326" y="19970"/>
                    <a:pt x="7296" y="20031"/>
                    <a:pt x="7296" y="20031"/>
                  </a:cubicBezTo>
                  <a:lnTo>
                    <a:pt x="92" y="27843"/>
                  </a:lnTo>
                  <a:cubicBezTo>
                    <a:pt x="1" y="27934"/>
                    <a:pt x="1" y="28056"/>
                    <a:pt x="92" y="28116"/>
                  </a:cubicBezTo>
                  <a:lnTo>
                    <a:pt x="15806" y="45229"/>
                  </a:lnTo>
                  <a:lnTo>
                    <a:pt x="5137" y="60184"/>
                  </a:lnTo>
                  <a:cubicBezTo>
                    <a:pt x="5107" y="60275"/>
                    <a:pt x="5107" y="60366"/>
                    <a:pt x="5137" y="60427"/>
                  </a:cubicBezTo>
                  <a:lnTo>
                    <a:pt x="22007" y="77752"/>
                  </a:lnTo>
                  <a:lnTo>
                    <a:pt x="2159" y="77752"/>
                  </a:lnTo>
                  <a:cubicBezTo>
                    <a:pt x="2098" y="77752"/>
                    <a:pt x="2037" y="77783"/>
                    <a:pt x="1976" y="77844"/>
                  </a:cubicBezTo>
                  <a:cubicBezTo>
                    <a:pt x="1946" y="77935"/>
                    <a:pt x="1976" y="77996"/>
                    <a:pt x="2037" y="78087"/>
                  </a:cubicBezTo>
                  <a:lnTo>
                    <a:pt x="14226" y="88330"/>
                  </a:lnTo>
                  <a:cubicBezTo>
                    <a:pt x="14256" y="88391"/>
                    <a:pt x="14287" y="88391"/>
                    <a:pt x="14347" y="88391"/>
                  </a:cubicBezTo>
                  <a:lnTo>
                    <a:pt x="14347" y="88391"/>
                  </a:lnTo>
                  <a:cubicBezTo>
                    <a:pt x="14378" y="88391"/>
                    <a:pt x="14439" y="88330"/>
                    <a:pt x="14439" y="88300"/>
                  </a:cubicBezTo>
                  <a:lnTo>
                    <a:pt x="22585" y="78056"/>
                  </a:lnTo>
                  <a:cubicBezTo>
                    <a:pt x="22615" y="77996"/>
                    <a:pt x="22615" y="77965"/>
                    <a:pt x="22615" y="77935"/>
                  </a:cubicBezTo>
                  <a:lnTo>
                    <a:pt x="22615" y="77935"/>
                  </a:lnTo>
                  <a:lnTo>
                    <a:pt x="22615" y="77935"/>
                  </a:lnTo>
                  <a:lnTo>
                    <a:pt x="22615" y="77935"/>
                  </a:lnTo>
                  <a:cubicBezTo>
                    <a:pt x="22615" y="77904"/>
                    <a:pt x="22615" y="77844"/>
                    <a:pt x="22585" y="77844"/>
                  </a:cubicBezTo>
                  <a:cubicBezTo>
                    <a:pt x="22585" y="77844"/>
                    <a:pt x="22585" y="77813"/>
                    <a:pt x="22554" y="77813"/>
                  </a:cubicBezTo>
                  <a:lnTo>
                    <a:pt x="5533" y="60275"/>
                  </a:lnTo>
                  <a:lnTo>
                    <a:pt x="16171" y="45320"/>
                  </a:lnTo>
                  <a:lnTo>
                    <a:pt x="28269" y="38329"/>
                  </a:lnTo>
                  <a:lnTo>
                    <a:pt x="31521" y="58907"/>
                  </a:lnTo>
                  <a:cubicBezTo>
                    <a:pt x="31521" y="58938"/>
                    <a:pt x="31551" y="58998"/>
                    <a:pt x="31582" y="58998"/>
                  </a:cubicBezTo>
                  <a:cubicBezTo>
                    <a:pt x="31612" y="59059"/>
                    <a:pt x="31673" y="59059"/>
                    <a:pt x="31703" y="59059"/>
                  </a:cubicBezTo>
                  <a:lnTo>
                    <a:pt x="31734" y="59059"/>
                  </a:lnTo>
                  <a:lnTo>
                    <a:pt x="48907" y="55017"/>
                  </a:lnTo>
                  <a:cubicBezTo>
                    <a:pt x="48998" y="54986"/>
                    <a:pt x="49059" y="54895"/>
                    <a:pt x="49059" y="54834"/>
                  </a:cubicBezTo>
                  <a:lnTo>
                    <a:pt x="48087" y="41126"/>
                  </a:lnTo>
                  <a:lnTo>
                    <a:pt x="63984" y="41126"/>
                  </a:lnTo>
                  <a:lnTo>
                    <a:pt x="87449" y="56992"/>
                  </a:lnTo>
                  <a:cubicBezTo>
                    <a:pt x="87479" y="57023"/>
                    <a:pt x="87540" y="57023"/>
                    <a:pt x="87631" y="57023"/>
                  </a:cubicBezTo>
                  <a:cubicBezTo>
                    <a:pt x="87692" y="56992"/>
                    <a:pt x="87753" y="56962"/>
                    <a:pt x="87753" y="56871"/>
                  </a:cubicBezTo>
                  <a:lnTo>
                    <a:pt x="91005" y="41825"/>
                  </a:lnTo>
                  <a:lnTo>
                    <a:pt x="110246" y="36080"/>
                  </a:lnTo>
                  <a:lnTo>
                    <a:pt x="120276" y="47114"/>
                  </a:lnTo>
                  <a:cubicBezTo>
                    <a:pt x="120307" y="47144"/>
                    <a:pt x="120337" y="47174"/>
                    <a:pt x="120428" y="47174"/>
                  </a:cubicBezTo>
                  <a:lnTo>
                    <a:pt x="140398" y="47174"/>
                  </a:lnTo>
                  <a:cubicBezTo>
                    <a:pt x="140429" y="47174"/>
                    <a:pt x="140520" y="47144"/>
                    <a:pt x="140550" y="47114"/>
                  </a:cubicBezTo>
                  <a:cubicBezTo>
                    <a:pt x="140581" y="47083"/>
                    <a:pt x="140581" y="47022"/>
                    <a:pt x="140581" y="46962"/>
                  </a:cubicBezTo>
                  <a:lnTo>
                    <a:pt x="139973" y="32949"/>
                  </a:lnTo>
                  <a:lnTo>
                    <a:pt x="160703" y="25381"/>
                  </a:lnTo>
                  <a:cubicBezTo>
                    <a:pt x="160763" y="25350"/>
                    <a:pt x="160855" y="25259"/>
                    <a:pt x="160794" y="25138"/>
                  </a:cubicBezTo>
                  <a:lnTo>
                    <a:pt x="156538" y="456"/>
                  </a:lnTo>
                  <a:lnTo>
                    <a:pt x="180916" y="8846"/>
                  </a:lnTo>
                  <a:lnTo>
                    <a:pt x="185658" y="26627"/>
                  </a:lnTo>
                  <a:lnTo>
                    <a:pt x="164411" y="44135"/>
                  </a:lnTo>
                  <a:cubicBezTo>
                    <a:pt x="164381" y="44196"/>
                    <a:pt x="164350" y="44226"/>
                    <a:pt x="164350" y="44287"/>
                  </a:cubicBezTo>
                  <a:cubicBezTo>
                    <a:pt x="164350" y="44348"/>
                    <a:pt x="164381" y="44408"/>
                    <a:pt x="164411" y="44439"/>
                  </a:cubicBezTo>
                  <a:lnTo>
                    <a:pt x="181889" y="59150"/>
                  </a:lnTo>
                  <a:cubicBezTo>
                    <a:pt x="181919" y="59181"/>
                    <a:pt x="181980" y="59181"/>
                    <a:pt x="182010" y="59181"/>
                  </a:cubicBezTo>
                  <a:cubicBezTo>
                    <a:pt x="182040" y="59181"/>
                    <a:pt x="182071" y="59181"/>
                    <a:pt x="182132" y="59150"/>
                  </a:cubicBezTo>
                  <a:lnTo>
                    <a:pt x="193469" y="51551"/>
                  </a:lnTo>
                  <a:cubicBezTo>
                    <a:pt x="193560" y="51521"/>
                    <a:pt x="193591" y="51399"/>
                    <a:pt x="193560" y="51339"/>
                  </a:cubicBezTo>
                  <a:lnTo>
                    <a:pt x="186235" y="27144"/>
                  </a:lnTo>
                  <a:lnTo>
                    <a:pt x="205749" y="36506"/>
                  </a:lnTo>
                  <a:lnTo>
                    <a:pt x="213044" y="51095"/>
                  </a:lnTo>
                  <a:lnTo>
                    <a:pt x="213166" y="51217"/>
                  </a:lnTo>
                  <a:lnTo>
                    <a:pt x="213196" y="51217"/>
                  </a:lnTo>
                  <a:cubicBezTo>
                    <a:pt x="213226" y="51217"/>
                    <a:pt x="213287" y="51217"/>
                    <a:pt x="213318" y="51187"/>
                  </a:cubicBezTo>
                  <a:lnTo>
                    <a:pt x="236601" y="36171"/>
                  </a:lnTo>
                  <a:lnTo>
                    <a:pt x="239823" y="55594"/>
                  </a:lnTo>
                  <a:cubicBezTo>
                    <a:pt x="239823" y="55655"/>
                    <a:pt x="239884" y="55716"/>
                    <a:pt x="239944" y="55746"/>
                  </a:cubicBezTo>
                  <a:cubicBezTo>
                    <a:pt x="240035" y="55776"/>
                    <a:pt x="240096" y="55746"/>
                    <a:pt x="240127" y="55716"/>
                  </a:cubicBezTo>
                  <a:lnTo>
                    <a:pt x="254473" y="44196"/>
                  </a:lnTo>
                  <a:lnTo>
                    <a:pt x="277574" y="57752"/>
                  </a:lnTo>
                  <a:lnTo>
                    <a:pt x="285720" y="75716"/>
                  </a:lnTo>
                  <a:lnTo>
                    <a:pt x="279884" y="93437"/>
                  </a:lnTo>
                  <a:lnTo>
                    <a:pt x="279884" y="93437"/>
                  </a:lnTo>
                  <a:lnTo>
                    <a:pt x="279884" y="93437"/>
                  </a:lnTo>
                  <a:lnTo>
                    <a:pt x="276845" y="110033"/>
                  </a:lnTo>
                  <a:cubicBezTo>
                    <a:pt x="276845" y="110154"/>
                    <a:pt x="276875" y="110215"/>
                    <a:pt x="276997" y="110276"/>
                  </a:cubicBezTo>
                  <a:lnTo>
                    <a:pt x="299307" y="116112"/>
                  </a:lnTo>
                  <a:lnTo>
                    <a:pt x="307696" y="127601"/>
                  </a:lnTo>
                  <a:lnTo>
                    <a:pt x="288547" y="135048"/>
                  </a:lnTo>
                  <a:lnTo>
                    <a:pt x="285690" y="131249"/>
                  </a:lnTo>
                  <a:cubicBezTo>
                    <a:pt x="285629" y="131157"/>
                    <a:pt x="285507" y="131127"/>
                    <a:pt x="285416" y="131188"/>
                  </a:cubicBezTo>
                  <a:cubicBezTo>
                    <a:pt x="285355" y="131279"/>
                    <a:pt x="285325" y="131401"/>
                    <a:pt x="285386" y="131461"/>
                  </a:cubicBezTo>
                  <a:lnTo>
                    <a:pt x="288304" y="135382"/>
                  </a:lnTo>
                  <a:cubicBezTo>
                    <a:pt x="288365" y="135413"/>
                    <a:pt x="288395" y="135443"/>
                    <a:pt x="288456" y="135443"/>
                  </a:cubicBezTo>
                  <a:lnTo>
                    <a:pt x="288547" y="135443"/>
                  </a:lnTo>
                  <a:lnTo>
                    <a:pt x="308061" y="127844"/>
                  </a:lnTo>
                  <a:cubicBezTo>
                    <a:pt x="308122" y="127814"/>
                    <a:pt x="308183" y="127784"/>
                    <a:pt x="308183" y="127723"/>
                  </a:cubicBezTo>
                  <a:cubicBezTo>
                    <a:pt x="308183" y="127662"/>
                    <a:pt x="308152" y="127601"/>
                    <a:pt x="308122" y="127540"/>
                  </a:cubicBezTo>
                  <a:close/>
                  <a:moveTo>
                    <a:pt x="14347" y="87935"/>
                  </a:moveTo>
                  <a:lnTo>
                    <a:pt x="2675" y="78117"/>
                  </a:lnTo>
                  <a:lnTo>
                    <a:pt x="22038" y="78117"/>
                  </a:lnTo>
                  <a:close/>
                  <a:moveTo>
                    <a:pt x="28269" y="37934"/>
                  </a:moveTo>
                  <a:lnTo>
                    <a:pt x="16110" y="44956"/>
                  </a:lnTo>
                  <a:lnTo>
                    <a:pt x="487" y="27995"/>
                  </a:lnTo>
                  <a:lnTo>
                    <a:pt x="7539" y="20366"/>
                  </a:lnTo>
                  <a:lnTo>
                    <a:pt x="28269" y="15229"/>
                  </a:lnTo>
                  <a:close/>
                  <a:moveTo>
                    <a:pt x="48725" y="54682"/>
                  </a:moveTo>
                  <a:lnTo>
                    <a:pt x="31886" y="58634"/>
                  </a:lnTo>
                  <a:lnTo>
                    <a:pt x="28664" y="38269"/>
                  </a:lnTo>
                  <a:lnTo>
                    <a:pt x="47722" y="41065"/>
                  </a:lnTo>
                  <a:close/>
                  <a:moveTo>
                    <a:pt x="66780" y="25320"/>
                  </a:moveTo>
                  <a:lnTo>
                    <a:pt x="82343" y="33709"/>
                  </a:lnTo>
                  <a:lnTo>
                    <a:pt x="64348" y="40670"/>
                  </a:lnTo>
                  <a:close/>
                  <a:moveTo>
                    <a:pt x="140246" y="46810"/>
                  </a:moveTo>
                  <a:lnTo>
                    <a:pt x="120550" y="46810"/>
                  </a:lnTo>
                  <a:lnTo>
                    <a:pt x="110611" y="35867"/>
                  </a:lnTo>
                  <a:lnTo>
                    <a:pt x="126811" y="9606"/>
                  </a:lnTo>
                  <a:lnTo>
                    <a:pt x="139638" y="32919"/>
                  </a:lnTo>
                  <a:close/>
                  <a:moveTo>
                    <a:pt x="182040" y="58786"/>
                  </a:moveTo>
                  <a:lnTo>
                    <a:pt x="164867" y="44348"/>
                  </a:lnTo>
                  <a:lnTo>
                    <a:pt x="185810" y="27053"/>
                  </a:lnTo>
                  <a:lnTo>
                    <a:pt x="193135" y="51339"/>
                  </a:lnTo>
                  <a:close/>
                  <a:moveTo>
                    <a:pt x="213318" y="50761"/>
                  </a:moveTo>
                  <a:lnTo>
                    <a:pt x="206175" y="36445"/>
                  </a:lnTo>
                  <a:lnTo>
                    <a:pt x="222862" y="26718"/>
                  </a:lnTo>
                  <a:lnTo>
                    <a:pt x="236418" y="35837"/>
                  </a:lnTo>
                  <a:close/>
                  <a:moveTo>
                    <a:pt x="290371" y="18299"/>
                  </a:moveTo>
                  <a:lnTo>
                    <a:pt x="299611" y="20335"/>
                  </a:lnTo>
                  <a:lnTo>
                    <a:pt x="300371" y="43618"/>
                  </a:lnTo>
                  <a:lnTo>
                    <a:pt x="280127" y="40852"/>
                  </a:lnTo>
                  <a:close/>
                  <a:moveTo>
                    <a:pt x="261100" y="35685"/>
                  </a:moveTo>
                  <a:lnTo>
                    <a:pt x="254747" y="27387"/>
                  </a:lnTo>
                  <a:lnTo>
                    <a:pt x="271100" y="23770"/>
                  </a:lnTo>
                  <a:close/>
                  <a:moveTo>
                    <a:pt x="254625" y="27812"/>
                  </a:moveTo>
                  <a:lnTo>
                    <a:pt x="260887" y="35989"/>
                  </a:lnTo>
                  <a:lnTo>
                    <a:pt x="254625" y="43436"/>
                  </a:lnTo>
                  <a:close/>
                  <a:moveTo>
                    <a:pt x="254717" y="43892"/>
                  </a:moveTo>
                  <a:lnTo>
                    <a:pt x="261100" y="36293"/>
                  </a:lnTo>
                  <a:lnTo>
                    <a:pt x="276966" y="56962"/>
                  </a:lnTo>
                  <a:close/>
                  <a:moveTo>
                    <a:pt x="285994" y="76081"/>
                  </a:moveTo>
                  <a:lnTo>
                    <a:pt x="303015" y="94592"/>
                  </a:lnTo>
                  <a:lnTo>
                    <a:pt x="280310" y="93285"/>
                  </a:lnTo>
                  <a:close/>
                  <a:moveTo>
                    <a:pt x="280188" y="93649"/>
                  </a:moveTo>
                  <a:lnTo>
                    <a:pt x="303259" y="94987"/>
                  </a:lnTo>
                  <a:lnTo>
                    <a:pt x="299216" y="115656"/>
                  </a:lnTo>
                  <a:lnTo>
                    <a:pt x="277209" y="109881"/>
                  </a:lnTo>
                  <a:close/>
                  <a:moveTo>
                    <a:pt x="23618" y="95443"/>
                  </a:moveTo>
                  <a:lnTo>
                    <a:pt x="2706" y="99364"/>
                  </a:lnTo>
                  <a:cubicBezTo>
                    <a:pt x="2615" y="99364"/>
                    <a:pt x="2584" y="99424"/>
                    <a:pt x="2554" y="99485"/>
                  </a:cubicBezTo>
                  <a:cubicBezTo>
                    <a:pt x="2523" y="99546"/>
                    <a:pt x="2554" y="99637"/>
                    <a:pt x="2584" y="99668"/>
                  </a:cubicBezTo>
                  <a:lnTo>
                    <a:pt x="21430" y="120458"/>
                  </a:lnTo>
                  <a:lnTo>
                    <a:pt x="14226" y="132920"/>
                  </a:lnTo>
                  <a:lnTo>
                    <a:pt x="1794" y="130580"/>
                  </a:lnTo>
                  <a:cubicBezTo>
                    <a:pt x="1672" y="130580"/>
                    <a:pt x="1612" y="130641"/>
                    <a:pt x="1551" y="130732"/>
                  </a:cubicBezTo>
                  <a:cubicBezTo>
                    <a:pt x="1520" y="130853"/>
                    <a:pt x="1612" y="130945"/>
                    <a:pt x="1703" y="130975"/>
                  </a:cubicBezTo>
                  <a:lnTo>
                    <a:pt x="14287" y="133316"/>
                  </a:lnTo>
                  <a:lnTo>
                    <a:pt x="14317" y="133316"/>
                  </a:lnTo>
                  <a:cubicBezTo>
                    <a:pt x="14408" y="133316"/>
                    <a:pt x="14439" y="133285"/>
                    <a:pt x="14469" y="133255"/>
                  </a:cubicBezTo>
                  <a:lnTo>
                    <a:pt x="21825" y="120549"/>
                  </a:lnTo>
                  <a:cubicBezTo>
                    <a:pt x="21825" y="120519"/>
                    <a:pt x="21855" y="120519"/>
                    <a:pt x="21855" y="120489"/>
                  </a:cubicBezTo>
                  <a:lnTo>
                    <a:pt x="21855" y="120489"/>
                  </a:lnTo>
                  <a:lnTo>
                    <a:pt x="23800" y="95686"/>
                  </a:lnTo>
                  <a:cubicBezTo>
                    <a:pt x="23800" y="95595"/>
                    <a:pt x="23800" y="95564"/>
                    <a:pt x="23709" y="95534"/>
                  </a:cubicBezTo>
                  <a:cubicBezTo>
                    <a:pt x="23709" y="95443"/>
                    <a:pt x="23679" y="95412"/>
                    <a:pt x="23618" y="95443"/>
                  </a:cubicBezTo>
                  <a:close/>
                  <a:moveTo>
                    <a:pt x="21551" y="119941"/>
                  </a:moveTo>
                  <a:lnTo>
                    <a:pt x="3131" y="99637"/>
                  </a:lnTo>
                  <a:lnTo>
                    <a:pt x="23466" y="95838"/>
                  </a:lnTo>
                  <a:close/>
                  <a:moveTo>
                    <a:pt x="154228" y="51977"/>
                  </a:moveTo>
                  <a:cubicBezTo>
                    <a:pt x="154320" y="52068"/>
                    <a:pt x="154320" y="52159"/>
                    <a:pt x="154228" y="52251"/>
                  </a:cubicBezTo>
                  <a:lnTo>
                    <a:pt x="145444" y="61187"/>
                  </a:lnTo>
                  <a:cubicBezTo>
                    <a:pt x="145414" y="61217"/>
                    <a:pt x="145383" y="61217"/>
                    <a:pt x="145292" y="61217"/>
                  </a:cubicBezTo>
                  <a:cubicBezTo>
                    <a:pt x="145262" y="61217"/>
                    <a:pt x="145201" y="61217"/>
                    <a:pt x="145140" y="61187"/>
                  </a:cubicBezTo>
                  <a:cubicBezTo>
                    <a:pt x="145079" y="61096"/>
                    <a:pt x="145079" y="60974"/>
                    <a:pt x="145140" y="60913"/>
                  </a:cubicBezTo>
                  <a:lnTo>
                    <a:pt x="153924" y="51977"/>
                  </a:lnTo>
                  <a:cubicBezTo>
                    <a:pt x="154046" y="51916"/>
                    <a:pt x="154168" y="51916"/>
                    <a:pt x="154228" y="51977"/>
                  </a:cubicBezTo>
                  <a:close/>
                  <a:moveTo>
                    <a:pt x="268851" y="93345"/>
                  </a:moveTo>
                  <a:cubicBezTo>
                    <a:pt x="268942" y="93437"/>
                    <a:pt x="268942" y="93558"/>
                    <a:pt x="268820" y="93619"/>
                  </a:cubicBezTo>
                  <a:lnTo>
                    <a:pt x="260127" y="101035"/>
                  </a:lnTo>
                  <a:lnTo>
                    <a:pt x="268212" y="104531"/>
                  </a:lnTo>
                  <a:cubicBezTo>
                    <a:pt x="268334" y="104561"/>
                    <a:pt x="268364" y="104683"/>
                    <a:pt x="268334" y="104774"/>
                  </a:cubicBezTo>
                  <a:cubicBezTo>
                    <a:pt x="268273" y="104865"/>
                    <a:pt x="268212" y="104896"/>
                    <a:pt x="268121" y="104896"/>
                  </a:cubicBezTo>
                  <a:lnTo>
                    <a:pt x="268060" y="104896"/>
                  </a:lnTo>
                  <a:lnTo>
                    <a:pt x="259702" y="101279"/>
                  </a:lnTo>
                  <a:cubicBezTo>
                    <a:pt x="259610" y="101248"/>
                    <a:pt x="259580" y="101218"/>
                    <a:pt x="259580" y="101127"/>
                  </a:cubicBezTo>
                  <a:cubicBezTo>
                    <a:pt x="259580" y="101066"/>
                    <a:pt x="259580" y="101035"/>
                    <a:pt x="259671" y="100944"/>
                  </a:cubicBezTo>
                  <a:lnTo>
                    <a:pt x="268638" y="93345"/>
                  </a:lnTo>
                  <a:cubicBezTo>
                    <a:pt x="268668" y="93254"/>
                    <a:pt x="268790" y="93285"/>
                    <a:pt x="268851" y="93345"/>
                  </a:cubicBezTo>
                  <a:close/>
                  <a:moveTo>
                    <a:pt x="49211" y="92798"/>
                  </a:moveTo>
                  <a:cubicBezTo>
                    <a:pt x="49302" y="92859"/>
                    <a:pt x="49333" y="92981"/>
                    <a:pt x="49242" y="93041"/>
                  </a:cubicBezTo>
                  <a:lnTo>
                    <a:pt x="39424" y="105899"/>
                  </a:lnTo>
                  <a:cubicBezTo>
                    <a:pt x="39363" y="105929"/>
                    <a:pt x="39333" y="105959"/>
                    <a:pt x="39241" y="105959"/>
                  </a:cubicBezTo>
                  <a:cubicBezTo>
                    <a:pt x="39211" y="105959"/>
                    <a:pt x="39181" y="105959"/>
                    <a:pt x="39150" y="105929"/>
                  </a:cubicBezTo>
                  <a:cubicBezTo>
                    <a:pt x="39059" y="105868"/>
                    <a:pt x="39029" y="105747"/>
                    <a:pt x="39120" y="105656"/>
                  </a:cubicBezTo>
                  <a:lnTo>
                    <a:pt x="48938" y="92859"/>
                  </a:lnTo>
                  <a:cubicBezTo>
                    <a:pt x="49029" y="92737"/>
                    <a:pt x="49150" y="92737"/>
                    <a:pt x="49211" y="92798"/>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8"/>
            <p:cNvSpPr/>
            <p:nvPr/>
          </p:nvSpPr>
          <p:spPr>
            <a:xfrm>
              <a:off x="3502600" y="669000"/>
              <a:ext cx="34225" cy="34225"/>
            </a:xfrm>
            <a:custGeom>
              <a:rect b="b" l="l" r="r" t="t"/>
              <a:pathLst>
                <a:path extrusionOk="0" h="1369" w="1369">
                  <a:moveTo>
                    <a:pt x="1369" y="699"/>
                  </a:moveTo>
                  <a:cubicBezTo>
                    <a:pt x="1369" y="1064"/>
                    <a:pt x="1065" y="1368"/>
                    <a:pt x="700" y="1368"/>
                  </a:cubicBezTo>
                  <a:cubicBezTo>
                    <a:pt x="305" y="1368"/>
                    <a:pt x="1" y="1064"/>
                    <a:pt x="1" y="699"/>
                  </a:cubicBezTo>
                  <a:cubicBezTo>
                    <a:pt x="1" y="304"/>
                    <a:pt x="305" y="0"/>
                    <a:pt x="700" y="0"/>
                  </a:cubicBezTo>
                  <a:cubicBezTo>
                    <a:pt x="1065" y="61"/>
                    <a:pt x="1369" y="365"/>
                    <a:pt x="1369"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8"/>
            <p:cNvSpPr/>
            <p:nvPr/>
          </p:nvSpPr>
          <p:spPr>
            <a:xfrm>
              <a:off x="4021625" y="482825"/>
              <a:ext cx="34225" cy="34225"/>
            </a:xfrm>
            <a:custGeom>
              <a:rect b="b" l="l" r="r" t="t"/>
              <a:pathLst>
                <a:path extrusionOk="0" h="1369" w="1369">
                  <a:moveTo>
                    <a:pt x="1368" y="699"/>
                  </a:moveTo>
                  <a:cubicBezTo>
                    <a:pt x="1368" y="1064"/>
                    <a:pt x="1064" y="1368"/>
                    <a:pt x="669" y="1368"/>
                  </a:cubicBezTo>
                  <a:cubicBezTo>
                    <a:pt x="304" y="1368"/>
                    <a:pt x="0" y="1064"/>
                    <a:pt x="0" y="699"/>
                  </a:cubicBezTo>
                  <a:cubicBezTo>
                    <a:pt x="0" y="304"/>
                    <a:pt x="304" y="0"/>
                    <a:pt x="669" y="0"/>
                  </a:cubicBezTo>
                  <a:cubicBezTo>
                    <a:pt x="1064" y="0"/>
                    <a:pt x="1368" y="304"/>
                    <a:pt x="1368"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8"/>
            <p:cNvSpPr/>
            <p:nvPr/>
          </p:nvSpPr>
          <p:spPr>
            <a:xfrm>
              <a:off x="4656125" y="520825"/>
              <a:ext cx="34225" cy="34200"/>
            </a:xfrm>
            <a:custGeom>
              <a:rect b="b" l="l" r="r" t="t"/>
              <a:pathLst>
                <a:path extrusionOk="0" h="1368" w="1369">
                  <a:moveTo>
                    <a:pt x="1368" y="699"/>
                  </a:moveTo>
                  <a:cubicBezTo>
                    <a:pt x="1368" y="1064"/>
                    <a:pt x="1064" y="1368"/>
                    <a:pt x="669" y="1368"/>
                  </a:cubicBezTo>
                  <a:cubicBezTo>
                    <a:pt x="305" y="1368"/>
                    <a:pt x="1" y="1064"/>
                    <a:pt x="1" y="699"/>
                  </a:cubicBezTo>
                  <a:cubicBezTo>
                    <a:pt x="1" y="304"/>
                    <a:pt x="305" y="0"/>
                    <a:pt x="669" y="0"/>
                  </a:cubicBezTo>
                  <a:cubicBezTo>
                    <a:pt x="1064" y="0"/>
                    <a:pt x="1368" y="304"/>
                    <a:pt x="1368"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8"/>
            <p:cNvSpPr/>
            <p:nvPr/>
          </p:nvSpPr>
          <p:spPr>
            <a:xfrm>
              <a:off x="5153100" y="758650"/>
              <a:ext cx="34225" cy="34225"/>
            </a:xfrm>
            <a:custGeom>
              <a:rect b="b" l="l" r="r" t="t"/>
              <a:pathLst>
                <a:path extrusionOk="0" h="1369" w="1369">
                  <a:moveTo>
                    <a:pt x="1368" y="670"/>
                  </a:moveTo>
                  <a:cubicBezTo>
                    <a:pt x="1368" y="1065"/>
                    <a:pt x="1064" y="1369"/>
                    <a:pt x="669" y="1369"/>
                  </a:cubicBezTo>
                  <a:cubicBezTo>
                    <a:pt x="304" y="1369"/>
                    <a:pt x="0" y="1065"/>
                    <a:pt x="0" y="670"/>
                  </a:cubicBezTo>
                  <a:cubicBezTo>
                    <a:pt x="0" y="305"/>
                    <a:pt x="304" y="1"/>
                    <a:pt x="669" y="1"/>
                  </a:cubicBezTo>
                  <a:cubicBezTo>
                    <a:pt x="1064" y="1"/>
                    <a:pt x="1368" y="305"/>
                    <a:pt x="1368" y="67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8"/>
            <p:cNvSpPr/>
            <p:nvPr/>
          </p:nvSpPr>
          <p:spPr>
            <a:xfrm>
              <a:off x="5575600" y="512450"/>
              <a:ext cx="34225" cy="34225"/>
            </a:xfrm>
            <a:custGeom>
              <a:rect b="b" l="l" r="r" t="t"/>
              <a:pathLst>
                <a:path extrusionOk="0" h="1369" w="1369">
                  <a:moveTo>
                    <a:pt x="1368" y="700"/>
                  </a:moveTo>
                  <a:cubicBezTo>
                    <a:pt x="1368" y="1065"/>
                    <a:pt x="1064" y="1369"/>
                    <a:pt x="669" y="1369"/>
                  </a:cubicBezTo>
                  <a:cubicBezTo>
                    <a:pt x="304" y="1369"/>
                    <a:pt x="0" y="1065"/>
                    <a:pt x="0" y="700"/>
                  </a:cubicBezTo>
                  <a:cubicBezTo>
                    <a:pt x="0" y="305"/>
                    <a:pt x="304" y="1"/>
                    <a:pt x="669" y="1"/>
                  </a:cubicBezTo>
                  <a:cubicBezTo>
                    <a:pt x="1064" y="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8"/>
            <p:cNvSpPr/>
            <p:nvPr/>
          </p:nvSpPr>
          <p:spPr>
            <a:xfrm>
              <a:off x="5922875" y="746500"/>
              <a:ext cx="34225" cy="34225"/>
            </a:xfrm>
            <a:custGeom>
              <a:rect b="b" l="l" r="r" t="t"/>
              <a:pathLst>
                <a:path extrusionOk="0" h="1369" w="1369">
                  <a:moveTo>
                    <a:pt x="1368" y="669"/>
                  </a:moveTo>
                  <a:cubicBezTo>
                    <a:pt x="1368" y="1064"/>
                    <a:pt x="1064" y="1368"/>
                    <a:pt x="699" y="1368"/>
                  </a:cubicBezTo>
                  <a:cubicBezTo>
                    <a:pt x="304" y="1368"/>
                    <a:pt x="0" y="1064"/>
                    <a:pt x="0" y="669"/>
                  </a:cubicBezTo>
                  <a:cubicBezTo>
                    <a:pt x="0" y="305"/>
                    <a:pt x="304" y="1"/>
                    <a:pt x="699" y="1"/>
                  </a:cubicBezTo>
                  <a:cubicBezTo>
                    <a:pt x="1064" y="1"/>
                    <a:pt x="1368" y="305"/>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8"/>
            <p:cNvSpPr/>
            <p:nvPr/>
          </p:nvSpPr>
          <p:spPr>
            <a:xfrm>
              <a:off x="5336225" y="1124925"/>
              <a:ext cx="34225" cy="34225"/>
            </a:xfrm>
            <a:custGeom>
              <a:rect b="b" l="l" r="r" t="t"/>
              <a:pathLst>
                <a:path extrusionOk="0" h="1369" w="1369">
                  <a:moveTo>
                    <a:pt x="1369" y="700"/>
                  </a:moveTo>
                  <a:cubicBezTo>
                    <a:pt x="1369" y="1064"/>
                    <a:pt x="1065" y="1368"/>
                    <a:pt x="669" y="1368"/>
                  </a:cubicBezTo>
                  <a:cubicBezTo>
                    <a:pt x="305" y="1368"/>
                    <a:pt x="1" y="1064"/>
                    <a:pt x="1" y="700"/>
                  </a:cubicBezTo>
                  <a:cubicBezTo>
                    <a:pt x="1" y="305"/>
                    <a:pt x="305" y="1"/>
                    <a:pt x="669" y="1"/>
                  </a:cubicBezTo>
                  <a:cubicBezTo>
                    <a:pt x="1065" y="1"/>
                    <a:pt x="1369" y="305"/>
                    <a:pt x="1369"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8"/>
            <p:cNvSpPr/>
            <p:nvPr/>
          </p:nvSpPr>
          <p:spPr>
            <a:xfrm>
              <a:off x="5208575" y="512450"/>
              <a:ext cx="34225" cy="34225"/>
            </a:xfrm>
            <a:custGeom>
              <a:rect b="b" l="l" r="r" t="t"/>
              <a:pathLst>
                <a:path extrusionOk="0" h="1369" w="1369">
                  <a:moveTo>
                    <a:pt x="1368" y="700"/>
                  </a:moveTo>
                  <a:cubicBezTo>
                    <a:pt x="1368" y="1065"/>
                    <a:pt x="1064" y="1369"/>
                    <a:pt x="699" y="1369"/>
                  </a:cubicBezTo>
                  <a:cubicBezTo>
                    <a:pt x="304" y="1369"/>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8"/>
            <p:cNvSpPr/>
            <p:nvPr/>
          </p:nvSpPr>
          <p:spPr>
            <a:xfrm>
              <a:off x="6131850" y="499550"/>
              <a:ext cx="34200" cy="34200"/>
            </a:xfrm>
            <a:custGeom>
              <a:rect b="b" l="l" r="r" t="t"/>
              <a:pathLst>
                <a:path extrusionOk="0" h="1368" w="1368">
                  <a:moveTo>
                    <a:pt x="1368" y="669"/>
                  </a:moveTo>
                  <a:cubicBezTo>
                    <a:pt x="1368" y="1064"/>
                    <a:pt x="1064" y="1368"/>
                    <a:pt x="699" y="1368"/>
                  </a:cubicBezTo>
                  <a:cubicBezTo>
                    <a:pt x="304" y="1368"/>
                    <a:pt x="0" y="1064"/>
                    <a:pt x="0" y="669"/>
                  </a:cubicBezTo>
                  <a:cubicBezTo>
                    <a:pt x="0" y="304"/>
                    <a:pt x="304" y="0"/>
                    <a:pt x="699" y="0"/>
                  </a:cubicBezTo>
                  <a:cubicBezTo>
                    <a:pt x="1064" y="30"/>
                    <a:pt x="1368" y="33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8"/>
            <p:cNvSpPr/>
            <p:nvPr/>
          </p:nvSpPr>
          <p:spPr>
            <a:xfrm>
              <a:off x="5954775" y="499550"/>
              <a:ext cx="34225" cy="34200"/>
            </a:xfrm>
            <a:custGeom>
              <a:rect b="b" l="l" r="r" t="t"/>
              <a:pathLst>
                <a:path extrusionOk="0" h="1368" w="1369">
                  <a:moveTo>
                    <a:pt x="1369" y="669"/>
                  </a:moveTo>
                  <a:cubicBezTo>
                    <a:pt x="1369" y="1064"/>
                    <a:pt x="1065" y="1368"/>
                    <a:pt x="670" y="1368"/>
                  </a:cubicBezTo>
                  <a:cubicBezTo>
                    <a:pt x="305" y="1368"/>
                    <a:pt x="1" y="1064"/>
                    <a:pt x="1" y="669"/>
                  </a:cubicBezTo>
                  <a:cubicBezTo>
                    <a:pt x="1" y="304"/>
                    <a:pt x="305" y="0"/>
                    <a:pt x="670" y="0"/>
                  </a:cubicBezTo>
                  <a:cubicBezTo>
                    <a:pt x="1065" y="30"/>
                    <a:pt x="1369" y="33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8"/>
            <p:cNvSpPr/>
            <p:nvPr/>
          </p:nvSpPr>
          <p:spPr>
            <a:xfrm>
              <a:off x="6365875" y="531450"/>
              <a:ext cx="34225" cy="34225"/>
            </a:xfrm>
            <a:custGeom>
              <a:rect b="b" l="l" r="r" t="t"/>
              <a:pathLst>
                <a:path extrusionOk="0" h="1369" w="1369">
                  <a:moveTo>
                    <a:pt x="1369" y="669"/>
                  </a:moveTo>
                  <a:cubicBezTo>
                    <a:pt x="1369" y="1064"/>
                    <a:pt x="1065" y="1368"/>
                    <a:pt x="670" y="1368"/>
                  </a:cubicBezTo>
                  <a:cubicBezTo>
                    <a:pt x="305" y="1368"/>
                    <a:pt x="1" y="1064"/>
                    <a:pt x="1" y="669"/>
                  </a:cubicBezTo>
                  <a:cubicBezTo>
                    <a:pt x="1" y="305"/>
                    <a:pt x="305" y="1"/>
                    <a:pt x="670" y="1"/>
                  </a:cubicBezTo>
                  <a:cubicBezTo>
                    <a:pt x="1065" y="1"/>
                    <a:pt x="1369" y="305"/>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8"/>
            <p:cNvSpPr/>
            <p:nvPr/>
          </p:nvSpPr>
          <p:spPr>
            <a:xfrm>
              <a:off x="6365875" y="948625"/>
              <a:ext cx="34225" cy="34225"/>
            </a:xfrm>
            <a:custGeom>
              <a:rect b="b" l="l" r="r" t="t"/>
              <a:pathLst>
                <a:path extrusionOk="0" h="1369" w="1369">
                  <a:moveTo>
                    <a:pt x="1369" y="670"/>
                  </a:moveTo>
                  <a:cubicBezTo>
                    <a:pt x="1369" y="1065"/>
                    <a:pt x="1065" y="1369"/>
                    <a:pt x="670" y="1369"/>
                  </a:cubicBezTo>
                  <a:cubicBezTo>
                    <a:pt x="305" y="1369"/>
                    <a:pt x="1" y="1065"/>
                    <a:pt x="1" y="670"/>
                  </a:cubicBezTo>
                  <a:cubicBezTo>
                    <a:pt x="1" y="305"/>
                    <a:pt x="305" y="1"/>
                    <a:pt x="670" y="1"/>
                  </a:cubicBezTo>
                  <a:cubicBezTo>
                    <a:pt x="1065" y="1"/>
                    <a:pt x="1369" y="305"/>
                    <a:pt x="1369" y="67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8"/>
            <p:cNvSpPr/>
            <p:nvPr/>
          </p:nvSpPr>
          <p:spPr>
            <a:xfrm>
              <a:off x="6947200" y="1289825"/>
              <a:ext cx="34225" cy="34225"/>
            </a:xfrm>
            <a:custGeom>
              <a:rect b="b" l="l" r="r" t="t"/>
              <a:pathLst>
                <a:path extrusionOk="0" h="1369" w="1369">
                  <a:moveTo>
                    <a:pt x="1368" y="669"/>
                  </a:moveTo>
                  <a:cubicBezTo>
                    <a:pt x="1368" y="1064"/>
                    <a:pt x="1065" y="1368"/>
                    <a:pt x="669" y="1368"/>
                  </a:cubicBezTo>
                  <a:cubicBezTo>
                    <a:pt x="305" y="1368"/>
                    <a:pt x="1" y="1064"/>
                    <a:pt x="1" y="669"/>
                  </a:cubicBezTo>
                  <a:cubicBezTo>
                    <a:pt x="1" y="304"/>
                    <a:pt x="305" y="0"/>
                    <a:pt x="669" y="0"/>
                  </a:cubicBezTo>
                  <a:cubicBezTo>
                    <a:pt x="1065"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8"/>
            <p:cNvSpPr/>
            <p:nvPr/>
          </p:nvSpPr>
          <p:spPr>
            <a:xfrm>
              <a:off x="6650075" y="1339975"/>
              <a:ext cx="34225" cy="34225"/>
            </a:xfrm>
            <a:custGeom>
              <a:rect b="b" l="l" r="r" t="t"/>
              <a:pathLst>
                <a:path extrusionOk="0" h="1369" w="1369">
                  <a:moveTo>
                    <a:pt x="1369" y="669"/>
                  </a:moveTo>
                  <a:cubicBezTo>
                    <a:pt x="1369" y="1064"/>
                    <a:pt x="1065" y="1368"/>
                    <a:pt x="670" y="1368"/>
                  </a:cubicBezTo>
                  <a:cubicBezTo>
                    <a:pt x="305" y="1368"/>
                    <a:pt x="1" y="1064"/>
                    <a:pt x="1" y="669"/>
                  </a:cubicBezTo>
                  <a:cubicBezTo>
                    <a:pt x="1" y="304"/>
                    <a:pt x="305" y="1"/>
                    <a:pt x="670" y="1"/>
                  </a:cubicBezTo>
                  <a:cubicBezTo>
                    <a:pt x="1065" y="1"/>
                    <a:pt x="1369" y="30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8"/>
            <p:cNvSpPr/>
            <p:nvPr/>
          </p:nvSpPr>
          <p:spPr>
            <a:xfrm>
              <a:off x="6308900" y="1460800"/>
              <a:ext cx="34225" cy="33450"/>
            </a:xfrm>
            <a:custGeom>
              <a:rect b="b" l="l" r="r" t="t"/>
              <a:pathLst>
                <a:path extrusionOk="0" h="1338" w="1369">
                  <a:moveTo>
                    <a:pt x="1368" y="669"/>
                  </a:moveTo>
                  <a:cubicBezTo>
                    <a:pt x="1368" y="1034"/>
                    <a:pt x="1064" y="1338"/>
                    <a:pt x="669" y="1338"/>
                  </a:cubicBezTo>
                  <a:cubicBezTo>
                    <a:pt x="304" y="1338"/>
                    <a:pt x="0" y="103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8"/>
            <p:cNvSpPr/>
            <p:nvPr/>
          </p:nvSpPr>
          <p:spPr>
            <a:xfrm>
              <a:off x="6365875" y="1990450"/>
              <a:ext cx="34225" cy="34200"/>
            </a:xfrm>
            <a:custGeom>
              <a:rect b="b" l="l" r="r" t="t"/>
              <a:pathLst>
                <a:path extrusionOk="0" h="1368" w="1369">
                  <a:moveTo>
                    <a:pt x="1369" y="699"/>
                  </a:moveTo>
                  <a:cubicBezTo>
                    <a:pt x="1369" y="1064"/>
                    <a:pt x="1065" y="1368"/>
                    <a:pt x="670" y="1368"/>
                  </a:cubicBezTo>
                  <a:cubicBezTo>
                    <a:pt x="305" y="1368"/>
                    <a:pt x="1" y="1064"/>
                    <a:pt x="1" y="699"/>
                  </a:cubicBezTo>
                  <a:cubicBezTo>
                    <a:pt x="1" y="304"/>
                    <a:pt x="305" y="0"/>
                    <a:pt x="670" y="0"/>
                  </a:cubicBezTo>
                  <a:cubicBezTo>
                    <a:pt x="1065" y="31"/>
                    <a:pt x="1369" y="335"/>
                    <a:pt x="1369"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8"/>
            <p:cNvSpPr/>
            <p:nvPr/>
          </p:nvSpPr>
          <p:spPr>
            <a:xfrm>
              <a:off x="6723025" y="2186500"/>
              <a:ext cx="34225" cy="34225"/>
            </a:xfrm>
            <a:custGeom>
              <a:rect b="b" l="l" r="r" t="t"/>
              <a:pathLst>
                <a:path extrusionOk="0" h="1369" w="1369">
                  <a:moveTo>
                    <a:pt x="1369" y="669"/>
                  </a:moveTo>
                  <a:cubicBezTo>
                    <a:pt x="1369" y="1064"/>
                    <a:pt x="1065" y="1368"/>
                    <a:pt x="670" y="1368"/>
                  </a:cubicBezTo>
                  <a:cubicBezTo>
                    <a:pt x="305" y="1368"/>
                    <a:pt x="1" y="1064"/>
                    <a:pt x="1" y="669"/>
                  </a:cubicBezTo>
                  <a:cubicBezTo>
                    <a:pt x="1" y="304"/>
                    <a:pt x="305" y="0"/>
                    <a:pt x="670" y="0"/>
                  </a:cubicBezTo>
                  <a:cubicBezTo>
                    <a:pt x="1065" y="0"/>
                    <a:pt x="1369" y="30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8"/>
            <p:cNvSpPr/>
            <p:nvPr/>
          </p:nvSpPr>
          <p:spPr>
            <a:xfrm>
              <a:off x="7155425" y="1746525"/>
              <a:ext cx="34200" cy="34200"/>
            </a:xfrm>
            <a:custGeom>
              <a:rect b="b" l="l" r="r" t="t"/>
              <a:pathLst>
                <a:path extrusionOk="0" h="1368" w="1368">
                  <a:moveTo>
                    <a:pt x="1368" y="669"/>
                  </a:moveTo>
                  <a:cubicBezTo>
                    <a:pt x="1368" y="1064"/>
                    <a:pt x="1064" y="1368"/>
                    <a:pt x="669" y="1368"/>
                  </a:cubicBezTo>
                  <a:cubicBezTo>
                    <a:pt x="304" y="1368"/>
                    <a:pt x="0" y="106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8"/>
            <p:cNvSpPr/>
            <p:nvPr/>
          </p:nvSpPr>
          <p:spPr>
            <a:xfrm>
              <a:off x="7001150" y="866575"/>
              <a:ext cx="34225" cy="34200"/>
            </a:xfrm>
            <a:custGeom>
              <a:rect b="b" l="l" r="r" t="t"/>
              <a:pathLst>
                <a:path extrusionOk="0" h="1368" w="1369">
                  <a:moveTo>
                    <a:pt x="1369" y="699"/>
                  </a:moveTo>
                  <a:cubicBezTo>
                    <a:pt x="1369" y="1064"/>
                    <a:pt x="1065" y="1368"/>
                    <a:pt x="700" y="1368"/>
                  </a:cubicBezTo>
                  <a:cubicBezTo>
                    <a:pt x="305" y="1368"/>
                    <a:pt x="1" y="1064"/>
                    <a:pt x="1" y="699"/>
                  </a:cubicBezTo>
                  <a:cubicBezTo>
                    <a:pt x="1" y="304"/>
                    <a:pt x="305" y="0"/>
                    <a:pt x="700" y="0"/>
                  </a:cubicBezTo>
                  <a:cubicBezTo>
                    <a:pt x="1065" y="0"/>
                    <a:pt x="1369" y="304"/>
                    <a:pt x="1369"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8"/>
            <p:cNvSpPr/>
            <p:nvPr/>
          </p:nvSpPr>
          <p:spPr>
            <a:xfrm>
              <a:off x="7008000" y="2184975"/>
              <a:ext cx="34225" cy="34225"/>
            </a:xfrm>
            <a:custGeom>
              <a:rect b="b" l="l" r="r" t="t"/>
              <a:pathLst>
                <a:path extrusionOk="0" h="1369" w="1369">
                  <a:moveTo>
                    <a:pt x="1368" y="700"/>
                  </a:moveTo>
                  <a:cubicBezTo>
                    <a:pt x="1368" y="1064"/>
                    <a:pt x="1064" y="1368"/>
                    <a:pt x="669" y="1368"/>
                  </a:cubicBezTo>
                  <a:cubicBezTo>
                    <a:pt x="304" y="1368"/>
                    <a:pt x="0" y="1064"/>
                    <a:pt x="0" y="700"/>
                  </a:cubicBezTo>
                  <a:cubicBezTo>
                    <a:pt x="0" y="304"/>
                    <a:pt x="304" y="0"/>
                    <a:pt x="669" y="0"/>
                  </a:cubicBezTo>
                  <a:cubicBezTo>
                    <a:pt x="1064" y="0"/>
                    <a:pt x="1368" y="304"/>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8"/>
            <p:cNvSpPr/>
            <p:nvPr/>
          </p:nvSpPr>
          <p:spPr>
            <a:xfrm>
              <a:off x="6932775" y="2601400"/>
              <a:ext cx="34200" cy="34200"/>
            </a:xfrm>
            <a:custGeom>
              <a:rect b="b" l="l" r="r" t="t"/>
              <a:pathLst>
                <a:path extrusionOk="0" h="1368" w="1368">
                  <a:moveTo>
                    <a:pt x="1368" y="669"/>
                  </a:moveTo>
                  <a:cubicBezTo>
                    <a:pt x="1368" y="1064"/>
                    <a:pt x="1064" y="1368"/>
                    <a:pt x="699" y="1368"/>
                  </a:cubicBezTo>
                  <a:cubicBezTo>
                    <a:pt x="304" y="1368"/>
                    <a:pt x="0" y="1064"/>
                    <a:pt x="0" y="669"/>
                  </a:cubicBezTo>
                  <a:cubicBezTo>
                    <a:pt x="0" y="304"/>
                    <a:pt x="304" y="0"/>
                    <a:pt x="699" y="0"/>
                  </a:cubicBezTo>
                  <a:cubicBezTo>
                    <a:pt x="1064"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8"/>
            <p:cNvSpPr/>
            <p:nvPr/>
          </p:nvSpPr>
          <p:spPr>
            <a:xfrm>
              <a:off x="7216975" y="3230575"/>
              <a:ext cx="34200" cy="34975"/>
            </a:xfrm>
            <a:custGeom>
              <a:rect b="b" l="l" r="r" t="t"/>
              <a:pathLst>
                <a:path extrusionOk="0" h="1399" w="1368">
                  <a:moveTo>
                    <a:pt x="1368" y="700"/>
                  </a:moveTo>
                  <a:cubicBezTo>
                    <a:pt x="1368" y="1065"/>
                    <a:pt x="1064" y="1399"/>
                    <a:pt x="669" y="1399"/>
                  </a:cubicBezTo>
                  <a:cubicBezTo>
                    <a:pt x="304" y="1399"/>
                    <a:pt x="0" y="1065"/>
                    <a:pt x="0" y="700"/>
                  </a:cubicBezTo>
                  <a:cubicBezTo>
                    <a:pt x="0" y="305"/>
                    <a:pt x="304" y="1"/>
                    <a:pt x="669" y="1"/>
                  </a:cubicBezTo>
                  <a:cubicBezTo>
                    <a:pt x="1064" y="3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8"/>
            <p:cNvSpPr/>
            <p:nvPr/>
          </p:nvSpPr>
          <p:spPr>
            <a:xfrm>
              <a:off x="7142500" y="3133325"/>
              <a:ext cx="34225" cy="34200"/>
            </a:xfrm>
            <a:custGeom>
              <a:rect b="b" l="l" r="r" t="t"/>
              <a:pathLst>
                <a:path extrusionOk="0" h="1368" w="1369">
                  <a:moveTo>
                    <a:pt x="1368" y="669"/>
                  </a:moveTo>
                  <a:cubicBezTo>
                    <a:pt x="1368" y="1064"/>
                    <a:pt x="1064" y="1368"/>
                    <a:pt x="699" y="1368"/>
                  </a:cubicBezTo>
                  <a:cubicBezTo>
                    <a:pt x="304" y="1368"/>
                    <a:pt x="0" y="1064"/>
                    <a:pt x="0" y="669"/>
                  </a:cubicBezTo>
                  <a:cubicBezTo>
                    <a:pt x="0" y="304"/>
                    <a:pt x="304" y="0"/>
                    <a:pt x="699" y="0"/>
                  </a:cubicBezTo>
                  <a:cubicBezTo>
                    <a:pt x="1064"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8"/>
            <p:cNvSpPr/>
            <p:nvPr/>
          </p:nvSpPr>
          <p:spPr>
            <a:xfrm>
              <a:off x="6498875" y="2374175"/>
              <a:ext cx="34200" cy="34225"/>
            </a:xfrm>
            <a:custGeom>
              <a:rect b="b" l="l" r="r" t="t"/>
              <a:pathLst>
                <a:path extrusionOk="0" h="1369" w="1368">
                  <a:moveTo>
                    <a:pt x="1368" y="700"/>
                  </a:moveTo>
                  <a:cubicBezTo>
                    <a:pt x="1368" y="1065"/>
                    <a:pt x="1064" y="1369"/>
                    <a:pt x="669" y="1369"/>
                  </a:cubicBezTo>
                  <a:cubicBezTo>
                    <a:pt x="304" y="1369"/>
                    <a:pt x="0" y="1065"/>
                    <a:pt x="0" y="700"/>
                  </a:cubicBezTo>
                  <a:cubicBezTo>
                    <a:pt x="0" y="305"/>
                    <a:pt x="304" y="1"/>
                    <a:pt x="669" y="1"/>
                  </a:cubicBezTo>
                  <a:cubicBezTo>
                    <a:pt x="1064" y="31"/>
                    <a:pt x="1368" y="33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8"/>
            <p:cNvSpPr/>
            <p:nvPr/>
          </p:nvSpPr>
          <p:spPr>
            <a:xfrm>
              <a:off x="6705550" y="2466125"/>
              <a:ext cx="34225" cy="34225"/>
            </a:xfrm>
            <a:custGeom>
              <a:rect b="b" l="l" r="r" t="t"/>
              <a:pathLst>
                <a:path extrusionOk="0" h="1369" w="1369">
                  <a:moveTo>
                    <a:pt x="1369" y="700"/>
                  </a:moveTo>
                  <a:cubicBezTo>
                    <a:pt x="1369" y="1065"/>
                    <a:pt x="1065" y="1369"/>
                    <a:pt x="700" y="1369"/>
                  </a:cubicBezTo>
                  <a:cubicBezTo>
                    <a:pt x="305" y="1369"/>
                    <a:pt x="1" y="1065"/>
                    <a:pt x="1" y="700"/>
                  </a:cubicBezTo>
                  <a:cubicBezTo>
                    <a:pt x="1" y="305"/>
                    <a:pt x="305" y="1"/>
                    <a:pt x="700" y="1"/>
                  </a:cubicBezTo>
                  <a:cubicBezTo>
                    <a:pt x="1065" y="1"/>
                    <a:pt x="1369" y="366"/>
                    <a:pt x="1369"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8"/>
            <p:cNvSpPr/>
            <p:nvPr/>
          </p:nvSpPr>
          <p:spPr>
            <a:xfrm>
              <a:off x="6811950" y="1797425"/>
              <a:ext cx="34225" cy="34225"/>
            </a:xfrm>
            <a:custGeom>
              <a:rect b="b" l="l" r="r" t="t"/>
              <a:pathLst>
                <a:path extrusionOk="0" h="1369" w="1369">
                  <a:moveTo>
                    <a:pt x="1368" y="700"/>
                  </a:moveTo>
                  <a:cubicBezTo>
                    <a:pt x="1368" y="1065"/>
                    <a:pt x="1064" y="1368"/>
                    <a:pt x="699" y="1368"/>
                  </a:cubicBezTo>
                  <a:cubicBezTo>
                    <a:pt x="304" y="1368"/>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8"/>
            <p:cNvSpPr/>
            <p:nvPr/>
          </p:nvSpPr>
          <p:spPr>
            <a:xfrm>
              <a:off x="6005700" y="1238900"/>
              <a:ext cx="34225" cy="34225"/>
            </a:xfrm>
            <a:custGeom>
              <a:rect b="b" l="l" r="r" t="t"/>
              <a:pathLst>
                <a:path extrusionOk="0" h="1369" w="1369">
                  <a:moveTo>
                    <a:pt x="1368" y="700"/>
                  </a:moveTo>
                  <a:cubicBezTo>
                    <a:pt x="1368" y="1065"/>
                    <a:pt x="1064" y="1369"/>
                    <a:pt x="699" y="1369"/>
                  </a:cubicBezTo>
                  <a:cubicBezTo>
                    <a:pt x="304" y="1369"/>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8"/>
            <p:cNvSpPr/>
            <p:nvPr/>
          </p:nvSpPr>
          <p:spPr>
            <a:xfrm>
              <a:off x="4839250" y="1135575"/>
              <a:ext cx="34225" cy="34200"/>
            </a:xfrm>
            <a:custGeom>
              <a:rect b="b" l="l" r="r" t="t"/>
              <a:pathLst>
                <a:path extrusionOk="0" h="1368" w="1369">
                  <a:moveTo>
                    <a:pt x="1369" y="699"/>
                  </a:moveTo>
                  <a:cubicBezTo>
                    <a:pt x="1369" y="1064"/>
                    <a:pt x="1065" y="1368"/>
                    <a:pt x="700" y="1368"/>
                  </a:cubicBezTo>
                  <a:cubicBezTo>
                    <a:pt x="305" y="1368"/>
                    <a:pt x="1" y="1064"/>
                    <a:pt x="1" y="699"/>
                  </a:cubicBezTo>
                  <a:cubicBezTo>
                    <a:pt x="1" y="304"/>
                    <a:pt x="305" y="0"/>
                    <a:pt x="700" y="0"/>
                  </a:cubicBezTo>
                  <a:cubicBezTo>
                    <a:pt x="1095" y="0"/>
                    <a:pt x="1369" y="304"/>
                    <a:pt x="1369"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8"/>
            <p:cNvSpPr/>
            <p:nvPr/>
          </p:nvSpPr>
          <p:spPr>
            <a:xfrm>
              <a:off x="4555050" y="1324775"/>
              <a:ext cx="34225" cy="34225"/>
            </a:xfrm>
            <a:custGeom>
              <a:rect b="b" l="l" r="r" t="t"/>
              <a:pathLst>
                <a:path extrusionOk="0" h="1369" w="1369">
                  <a:moveTo>
                    <a:pt x="1369" y="669"/>
                  </a:moveTo>
                  <a:cubicBezTo>
                    <a:pt x="1369" y="1064"/>
                    <a:pt x="1065" y="1368"/>
                    <a:pt x="700" y="1368"/>
                  </a:cubicBezTo>
                  <a:cubicBezTo>
                    <a:pt x="305" y="1368"/>
                    <a:pt x="1" y="1064"/>
                    <a:pt x="1" y="669"/>
                  </a:cubicBezTo>
                  <a:cubicBezTo>
                    <a:pt x="1" y="305"/>
                    <a:pt x="305" y="1"/>
                    <a:pt x="700" y="1"/>
                  </a:cubicBezTo>
                  <a:cubicBezTo>
                    <a:pt x="1065" y="31"/>
                    <a:pt x="1369" y="335"/>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8"/>
            <p:cNvSpPr/>
            <p:nvPr/>
          </p:nvSpPr>
          <p:spPr>
            <a:xfrm>
              <a:off x="4118875" y="959275"/>
              <a:ext cx="34225" cy="34225"/>
            </a:xfrm>
            <a:custGeom>
              <a:rect b="b" l="l" r="r" t="t"/>
              <a:pathLst>
                <a:path extrusionOk="0" h="1369" w="1369">
                  <a:moveTo>
                    <a:pt x="1369" y="669"/>
                  </a:moveTo>
                  <a:cubicBezTo>
                    <a:pt x="1369" y="1034"/>
                    <a:pt x="1065" y="1368"/>
                    <a:pt x="700" y="1368"/>
                  </a:cubicBezTo>
                  <a:cubicBezTo>
                    <a:pt x="335" y="1368"/>
                    <a:pt x="1" y="1034"/>
                    <a:pt x="1" y="669"/>
                  </a:cubicBezTo>
                  <a:cubicBezTo>
                    <a:pt x="1" y="304"/>
                    <a:pt x="33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8"/>
            <p:cNvSpPr/>
            <p:nvPr/>
          </p:nvSpPr>
          <p:spPr>
            <a:xfrm>
              <a:off x="3856725" y="1152275"/>
              <a:ext cx="34225" cy="34225"/>
            </a:xfrm>
            <a:custGeom>
              <a:rect b="b" l="l" r="r" t="t"/>
              <a:pathLst>
                <a:path extrusionOk="0" h="1369" w="1369">
                  <a:moveTo>
                    <a:pt x="1368" y="700"/>
                  </a:moveTo>
                  <a:cubicBezTo>
                    <a:pt x="1368" y="1065"/>
                    <a:pt x="1064" y="1369"/>
                    <a:pt x="699" y="1369"/>
                  </a:cubicBezTo>
                  <a:cubicBezTo>
                    <a:pt x="335" y="1369"/>
                    <a:pt x="0" y="1065"/>
                    <a:pt x="0" y="700"/>
                  </a:cubicBezTo>
                  <a:cubicBezTo>
                    <a:pt x="0" y="335"/>
                    <a:pt x="335" y="1"/>
                    <a:pt x="699" y="1"/>
                  </a:cubicBezTo>
                  <a:cubicBezTo>
                    <a:pt x="1064" y="1"/>
                    <a:pt x="1368" y="33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8"/>
            <p:cNvSpPr/>
            <p:nvPr/>
          </p:nvSpPr>
          <p:spPr>
            <a:xfrm>
              <a:off x="3637875" y="1375700"/>
              <a:ext cx="34225" cy="34200"/>
            </a:xfrm>
            <a:custGeom>
              <a:rect b="b" l="l" r="r" t="t"/>
              <a:pathLst>
                <a:path extrusionOk="0" h="1368" w="1369">
                  <a:moveTo>
                    <a:pt x="1368" y="699"/>
                  </a:moveTo>
                  <a:cubicBezTo>
                    <a:pt x="1368" y="1064"/>
                    <a:pt x="1064" y="1368"/>
                    <a:pt x="669" y="1368"/>
                  </a:cubicBezTo>
                  <a:cubicBezTo>
                    <a:pt x="304" y="1368"/>
                    <a:pt x="0" y="1064"/>
                    <a:pt x="0" y="699"/>
                  </a:cubicBezTo>
                  <a:cubicBezTo>
                    <a:pt x="0" y="304"/>
                    <a:pt x="304" y="0"/>
                    <a:pt x="669" y="0"/>
                  </a:cubicBezTo>
                  <a:cubicBezTo>
                    <a:pt x="1064" y="0"/>
                    <a:pt x="1368" y="304"/>
                    <a:pt x="1368"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8"/>
            <p:cNvSpPr/>
            <p:nvPr/>
          </p:nvSpPr>
          <p:spPr>
            <a:xfrm>
              <a:off x="3516300" y="1024625"/>
              <a:ext cx="34200" cy="34225"/>
            </a:xfrm>
            <a:custGeom>
              <a:rect b="b" l="l" r="r" t="t"/>
              <a:pathLst>
                <a:path extrusionOk="0" h="1369" w="1368">
                  <a:moveTo>
                    <a:pt x="1368" y="669"/>
                  </a:moveTo>
                  <a:cubicBezTo>
                    <a:pt x="1368" y="1064"/>
                    <a:pt x="1064" y="1368"/>
                    <a:pt x="669" y="1368"/>
                  </a:cubicBezTo>
                  <a:cubicBezTo>
                    <a:pt x="304" y="1368"/>
                    <a:pt x="0" y="106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8"/>
            <p:cNvSpPr/>
            <p:nvPr/>
          </p:nvSpPr>
          <p:spPr>
            <a:xfrm>
              <a:off x="3016275" y="1024625"/>
              <a:ext cx="34225" cy="34225"/>
            </a:xfrm>
            <a:custGeom>
              <a:rect b="b" l="l" r="r" t="t"/>
              <a:pathLst>
                <a:path extrusionOk="0" h="1369" w="1369">
                  <a:moveTo>
                    <a:pt x="1368" y="669"/>
                  </a:moveTo>
                  <a:cubicBezTo>
                    <a:pt x="1368" y="1064"/>
                    <a:pt x="1065" y="1368"/>
                    <a:pt x="700" y="1368"/>
                  </a:cubicBezTo>
                  <a:cubicBezTo>
                    <a:pt x="305" y="1368"/>
                    <a:pt x="1" y="1064"/>
                    <a:pt x="1" y="669"/>
                  </a:cubicBezTo>
                  <a:cubicBezTo>
                    <a:pt x="1" y="304"/>
                    <a:pt x="305" y="0"/>
                    <a:pt x="700" y="0"/>
                  </a:cubicBezTo>
                  <a:cubicBezTo>
                    <a:pt x="1065"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8"/>
            <p:cNvSpPr/>
            <p:nvPr/>
          </p:nvSpPr>
          <p:spPr>
            <a:xfrm>
              <a:off x="2764000" y="745750"/>
              <a:ext cx="34225" cy="34200"/>
            </a:xfrm>
            <a:custGeom>
              <a:rect b="b" l="l" r="r" t="t"/>
              <a:pathLst>
                <a:path extrusionOk="0" h="1368" w="1369">
                  <a:moveTo>
                    <a:pt x="1368" y="699"/>
                  </a:moveTo>
                  <a:cubicBezTo>
                    <a:pt x="1368" y="1064"/>
                    <a:pt x="1064" y="1368"/>
                    <a:pt x="669" y="1368"/>
                  </a:cubicBezTo>
                  <a:cubicBezTo>
                    <a:pt x="304" y="1368"/>
                    <a:pt x="0" y="1064"/>
                    <a:pt x="0" y="699"/>
                  </a:cubicBezTo>
                  <a:cubicBezTo>
                    <a:pt x="0" y="335"/>
                    <a:pt x="304" y="0"/>
                    <a:pt x="669" y="0"/>
                  </a:cubicBezTo>
                  <a:cubicBezTo>
                    <a:pt x="1064" y="0"/>
                    <a:pt x="1368" y="335"/>
                    <a:pt x="1368"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8"/>
            <p:cNvSpPr/>
            <p:nvPr/>
          </p:nvSpPr>
          <p:spPr>
            <a:xfrm>
              <a:off x="2484350" y="583125"/>
              <a:ext cx="34225" cy="34225"/>
            </a:xfrm>
            <a:custGeom>
              <a:rect b="b" l="l" r="r" t="t"/>
              <a:pathLst>
                <a:path extrusionOk="0" h="1369" w="1369">
                  <a:moveTo>
                    <a:pt x="1369" y="669"/>
                  </a:moveTo>
                  <a:cubicBezTo>
                    <a:pt x="1369" y="1064"/>
                    <a:pt x="1065" y="1368"/>
                    <a:pt x="700" y="1368"/>
                  </a:cubicBezTo>
                  <a:cubicBezTo>
                    <a:pt x="305" y="1368"/>
                    <a:pt x="1" y="1064"/>
                    <a:pt x="1" y="669"/>
                  </a:cubicBezTo>
                  <a:cubicBezTo>
                    <a:pt x="1" y="305"/>
                    <a:pt x="305" y="1"/>
                    <a:pt x="700" y="1"/>
                  </a:cubicBezTo>
                  <a:cubicBezTo>
                    <a:pt x="1065" y="1"/>
                    <a:pt x="1369" y="305"/>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8"/>
            <p:cNvSpPr/>
            <p:nvPr/>
          </p:nvSpPr>
          <p:spPr>
            <a:xfrm>
              <a:off x="2277675" y="891650"/>
              <a:ext cx="34200" cy="34200"/>
            </a:xfrm>
            <a:custGeom>
              <a:rect b="b" l="l" r="r" t="t"/>
              <a:pathLst>
                <a:path extrusionOk="0" h="1368" w="1368">
                  <a:moveTo>
                    <a:pt x="1368" y="669"/>
                  </a:moveTo>
                  <a:cubicBezTo>
                    <a:pt x="1368" y="1064"/>
                    <a:pt x="1064" y="1368"/>
                    <a:pt x="669" y="1368"/>
                  </a:cubicBezTo>
                  <a:cubicBezTo>
                    <a:pt x="304" y="1368"/>
                    <a:pt x="0" y="1064"/>
                    <a:pt x="0" y="669"/>
                  </a:cubicBezTo>
                  <a:cubicBezTo>
                    <a:pt x="0" y="304"/>
                    <a:pt x="304" y="0"/>
                    <a:pt x="669" y="0"/>
                  </a:cubicBezTo>
                  <a:cubicBezTo>
                    <a:pt x="1064" y="0"/>
                    <a:pt x="1368" y="304"/>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8"/>
            <p:cNvSpPr/>
            <p:nvPr/>
          </p:nvSpPr>
          <p:spPr>
            <a:xfrm>
              <a:off x="2194825" y="1270825"/>
              <a:ext cx="34225" cy="34225"/>
            </a:xfrm>
            <a:custGeom>
              <a:rect b="b" l="l" r="r" t="t"/>
              <a:pathLst>
                <a:path extrusionOk="0" h="1369" w="1369">
                  <a:moveTo>
                    <a:pt x="1369" y="669"/>
                  </a:moveTo>
                  <a:cubicBezTo>
                    <a:pt x="1369" y="1064"/>
                    <a:pt x="1065" y="1368"/>
                    <a:pt x="700" y="1368"/>
                  </a:cubicBezTo>
                  <a:cubicBezTo>
                    <a:pt x="305" y="1368"/>
                    <a:pt x="1" y="1064"/>
                    <a:pt x="1" y="669"/>
                  </a:cubicBezTo>
                  <a:cubicBezTo>
                    <a:pt x="1" y="304"/>
                    <a:pt x="305" y="1"/>
                    <a:pt x="700" y="1"/>
                  </a:cubicBezTo>
                  <a:cubicBezTo>
                    <a:pt x="1065" y="1"/>
                    <a:pt x="1369" y="30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8"/>
            <p:cNvSpPr/>
            <p:nvPr/>
          </p:nvSpPr>
          <p:spPr>
            <a:xfrm>
              <a:off x="1612750" y="869600"/>
              <a:ext cx="34225" cy="34225"/>
            </a:xfrm>
            <a:custGeom>
              <a:rect b="b" l="l" r="r" t="t"/>
              <a:pathLst>
                <a:path extrusionOk="0" h="1369" w="1369">
                  <a:moveTo>
                    <a:pt x="1369" y="700"/>
                  </a:moveTo>
                  <a:cubicBezTo>
                    <a:pt x="1369" y="1065"/>
                    <a:pt x="1065" y="1368"/>
                    <a:pt x="670" y="1368"/>
                  </a:cubicBezTo>
                  <a:cubicBezTo>
                    <a:pt x="305" y="1368"/>
                    <a:pt x="1" y="1065"/>
                    <a:pt x="1" y="700"/>
                  </a:cubicBezTo>
                  <a:cubicBezTo>
                    <a:pt x="1" y="305"/>
                    <a:pt x="305" y="1"/>
                    <a:pt x="670" y="1"/>
                  </a:cubicBezTo>
                  <a:cubicBezTo>
                    <a:pt x="1065" y="1"/>
                    <a:pt x="1369" y="305"/>
                    <a:pt x="1369"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8"/>
            <p:cNvSpPr/>
            <p:nvPr/>
          </p:nvSpPr>
          <p:spPr>
            <a:xfrm>
              <a:off x="2074775" y="691800"/>
              <a:ext cx="34225" cy="34200"/>
            </a:xfrm>
            <a:custGeom>
              <a:rect b="b" l="l" r="r" t="t"/>
              <a:pathLst>
                <a:path extrusionOk="0" h="1368" w="1369">
                  <a:moveTo>
                    <a:pt x="1368" y="699"/>
                  </a:moveTo>
                  <a:cubicBezTo>
                    <a:pt x="1368" y="1064"/>
                    <a:pt x="1064" y="1368"/>
                    <a:pt x="700" y="1368"/>
                  </a:cubicBezTo>
                  <a:cubicBezTo>
                    <a:pt x="335" y="1368"/>
                    <a:pt x="0" y="1064"/>
                    <a:pt x="0" y="699"/>
                  </a:cubicBezTo>
                  <a:cubicBezTo>
                    <a:pt x="0" y="304"/>
                    <a:pt x="335" y="0"/>
                    <a:pt x="700" y="0"/>
                  </a:cubicBezTo>
                  <a:cubicBezTo>
                    <a:pt x="1064" y="0"/>
                    <a:pt x="1368" y="304"/>
                    <a:pt x="1368"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8"/>
            <p:cNvSpPr/>
            <p:nvPr/>
          </p:nvSpPr>
          <p:spPr>
            <a:xfrm>
              <a:off x="1670500" y="474450"/>
              <a:ext cx="34225" cy="34225"/>
            </a:xfrm>
            <a:custGeom>
              <a:rect b="b" l="l" r="r" t="t"/>
              <a:pathLst>
                <a:path extrusionOk="0" h="1369" w="1369">
                  <a:moveTo>
                    <a:pt x="1369" y="700"/>
                  </a:moveTo>
                  <a:cubicBezTo>
                    <a:pt x="1369" y="1065"/>
                    <a:pt x="1065" y="1369"/>
                    <a:pt x="700" y="1369"/>
                  </a:cubicBezTo>
                  <a:cubicBezTo>
                    <a:pt x="305" y="1369"/>
                    <a:pt x="1" y="1065"/>
                    <a:pt x="1" y="700"/>
                  </a:cubicBezTo>
                  <a:cubicBezTo>
                    <a:pt x="1" y="305"/>
                    <a:pt x="305" y="1"/>
                    <a:pt x="700" y="1"/>
                  </a:cubicBezTo>
                  <a:cubicBezTo>
                    <a:pt x="1065" y="1"/>
                    <a:pt x="1369" y="305"/>
                    <a:pt x="1369"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8"/>
            <p:cNvSpPr/>
            <p:nvPr/>
          </p:nvSpPr>
          <p:spPr>
            <a:xfrm>
              <a:off x="1361225" y="588450"/>
              <a:ext cx="34225" cy="34225"/>
            </a:xfrm>
            <a:custGeom>
              <a:rect b="b" l="l" r="r" t="t"/>
              <a:pathLst>
                <a:path extrusionOk="0" h="1369" w="1369">
                  <a:moveTo>
                    <a:pt x="1369" y="699"/>
                  </a:moveTo>
                  <a:cubicBezTo>
                    <a:pt x="1369" y="1064"/>
                    <a:pt x="1065" y="1368"/>
                    <a:pt x="670" y="1368"/>
                  </a:cubicBezTo>
                  <a:cubicBezTo>
                    <a:pt x="305" y="1368"/>
                    <a:pt x="1" y="1064"/>
                    <a:pt x="1" y="699"/>
                  </a:cubicBezTo>
                  <a:cubicBezTo>
                    <a:pt x="1" y="304"/>
                    <a:pt x="305" y="0"/>
                    <a:pt x="670" y="0"/>
                  </a:cubicBezTo>
                  <a:cubicBezTo>
                    <a:pt x="1065" y="0"/>
                    <a:pt x="1369" y="304"/>
                    <a:pt x="1369"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8"/>
            <p:cNvSpPr/>
            <p:nvPr/>
          </p:nvSpPr>
          <p:spPr>
            <a:xfrm>
              <a:off x="1203925" y="872650"/>
              <a:ext cx="34225" cy="34225"/>
            </a:xfrm>
            <a:custGeom>
              <a:rect b="b" l="l" r="r" t="t"/>
              <a:pathLst>
                <a:path extrusionOk="0" h="1369" w="1369">
                  <a:moveTo>
                    <a:pt x="1369" y="669"/>
                  </a:moveTo>
                  <a:cubicBezTo>
                    <a:pt x="1369" y="1064"/>
                    <a:pt x="1065" y="1368"/>
                    <a:pt x="700" y="1368"/>
                  </a:cubicBezTo>
                  <a:cubicBezTo>
                    <a:pt x="305" y="1368"/>
                    <a:pt x="1" y="1064"/>
                    <a:pt x="1" y="669"/>
                  </a:cubicBezTo>
                  <a:cubicBezTo>
                    <a:pt x="1" y="304"/>
                    <a:pt x="30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8"/>
            <p:cNvSpPr/>
            <p:nvPr/>
          </p:nvSpPr>
          <p:spPr>
            <a:xfrm>
              <a:off x="716850" y="800450"/>
              <a:ext cx="34225" cy="34225"/>
            </a:xfrm>
            <a:custGeom>
              <a:rect b="b" l="l" r="r" t="t"/>
              <a:pathLst>
                <a:path extrusionOk="0" h="1369" w="1369">
                  <a:moveTo>
                    <a:pt x="1368" y="669"/>
                  </a:moveTo>
                  <a:cubicBezTo>
                    <a:pt x="1368" y="1065"/>
                    <a:pt x="1064" y="1368"/>
                    <a:pt x="699" y="1368"/>
                  </a:cubicBezTo>
                  <a:cubicBezTo>
                    <a:pt x="304" y="1368"/>
                    <a:pt x="0" y="1065"/>
                    <a:pt x="0" y="669"/>
                  </a:cubicBezTo>
                  <a:cubicBezTo>
                    <a:pt x="0" y="305"/>
                    <a:pt x="304" y="1"/>
                    <a:pt x="699" y="1"/>
                  </a:cubicBezTo>
                  <a:cubicBezTo>
                    <a:pt x="1064" y="1"/>
                    <a:pt x="1368" y="305"/>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8"/>
            <p:cNvSpPr/>
            <p:nvPr/>
          </p:nvSpPr>
          <p:spPr>
            <a:xfrm>
              <a:off x="798925" y="1320975"/>
              <a:ext cx="34200" cy="34225"/>
            </a:xfrm>
            <a:custGeom>
              <a:rect b="b" l="l" r="r" t="t"/>
              <a:pathLst>
                <a:path extrusionOk="0" h="1369" w="1368">
                  <a:moveTo>
                    <a:pt x="1368" y="669"/>
                  </a:moveTo>
                  <a:cubicBezTo>
                    <a:pt x="1368" y="1064"/>
                    <a:pt x="1064" y="1368"/>
                    <a:pt x="669" y="1368"/>
                  </a:cubicBezTo>
                  <a:cubicBezTo>
                    <a:pt x="304" y="1368"/>
                    <a:pt x="0" y="1064"/>
                    <a:pt x="0" y="669"/>
                  </a:cubicBezTo>
                  <a:cubicBezTo>
                    <a:pt x="0" y="305"/>
                    <a:pt x="304" y="1"/>
                    <a:pt x="669" y="1"/>
                  </a:cubicBezTo>
                  <a:cubicBezTo>
                    <a:pt x="1064" y="31"/>
                    <a:pt x="1368" y="305"/>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8"/>
            <p:cNvSpPr/>
            <p:nvPr/>
          </p:nvSpPr>
          <p:spPr>
            <a:xfrm>
              <a:off x="1228250" y="1219925"/>
              <a:ext cx="34225" cy="34200"/>
            </a:xfrm>
            <a:custGeom>
              <a:rect b="b" l="l" r="r" t="t"/>
              <a:pathLst>
                <a:path extrusionOk="0" h="1368" w="1369">
                  <a:moveTo>
                    <a:pt x="1368" y="699"/>
                  </a:moveTo>
                  <a:cubicBezTo>
                    <a:pt x="1368" y="1064"/>
                    <a:pt x="1064" y="1368"/>
                    <a:pt x="669" y="1368"/>
                  </a:cubicBezTo>
                  <a:cubicBezTo>
                    <a:pt x="305" y="1368"/>
                    <a:pt x="1" y="1064"/>
                    <a:pt x="1" y="699"/>
                  </a:cubicBezTo>
                  <a:cubicBezTo>
                    <a:pt x="1" y="304"/>
                    <a:pt x="305" y="0"/>
                    <a:pt x="669" y="0"/>
                  </a:cubicBezTo>
                  <a:cubicBezTo>
                    <a:pt x="1095" y="0"/>
                    <a:pt x="1368" y="304"/>
                    <a:pt x="1368"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8"/>
            <p:cNvSpPr/>
            <p:nvPr/>
          </p:nvSpPr>
          <p:spPr>
            <a:xfrm>
              <a:off x="1139350" y="1439525"/>
              <a:ext cx="34225" cy="34225"/>
            </a:xfrm>
            <a:custGeom>
              <a:rect b="b" l="l" r="r" t="t"/>
              <a:pathLst>
                <a:path extrusionOk="0" h="1369" w="1369">
                  <a:moveTo>
                    <a:pt x="1368" y="699"/>
                  </a:moveTo>
                  <a:cubicBezTo>
                    <a:pt x="1368" y="1064"/>
                    <a:pt x="1064" y="1368"/>
                    <a:pt x="699" y="1368"/>
                  </a:cubicBezTo>
                  <a:cubicBezTo>
                    <a:pt x="304" y="1368"/>
                    <a:pt x="0" y="1064"/>
                    <a:pt x="0" y="699"/>
                  </a:cubicBezTo>
                  <a:cubicBezTo>
                    <a:pt x="0" y="304"/>
                    <a:pt x="304" y="0"/>
                    <a:pt x="699" y="0"/>
                  </a:cubicBezTo>
                  <a:cubicBezTo>
                    <a:pt x="1064" y="0"/>
                    <a:pt x="1368" y="304"/>
                    <a:pt x="1368"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8"/>
            <p:cNvSpPr/>
            <p:nvPr/>
          </p:nvSpPr>
          <p:spPr>
            <a:xfrm>
              <a:off x="567150" y="1797425"/>
              <a:ext cx="34225" cy="34225"/>
            </a:xfrm>
            <a:custGeom>
              <a:rect b="b" l="l" r="r" t="t"/>
              <a:pathLst>
                <a:path extrusionOk="0" h="1369" w="1369">
                  <a:moveTo>
                    <a:pt x="1368" y="700"/>
                  </a:moveTo>
                  <a:cubicBezTo>
                    <a:pt x="1368" y="1065"/>
                    <a:pt x="1034" y="1368"/>
                    <a:pt x="669" y="1368"/>
                  </a:cubicBezTo>
                  <a:cubicBezTo>
                    <a:pt x="304" y="1368"/>
                    <a:pt x="0" y="1065"/>
                    <a:pt x="0" y="700"/>
                  </a:cubicBezTo>
                  <a:cubicBezTo>
                    <a:pt x="0" y="305"/>
                    <a:pt x="304" y="1"/>
                    <a:pt x="669" y="1"/>
                  </a:cubicBezTo>
                  <a:cubicBezTo>
                    <a:pt x="1034" y="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8"/>
            <p:cNvSpPr/>
            <p:nvPr/>
          </p:nvSpPr>
          <p:spPr>
            <a:xfrm>
              <a:off x="363500" y="2047425"/>
              <a:ext cx="34225" cy="34225"/>
            </a:xfrm>
            <a:custGeom>
              <a:rect b="b" l="l" r="r" t="t"/>
              <a:pathLst>
                <a:path extrusionOk="0" h="1369" w="1369">
                  <a:moveTo>
                    <a:pt x="1368" y="700"/>
                  </a:moveTo>
                  <a:cubicBezTo>
                    <a:pt x="1368" y="1065"/>
                    <a:pt x="1064" y="1369"/>
                    <a:pt x="699" y="1369"/>
                  </a:cubicBezTo>
                  <a:cubicBezTo>
                    <a:pt x="304" y="1369"/>
                    <a:pt x="0" y="1065"/>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8"/>
            <p:cNvSpPr/>
            <p:nvPr/>
          </p:nvSpPr>
          <p:spPr>
            <a:xfrm>
              <a:off x="400725" y="976750"/>
              <a:ext cx="34225" cy="34225"/>
            </a:xfrm>
            <a:custGeom>
              <a:rect b="b" l="l" r="r" t="t"/>
              <a:pathLst>
                <a:path extrusionOk="0" h="1369" w="1369">
                  <a:moveTo>
                    <a:pt x="1368" y="700"/>
                  </a:moveTo>
                  <a:cubicBezTo>
                    <a:pt x="1368" y="1064"/>
                    <a:pt x="1065" y="1368"/>
                    <a:pt x="669" y="1368"/>
                  </a:cubicBezTo>
                  <a:cubicBezTo>
                    <a:pt x="305" y="1368"/>
                    <a:pt x="1" y="1064"/>
                    <a:pt x="1" y="700"/>
                  </a:cubicBezTo>
                  <a:cubicBezTo>
                    <a:pt x="1" y="304"/>
                    <a:pt x="305" y="0"/>
                    <a:pt x="669" y="0"/>
                  </a:cubicBezTo>
                  <a:cubicBezTo>
                    <a:pt x="1065" y="0"/>
                    <a:pt x="1368" y="304"/>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8"/>
            <p:cNvSpPr/>
            <p:nvPr/>
          </p:nvSpPr>
          <p:spPr>
            <a:xfrm>
              <a:off x="1241925" y="2169025"/>
              <a:ext cx="34225" cy="34200"/>
            </a:xfrm>
            <a:custGeom>
              <a:rect b="b" l="l" r="r" t="t"/>
              <a:pathLst>
                <a:path extrusionOk="0" h="1368" w="1369">
                  <a:moveTo>
                    <a:pt x="1369" y="699"/>
                  </a:moveTo>
                  <a:cubicBezTo>
                    <a:pt x="1369" y="1064"/>
                    <a:pt x="1065" y="1368"/>
                    <a:pt x="700" y="1368"/>
                  </a:cubicBezTo>
                  <a:cubicBezTo>
                    <a:pt x="305" y="1368"/>
                    <a:pt x="1" y="1064"/>
                    <a:pt x="1" y="699"/>
                  </a:cubicBezTo>
                  <a:cubicBezTo>
                    <a:pt x="1" y="304"/>
                    <a:pt x="305" y="0"/>
                    <a:pt x="700" y="0"/>
                  </a:cubicBezTo>
                  <a:cubicBezTo>
                    <a:pt x="1065" y="0"/>
                    <a:pt x="1369" y="304"/>
                    <a:pt x="1369" y="69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8"/>
            <p:cNvSpPr/>
            <p:nvPr/>
          </p:nvSpPr>
          <p:spPr>
            <a:xfrm>
              <a:off x="986600" y="2494250"/>
              <a:ext cx="34225" cy="34225"/>
            </a:xfrm>
            <a:custGeom>
              <a:rect b="b" l="l" r="r" t="t"/>
              <a:pathLst>
                <a:path extrusionOk="0" h="1369" w="1369">
                  <a:moveTo>
                    <a:pt x="1369" y="669"/>
                  </a:moveTo>
                  <a:cubicBezTo>
                    <a:pt x="1369" y="1064"/>
                    <a:pt x="1065" y="1368"/>
                    <a:pt x="700" y="1368"/>
                  </a:cubicBezTo>
                  <a:cubicBezTo>
                    <a:pt x="305" y="1368"/>
                    <a:pt x="1" y="1064"/>
                    <a:pt x="1" y="669"/>
                  </a:cubicBezTo>
                  <a:cubicBezTo>
                    <a:pt x="1" y="304"/>
                    <a:pt x="30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8"/>
            <p:cNvSpPr/>
            <p:nvPr/>
          </p:nvSpPr>
          <p:spPr>
            <a:xfrm>
              <a:off x="601350" y="2239675"/>
              <a:ext cx="34200" cy="34225"/>
            </a:xfrm>
            <a:custGeom>
              <a:rect b="b" l="l" r="r" t="t"/>
              <a:pathLst>
                <a:path extrusionOk="0" h="1369" w="1368">
                  <a:moveTo>
                    <a:pt x="1368" y="670"/>
                  </a:moveTo>
                  <a:cubicBezTo>
                    <a:pt x="1368" y="1065"/>
                    <a:pt x="1064" y="1369"/>
                    <a:pt x="669" y="1369"/>
                  </a:cubicBezTo>
                  <a:cubicBezTo>
                    <a:pt x="304" y="1369"/>
                    <a:pt x="0" y="1065"/>
                    <a:pt x="0" y="670"/>
                  </a:cubicBezTo>
                  <a:cubicBezTo>
                    <a:pt x="0" y="305"/>
                    <a:pt x="304" y="1"/>
                    <a:pt x="669" y="1"/>
                  </a:cubicBezTo>
                  <a:cubicBezTo>
                    <a:pt x="1064" y="31"/>
                    <a:pt x="1368" y="335"/>
                    <a:pt x="1368" y="67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8"/>
            <p:cNvSpPr/>
            <p:nvPr/>
          </p:nvSpPr>
          <p:spPr>
            <a:xfrm>
              <a:off x="548150" y="2859750"/>
              <a:ext cx="34225" cy="34225"/>
            </a:xfrm>
            <a:custGeom>
              <a:rect b="b" l="l" r="r" t="t"/>
              <a:pathLst>
                <a:path extrusionOk="0" h="1369" w="1369">
                  <a:moveTo>
                    <a:pt x="1368" y="669"/>
                  </a:moveTo>
                  <a:cubicBezTo>
                    <a:pt x="1368" y="1065"/>
                    <a:pt x="1034" y="1368"/>
                    <a:pt x="669" y="1368"/>
                  </a:cubicBezTo>
                  <a:cubicBezTo>
                    <a:pt x="304" y="1368"/>
                    <a:pt x="0" y="1065"/>
                    <a:pt x="0" y="669"/>
                  </a:cubicBezTo>
                  <a:cubicBezTo>
                    <a:pt x="0" y="305"/>
                    <a:pt x="304" y="1"/>
                    <a:pt x="669" y="1"/>
                  </a:cubicBezTo>
                  <a:cubicBezTo>
                    <a:pt x="1034" y="1"/>
                    <a:pt x="1368" y="305"/>
                    <a:pt x="1368"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8"/>
            <p:cNvSpPr/>
            <p:nvPr/>
          </p:nvSpPr>
          <p:spPr>
            <a:xfrm>
              <a:off x="363500" y="3176625"/>
              <a:ext cx="34225" cy="34225"/>
            </a:xfrm>
            <a:custGeom>
              <a:rect b="b" l="l" r="r" t="t"/>
              <a:pathLst>
                <a:path extrusionOk="0" h="1369" w="1369">
                  <a:moveTo>
                    <a:pt x="1368" y="700"/>
                  </a:moveTo>
                  <a:cubicBezTo>
                    <a:pt x="1368" y="1064"/>
                    <a:pt x="1064" y="1368"/>
                    <a:pt x="699" y="1368"/>
                  </a:cubicBezTo>
                  <a:cubicBezTo>
                    <a:pt x="304" y="1368"/>
                    <a:pt x="0" y="1064"/>
                    <a:pt x="0" y="700"/>
                  </a:cubicBezTo>
                  <a:cubicBezTo>
                    <a:pt x="0" y="305"/>
                    <a:pt x="304" y="1"/>
                    <a:pt x="699" y="1"/>
                  </a:cubicBezTo>
                  <a:cubicBezTo>
                    <a:pt x="1064" y="1"/>
                    <a:pt x="1368" y="305"/>
                    <a:pt x="1368" y="70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8"/>
            <p:cNvSpPr/>
            <p:nvPr/>
          </p:nvSpPr>
          <p:spPr>
            <a:xfrm>
              <a:off x="805000" y="1453950"/>
              <a:ext cx="34200" cy="34225"/>
            </a:xfrm>
            <a:custGeom>
              <a:rect b="b" l="l" r="r" t="t"/>
              <a:pathLst>
                <a:path extrusionOk="0" h="1369" w="1368">
                  <a:moveTo>
                    <a:pt x="1368" y="670"/>
                  </a:moveTo>
                  <a:cubicBezTo>
                    <a:pt x="1368" y="1065"/>
                    <a:pt x="1064" y="1369"/>
                    <a:pt x="699" y="1369"/>
                  </a:cubicBezTo>
                  <a:cubicBezTo>
                    <a:pt x="304" y="1369"/>
                    <a:pt x="0" y="1065"/>
                    <a:pt x="0" y="670"/>
                  </a:cubicBezTo>
                  <a:cubicBezTo>
                    <a:pt x="0" y="305"/>
                    <a:pt x="304" y="1"/>
                    <a:pt x="699" y="1"/>
                  </a:cubicBezTo>
                  <a:cubicBezTo>
                    <a:pt x="1064" y="1"/>
                    <a:pt x="1368" y="305"/>
                    <a:pt x="1368" y="670"/>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8"/>
            <p:cNvSpPr/>
            <p:nvPr/>
          </p:nvSpPr>
          <p:spPr>
            <a:xfrm>
              <a:off x="888575" y="2111275"/>
              <a:ext cx="34225" cy="34200"/>
            </a:xfrm>
            <a:custGeom>
              <a:rect b="b" l="l" r="r" t="t"/>
              <a:pathLst>
                <a:path extrusionOk="0" h="1368" w="1369">
                  <a:moveTo>
                    <a:pt x="1369" y="669"/>
                  </a:moveTo>
                  <a:cubicBezTo>
                    <a:pt x="1369" y="1064"/>
                    <a:pt x="1065" y="1368"/>
                    <a:pt x="700" y="1368"/>
                  </a:cubicBezTo>
                  <a:cubicBezTo>
                    <a:pt x="305" y="1368"/>
                    <a:pt x="1" y="1064"/>
                    <a:pt x="1" y="669"/>
                  </a:cubicBezTo>
                  <a:cubicBezTo>
                    <a:pt x="1" y="304"/>
                    <a:pt x="305" y="0"/>
                    <a:pt x="700" y="0"/>
                  </a:cubicBezTo>
                  <a:cubicBezTo>
                    <a:pt x="1065" y="0"/>
                    <a:pt x="1369" y="304"/>
                    <a:pt x="1369" y="669"/>
                  </a:cubicBezTo>
                  <a:close/>
                </a:path>
              </a:pathLst>
            </a:cu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0" name="Google Shape;1710;p8"/>
          <p:cNvSpPr txBox="1"/>
          <p:nvPr>
            <p:ph type="title"/>
          </p:nvPr>
        </p:nvSpPr>
        <p:spPr>
          <a:xfrm>
            <a:off x="1510350" y="539500"/>
            <a:ext cx="6123300" cy="2032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7200"/>
            </a:lvl1pPr>
            <a:lvl2pPr lvl="1" rtl="0">
              <a:spcBef>
                <a:spcPts val="0"/>
              </a:spcBef>
              <a:spcAft>
                <a:spcPts val="0"/>
              </a:spcAft>
              <a:buClr>
                <a:schemeClr val="dk2"/>
              </a:buClr>
              <a:buSzPts val="4800"/>
              <a:buNone/>
              <a:defRPr sz="4800">
                <a:solidFill>
                  <a:schemeClr val="dk2"/>
                </a:solidFill>
              </a:defRPr>
            </a:lvl2pPr>
            <a:lvl3pPr lvl="2" rtl="0">
              <a:spcBef>
                <a:spcPts val="0"/>
              </a:spcBef>
              <a:spcAft>
                <a:spcPts val="0"/>
              </a:spcAft>
              <a:buClr>
                <a:schemeClr val="dk2"/>
              </a:buClr>
              <a:buSzPts val="4800"/>
              <a:buNone/>
              <a:defRPr sz="4800">
                <a:solidFill>
                  <a:schemeClr val="dk2"/>
                </a:solidFill>
              </a:defRPr>
            </a:lvl3pPr>
            <a:lvl4pPr lvl="3" rtl="0">
              <a:spcBef>
                <a:spcPts val="0"/>
              </a:spcBef>
              <a:spcAft>
                <a:spcPts val="0"/>
              </a:spcAft>
              <a:buClr>
                <a:schemeClr val="dk2"/>
              </a:buClr>
              <a:buSzPts val="4800"/>
              <a:buNone/>
              <a:defRPr sz="4800">
                <a:solidFill>
                  <a:schemeClr val="dk2"/>
                </a:solidFill>
              </a:defRPr>
            </a:lvl4pPr>
            <a:lvl5pPr lvl="4" rtl="0">
              <a:spcBef>
                <a:spcPts val="0"/>
              </a:spcBef>
              <a:spcAft>
                <a:spcPts val="0"/>
              </a:spcAft>
              <a:buClr>
                <a:schemeClr val="dk2"/>
              </a:buClr>
              <a:buSzPts val="4800"/>
              <a:buNone/>
              <a:defRPr sz="4800">
                <a:solidFill>
                  <a:schemeClr val="dk2"/>
                </a:solidFill>
              </a:defRPr>
            </a:lvl5pPr>
            <a:lvl6pPr lvl="5" rtl="0">
              <a:spcBef>
                <a:spcPts val="0"/>
              </a:spcBef>
              <a:spcAft>
                <a:spcPts val="0"/>
              </a:spcAft>
              <a:buClr>
                <a:schemeClr val="dk2"/>
              </a:buClr>
              <a:buSzPts val="4800"/>
              <a:buNone/>
              <a:defRPr sz="4800">
                <a:solidFill>
                  <a:schemeClr val="dk2"/>
                </a:solidFill>
              </a:defRPr>
            </a:lvl6pPr>
            <a:lvl7pPr lvl="6" rtl="0">
              <a:spcBef>
                <a:spcPts val="0"/>
              </a:spcBef>
              <a:spcAft>
                <a:spcPts val="0"/>
              </a:spcAft>
              <a:buClr>
                <a:schemeClr val="dk2"/>
              </a:buClr>
              <a:buSzPts val="4800"/>
              <a:buNone/>
              <a:defRPr sz="4800">
                <a:solidFill>
                  <a:schemeClr val="dk2"/>
                </a:solidFill>
              </a:defRPr>
            </a:lvl7pPr>
            <a:lvl8pPr lvl="7" rtl="0">
              <a:spcBef>
                <a:spcPts val="0"/>
              </a:spcBef>
              <a:spcAft>
                <a:spcPts val="0"/>
              </a:spcAft>
              <a:buClr>
                <a:schemeClr val="dk2"/>
              </a:buClr>
              <a:buSzPts val="4800"/>
              <a:buNone/>
              <a:defRPr sz="4800">
                <a:solidFill>
                  <a:schemeClr val="dk2"/>
                </a:solidFill>
              </a:defRPr>
            </a:lvl8pPr>
            <a:lvl9pPr lvl="8" rtl="0">
              <a:spcBef>
                <a:spcPts val="0"/>
              </a:spcBef>
              <a:spcAft>
                <a:spcPts val="0"/>
              </a:spcAft>
              <a:buClr>
                <a:schemeClr val="dk2"/>
              </a:buClr>
              <a:buSzPts val="4800"/>
              <a:buNone/>
              <a:defRPr sz="4800">
                <a:solidFill>
                  <a:schemeClr val="dk2"/>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11" name="Shape 1711"/>
        <p:cNvGrpSpPr/>
        <p:nvPr/>
      </p:nvGrpSpPr>
      <p:grpSpPr>
        <a:xfrm>
          <a:off x="0" y="0"/>
          <a:ext cx="0" cy="0"/>
          <a:chOff x="0" y="0"/>
          <a:chExt cx="0" cy="0"/>
        </a:xfrm>
      </p:grpSpPr>
      <p:grpSp>
        <p:nvGrpSpPr>
          <p:cNvPr id="1712" name="Google Shape;1712;p9"/>
          <p:cNvGrpSpPr/>
          <p:nvPr/>
        </p:nvGrpSpPr>
        <p:grpSpPr>
          <a:xfrm>
            <a:off x="-1693775" y="-1599775"/>
            <a:ext cx="9206200" cy="7199075"/>
            <a:chOff x="-3560675" y="-1695025"/>
            <a:chExt cx="9206200" cy="7199075"/>
          </a:xfrm>
        </p:grpSpPr>
        <p:sp>
          <p:nvSpPr>
            <p:cNvPr id="1713" name="Google Shape;1713;p9"/>
            <p:cNvSpPr/>
            <p:nvPr/>
          </p:nvSpPr>
          <p:spPr>
            <a:xfrm>
              <a:off x="3144700" y="1760900"/>
              <a:ext cx="49725" cy="38825"/>
            </a:xfrm>
            <a:custGeom>
              <a:rect b="b" l="l" r="r" t="t"/>
              <a:pathLst>
                <a:path extrusionOk="0" h="1553" w="1989">
                  <a:moveTo>
                    <a:pt x="1058" y="1"/>
                  </a:moveTo>
                  <a:cubicBezTo>
                    <a:pt x="1040" y="1"/>
                    <a:pt x="1022" y="2"/>
                    <a:pt x="1004" y="3"/>
                  </a:cubicBezTo>
                  <a:cubicBezTo>
                    <a:pt x="1" y="33"/>
                    <a:pt x="31" y="1553"/>
                    <a:pt x="1034" y="1553"/>
                  </a:cubicBezTo>
                  <a:cubicBezTo>
                    <a:pt x="1988" y="1523"/>
                    <a:pt x="1977" y="1"/>
                    <a:pt x="105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9"/>
            <p:cNvSpPr/>
            <p:nvPr/>
          </p:nvSpPr>
          <p:spPr>
            <a:xfrm>
              <a:off x="2791350" y="1538300"/>
              <a:ext cx="49950" cy="38775"/>
            </a:xfrm>
            <a:custGeom>
              <a:rect b="b" l="l" r="r" t="t"/>
              <a:pathLst>
                <a:path extrusionOk="0" h="1551" w="1998">
                  <a:moveTo>
                    <a:pt x="1002" y="0"/>
                  </a:moveTo>
                  <a:cubicBezTo>
                    <a:pt x="993" y="0"/>
                    <a:pt x="983" y="0"/>
                    <a:pt x="973" y="1"/>
                  </a:cubicBezTo>
                  <a:cubicBezTo>
                    <a:pt x="1" y="31"/>
                    <a:pt x="31" y="1551"/>
                    <a:pt x="1034" y="1551"/>
                  </a:cubicBezTo>
                  <a:cubicBezTo>
                    <a:pt x="1997" y="1521"/>
                    <a:pt x="1977" y="0"/>
                    <a:pt x="100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9"/>
            <p:cNvSpPr/>
            <p:nvPr/>
          </p:nvSpPr>
          <p:spPr>
            <a:xfrm>
              <a:off x="3881050" y="912150"/>
              <a:ext cx="50175" cy="39550"/>
            </a:xfrm>
            <a:custGeom>
              <a:rect b="b" l="l" r="r" t="t"/>
              <a:pathLst>
                <a:path extrusionOk="0" h="1582" w="2007">
                  <a:moveTo>
                    <a:pt x="973" y="1"/>
                  </a:moveTo>
                  <a:cubicBezTo>
                    <a:pt x="0" y="62"/>
                    <a:pt x="30" y="1581"/>
                    <a:pt x="1033" y="1581"/>
                  </a:cubicBezTo>
                  <a:cubicBezTo>
                    <a:pt x="2006" y="1521"/>
                    <a:pt x="1976" y="1"/>
                    <a:pt x="97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6" name="Google Shape;1716;p9"/>
            <p:cNvGrpSpPr/>
            <p:nvPr/>
          </p:nvGrpSpPr>
          <p:grpSpPr>
            <a:xfrm>
              <a:off x="-3560675" y="-1695025"/>
              <a:ext cx="9206200" cy="7199075"/>
              <a:chOff x="-3560675" y="-1695025"/>
              <a:chExt cx="9206200" cy="7199075"/>
            </a:xfrm>
          </p:grpSpPr>
          <p:sp>
            <p:nvSpPr>
              <p:cNvPr id="1717" name="Google Shape;1717;p9"/>
              <p:cNvSpPr/>
              <p:nvPr/>
            </p:nvSpPr>
            <p:spPr>
              <a:xfrm>
                <a:off x="3584675" y="-201850"/>
                <a:ext cx="50175" cy="38800"/>
              </a:xfrm>
              <a:custGeom>
                <a:rect b="b" l="l" r="r" t="t"/>
                <a:pathLst>
                  <a:path extrusionOk="0" h="1552" w="2007">
                    <a:moveTo>
                      <a:pt x="973" y="1"/>
                    </a:moveTo>
                    <a:cubicBezTo>
                      <a:pt x="1" y="31"/>
                      <a:pt x="31" y="1551"/>
                      <a:pt x="1034" y="1551"/>
                    </a:cubicBezTo>
                    <a:cubicBezTo>
                      <a:pt x="2007" y="1521"/>
                      <a:pt x="1976" y="1"/>
                      <a:pt x="97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9"/>
              <p:cNvSpPr/>
              <p:nvPr/>
            </p:nvSpPr>
            <p:spPr>
              <a:xfrm>
                <a:off x="4071775" y="186450"/>
                <a:ext cx="49925" cy="39550"/>
              </a:xfrm>
              <a:custGeom>
                <a:rect b="b" l="l" r="r" t="t"/>
                <a:pathLst>
                  <a:path extrusionOk="0" h="1582" w="1997">
                    <a:moveTo>
                      <a:pt x="1032" y="1"/>
                    </a:moveTo>
                    <a:cubicBezTo>
                      <a:pt x="1023" y="1"/>
                      <a:pt x="1013" y="1"/>
                      <a:pt x="1003" y="1"/>
                    </a:cubicBezTo>
                    <a:cubicBezTo>
                      <a:pt x="0" y="62"/>
                      <a:pt x="31" y="1582"/>
                      <a:pt x="1034" y="1582"/>
                    </a:cubicBezTo>
                    <a:cubicBezTo>
                      <a:pt x="1997" y="1491"/>
                      <a:pt x="1977" y="1"/>
                      <a:pt x="103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9"/>
              <p:cNvSpPr/>
              <p:nvPr/>
            </p:nvSpPr>
            <p:spPr>
              <a:xfrm>
                <a:off x="4755675" y="-352300"/>
                <a:ext cx="50175" cy="39550"/>
              </a:xfrm>
              <a:custGeom>
                <a:rect b="b" l="l" r="r" t="t"/>
                <a:pathLst>
                  <a:path extrusionOk="0" h="1582" w="2007">
                    <a:moveTo>
                      <a:pt x="1004" y="1"/>
                    </a:moveTo>
                    <a:cubicBezTo>
                      <a:pt x="0" y="61"/>
                      <a:pt x="31" y="1581"/>
                      <a:pt x="1034" y="1581"/>
                    </a:cubicBezTo>
                    <a:cubicBezTo>
                      <a:pt x="2007" y="1520"/>
                      <a:pt x="1976" y="1"/>
                      <a:pt x="100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9"/>
              <p:cNvSpPr/>
              <p:nvPr/>
            </p:nvSpPr>
            <p:spPr>
              <a:xfrm>
                <a:off x="5595350" y="406075"/>
                <a:ext cx="50175" cy="38775"/>
              </a:xfrm>
              <a:custGeom>
                <a:rect b="b" l="l" r="r" t="t"/>
                <a:pathLst>
                  <a:path extrusionOk="0" h="1551" w="2007">
                    <a:moveTo>
                      <a:pt x="1004" y="0"/>
                    </a:moveTo>
                    <a:cubicBezTo>
                      <a:pt x="1" y="31"/>
                      <a:pt x="31" y="1551"/>
                      <a:pt x="1034" y="1551"/>
                    </a:cubicBezTo>
                    <a:cubicBezTo>
                      <a:pt x="2007" y="1520"/>
                      <a:pt x="1976" y="0"/>
                      <a:pt x="100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9"/>
              <p:cNvSpPr/>
              <p:nvPr/>
            </p:nvSpPr>
            <p:spPr>
              <a:xfrm>
                <a:off x="1941075" y="5468575"/>
                <a:ext cx="50675" cy="35475"/>
              </a:xfrm>
              <a:custGeom>
                <a:rect b="b" l="l" r="r" t="t"/>
                <a:pathLst>
                  <a:path extrusionOk="0" h="1419" w="2027">
                    <a:moveTo>
                      <a:pt x="1041" y="0"/>
                    </a:moveTo>
                    <a:cubicBezTo>
                      <a:pt x="495" y="0"/>
                      <a:pt x="1" y="690"/>
                      <a:pt x="516" y="1181"/>
                    </a:cubicBezTo>
                    <a:cubicBezTo>
                      <a:pt x="669" y="1349"/>
                      <a:pt x="844" y="1419"/>
                      <a:pt x="1014" y="1419"/>
                    </a:cubicBezTo>
                    <a:cubicBezTo>
                      <a:pt x="1551" y="1419"/>
                      <a:pt x="2027" y="717"/>
                      <a:pt x="1519" y="208"/>
                    </a:cubicBezTo>
                    <a:cubicBezTo>
                      <a:pt x="1372" y="62"/>
                      <a:pt x="1204" y="0"/>
                      <a:pt x="104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2" name="Google Shape;1722;p9"/>
              <p:cNvGrpSpPr/>
              <p:nvPr/>
            </p:nvGrpSpPr>
            <p:grpSpPr>
              <a:xfrm>
                <a:off x="-3560675" y="-1695025"/>
                <a:ext cx="9184925" cy="7184775"/>
                <a:chOff x="-3560675" y="-1695025"/>
                <a:chExt cx="9184925" cy="7184775"/>
              </a:xfrm>
            </p:grpSpPr>
            <p:sp>
              <p:nvSpPr>
                <p:cNvPr id="1723" name="Google Shape;1723;p9"/>
                <p:cNvSpPr/>
                <p:nvPr/>
              </p:nvSpPr>
              <p:spPr>
                <a:xfrm>
                  <a:off x="-1101575" y="-1682675"/>
                  <a:ext cx="6725825" cy="4350200"/>
                </a:xfrm>
                <a:custGeom>
                  <a:rect b="b" l="l" r="r" t="t"/>
                  <a:pathLst>
                    <a:path extrusionOk="0" h="174008" w="269033">
                      <a:moveTo>
                        <a:pt x="59302" y="540"/>
                      </a:moveTo>
                      <a:lnTo>
                        <a:pt x="70458" y="37653"/>
                      </a:lnTo>
                      <a:lnTo>
                        <a:pt x="70458" y="37653"/>
                      </a:lnTo>
                      <a:lnTo>
                        <a:pt x="20365" y="22790"/>
                      </a:lnTo>
                      <a:lnTo>
                        <a:pt x="59302" y="540"/>
                      </a:lnTo>
                      <a:close/>
                      <a:moveTo>
                        <a:pt x="103984" y="31635"/>
                      </a:moveTo>
                      <a:lnTo>
                        <a:pt x="93984" y="45769"/>
                      </a:lnTo>
                      <a:cubicBezTo>
                        <a:pt x="93893" y="45860"/>
                        <a:pt x="93953" y="45981"/>
                        <a:pt x="94014" y="46042"/>
                      </a:cubicBezTo>
                      <a:lnTo>
                        <a:pt x="94045" y="46073"/>
                      </a:lnTo>
                      <a:lnTo>
                        <a:pt x="91036" y="54431"/>
                      </a:lnTo>
                      <a:lnTo>
                        <a:pt x="71066" y="38170"/>
                      </a:lnTo>
                      <a:lnTo>
                        <a:pt x="103984" y="31635"/>
                      </a:lnTo>
                      <a:close/>
                      <a:moveTo>
                        <a:pt x="129516" y="12334"/>
                      </a:moveTo>
                      <a:lnTo>
                        <a:pt x="116446" y="58048"/>
                      </a:lnTo>
                      <a:lnTo>
                        <a:pt x="94409" y="45921"/>
                      </a:lnTo>
                      <a:lnTo>
                        <a:pt x="129516" y="12334"/>
                      </a:lnTo>
                      <a:close/>
                      <a:moveTo>
                        <a:pt x="49363" y="35221"/>
                      </a:moveTo>
                      <a:lnTo>
                        <a:pt x="70640" y="38170"/>
                      </a:lnTo>
                      <a:lnTo>
                        <a:pt x="70640" y="38322"/>
                      </a:lnTo>
                      <a:lnTo>
                        <a:pt x="87054" y="64401"/>
                      </a:lnTo>
                      <a:lnTo>
                        <a:pt x="87054" y="64401"/>
                      </a:lnTo>
                      <a:lnTo>
                        <a:pt x="49363" y="35221"/>
                      </a:lnTo>
                      <a:close/>
                      <a:moveTo>
                        <a:pt x="71643" y="39142"/>
                      </a:moveTo>
                      <a:lnTo>
                        <a:pt x="90975" y="54796"/>
                      </a:lnTo>
                      <a:lnTo>
                        <a:pt x="87510" y="64401"/>
                      </a:lnTo>
                      <a:lnTo>
                        <a:pt x="71643" y="39142"/>
                      </a:lnTo>
                      <a:close/>
                      <a:moveTo>
                        <a:pt x="49454" y="35799"/>
                      </a:moveTo>
                      <a:lnTo>
                        <a:pt x="86689" y="64644"/>
                      </a:lnTo>
                      <a:lnTo>
                        <a:pt x="62707" y="60511"/>
                      </a:lnTo>
                      <a:lnTo>
                        <a:pt x="62707" y="60359"/>
                      </a:lnTo>
                      <a:lnTo>
                        <a:pt x="49454" y="35799"/>
                      </a:lnTo>
                      <a:close/>
                      <a:moveTo>
                        <a:pt x="20335" y="23185"/>
                      </a:moveTo>
                      <a:lnTo>
                        <a:pt x="68786" y="37531"/>
                      </a:lnTo>
                      <a:lnTo>
                        <a:pt x="48846" y="34765"/>
                      </a:lnTo>
                      <a:lnTo>
                        <a:pt x="48755" y="34765"/>
                      </a:lnTo>
                      <a:lnTo>
                        <a:pt x="48634" y="34644"/>
                      </a:lnTo>
                      <a:cubicBezTo>
                        <a:pt x="48608" y="34618"/>
                        <a:pt x="48571" y="34609"/>
                        <a:pt x="48533" y="34609"/>
                      </a:cubicBezTo>
                      <a:cubicBezTo>
                        <a:pt x="48481" y="34609"/>
                        <a:pt x="48425" y="34626"/>
                        <a:pt x="48390" y="34644"/>
                      </a:cubicBezTo>
                      <a:lnTo>
                        <a:pt x="15593" y="66985"/>
                      </a:lnTo>
                      <a:lnTo>
                        <a:pt x="20335" y="23185"/>
                      </a:lnTo>
                      <a:close/>
                      <a:moveTo>
                        <a:pt x="91248" y="55039"/>
                      </a:moveTo>
                      <a:lnTo>
                        <a:pt x="111583" y="71514"/>
                      </a:lnTo>
                      <a:lnTo>
                        <a:pt x="87753" y="64827"/>
                      </a:lnTo>
                      <a:lnTo>
                        <a:pt x="91248" y="55039"/>
                      </a:lnTo>
                      <a:close/>
                      <a:moveTo>
                        <a:pt x="94349" y="46346"/>
                      </a:moveTo>
                      <a:lnTo>
                        <a:pt x="116325" y="58444"/>
                      </a:lnTo>
                      <a:lnTo>
                        <a:pt x="112525" y="71787"/>
                      </a:lnTo>
                      <a:lnTo>
                        <a:pt x="91400" y="54675"/>
                      </a:lnTo>
                      <a:lnTo>
                        <a:pt x="94349" y="46346"/>
                      </a:lnTo>
                      <a:close/>
                      <a:moveTo>
                        <a:pt x="129820" y="12759"/>
                      </a:moveTo>
                      <a:lnTo>
                        <a:pt x="150672" y="76863"/>
                      </a:lnTo>
                      <a:lnTo>
                        <a:pt x="116781" y="58231"/>
                      </a:lnTo>
                      <a:lnTo>
                        <a:pt x="129820" y="12759"/>
                      </a:lnTo>
                      <a:close/>
                      <a:moveTo>
                        <a:pt x="130216" y="12729"/>
                      </a:moveTo>
                      <a:lnTo>
                        <a:pt x="172557" y="68201"/>
                      </a:lnTo>
                      <a:lnTo>
                        <a:pt x="153286" y="78262"/>
                      </a:lnTo>
                      <a:lnTo>
                        <a:pt x="151158" y="77137"/>
                      </a:lnTo>
                      <a:lnTo>
                        <a:pt x="130216" y="12729"/>
                      </a:lnTo>
                      <a:close/>
                      <a:moveTo>
                        <a:pt x="151341" y="77684"/>
                      </a:moveTo>
                      <a:lnTo>
                        <a:pt x="152921" y="78535"/>
                      </a:lnTo>
                      <a:lnTo>
                        <a:pt x="151797" y="79113"/>
                      </a:lnTo>
                      <a:lnTo>
                        <a:pt x="151341" y="77684"/>
                      </a:lnTo>
                      <a:close/>
                      <a:moveTo>
                        <a:pt x="87753" y="65191"/>
                      </a:moveTo>
                      <a:lnTo>
                        <a:pt x="111796" y="71970"/>
                      </a:lnTo>
                      <a:lnTo>
                        <a:pt x="88421" y="81423"/>
                      </a:lnTo>
                      <a:lnTo>
                        <a:pt x="87753" y="65191"/>
                      </a:lnTo>
                      <a:close/>
                      <a:moveTo>
                        <a:pt x="63315" y="61027"/>
                      </a:moveTo>
                      <a:lnTo>
                        <a:pt x="87358" y="65131"/>
                      </a:lnTo>
                      <a:lnTo>
                        <a:pt x="88057" y="81575"/>
                      </a:lnTo>
                      <a:lnTo>
                        <a:pt x="87327" y="81848"/>
                      </a:lnTo>
                      <a:lnTo>
                        <a:pt x="63315" y="61027"/>
                      </a:lnTo>
                      <a:close/>
                      <a:moveTo>
                        <a:pt x="88087" y="81939"/>
                      </a:moveTo>
                      <a:lnTo>
                        <a:pt x="88118" y="82487"/>
                      </a:lnTo>
                      <a:lnTo>
                        <a:pt x="87722" y="82152"/>
                      </a:lnTo>
                      <a:lnTo>
                        <a:pt x="88087" y="81939"/>
                      </a:lnTo>
                      <a:close/>
                      <a:moveTo>
                        <a:pt x="62494" y="60723"/>
                      </a:moveTo>
                      <a:cubicBezTo>
                        <a:pt x="62494" y="60754"/>
                        <a:pt x="62524" y="60814"/>
                        <a:pt x="62555" y="60875"/>
                      </a:cubicBezTo>
                      <a:lnTo>
                        <a:pt x="86993" y="82031"/>
                      </a:lnTo>
                      <a:lnTo>
                        <a:pt x="83801" y="83338"/>
                      </a:lnTo>
                      <a:lnTo>
                        <a:pt x="44895" y="70359"/>
                      </a:lnTo>
                      <a:lnTo>
                        <a:pt x="62494" y="60723"/>
                      </a:lnTo>
                      <a:close/>
                      <a:moveTo>
                        <a:pt x="87297" y="82304"/>
                      </a:moveTo>
                      <a:lnTo>
                        <a:pt x="88118" y="83003"/>
                      </a:lnTo>
                      <a:lnTo>
                        <a:pt x="88209" y="84797"/>
                      </a:lnTo>
                      <a:lnTo>
                        <a:pt x="88209" y="84797"/>
                      </a:lnTo>
                      <a:lnTo>
                        <a:pt x="84318" y="83520"/>
                      </a:lnTo>
                      <a:lnTo>
                        <a:pt x="87297" y="82304"/>
                      </a:lnTo>
                      <a:close/>
                      <a:moveTo>
                        <a:pt x="88543" y="83368"/>
                      </a:moveTo>
                      <a:lnTo>
                        <a:pt x="91431" y="85860"/>
                      </a:lnTo>
                      <a:lnTo>
                        <a:pt x="88604" y="84918"/>
                      </a:lnTo>
                      <a:lnTo>
                        <a:pt x="88543" y="83368"/>
                      </a:lnTo>
                      <a:close/>
                      <a:moveTo>
                        <a:pt x="45229" y="70906"/>
                      </a:moveTo>
                      <a:lnTo>
                        <a:pt x="83193" y="83550"/>
                      </a:lnTo>
                      <a:lnTo>
                        <a:pt x="62403" y="91940"/>
                      </a:lnTo>
                      <a:lnTo>
                        <a:pt x="45229" y="70906"/>
                      </a:lnTo>
                      <a:close/>
                      <a:moveTo>
                        <a:pt x="116659" y="58626"/>
                      </a:moveTo>
                      <a:lnTo>
                        <a:pt x="150824" y="77380"/>
                      </a:lnTo>
                      <a:lnTo>
                        <a:pt x="151432" y="79265"/>
                      </a:lnTo>
                      <a:lnTo>
                        <a:pt x="120641" y="95313"/>
                      </a:lnTo>
                      <a:cubicBezTo>
                        <a:pt x="120580" y="95374"/>
                        <a:pt x="120550" y="95435"/>
                        <a:pt x="120550" y="95526"/>
                      </a:cubicBezTo>
                      <a:lnTo>
                        <a:pt x="120550" y="95557"/>
                      </a:lnTo>
                      <a:cubicBezTo>
                        <a:pt x="120550" y="95557"/>
                        <a:pt x="120489" y="95526"/>
                        <a:pt x="120459" y="95526"/>
                      </a:cubicBezTo>
                      <a:lnTo>
                        <a:pt x="92343" y="86164"/>
                      </a:lnTo>
                      <a:lnTo>
                        <a:pt x="88513" y="82821"/>
                      </a:lnTo>
                      <a:lnTo>
                        <a:pt x="88482" y="81818"/>
                      </a:lnTo>
                      <a:lnTo>
                        <a:pt x="112404" y="72122"/>
                      </a:lnTo>
                      <a:lnTo>
                        <a:pt x="112586" y="72152"/>
                      </a:lnTo>
                      <a:cubicBezTo>
                        <a:pt x="112608" y="72157"/>
                        <a:pt x="112629" y="72160"/>
                        <a:pt x="112650" y="72160"/>
                      </a:cubicBezTo>
                      <a:cubicBezTo>
                        <a:pt x="112747" y="72160"/>
                        <a:pt x="112829" y="72105"/>
                        <a:pt x="112829" y="72030"/>
                      </a:cubicBezTo>
                      <a:lnTo>
                        <a:pt x="116659" y="58626"/>
                      </a:lnTo>
                      <a:close/>
                      <a:moveTo>
                        <a:pt x="151553" y="79660"/>
                      </a:moveTo>
                      <a:lnTo>
                        <a:pt x="158088" y="99721"/>
                      </a:lnTo>
                      <a:lnTo>
                        <a:pt x="158088" y="99721"/>
                      </a:lnTo>
                      <a:lnTo>
                        <a:pt x="121370" y="95435"/>
                      </a:lnTo>
                      <a:lnTo>
                        <a:pt x="151553" y="79660"/>
                      </a:lnTo>
                      <a:close/>
                      <a:moveTo>
                        <a:pt x="172770" y="68535"/>
                      </a:moveTo>
                      <a:lnTo>
                        <a:pt x="199670" y="103855"/>
                      </a:lnTo>
                      <a:lnTo>
                        <a:pt x="153711" y="78535"/>
                      </a:lnTo>
                      <a:lnTo>
                        <a:pt x="172770" y="68535"/>
                      </a:lnTo>
                      <a:close/>
                      <a:moveTo>
                        <a:pt x="83771" y="83702"/>
                      </a:moveTo>
                      <a:lnTo>
                        <a:pt x="88209" y="85192"/>
                      </a:lnTo>
                      <a:lnTo>
                        <a:pt x="89181" y="107988"/>
                      </a:lnTo>
                      <a:lnTo>
                        <a:pt x="64135" y="108657"/>
                      </a:lnTo>
                      <a:lnTo>
                        <a:pt x="62646" y="92304"/>
                      </a:lnTo>
                      <a:lnTo>
                        <a:pt x="83771" y="83702"/>
                      </a:lnTo>
                      <a:close/>
                      <a:moveTo>
                        <a:pt x="93102" y="86863"/>
                      </a:moveTo>
                      <a:lnTo>
                        <a:pt x="120276" y="95891"/>
                      </a:lnTo>
                      <a:lnTo>
                        <a:pt x="124744" y="114250"/>
                      </a:lnTo>
                      <a:lnTo>
                        <a:pt x="93102" y="86863"/>
                      </a:lnTo>
                      <a:close/>
                      <a:moveTo>
                        <a:pt x="15654" y="68261"/>
                      </a:moveTo>
                      <a:lnTo>
                        <a:pt x="44469" y="70480"/>
                      </a:lnTo>
                      <a:cubicBezTo>
                        <a:pt x="44469" y="70511"/>
                        <a:pt x="44469" y="70541"/>
                        <a:pt x="44500" y="70602"/>
                      </a:cubicBezTo>
                      <a:lnTo>
                        <a:pt x="62038" y="92092"/>
                      </a:lnTo>
                      <a:lnTo>
                        <a:pt x="8724" y="114311"/>
                      </a:lnTo>
                      <a:lnTo>
                        <a:pt x="15654" y="68261"/>
                      </a:lnTo>
                      <a:close/>
                      <a:moveTo>
                        <a:pt x="88634" y="85344"/>
                      </a:moveTo>
                      <a:lnTo>
                        <a:pt x="92160" y="86529"/>
                      </a:lnTo>
                      <a:lnTo>
                        <a:pt x="124805" y="114797"/>
                      </a:lnTo>
                      <a:lnTo>
                        <a:pt x="109364" y="128323"/>
                      </a:lnTo>
                      <a:lnTo>
                        <a:pt x="89607" y="108262"/>
                      </a:lnTo>
                      <a:lnTo>
                        <a:pt x="89607" y="108171"/>
                      </a:lnTo>
                      <a:lnTo>
                        <a:pt x="88634" y="85344"/>
                      </a:lnTo>
                      <a:close/>
                      <a:moveTo>
                        <a:pt x="63132" y="109417"/>
                      </a:moveTo>
                      <a:lnTo>
                        <a:pt x="42706" y="137624"/>
                      </a:lnTo>
                      <a:lnTo>
                        <a:pt x="9180" y="115101"/>
                      </a:lnTo>
                      <a:lnTo>
                        <a:pt x="63132" y="109417"/>
                      </a:lnTo>
                      <a:close/>
                      <a:moveTo>
                        <a:pt x="158636" y="100146"/>
                      </a:moveTo>
                      <a:lnTo>
                        <a:pt x="200126" y="105010"/>
                      </a:lnTo>
                      <a:lnTo>
                        <a:pt x="171067" y="138445"/>
                      </a:lnTo>
                      <a:lnTo>
                        <a:pt x="171067" y="138384"/>
                      </a:lnTo>
                      <a:lnTo>
                        <a:pt x="158636" y="100146"/>
                      </a:lnTo>
                      <a:close/>
                      <a:moveTo>
                        <a:pt x="62251" y="92456"/>
                      </a:moveTo>
                      <a:lnTo>
                        <a:pt x="63771" y="108931"/>
                      </a:lnTo>
                      <a:lnTo>
                        <a:pt x="63771" y="108961"/>
                      </a:lnTo>
                      <a:cubicBezTo>
                        <a:pt x="63801" y="109052"/>
                        <a:pt x="63892" y="109113"/>
                        <a:pt x="63953" y="109113"/>
                      </a:cubicBezTo>
                      <a:lnTo>
                        <a:pt x="89090" y="108444"/>
                      </a:lnTo>
                      <a:lnTo>
                        <a:pt x="44956" y="139144"/>
                      </a:lnTo>
                      <a:lnTo>
                        <a:pt x="43071" y="137837"/>
                      </a:lnTo>
                      <a:lnTo>
                        <a:pt x="63710" y="109326"/>
                      </a:lnTo>
                      <a:cubicBezTo>
                        <a:pt x="63740" y="109235"/>
                        <a:pt x="63740" y="109174"/>
                        <a:pt x="63710" y="109083"/>
                      </a:cubicBezTo>
                      <a:cubicBezTo>
                        <a:pt x="63649" y="109022"/>
                        <a:pt x="63588" y="108961"/>
                        <a:pt x="63497" y="108961"/>
                      </a:cubicBezTo>
                      <a:lnTo>
                        <a:pt x="8663" y="114736"/>
                      </a:lnTo>
                      <a:lnTo>
                        <a:pt x="62251" y="92456"/>
                      </a:lnTo>
                      <a:close/>
                      <a:moveTo>
                        <a:pt x="156812" y="129721"/>
                      </a:moveTo>
                      <a:lnTo>
                        <a:pt x="170794" y="138597"/>
                      </a:lnTo>
                      <a:lnTo>
                        <a:pt x="133377" y="150694"/>
                      </a:lnTo>
                      <a:lnTo>
                        <a:pt x="133377" y="150694"/>
                      </a:lnTo>
                      <a:lnTo>
                        <a:pt x="156812" y="129721"/>
                      </a:lnTo>
                      <a:close/>
                      <a:moveTo>
                        <a:pt x="120611" y="95678"/>
                      </a:moveTo>
                      <a:lnTo>
                        <a:pt x="120611" y="95678"/>
                      </a:lnTo>
                      <a:cubicBezTo>
                        <a:pt x="120641" y="95709"/>
                        <a:pt x="120702" y="95709"/>
                        <a:pt x="120732" y="95709"/>
                      </a:cubicBezTo>
                      <a:lnTo>
                        <a:pt x="158240" y="100116"/>
                      </a:lnTo>
                      <a:lnTo>
                        <a:pt x="170551" y="137989"/>
                      </a:lnTo>
                      <a:lnTo>
                        <a:pt x="156903" y="129296"/>
                      </a:lnTo>
                      <a:cubicBezTo>
                        <a:pt x="156865" y="129283"/>
                        <a:pt x="156833" y="129276"/>
                        <a:pt x="156801" y="129276"/>
                      </a:cubicBezTo>
                      <a:cubicBezTo>
                        <a:pt x="156756" y="129276"/>
                        <a:pt x="156713" y="129291"/>
                        <a:pt x="156660" y="129326"/>
                      </a:cubicBezTo>
                      <a:lnTo>
                        <a:pt x="132465" y="150998"/>
                      </a:lnTo>
                      <a:lnTo>
                        <a:pt x="132191" y="151059"/>
                      </a:lnTo>
                      <a:lnTo>
                        <a:pt x="125352" y="114827"/>
                      </a:lnTo>
                      <a:cubicBezTo>
                        <a:pt x="125352" y="114767"/>
                        <a:pt x="125322" y="114736"/>
                        <a:pt x="125291" y="114706"/>
                      </a:cubicBezTo>
                      <a:lnTo>
                        <a:pt x="125200" y="114675"/>
                      </a:lnTo>
                      <a:lnTo>
                        <a:pt x="120611" y="95678"/>
                      </a:lnTo>
                      <a:close/>
                      <a:moveTo>
                        <a:pt x="125018" y="115101"/>
                      </a:moveTo>
                      <a:lnTo>
                        <a:pt x="131827" y="151120"/>
                      </a:lnTo>
                      <a:lnTo>
                        <a:pt x="131827" y="151120"/>
                      </a:lnTo>
                      <a:lnTo>
                        <a:pt x="109638" y="128627"/>
                      </a:lnTo>
                      <a:lnTo>
                        <a:pt x="125018" y="115101"/>
                      </a:lnTo>
                      <a:close/>
                      <a:moveTo>
                        <a:pt x="89425" y="108627"/>
                      </a:moveTo>
                      <a:lnTo>
                        <a:pt x="109060" y="128566"/>
                      </a:lnTo>
                      <a:lnTo>
                        <a:pt x="81157" y="153035"/>
                      </a:lnTo>
                      <a:lnTo>
                        <a:pt x="45260" y="139387"/>
                      </a:lnTo>
                      <a:lnTo>
                        <a:pt x="89425" y="108627"/>
                      </a:lnTo>
                      <a:close/>
                      <a:moveTo>
                        <a:pt x="42828" y="138110"/>
                      </a:moveTo>
                      <a:lnTo>
                        <a:pt x="44895" y="139478"/>
                      </a:lnTo>
                      <a:cubicBezTo>
                        <a:pt x="44925" y="139509"/>
                        <a:pt x="44956" y="139509"/>
                        <a:pt x="45047" y="139509"/>
                      </a:cubicBezTo>
                      <a:lnTo>
                        <a:pt x="45047" y="139661"/>
                      </a:lnTo>
                      <a:lnTo>
                        <a:pt x="58877" y="164342"/>
                      </a:lnTo>
                      <a:lnTo>
                        <a:pt x="17265" y="173491"/>
                      </a:lnTo>
                      <a:lnTo>
                        <a:pt x="17265" y="173491"/>
                      </a:lnTo>
                      <a:lnTo>
                        <a:pt x="42828" y="138110"/>
                      </a:lnTo>
                      <a:close/>
                      <a:moveTo>
                        <a:pt x="59359" y="1"/>
                      </a:moveTo>
                      <a:cubicBezTo>
                        <a:pt x="59333" y="1"/>
                        <a:pt x="59302" y="8"/>
                        <a:pt x="59272" y="23"/>
                      </a:cubicBezTo>
                      <a:lnTo>
                        <a:pt x="20365" y="22334"/>
                      </a:lnTo>
                      <a:lnTo>
                        <a:pt x="19241" y="2850"/>
                      </a:lnTo>
                      <a:cubicBezTo>
                        <a:pt x="19241" y="2789"/>
                        <a:pt x="19150" y="2698"/>
                        <a:pt x="19089" y="2668"/>
                      </a:cubicBezTo>
                      <a:cubicBezTo>
                        <a:pt x="19068" y="2654"/>
                        <a:pt x="19048" y="2648"/>
                        <a:pt x="19028" y="2648"/>
                      </a:cubicBezTo>
                      <a:cubicBezTo>
                        <a:pt x="18958" y="2648"/>
                        <a:pt x="18893" y="2719"/>
                        <a:pt x="18846" y="2789"/>
                      </a:cubicBezTo>
                      <a:lnTo>
                        <a:pt x="61" y="42000"/>
                      </a:lnTo>
                      <a:cubicBezTo>
                        <a:pt x="0" y="42091"/>
                        <a:pt x="61" y="42212"/>
                        <a:pt x="122" y="42243"/>
                      </a:cubicBezTo>
                      <a:cubicBezTo>
                        <a:pt x="149" y="42261"/>
                        <a:pt x="175" y="42268"/>
                        <a:pt x="202" y="42268"/>
                      </a:cubicBezTo>
                      <a:cubicBezTo>
                        <a:pt x="267" y="42268"/>
                        <a:pt x="331" y="42225"/>
                        <a:pt x="396" y="42182"/>
                      </a:cubicBezTo>
                      <a:lnTo>
                        <a:pt x="18846" y="3640"/>
                      </a:lnTo>
                      <a:lnTo>
                        <a:pt x="19970" y="22729"/>
                      </a:lnTo>
                      <a:cubicBezTo>
                        <a:pt x="19970" y="22790"/>
                        <a:pt x="20001" y="22850"/>
                        <a:pt x="20031" y="22881"/>
                      </a:cubicBezTo>
                      <a:cubicBezTo>
                        <a:pt x="20001" y="22911"/>
                        <a:pt x="20001" y="22942"/>
                        <a:pt x="20001" y="23002"/>
                      </a:cubicBezTo>
                      <a:lnTo>
                        <a:pt x="15168" y="67502"/>
                      </a:lnTo>
                      <a:cubicBezTo>
                        <a:pt x="15168" y="67593"/>
                        <a:pt x="15198" y="67653"/>
                        <a:pt x="15289" y="67714"/>
                      </a:cubicBezTo>
                      <a:cubicBezTo>
                        <a:pt x="15312" y="67725"/>
                        <a:pt x="15338" y="67732"/>
                        <a:pt x="15365" y="67732"/>
                      </a:cubicBezTo>
                      <a:cubicBezTo>
                        <a:pt x="15413" y="67732"/>
                        <a:pt x="15464" y="67711"/>
                        <a:pt x="15502" y="67653"/>
                      </a:cubicBezTo>
                      <a:lnTo>
                        <a:pt x="48542" y="35069"/>
                      </a:lnTo>
                      <a:lnTo>
                        <a:pt x="48694" y="35191"/>
                      </a:lnTo>
                      <a:lnTo>
                        <a:pt x="62251" y="60359"/>
                      </a:lnTo>
                      <a:lnTo>
                        <a:pt x="44560" y="70085"/>
                      </a:lnTo>
                      <a:lnTo>
                        <a:pt x="15502" y="67897"/>
                      </a:lnTo>
                      <a:cubicBezTo>
                        <a:pt x="15411" y="67897"/>
                        <a:pt x="15320" y="67988"/>
                        <a:pt x="15320" y="68049"/>
                      </a:cubicBezTo>
                      <a:lnTo>
                        <a:pt x="8298" y="114645"/>
                      </a:lnTo>
                      <a:cubicBezTo>
                        <a:pt x="8298" y="114706"/>
                        <a:pt x="8298" y="114797"/>
                        <a:pt x="8359" y="114827"/>
                      </a:cubicBezTo>
                      <a:cubicBezTo>
                        <a:pt x="8420" y="114858"/>
                        <a:pt x="8450" y="114858"/>
                        <a:pt x="8481" y="114858"/>
                      </a:cubicBezTo>
                      <a:cubicBezTo>
                        <a:pt x="8481" y="114888"/>
                        <a:pt x="8450" y="114888"/>
                        <a:pt x="8450" y="114949"/>
                      </a:cubicBezTo>
                      <a:cubicBezTo>
                        <a:pt x="8450" y="115010"/>
                        <a:pt x="8450" y="115101"/>
                        <a:pt x="8511" y="115162"/>
                      </a:cubicBezTo>
                      <a:lnTo>
                        <a:pt x="42524" y="137958"/>
                      </a:lnTo>
                      <a:lnTo>
                        <a:pt x="16657" y="173704"/>
                      </a:lnTo>
                      <a:cubicBezTo>
                        <a:pt x="16627" y="173795"/>
                        <a:pt x="16627" y="173856"/>
                        <a:pt x="16657" y="173947"/>
                      </a:cubicBezTo>
                      <a:cubicBezTo>
                        <a:pt x="16688" y="174008"/>
                        <a:pt x="16779" y="174008"/>
                        <a:pt x="16809" y="174008"/>
                      </a:cubicBezTo>
                      <a:lnTo>
                        <a:pt x="16840" y="174008"/>
                      </a:lnTo>
                      <a:lnTo>
                        <a:pt x="59211" y="164707"/>
                      </a:lnTo>
                      <a:cubicBezTo>
                        <a:pt x="59302" y="164707"/>
                        <a:pt x="59333" y="164676"/>
                        <a:pt x="59363" y="164585"/>
                      </a:cubicBezTo>
                      <a:cubicBezTo>
                        <a:pt x="59394" y="164555"/>
                        <a:pt x="59363" y="164463"/>
                        <a:pt x="59363" y="164403"/>
                      </a:cubicBezTo>
                      <a:lnTo>
                        <a:pt x="45685" y="139965"/>
                      </a:lnTo>
                      <a:lnTo>
                        <a:pt x="81218" y="153460"/>
                      </a:lnTo>
                      <a:cubicBezTo>
                        <a:pt x="81236" y="153469"/>
                        <a:pt x="81256" y="153473"/>
                        <a:pt x="81277" y="153473"/>
                      </a:cubicBezTo>
                      <a:cubicBezTo>
                        <a:pt x="81327" y="153473"/>
                        <a:pt x="81379" y="153451"/>
                        <a:pt x="81400" y="153430"/>
                      </a:cubicBezTo>
                      <a:lnTo>
                        <a:pt x="109395" y="128870"/>
                      </a:lnTo>
                      <a:lnTo>
                        <a:pt x="131979" y="151788"/>
                      </a:lnTo>
                      <a:cubicBezTo>
                        <a:pt x="132009" y="151819"/>
                        <a:pt x="132055" y="151834"/>
                        <a:pt x="132104" y="151834"/>
                      </a:cubicBezTo>
                      <a:cubicBezTo>
                        <a:pt x="132153" y="151834"/>
                        <a:pt x="132206" y="151819"/>
                        <a:pt x="132252" y="151788"/>
                      </a:cubicBezTo>
                      <a:lnTo>
                        <a:pt x="132738" y="151363"/>
                      </a:lnTo>
                      <a:lnTo>
                        <a:pt x="171219" y="138931"/>
                      </a:lnTo>
                      <a:cubicBezTo>
                        <a:pt x="171250" y="138931"/>
                        <a:pt x="171311" y="138901"/>
                        <a:pt x="171311" y="138901"/>
                      </a:cubicBezTo>
                      <a:lnTo>
                        <a:pt x="200703" y="105040"/>
                      </a:lnTo>
                      <a:cubicBezTo>
                        <a:pt x="200734" y="105010"/>
                        <a:pt x="200794" y="104949"/>
                        <a:pt x="200734" y="104858"/>
                      </a:cubicBezTo>
                      <a:cubicBezTo>
                        <a:pt x="200703" y="104797"/>
                        <a:pt x="200673" y="104736"/>
                        <a:pt x="200582" y="104736"/>
                      </a:cubicBezTo>
                      <a:lnTo>
                        <a:pt x="158544" y="99812"/>
                      </a:lnTo>
                      <a:lnTo>
                        <a:pt x="151918" y="79508"/>
                      </a:lnTo>
                      <a:lnTo>
                        <a:pt x="153286" y="78809"/>
                      </a:lnTo>
                      <a:lnTo>
                        <a:pt x="200338" y="104645"/>
                      </a:lnTo>
                      <a:cubicBezTo>
                        <a:pt x="200361" y="104656"/>
                        <a:pt x="200391" y="104663"/>
                        <a:pt x="200422" y="104663"/>
                      </a:cubicBezTo>
                      <a:cubicBezTo>
                        <a:pt x="200476" y="104663"/>
                        <a:pt x="200532" y="104642"/>
                        <a:pt x="200551" y="104584"/>
                      </a:cubicBezTo>
                      <a:cubicBezTo>
                        <a:pt x="200582" y="104523"/>
                        <a:pt x="200642" y="104432"/>
                        <a:pt x="200551" y="104371"/>
                      </a:cubicBezTo>
                      <a:lnTo>
                        <a:pt x="173134" y="68413"/>
                      </a:lnTo>
                      <a:lnTo>
                        <a:pt x="188332" y="60480"/>
                      </a:lnTo>
                      <a:lnTo>
                        <a:pt x="207694" y="75769"/>
                      </a:lnTo>
                      <a:cubicBezTo>
                        <a:pt x="207740" y="75784"/>
                        <a:pt x="207778" y="75792"/>
                        <a:pt x="207816" y="75792"/>
                      </a:cubicBezTo>
                      <a:cubicBezTo>
                        <a:pt x="207854" y="75792"/>
                        <a:pt x="207892" y="75784"/>
                        <a:pt x="207937" y="75769"/>
                      </a:cubicBezTo>
                      <a:lnTo>
                        <a:pt x="235081" y="54249"/>
                      </a:lnTo>
                      <a:lnTo>
                        <a:pt x="268638" y="84523"/>
                      </a:lnTo>
                      <a:cubicBezTo>
                        <a:pt x="268683" y="84569"/>
                        <a:pt x="268729" y="84591"/>
                        <a:pt x="268774" y="84591"/>
                      </a:cubicBezTo>
                      <a:cubicBezTo>
                        <a:pt x="268820" y="84591"/>
                        <a:pt x="268866" y="84569"/>
                        <a:pt x="268911" y="84523"/>
                      </a:cubicBezTo>
                      <a:cubicBezTo>
                        <a:pt x="269033" y="84401"/>
                        <a:pt x="269033" y="84280"/>
                        <a:pt x="268942" y="84189"/>
                      </a:cubicBezTo>
                      <a:lnTo>
                        <a:pt x="235263" y="53793"/>
                      </a:lnTo>
                      <a:cubicBezTo>
                        <a:pt x="235233" y="53763"/>
                        <a:pt x="235187" y="53748"/>
                        <a:pt x="235142" y="53748"/>
                      </a:cubicBezTo>
                      <a:cubicBezTo>
                        <a:pt x="235096" y="53748"/>
                        <a:pt x="235050" y="53763"/>
                        <a:pt x="235020" y="53793"/>
                      </a:cubicBezTo>
                      <a:lnTo>
                        <a:pt x="207846" y="75252"/>
                      </a:lnTo>
                      <a:lnTo>
                        <a:pt x="188484" y="60024"/>
                      </a:lnTo>
                      <a:cubicBezTo>
                        <a:pt x="188420" y="60003"/>
                        <a:pt x="188370" y="59981"/>
                        <a:pt x="188326" y="59981"/>
                      </a:cubicBezTo>
                      <a:cubicBezTo>
                        <a:pt x="188307" y="59981"/>
                        <a:pt x="188289" y="59985"/>
                        <a:pt x="188271" y="59994"/>
                      </a:cubicBezTo>
                      <a:lnTo>
                        <a:pt x="172891" y="68049"/>
                      </a:lnTo>
                      <a:lnTo>
                        <a:pt x="129912" y="11726"/>
                      </a:lnTo>
                      <a:cubicBezTo>
                        <a:pt x="129881" y="11695"/>
                        <a:pt x="129851" y="11665"/>
                        <a:pt x="129760" y="11665"/>
                      </a:cubicBezTo>
                      <a:cubicBezTo>
                        <a:pt x="129729" y="11665"/>
                        <a:pt x="129668" y="11665"/>
                        <a:pt x="129608" y="11695"/>
                      </a:cubicBezTo>
                      <a:lnTo>
                        <a:pt x="95443" y="44370"/>
                      </a:lnTo>
                      <a:lnTo>
                        <a:pt x="104562" y="31483"/>
                      </a:lnTo>
                      <a:cubicBezTo>
                        <a:pt x="104622" y="31422"/>
                        <a:pt x="104622" y="31331"/>
                        <a:pt x="104562" y="31270"/>
                      </a:cubicBezTo>
                      <a:cubicBezTo>
                        <a:pt x="104539" y="31202"/>
                        <a:pt x="104499" y="31167"/>
                        <a:pt x="104442" y="31167"/>
                      </a:cubicBezTo>
                      <a:cubicBezTo>
                        <a:pt x="104423" y="31167"/>
                        <a:pt x="104402" y="31171"/>
                        <a:pt x="104379" y="31179"/>
                      </a:cubicBezTo>
                      <a:lnTo>
                        <a:pt x="70944" y="37805"/>
                      </a:lnTo>
                      <a:lnTo>
                        <a:pt x="70883" y="37775"/>
                      </a:lnTo>
                      <a:lnTo>
                        <a:pt x="59546" y="145"/>
                      </a:lnTo>
                      <a:cubicBezTo>
                        <a:pt x="59546" y="84"/>
                        <a:pt x="59485" y="23"/>
                        <a:pt x="59424" y="23"/>
                      </a:cubicBezTo>
                      <a:cubicBezTo>
                        <a:pt x="59409" y="8"/>
                        <a:pt x="59386" y="1"/>
                        <a:pt x="593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9"/>
                <p:cNvSpPr/>
                <p:nvPr/>
              </p:nvSpPr>
              <p:spPr>
                <a:xfrm>
                  <a:off x="90700" y="-831025"/>
                  <a:ext cx="50925" cy="39525"/>
                </a:xfrm>
                <a:custGeom>
                  <a:rect b="b" l="l" r="r" t="t"/>
                  <a:pathLst>
                    <a:path extrusionOk="0" h="1581" w="2037">
                      <a:moveTo>
                        <a:pt x="1003" y="0"/>
                      </a:moveTo>
                      <a:cubicBezTo>
                        <a:pt x="0" y="61"/>
                        <a:pt x="31" y="1581"/>
                        <a:pt x="1034" y="1581"/>
                      </a:cubicBezTo>
                      <a:cubicBezTo>
                        <a:pt x="2037" y="1520"/>
                        <a:pt x="1976" y="0"/>
                        <a:pt x="100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9"/>
                <p:cNvSpPr/>
                <p:nvPr/>
              </p:nvSpPr>
              <p:spPr>
                <a:xfrm>
                  <a:off x="-8100" y="55725"/>
                  <a:ext cx="49725" cy="38825"/>
                </a:xfrm>
                <a:custGeom>
                  <a:rect b="b" l="l" r="r" t="t"/>
                  <a:pathLst>
                    <a:path extrusionOk="0" h="1553" w="1989">
                      <a:moveTo>
                        <a:pt x="1058" y="0"/>
                      </a:moveTo>
                      <a:cubicBezTo>
                        <a:pt x="1040" y="0"/>
                        <a:pt x="1022" y="1"/>
                        <a:pt x="1004" y="2"/>
                      </a:cubicBezTo>
                      <a:cubicBezTo>
                        <a:pt x="1" y="32"/>
                        <a:pt x="31" y="1552"/>
                        <a:pt x="1034" y="1552"/>
                      </a:cubicBezTo>
                      <a:cubicBezTo>
                        <a:pt x="1989" y="1522"/>
                        <a:pt x="1977" y="0"/>
                        <a:pt x="105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9"/>
                <p:cNvSpPr/>
                <p:nvPr/>
              </p:nvSpPr>
              <p:spPr>
                <a:xfrm>
                  <a:off x="434925" y="-187400"/>
                  <a:ext cx="50175" cy="38775"/>
                </a:xfrm>
                <a:custGeom>
                  <a:rect b="b" l="l" r="r" t="t"/>
                  <a:pathLst>
                    <a:path extrusionOk="0" h="1551" w="2007">
                      <a:moveTo>
                        <a:pt x="973" y="0"/>
                      </a:moveTo>
                      <a:cubicBezTo>
                        <a:pt x="0" y="31"/>
                        <a:pt x="31" y="1551"/>
                        <a:pt x="1034" y="1551"/>
                      </a:cubicBezTo>
                      <a:cubicBezTo>
                        <a:pt x="2007" y="1520"/>
                        <a:pt x="1976" y="0"/>
                        <a:pt x="97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9"/>
                <p:cNvSpPr/>
                <p:nvPr/>
              </p:nvSpPr>
              <p:spPr>
                <a:xfrm>
                  <a:off x="639325" y="-751250"/>
                  <a:ext cx="49950" cy="39550"/>
                </a:xfrm>
                <a:custGeom>
                  <a:rect b="b" l="l" r="r" t="t"/>
                  <a:pathLst>
                    <a:path extrusionOk="0" h="1582" w="1998">
                      <a:moveTo>
                        <a:pt x="1003" y="0"/>
                      </a:moveTo>
                      <a:cubicBezTo>
                        <a:pt x="993" y="0"/>
                        <a:pt x="984" y="1"/>
                        <a:pt x="974" y="1"/>
                      </a:cubicBezTo>
                      <a:cubicBezTo>
                        <a:pt x="1" y="62"/>
                        <a:pt x="31" y="1581"/>
                        <a:pt x="1004" y="1581"/>
                      </a:cubicBezTo>
                      <a:cubicBezTo>
                        <a:pt x="1997" y="1491"/>
                        <a:pt x="1977" y="0"/>
                        <a:pt x="100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9"/>
                <p:cNvSpPr/>
                <p:nvPr/>
              </p:nvSpPr>
              <p:spPr>
                <a:xfrm>
                  <a:off x="1061075" y="-81050"/>
                  <a:ext cx="49700" cy="38800"/>
                </a:xfrm>
                <a:custGeom>
                  <a:rect b="b" l="l" r="r" t="t"/>
                  <a:pathLst>
                    <a:path extrusionOk="0" h="1552" w="1988">
                      <a:moveTo>
                        <a:pt x="1029" y="0"/>
                      </a:moveTo>
                      <a:cubicBezTo>
                        <a:pt x="1011" y="0"/>
                        <a:pt x="992" y="1"/>
                        <a:pt x="973" y="2"/>
                      </a:cubicBezTo>
                      <a:cubicBezTo>
                        <a:pt x="1" y="32"/>
                        <a:pt x="31" y="1552"/>
                        <a:pt x="1004" y="1552"/>
                      </a:cubicBezTo>
                      <a:cubicBezTo>
                        <a:pt x="1988" y="1522"/>
                        <a:pt x="1977" y="0"/>
                        <a:pt x="102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9"/>
                <p:cNvSpPr/>
                <p:nvPr/>
              </p:nvSpPr>
              <p:spPr>
                <a:xfrm>
                  <a:off x="1229000" y="-547600"/>
                  <a:ext cx="49950" cy="38800"/>
                </a:xfrm>
                <a:custGeom>
                  <a:rect b="b" l="l" r="r" t="t"/>
                  <a:pathLst>
                    <a:path extrusionOk="0" h="1552" w="1998">
                      <a:moveTo>
                        <a:pt x="1003" y="0"/>
                      </a:moveTo>
                      <a:cubicBezTo>
                        <a:pt x="993" y="0"/>
                        <a:pt x="984" y="1"/>
                        <a:pt x="974" y="1"/>
                      </a:cubicBezTo>
                      <a:cubicBezTo>
                        <a:pt x="1" y="31"/>
                        <a:pt x="31" y="1551"/>
                        <a:pt x="1034" y="1551"/>
                      </a:cubicBezTo>
                      <a:cubicBezTo>
                        <a:pt x="1997" y="1491"/>
                        <a:pt x="1977" y="0"/>
                        <a:pt x="100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9"/>
                <p:cNvSpPr/>
                <p:nvPr/>
              </p:nvSpPr>
              <p:spPr>
                <a:xfrm>
                  <a:off x="430375" y="602875"/>
                  <a:ext cx="50175" cy="38800"/>
                </a:xfrm>
                <a:custGeom>
                  <a:rect b="b" l="l" r="r" t="t"/>
                  <a:pathLst>
                    <a:path extrusionOk="0" h="1552" w="2007">
                      <a:moveTo>
                        <a:pt x="973" y="1"/>
                      </a:moveTo>
                      <a:cubicBezTo>
                        <a:pt x="0" y="31"/>
                        <a:pt x="31" y="1551"/>
                        <a:pt x="1003" y="1551"/>
                      </a:cubicBezTo>
                      <a:cubicBezTo>
                        <a:pt x="2006" y="1521"/>
                        <a:pt x="1976" y="1"/>
                        <a:pt x="97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9"/>
                <p:cNvSpPr/>
                <p:nvPr/>
              </p:nvSpPr>
              <p:spPr>
                <a:xfrm>
                  <a:off x="1108200" y="1003325"/>
                  <a:ext cx="49925" cy="39550"/>
                </a:xfrm>
                <a:custGeom>
                  <a:rect b="b" l="l" r="r" t="t"/>
                  <a:pathLst>
                    <a:path extrusionOk="0" h="1582" w="1997">
                      <a:moveTo>
                        <a:pt x="1032" y="1"/>
                      </a:moveTo>
                      <a:cubicBezTo>
                        <a:pt x="1022" y="1"/>
                        <a:pt x="1013" y="1"/>
                        <a:pt x="1003" y="1"/>
                      </a:cubicBezTo>
                      <a:cubicBezTo>
                        <a:pt x="0" y="62"/>
                        <a:pt x="30" y="1582"/>
                        <a:pt x="1034" y="1582"/>
                      </a:cubicBezTo>
                      <a:cubicBezTo>
                        <a:pt x="1997" y="1492"/>
                        <a:pt x="1976" y="1"/>
                        <a:pt x="103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9"/>
                <p:cNvSpPr/>
                <p:nvPr/>
              </p:nvSpPr>
              <p:spPr>
                <a:xfrm>
                  <a:off x="1688750" y="95275"/>
                  <a:ext cx="49950" cy="38775"/>
                </a:xfrm>
                <a:custGeom>
                  <a:rect b="b" l="l" r="r" t="t"/>
                  <a:pathLst>
                    <a:path extrusionOk="0" h="1551" w="1998">
                      <a:moveTo>
                        <a:pt x="1002" y="0"/>
                      </a:moveTo>
                      <a:cubicBezTo>
                        <a:pt x="992" y="0"/>
                        <a:pt x="983" y="0"/>
                        <a:pt x="973" y="1"/>
                      </a:cubicBezTo>
                      <a:cubicBezTo>
                        <a:pt x="0" y="31"/>
                        <a:pt x="31" y="1551"/>
                        <a:pt x="1034" y="1551"/>
                      </a:cubicBezTo>
                      <a:cubicBezTo>
                        <a:pt x="1997" y="1521"/>
                        <a:pt x="1977" y="0"/>
                        <a:pt x="100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9"/>
                <p:cNvSpPr/>
                <p:nvPr/>
              </p:nvSpPr>
              <p:spPr>
                <a:xfrm>
                  <a:off x="-2025" y="1782975"/>
                  <a:ext cx="49950" cy="39550"/>
                </a:xfrm>
                <a:custGeom>
                  <a:rect b="b" l="l" r="r" t="t"/>
                  <a:pathLst>
                    <a:path extrusionOk="0" h="1582" w="1998">
                      <a:moveTo>
                        <a:pt x="1003" y="1"/>
                      </a:moveTo>
                      <a:cubicBezTo>
                        <a:pt x="993" y="1"/>
                        <a:pt x="983" y="1"/>
                        <a:pt x="974" y="1"/>
                      </a:cubicBezTo>
                      <a:cubicBezTo>
                        <a:pt x="1" y="62"/>
                        <a:pt x="31" y="1582"/>
                        <a:pt x="1004" y="1582"/>
                      </a:cubicBezTo>
                      <a:cubicBezTo>
                        <a:pt x="1997" y="1522"/>
                        <a:pt x="1977" y="1"/>
                        <a:pt x="100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9"/>
                <p:cNvSpPr/>
                <p:nvPr/>
              </p:nvSpPr>
              <p:spPr>
                <a:xfrm>
                  <a:off x="472925" y="1020025"/>
                  <a:ext cx="49725" cy="38825"/>
                </a:xfrm>
                <a:custGeom>
                  <a:rect b="b" l="l" r="r" t="t"/>
                  <a:pathLst>
                    <a:path extrusionOk="0" h="1553" w="1989">
                      <a:moveTo>
                        <a:pt x="1029" y="0"/>
                      </a:moveTo>
                      <a:cubicBezTo>
                        <a:pt x="1010" y="0"/>
                        <a:pt x="992" y="1"/>
                        <a:pt x="973" y="2"/>
                      </a:cubicBezTo>
                      <a:cubicBezTo>
                        <a:pt x="0" y="32"/>
                        <a:pt x="31" y="1552"/>
                        <a:pt x="1034" y="1552"/>
                      </a:cubicBezTo>
                      <a:cubicBezTo>
                        <a:pt x="1988" y="1522"/>
                        <a:pt x="1977" y="0"/>
                        <a:pt x="102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9"/>
                <p:cNvSpPr/>
                <p:nvPr/>
              </p:nvSpPr>
              <p:spPr>
                <a:xfrm>
                  <a:off x="906050" y="2131775"/>
                  <a:ext cx="50175" cy="39550"/>
                </a:xfrm>
                <a:custGeom>
                  <a:rect b="b" l="l" r="r" t="t"/>
                  <a:pathLst>
                    <a:path extrusionOk="0" h="1582" w="2007">
                      <a:moveTo>
                        <a:pt x="973" y="1"/>
                      </a:moveTo>
                      <a:cubicBezTo>
                        <a:pt x="1" y="62"/>
                        <a:pt x="31" y="1581"/>
                        <a:pt x="1034" y="1581"/>
                      </a:cubicBezTo>
                      <a:cubicBezTo>
                        <a:pt x="2007" y="1521"/>
                        <a:pt x="1977" y="1"/>
                        <a:pt x="97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9"/>
                <p:cNvSpPr/>
                <p:nvPr/>
              </p:nvSpPr>
              <p:spPr>
                <a:xfrm>
                  <a:off x="1998025" y="1166700"/>
                  <a:ext cx="50700" cy="38800"/>
                </a:xfrm>
                <a:custGeom>
                  <a:rect b="b" l="l" r="r" t="t"/>
                  <a:pathLst>
                    <a:path extrusionOk="0" h="1552" w="2028">
                      <a:moveTo>
                        <a:pt x="1032" y="1"/>
                      </a:moveTo>
                      <a:cubicBezTo>
                        <a:pt x="1023" y="1"/>
                        <a:pt x="1013" y="1"/>
                        <a:pt x="1004" y="1"/>
                      </a:cubicBezTo>
                      <a:cubicBezTo>
                        <a:pt x="0" y="32"/>
                        <a:pt x="61" y="1552"/>
                        <a:pt x="1034" y="1552"/>
                      </a:cubicBezTo>
                      <a:cubicBezTo>
                        <a:pt x="2027" y="1491"/>
                        <a:pt x="1977" y="1"/>
                        <a:pt x="103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9"/>
                <p:cNvSpPr/>
                <p:nvPr/>
              </p:nvSpPr>
              <p:spPr>
                <a:xfrm>
                  <a:off x="1883275" y="694075"/>
                  <a:ext cx="51700" cy="38775"/>
                </a:xfrm>
                <a:custGeom>
                  <a:rect b="b" l="l" r="r" t="t"/>
                  <a:pathLst>
                    <a:path extrusionOk="0" h="1551" w="2068">
                      <a:moveTo>
                        <a:pt x="1004" y="0"/>
                      </a:moveTo>
                      <a:cubicBezTo>
                        <a:pt x="1" y="31"/>
                        <a:pt x="31" y="1550"/>
                        <a:pt x="1034" y="1550"/>
                      </a:cubicBezTo>
                      <a:cubicBezTo>
                        <a:pt x="2068" y="1520"/>
                        <a:pt x="2007" y="0"/>
                        <a:pt x="100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9"/>
                <p:cNvSpPr/>
                <p:nvPr/>
              </p:nvSpPr>
              <p:spPr>
                <a:xfrm>
                  <a:off x="2175850" y="2087675"/>
                  <a:ext cx="51175" cy="38800"/>
                </a:xfrm>
                <a:custGeom>
                  <a:rect b="b" l="l" r="r" t="t"/>
                  <a:pathLst>
                    <a:path extrusionOk="0" h="1552" w="2047">
                      <a:moveTo>
                        <a:pt x="1061" y="0"/>
                      </a:moveTo>
                      <a:cubicBezTo>
                        <a:pt x="1042" y="0"/>
                        <a:pt x="1023" y="1"/>
                        <a:pt x="1003" y="2"/>
                      </a:cubicBezTo>
                      <a:cubicBezTo>
                        <a:pt x="0" y="32"/>
                        <a:pt x="30" y="1552"/>
                        <a:pt x="1033" y="1552"/>
                      </a:cubicBezTo>
                      <a:cubicBezTo>
                        <a:pt x="2047" y="1463"/>
                        <a:pt x="2008" y="0"/>
                        <a:pt x="106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9"/>
                <p:cNvSpPr/>
                <p:nvPr/>
              </p:nvSpPr>
              <p:spPr>
                <a:xfrm>
                  <a:off x="1482825" y="-914625"/>
                  <a:ext cx="49925" cy="39550"/>
                </a:xfrm>
                <a:custGeom>
                  <a:rect b="b" l="l" r="r" t="t"/>
                  <a:pathLst>
                    <a:path extrusionOk="0" h="1582" w="1997">
                      <a:moveTo>
                        <a:pt x="1001" y="0"/>
                      </a:moveTo>
                      <a:cubicBezTo>
                        <a:pt x="992" y="0"/>
                        <a:pt x="982" y="1"/>
                        <a:pt x="973" y="1"/>
                      </a:cubicBezTo>
                      <a:cubicBezTo>
                        <a:pt x="0" y="62"/>
                        <a:pt x="31" y="1581"/>
                        <a:pt x="1003" y="1581"/>
                      </a:cubicBezTo>
                      <a:cubicBezTo>
                        <a:pt x="1997" y="1521"/>
                        <a:pt x="1947" y="0"/>
                        <a:pt x="100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9"/>
                <p:cNvSpPr/>
                <p:nvPr/>
              </p:nvSpPr>
              <p:spPr>
                <a:xfrm>
                  <a:off x="2118850" y="-1399425"/>
                  <a:ext cx="50175" cy="38775"/>
                </a:xfrm>
                <a:custGeom>
                  <a:rect b="b" l="l" r="r" t="t"/>
                  <a:pathLst>
                    <a:path extrusionOk="0" h="1551" w="2007">
                      <a:moveTo>
                        <a:pt x="1003" y="0"/>
                      </a:moveTo>
                      <a:cubicBezTo>
                        <a:pt x="0" y="31"/>
                        <a:pt x="31" y="1551"/>
                        <a:pt x="1034" y="1551"/>
                      </a:cubicBezTo>
                      <a:cubicBezTo>
                        <a:pt x="2006" y="1520"/>
                        <a:pt x="1976" y="0"/>
                        <a:pt x="100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9"/>
                <p:cNvSpPr/>
                <p:nvPr/>
              </p:nvSpPr>
              <p:spPr>
                <a:xfrm>
                  <a:off x="358175" y="-1695025"/>
                  <a:ext cx="50175" cy="38775"/>
                </a:xfrm>
                <a:custGeom>
                  <a:rect b="b" l="l" r="r" t="t"/>
                  <a:pathLst>
                    <a:path extrusionOk="0" h="1551" w="2007">
                      <a:moveTo>
                        <a:pt x="973" y="1"/>
                      </a:moveTo>
                      <a:cubicBezTo>
                        <a:pt x="1" y="31"/>
                        <a:pt x="31" y="1551"/>
                        <a:pt x="1004" y="1551"/>
                      </a:cubicBezTo>
                      <a:cubicBezTo>
                        <a:pt x="2007" y="1520"/>
                        <a:pt x="1976" y="1"/>
                        <a:pt x="97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9"/>
                <p:cNvSpPr/>
                <p:nvPr/>
              </p:nvSpPr>
              <p:spPr>
                <a:xfrm>
                  <a:off x="354375" y="2412175"/>
                  <a:ext cx="49925" cy="38775"/>
                </a:xfrm>
                <a:custGeom>
                  <a:rect b="b" l="l" r="r" t="t"/>
                  <a:pathLst>
                    <a:path extrusionOk="0" h="1551" w="1997">
                      <a:moveTo>
                        <a:pt x="1001" y="0"/>
                      </a:moveTo>
                      <a:cubicBezTo>
                        <a:pt x="992" y="0"/>
                        <a:pt x="983" y="0"/>
                        <a:pt x="973" y="1"/>
                      </a:cubicBezTo>
                      <a:cubicBezTo>
                        <a:pt x="1" y="31"/>
                        <a:pt x="31" y="1551"/>
                        <a:pt x="1004" y="1551"/>
                      </a:cubicBezTo>
                      <a:cubicBezTo>
                        <a:pt x="1997" y="1521"/>
                        <a:pt x="1947" y="0"/>
                        <a:pt x="100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9"/>
                <p:cNvSpPr/>
                <p:nvPr/>
              </p:nvSpPr>
              <p:spPr>
                <a:xfrm>
                  <a:off x="-702625" y="2644700"/>
                  <a:ext cx="50675" cy="39550"/>
                </a:xfrm>
                <a:custGeom>
                  <a:rect b="b" l="l" r="r" t="t"/>
                  <a:pathLst>
                    <a:path extrusionOk="0" h="1582" w="2027">
                      <a:moveTo>
                        <a:pt x="1031" y="0"/>
                      </a:moveTo>
                      <a:cubicBezTo>
                        <a:pt x="1022" y="0"/>
                        <a:pt x="1013" y="0"/>
                        <a:pt x="1003" y="1"/>
                      </a:cubicBezTo>
                      <a:cubicBezTo>
                        <a:pt x="0" y="62"/>
                        <a:pt x="61" y="1581"/>
                        <a:pt x="1034" y="1581"/>
                      </a:cubicBezTo>
                      <a:cubicBezTo>
                        <a:pt x="2027" y="1521"/>
                        <a:pt x="1977" y="0"/>
                        <a:pt x="103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9"/>
                <p:cNvSpPr/>
                <p:nvPr/>
              </p:nvSpPr>
              <p:spPr>
                <a:xfrm>
                  <a:off x="-911600" y="1169000"/>
                  <a:ext cx="50675" cy="38775"/>
                </a:xfrm>
                <a:custGeom>
                  <a:rect b="b" l="l" r="r" t="t"/>
                  <a:pathLst>
                    <a:path extrusionOk="0" h="1551" w="2027">
                      <a:moveTo>
                        <a:pt x="1032" y="0"/>
                      </a:moveTo>
                      <a:cubicBezTo>
                        <a:pt x="1023" y="0"/>
                        <a:pt x="1013" y="0"/>
                        <a:pt x="1003" y="1"/>
                      </a:cubicBezTo>
                      <a:cubicBezTo>
                        <a:pt x="0" y="31"/>
                        <a:pt x="61" y="1551"/>
                        <a:pt x="1034" y="1551"/>
                      </a:cubicBezTo>
                      <a:cubicBezTo>
                        <a:pt x="2027" y="1491"/>
                        <a:pt x="1977" y="0"/>
                        <a:pt x="103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9"/>
                <p:cNvSpPr/>
                <p:nvPr/>
              </p:nvSpPr>
              <p:spPr>
                <a:xfrm>
                  <a:off x="-735300" y="-475"/>
                  <a:ext cx="49925" cy="38775"/>
                </a:xfrm>
                <a:custGeom>
                  <a:rect b="b" l="l" r="r" t="t"/>
                  <a:pathLst>
                    <a:path extrusionOk="0" h="1551" w="1997">
                      <a:moveTo>
                        <a:pt x="1002" y="0"/>
                      </a:moveTo>
                      <a:cubicBezTo>
                        <a:pt x="993" y="0"/>
                        <a:pt x="983" y="0"/>
                        <a:pt x="973" y="1"/>
                      </a:cubicBezTo>
                      <a:cubicBezTo>
                        <a:pt x="0" y="31"/>
                        <a:pt x="31" y="1551"/>
                        <a:pt x="1003" y="1551"/>
                      </a:cubicBezTo>
                      <a:cubicBezTo>
                        <a:pt x="1996" y="1491"/>
                        <a:pt x="1976" y="0"/>
                        <a:pt x="100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9"/>
                <p:cNvSpPr/>
                <p:nvPr/>
              </p:nvSpPr>
              <p:spPr>
                <a:xfrm>
                  <a:off x="-1120575" y="-650175"/>
                  <a:ext cx="50700" cy="38775"/>
                </a:xfrm>
                <a:custGeom>
                  <a:rect b="b" l="l" r="r" t="t"/>
                  <a:pathLst>
                    <a:path extrusionOk="0" h="1551" w="2028">
                      <a:moveTo>
                        <a:pt x="1032" y="0"/>
                      </a:moveTo>
                      <a:cubicBezTo>
                        <a:pt x="1022" y="0"/>
                        <a:pt x="1013" y="0"/>
                        <a:pt x="1004" y="1"/>
                      </a:cubicBezTo>
                      <a:cubicBezTo>
                        <a:pt x="0" y="31"/>
                        <a:pt x="61" y="1551"/>
                        <a:pt x="1034" y="1551"/>
                      </a:cubicBezTo>
                      <a:cubicBezTo>
                        <a:pt x="2027" y="1521"/>
                        <a:pt x="1977" y="0"/>
                        <a:pt x="103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9"/>
                <p:cNvSpPr/>
                <p:nvPr/>
              </p:nvSpPr>
              <p:spPr>
                <a:xfrm>
                  <a:off x="-618275" y="-1134975"/>
                  <a:ext cx="50175" cy="39525"/>
                </a:xfrm>
                <a:custGeom>
                  <a:rect b="b" l="l" r="r" t="t"/>
                  <a:pathLst>
                    <a:path extrusionOk="0" h="1581" w="2007">
                      <a:moveTo>
                        <a:pt x="973" y="0"/>
                      </a:moveTo>
                      <a:cubicBezTo>
                        <a:pt x="0" y="61"/>
                        <a:pt x="30" y="1581"/>
                        <a:pt x="1003" y="1581"/>
                      </a:cubicBezTo>
                      <a:cubicBezTo>
                        <a:pt x="2006" y="1520"/>
                        <a:pt x="1945" y="0"/>
                        <a:pt x="97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9"/>
                <p:cNvSpPr/>
                <p:nvPr/>
              </p:nvSpPr>
              <p:spPr>
                <a:xfrm>
                  <a:off x="-649450" y="-1630450"/>
                  <a:ext cx="50700" cy="38800"/>
                </a:xfrm>
                <a:custGeom>
                  <a:rect b="b" l="l" r="r" t="t"/>
                  <a:pathLst>
                    <a:path extrusionOk="0" h="1552" w="2028">
                      <a:moveTo>
                        <a:pt x="1032" y="1"/>
                      </a:moveTo>
                      <a:cubicBezTo>
                        <a:pt x="1023" y="1"/>
                        <a:pt x="1013" y="1"/>
                        <a:pt x="1004" y="1"/>
                      </a:cubicBezTo>
                      <a:cubicBezTo>
                        <a:pt x="1" y="32"/>
                        <a:pt x="62" y="1551"/>
                        <a:pt x="1034" y="1551"/>
                      </a:cubicBezTo>
                      <a:lnTo>
                        <a:pt x="1034" y="1551"/>
                      </a:lnTo>
                      <a:cubicBezTo>
                        <a:pt x="2028" y="1521"/>
                        <a:pt x="1978" y="1"/>
                        <a:pt x="103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9"/>
                <p:cNvSpPr/>
                <p:nvPr/>
              </p:nvSpPr>
              <p:spPr>
                <a:xfrm>
                  <a:off x="-3541600" y="-45575"/>
                  <a:ext cx="5511525" cy="5535325"/>
                </a:xfrm>
                <a:custGeom>
                  <a:rect b="b" l="l" r="r" t="t"/>
                  <a:pathLst>
                    <a:path extrusionOk="0" h="221413" w="220461">
                      <a:moveTo>
                        <a:pt x="104684" y="13993"/>
                      </a:moveTo>
                      <a:lnTo>
                        <a:pt x="125535" y="55909"/>
                      </a:lnTo>
                      <a:lnTo>
                        <a:pt x="114745" y="40559"/>
                      </a:lnTo>
                      <a:lnTo>
                        <a:pt x="114745" y="40407"/>
                      </a:lnTo>
                      <a:cubicBezTo>
                        <a:pt x="114745" y="40346"/>
                        <a:pt x="114684" y="40255"/>
                        <a:pt x="114593" y="40255"/>
                      </a:cubicBezTo>
                      <a:lnTo>
                        <a:pt x="71917" y="38462"/>
                      </a:lnTo>
                      <a:lnTo>
                        <a:pt x="104684" y="13993"/>
                      </a:lnTo>
                      <a:close/>
                      <a:moveTo>
                        <a:pt x="104896" y="13750"/>
                      </a:moveTo>
                      <a:lnTo>
                        <a:pt x="144654" y="26000"/>
                      </a:lnTo>
                      <a:lnTo>
                        <a:pt x="126477" y="57094"/>
                      </a:lnTo>
                      <a:lnTo>
                        <a:pt x="104896" y="13750"/>
                      </a:lnTo>
                      <a:close/>
                      <a:moveTo>
                        <a:pt x="126477" y="57854"/>
                      </a:moveTo>
                      <a:lnTo>
                        <a:pt x="151797" y="76061"/>
                      </a:lnTo>
                      <a:lnTo>
                        <a:pt x="135870" y="78219"/>
                      </a:lnTo>
                      <a:cubicBezTo>
                        <a:pt x="135809" y="78219"/>
                        <a:pt x="135718" y="78280"/>
                        <a:pt x="135718" y="78402"/>
                      </a:cubicBezTo>
                      <a:lnTo>
                        <a:pt x="135718" y="78432"/>
                      </a:lnTo>
                      <a:lnTo>
                        <a:pt x="128179" y="81715"/>
                      </a:lnTo>
                      <a:lnTo>
                        <a:pt x="126477" y="57854"/>
                      </a:lnTo>
                      <a:close/>
                      <a:moveTo>
                        <a:pt x="114471" y="41653"/>
                      </a:moveTo>
                      <a:lnTo>
                        <a:pt x="118483" y="85180"/>
                      </a:lnTo>
                      <a:lnTo>
                        <a:pt x="106082" y="66274"/>
                      </a:lnTo>
                      <a:lnTo>
                        <a:pt x="106203" y="66183"/>
                      </a:lnTo>
                      <a:lnTo>
                        <a:pt x="114471" y="41653"/>
                      </a:lnTo>
                      <a:close/>
                      <a:moveTo>
                        <a:pt x="114836" y="41258"/>
                      </a:moveTo>
                      <a:lnTo>
                        <a:pt x="126265" y="57550"/>
                      </a:lnTo>
                      <a:cubicBezTo>
                        <a:pt x="126234" y="57581"/>
                        <a:pt x="126173" y="57611"/>
                        <a:pt x="126143" y="57702"/>
                      </a:cubicBezTo>
                      <a:lnTo>
                        <a:pt x="118818" y="85332"/>
                      </a:lnTo>
                      <a:lnTo>
                        <a:pt x="114836" y="41258"/>
                      </a:lnTo>
                      <a:close/>
                      <a:moveTo>
                        <a:pt x="126265" y="58827"/>
                      </a:moveTo>
                      <a:lnTo>
                        <a:pt x="127876" y="81867"/>
                      </a:lnTo>
                      <a:lnTo>
                        <a:pt x="119152" y="85575"/>
                      </a:lnTo>
                      <a:lnTo>
                        <a:pt x="119152" y="85575"/>
                      </a:lnTo>
                      <a:lnTo>
                        <a:pt x="126265" y="58827"/>
                      </a:lnTo>
                      <a:close/>
                      <a:moveTo>
                        <a:pt x="71066" y="39313"/>
                      </a:moveTo>
                      <a:lnTo>
                        <a:pt x="87784" y="60255"/>
                      </a:lnTo>
                      <a:cubicBezTo>
                        <a:pt x="87723" y="60286"/>
                        <a:pt x="87723" y="60316"/>
                        <a:pt x="87692" y="60347"/>
                      </a:cubicBezTo>
                      <a:lnTo>
                        <a:pt x="84166" y="85818"/>
                      </a:lnTo>
                      <a:lnTo>
                        <a:pt x="35381" y="63690"/>
                      </a:lnTo>
                      <a:lnTo>
                        <a:pt x="71066" y="39313"/>
                      </a:lnTo>
                      <a:close/>
                      <a:moveTo>
                        <a:pt x="87996" y="61015"/>
                      </a:moveTo>
                      <a:lnTo>
                        <a:pt x="103437" y="94754"/>
                      </a:lnTo>
                      <a:lnTo>
                        <a:pt x="84531" y="85970"/>
                      </a:lnTo>
                      <a:lnTo>
                        <a:pt x="87996" y="61015"/>
                      </a:lnTo>
                      <a:close/>
                      <a:moveTo>
                        <a:pt x="88179" y="60407"/>
                      </a:moveTo>
                      <a:lnTo>
                        <a:pt x="105808" y="66243"/>
                      </a:lnTo>
                      <a:cubicBezTo>
                        <a:pt x="105778" y="66274"/>
                        <a:pt x="105747" y="66335"/>
                        <a:pt x="105778" y="66395"/>
                      </a:cubicBezTo>
                      <a:lnTo>
                        <a:pt x="106872" y="96335"/>
                      </a:lnTo>
                      <a:lnTo>
                        <a:pt x="103954" y="94967"/>
                      </a:lnTo>
                      <a:lnTo>
                        <a:pt x="88179" y="60407"/>
                      </a:lnTo>
                      <a:close/>
                      <a:moveTo>
                        <a:pt x="106112" y="67034"/>
                      </a:moveTo>
                      <a:lnTo>
                        <a:pt x="118544" y="85970"/>
                      </a:lnTo>
                      <a:lnTo>
                        <a:pt x="107845" y="96821"/>
                      </a:lnTo>
                      <a:lnTo>
                        <a:pt x="107176" y="96517"/>
                      </a:lnTo>
                      <a:lnTo>
                        <a:pt x="106112" y="67034"/>
                      </a:lnTo>
                      <a:close/>
                      <a:moveTo>
                        <a:pt x="107237" y="96943"/>
                      </a:moveTo>
                      <a:lnTo>
                        <a:pt x="107571" y="97095"/>
                      </a:lnTo>
                      <a:lnTo>
                        <a:pt x="107237" y="97429"/>
                      </a:lnTo>
                      <a:lnTo>
                        <a:pt x="107237" y="96943"/>
                      </a:lnTo>
                      <a:close/>
                      <a:moveTo>
                        <a:pt x="104136" y="95514"/>
                      </a:moveTo>
                      <a:lnTo>
                        <a:pt x="106842" y="96761"/>
                      </a:lnTo>
                      <a:lnTo>
                        <a:pt x="106872" y="97794"/>
                      </a:lnTo>
                      <a:lnTo>
                        <a:pt x="105747" y="98949"/>
                      </a:lnTo>
                      <a:lnTo>
                        <a:pt x="104136" y="95514"/>
                      </a:lnTo>
                      <a:close/>
                      <a:moveTo>
                        <a:pt x="136022" y="78554"/>
                      </a:moveTo>
                      <a:lnTo>
                        <a:pt x="181007" y="81168"/>
                      </a:lnTo>
                      <a:lnTo>
                        <a:pt x="141736" y="101198"/>
                      </a:lnTo>
                      <a:lnTo>
                        <a:pt x="136022" y="78554"/>
                      </a:lnTo>
                      <a:close/>
                      <a:moveTo>
                        <a:pt x="35199" y="64511"/>
                      </a:moveTo>
                      <a:lnTo>
                        <a:pt x="73194" y="97551"/>
                      </a:lnTo>
                      <a:lnTo>
                        <a:pt x="41157" y="101533"/>
                      </a:lnTo>
                      <a:lnTo>
                        <a:pt x="35199" y="64511"/>
                      </a:lnTo>
                      <a:close/>
                      <a:moveTo>
                        <a:pt x="106933" y="98280"/>
                      </a:moveTo>
                      <a:lnTo>
                        <a:pt x="107024" y="101806"/>
                      </a:lnTo>
                      <a:lnTo>
                        <a:pt x="107024" y="101806"/>
                      </a:lnTo>
                      <a:lnTo>
                        <a:pt x="105899" y="99314"/>
                      </a:lnTo>
                      <a:lnTo>
                        <a:pt x="106933" y="98280"/>
                      </a:lnTo>
                      <a:close/>
                      <a:moveTo>
                        <a:pt x="127845" y="82201"/>
                      </a:moveTo>
                      <a:lnTo>
                        <a:pt x="129517" y="106396"/>
                      </a:lnTo>
                      <a:lnTo>
                        <a:pt x="119000" y="86000"/>
                      </a:lnTo>
                      <a:lnTo>
                        <a:pt x="127845" y="82201"/>
                      </a:lnTo>
                      <a:close/>
                      <a:moveTo>
                        <a:pt x="118726" y="86244"/>
                      </a:moveTo>
                      <a:lnTo>
                        <a:pt x="129334" y="106821"/>
                      </a:lnTo>
                      <a:lnTo>
                        <a:pt x="108179" y="96943"/>
                      </a:lnTo>
                      <a:lnTo>
                        <a:pt x="118726" y="86244"/>
                      </a:lnTo>
                      <a:close/>
                      <a:moveTo>
                        <a:pt x="135718" y="78827"/>
                      </a:moveTo>
                      <a:lnTo>
                        <a:pt x="141432" y="101350"/>
                      </a:lnTo>
                      <a:lnTo>
                        <a:pt x="129942" y="107217"/>
                      </a:lnTo>
                      <a:lnTo>
                        <a:pt x="128210" y="82049"/>
                      </a:lnTo>
                      <a:lnTo>
                        <a:pt x="135718" y="78827"/>
                      </a:lnTo>
                      <a:close/>
                      <a:moveTo>
                        <a:pt x="84470" y="86335"/>
                      </a:moveTo>
                      <a:lnTo>
                        <a:pt x="103650" y="95271"/>
                      </a:lnTo>
                      <a:lnTo>
                        <a:pt x="105474" y="99223"/>
                      </a:lnTo>
                      <a:lnTo>
                        <a:pt x="90610" y="114299"/>
                      </a:lnTo>
                      <a:lnTo>
                        <a:pt x="74318" y="97733"/>
                      </a:lnTo>
                      <a:lnTo>
                        <a:pt x="84470" y="86335"/>
                      </a:lnTo>
                      <a:close/>
                      <a:moveTo>
                        <a:pt x="35169" y="63964"/>
                      </a:moveTo>
                      <a:lnTo>
                        <a:pt x="84136" y="86152"/>
                      </a:lnTo>
                      <a:lnTo>
                        <a:pt x="73893" y="97642"/>
                      </a:lnTo>
                      <a:lnTo>
                        <a:pt x="73862" y="97672"/>
                      </a:lnTo>
                      <a:cubicBezTo>
                        <a:pt x="73832" y="97733"/>
                        <a:pt x="73832" y="97824"/>
                        <a:pt x="73893" y="97885"/>
                      </a:cubicBezTo>
                      <a:lnTo>
                        <a:pt x="90276" y="114512"/>
                      </a:lnTo>
                      <a:lnTo>
                        <a:pt x="41521" y="103964"/>
                      </a:lnTo>
                      <a:lnTo>
                        <a:pt x="41187" y="101837"/>
                      </a:lnTo>
                      <a:lnTo>
                        <a:pt x="73589" y="97824"/>
                      </a:lnTo>
                      <a:cubicBezTo>
                        <a:pt x="73680" y="97824"/>
                        <a:pt x="73710" y="97794"/>
                        <a:pt x="73741" y="97703"/>
                      </a:cubicBezTo>
                      <a:cubicBezTo>
                        <a:pt x="73802" y="97642"/>
                        <a:pt x="73741" y="97551"/>
                        <a:pt x="73710" y="97520"/>
                      </a:cubicBezTo>
                      <a:lnTo>
                        <a:pt x="35169" y="63964"/>
                      </a:lnTo>
                      <a:close/>
                      <a:moveTo>
                        <a:pt x="40853" y="101897"/>
                      </a:moveTo>
                      <a:lnTo>
                        <a:pt x="41187" y="104116"/>
                      </a:lnTo>
                      <a:cubicBezTo>
                        <a:pt x="41187" y="104177"/>
                        <a:pt x="41217" y="104207"/>
                        <a:pt x="41278" y="104238"/>
                      </a:cubicBezTo>
                      <a:cubicBezTo>
                        <a:pt x="41217" y="104268"/>
                        <a:pt x="41187" y="104268"/>
                        <a:pt x="41187" y="104359"/>
                      </a:cubicBezTo>
                      <a:lnTo>
                        <a:pt x="33223" y="129345"/>
                      </a:lnTo>
                      <a:lnTo>
                        <a:pt x="700" y="106913"/>
                      </a:lnTo>
                      <a:lnTo>
                        <a:pt x="40853" y="101897"/>
                      </a:lnTo>
                      <a:close/>
                      <a:moveTo>
                        <a:pt x="180946" y="81593"/>
                      </a:moveTo>
                      <a:lnTo>
                        <a:pt x="150611" y="136305"/>
                      </a:lnTo>
                      <a:lnTo>
                        <a:pt x="141827" y="101533"/>
                      </a:lnTo>
                      <a:lnTo>
                        <a:pt x="180946" y="81593"/>
                      </a:lnTo>
                      <a:close/>
                      <a:moveTo>
                        <a:pt x="107936" y="97247"/>
                      </a:moveTo>
                      <a:lnTo>
                        <a:pt x="129638" y="107369"/>
                      </a:lnTo>
                      <a:lnTo>
                        <a:pt x="129730" y="107521"/>
                      </a:lnTo>
                      <a:cubicBezTo>
                        <a:pt x="129752" y="107565"/>
                        <a:pt x="129823" y="107593"/>
                        <a:pt x="129883" y="107593"/>
                      </a:cubicBezTo>
                      <a:cubicBezTo>
                        <a:pt x="129905" y="107593"/>
                        <a:pt x="129926" y="107589"/>
                        <a:pt x="129942" y="107581"/>
                      </a:cubicBezTo>
                      <a:lnTo>
                        <a:pt x="141493" y="101685"/>
                      </a:lnTo>
                      <a:lnTo>
                        <a:pt x="150338" y="136761"/>
                      </a:lnTo>
                      <a:lnTo>
                        <a:pt x="149487" y="138342"/>
                      </a:lnTo>
                      <a:lnTo>
                        <a:pt x="119091" y="127642"/>
                      </a:lnTo>
                      <a:cubicBezTo>
                        <a:pt x="119067" y="127634"/>
                        <a:pt x="119044" y="127631"/>
                        <a:pt x="119024" y="127631"/>
                      </a:cubicBezTo>
                      <a:cubicBezTo>
                        <a:pt x="118967" y="127631"/>
                        <a:pt x="118923" y="127659"/>
                        <a:pt x="118878" y="127703"/>
                      </a:cubicBezTo>
                      <a:lnTo>
                        <a:pt x="118878" y="127673"/>
                      </a:lnTo>
                      <a:lnTo>
                        <a:pt x="107419" y="102657"/>
                      </a:lnTo>
                      <a:lnTo>
                        <a:pt x="107267" y="97946"/>
                      </a:lnTo>
                      <a:lnTo>
                        <a:pt x="107936" y="97247"/>
                      </a:lnTo>
                      <a:close/>
                      <a:moveTo>
                        <a:pt x="150490" y="137308"/>
                      </a:moveTo>
                      <a:lnTo>
                        <a:pt x="150915" y="138889"/>
                      </a:lnTo>
                      <a:lnTo>
                        <a:pt x="149821" y="138524"/>
                      </a:lnTo>
                      <a:lnTo>
                        <a:pt x="150490" y="137308"/>
                      </a:lnTo>
                      <a:close/>
                      <a:moveTo>
                        <a:pt x="41552" y="104359"/>
                      </a:moveTo>
                      <a:lnTo>
                        <a:pt x="90337" y="114876"/>
                      </a:lnTo>
                      <a:lnTo>
                        <a:pt x="89212" y="140834"/>
                      </a:lnTo>
                      <a:lnTo>
                        <a:pt x="54987" y="137339"/>
                      </a:lnTo>
                      <a:lnTo>
                        <a:pt x="41552" y="104359"/>
                      </a:lnTo>
                      <a:close/>
                      <a:moveTo>
                        <a:pt x="107419" y="103600"/>
                      </a:moveTo>
                      <a:lnTo>
                        <a:pt x="118483" y="127764"/>
                      </a:lnTo>
                      <a:lnTo>
                        <a:pt x="108817" y="142384"/>
                      </a:lnTo>
                      <a:lnTo>
                        <a:pt x="107419" y="103600"/>
                      </a:lnTo>
                      <a:close/>
                      <a:moveTo>
                        <a:pt x="105626" y="99557"/>
                      </a:moveTo>
                      <a:lnTo>
                        <a:pt x="107085" y="102718"/>
                      </a:lnTo>
                      <a:lnTo>
                        <a:pt x="108513" y="142749"/>
                      </a:lnTo>
                      <a:lnTo>
                        <a:pt x="89607" y="140865"/>
                      </a:lnTo>
                      <a:lnTo>
                        <a:pt x="90702" y="114724"/>
                      </a:lnTo>
                      <a:cubicBezTo>
                        <a:pt x="90702" y="114694"/>
                        <a:pt x="90732" y="114694"/>
                        <a:pt x="90732" y="114694"/>
                      </a:cubicBezTo>
                      <a:lnTo>
                        <a:pt x="105626" y="99557"/>
                      </a:lnTo>
                      <a:close/>
                      <a:moveTo>
                        <a:pt x="181220" y="81897"/>
                      </a:moveTo>
                      <a:lnTo>
                        <a:pt x="170308" y="145728"/>
                      </a:lnTo>
                      <a:lnTo>
                        <a:pt x="151311" y="139041"/>
                      </a:lnTo>
                      <a:lnTo>
                        <a:pt x="150733" y="136852"/>
                      </a:lnTo>
                      <a:lnTo>
                        <a:pt x="181220" y="81897"/>
                      </a:lnTo>
                      <a:close/>
                      <a:moveTo>
                        <a:pt x="119486" y="128220"/>
                      </a:moveTo>
                      <a:lnTo>
                        <a:pt x="149274" y="138706"/>
                      </a:lnTo>
                      <a:lnTo>
                        <a:pt x="139791" y="155850"/>
                      </a:lnTo>
                      <a:lnTo>
                        <a:pt x="119486" y="128220"/>
                      </a:lnTo>
                      <a:close/>
                      <a:moveTo>
                        <a:pt x="89577" y="141168"/>
                      </a:moveTo>
                      <a:lnTo>
                        <a:pt x="108453" y="143083"/>
                      </a:lnTo>
                      <a:lnTo>
                        <a:pt x="88300" y="170470"/>
                      </a:lnTo>
                      <a:lnTo>
                        <a:pt x="89577" y="141168"/>
                      </a:lnTo>
                      <a:close/>
                      <a:moveTo>
                        <a:pt x="151432" y="139436"/>
                      </a:moveTo>
                      <a:lnTo>
                        <a:pt x="170278" y="146062"/>
                      </a:lnTo>
                      <a:lnTo>
                        <a:pt x="163317" y="186640"/>
                      </a:lnTo>
                      <a:lnTo>
                        <a:pt x="151432" y="139436"/>
                      </a:lnTo>
                      <a:close/>
                      <a:moveTo>
                        <a:pt x="118848" y="127886"/>
                      </a:moveTo>
                      <a:cubicBezTo>
                        <a:pt x="118848" y="127916"/>
                        <a:pt x="118848" y="127946"/>
                        <a:pt x="118909" y="127946"/>
                      </a:cubicBezTo>
                      <a:lnTo>
                        <a:pt x="139639" y="156184"/>
                      </a:lnTo>
                      <a:lnTo>
                        <a:pt x="121705" y="188464"/>
                      </a:lnTo>
                      <a:lnTo>
                        <a:pt x="118970" y="173722"/>
                      </a:lnTo>
                      <a:cubicBezTo>
                        <a:pt x="118970" y="173661"/>
                        <a:pt x="118878" y="173570"/>
                        <a:pt x="118818" y="173570"/>
                      </a:cubicBezTo>
                      <a:lnTo>
                        <a:pt x="88787" y="170835"/>
                      </a:lnTo>
                      <a:lnTo>
                        <a:pt x="88574" y="170743"/>
                      </a:lnTo>
                      <a:lnTo>
                        <a:pt x="108878" y="143175"/>
                      </a:lnTo>
                      <a:cubicBezTo>
                        <a:pt x="108909" y="143144"/>
                        <a:pt x="108909" y="143114"/>
                        <a:pt x="108909" y="143083"/>
                      </a:cubicBezTo>
                      <a:lnTo>
                        <a:pt x="108909" y="142992"/>
                      </a:lnTo>
                      <a:lnTo>
                        <a:pt x="118848" y="127886"/>
                      </a:lnTo>
                      <a:close/>
                      <a:moveTo>
                        <a:pt x="89577" y="171290"/>
                      </a:moveTo>
                      <a:lnTo>
                        <a:pt x="118635" y="173935"/>
                      </a:lnTo>
                      <a:lnTo>
                        <a:pt x="121401" y="189041"/>
                      </a:lnTo>
                      <a:lnTo>
                        <a:pt x="89577" y="171290"/>
                      </a:lnTo>
                      <a:close/>
                      <a:moveTo>
                        <a:pt x="139851" y="156488"/>
                      </a:moveTo>
                      <a:lnTo>
                        <a:pt x="162831" y="187704"/>
                      </a:lnTo>
                      <a:lnTo>
                        <a:pt x="121736" y="189133"/>
                      </a:lnTo>
                      <a:lnTo>
                        <a:pt x="121766" y="189072"/>
                      </a:lnTo>
                      <a:lnTo>
                        <a:pt x="139851" y="156488"/>
                      </a:lnTo>
                      <a:close/>
                      <a:moveTo>
                        <a:pt x="117652" y="0"/>
                      </a:moveTo>
                      <a:cubicBezTo>
                        <a:pt x="117634" y="0"/>
                        <a:pt x="117617" y="4"/>
                        <a:pt x="117602" y="11"/>
                      </a:cubicBezTo>
                      <a:lnTo>
                        <a:pt x="79121" y="12018"/>
                      </a:lnTo>
                      <a:cubicBezTo>
                        <a:pt x="78999" y="12048"/>
                        <a:pt x="78969" y="12139"/>
                        <a:pt x="78999" y="12261"/>
                      </a:cubicBezTo>
                      <a:cubicBezTo>
                        <a:pt x="79021" y="12327"/>
                        <a:pt x="79075" y="12376"/>
                        <a:pt x="79137" y="12376"/>
                      </a:cubicBezTo>
                      <a:cubicBezTo>
                        <a:pt x="79161" y="12376"/>
                        <a:pt x="79187" y="12369"/>
                        <a:pt x="79212" y="12352"/>
                      </a:cubicBezTo>
                      <a:lnTo>
                        <a:pt x="116994" y="589"/>
                      </a:lnTo>
                      <a:lnTo>
                        <a:pt x="104744" y="13385"/>
                      </a:lnTo>
                      <a:cubicBezTo>
                        <a:pt x="104714" y="13446"/>
                        <a:pt x="104714" y="13477"/>
                        <a:pt x="104714" y="13537"/>
                      </a:cubicBezTo>
                      <a:cubicBezTo>
                        <a:pt x="104684" y="13537"/>
                        <a:pt x="104653" y="13537"/>
                        <a:pt x="104592" y="13598"/>
                      </a:cubicBezTo>
                      <a:lnTo>
                        <a:pt x="71279" y="38462"/>
                      </a:lnTo>
                      <a:cubicBezTo>
                        <a:pt x="71218" y="38523"/>
                        <a:pt x="71218" y="38583"/>
                        <a:pt x="71218" y="38675"/>
                      </a:cubicBezTo>
                      <a:cubicBezTo>
                        <a:pt x="71248" y="38735"/>
                        <a:pt x="71279" y="38766"/>
                        <a:pt x="71370" y="38766"/>
                      </a:cubicBezTo>
                      <a:lnTo>
                        <a:pt x="114380" y="40589"/>
                      </a:lnTo>
                      <a:lnTo>
                        <a:pt x="114380" y="40802"/>
                      </a:lnTo>
                      <a:lnTo>
                        <a:pt x="105869" y="65939"/>
                      </a:lnTo>
                      <a:lnTo>
                        <a:pt x="88088" y="60043"/>
                      </a:lnTo>
                      <a:lnTo>
                        <a:pt x="71218" y="38979"/>
                      </a:lnTo>
                      <a:cubicBezTo>
                        <a:pt x="71160" y="38921"/>
                        <a:pt x="71115" y="38900"/>
                        <a:pt x="71066" y="38900"/>
                      </a:cubicBezTo>
                      <a:cubicBezTo>
                        <a:pt x="71037" y="38900"/>
                        <a:pt x="71008" y="38907"/>
                        <a:pt x="70975" y="38918"/>
                      </a:cubicBezTo>
                      <a:lnTo>
                        <a:pt x="34925" y="63599"/>
                      </a:lnTo>
                      <a:cubicBezTo>
                        <a:pt x="34895" y="63629"/>
                        <a:pt x="34834" y="63690"/>
                        <a:pt x="34834" y="63751"/>
                      </a:cubicBezTo>
                      <a:cubicBezTo>
                        <a:pt x="34834" y="63781"/>
                        <a:pt x="34834" y="63812"/>
                        <a:pt x="34895" y="63842"/>
                      </a:cubicBezTo>
                      <a:cubicBezTo>
                        <a:pt x="34834" y="63842"/>
                        <a:pt x="34834" y="63842"/>
                        <a:pt x="34804" y="63903"/>
                      </a:cubicBezTo>
                      <a:cubicBezTo>
                        <a:pt x="34743" y="63933"/>
                        <a:pt x="34713" y="63994"/>
                        <a:pt x="34743" y="64085"/>
                      </a:cubicBezTo>
                      <a:lnTo>
                        <a:pt x="40792" y="101593"/>
                      </a:lnTo>
                      <a:lnTo>
                        <a:pt x="153" y="106639"/>
                      </a:lnTo>
                      <a:cubicBezTo>
                        <a:pt x="92" y="106639"/>
                        <a:pt x="1" y="106700"/>
                        <a:pt x="1" y="106791"/>
                      </a:cubicBezTo>
                      <a:cubicBezTo>
                        <a:pt x="1" y="106852"/>
                        <a:pt x="1" y="106913"/>
                        <a:pt x="62" y="106943"/>
                      </a:cubicBezTo>
                      <a:lnTo>
                        <a:pt x="92" y="106973"/>
                      </a:lnTo>
                      <a:lnTo>
                        <a:pt x="33193" y="129861"/>
                      </a:lnTo>
                      <a:cubicBezTo>
                        <a:pt x="33223" y="129892"/>
                        <a:pt x="33284" y="129892"/>
                        <a:pt x="33345" y="129892"/>
                      </a:cubicBezTo>
                      <a:lnTo>
                        <a:pt x="33436" y="129770"/>
                      </a:lnTo>
                      <a:lnTo>
                        <a:pt x="41400" y="105028"/>
                      </a:lnTo>
                      <a:lnTo>
                        <a:pt x="54683" y="137673"/>
                      </a:lnTo>
                      <a:cubicBezTo>
                        <a:pt x="54713" y="137764"/>
                        <a:pt x="54774" y="137795"/>
                        <a:pt x="54835" y="137795"/>
                      </a:cubicBezTo>
                      <a:lnTo>
                        <a:pt x="89182" y="141290"/>
                      </a:lnTo>
                      <a:lnTo>
                        <a:pt x="87936" y="171078"/>
                      </a:lnTo>
                      <a:cubicBezTo>
                        <a:pt x="87936" y="171138"/>
                        <a:pt x="87996" y="171260"/>
                        <a:pt x="88088" y="171260"/>
                      </a:cubicBezTo>
                      <a:lnTo>
                        <a:pt x="88695" y="171290"/>
                      </a:lnTo>
                      <a:lnTo>
                        <a:pt x="121492" y="189589"/>
                      </a:lnTo>
                      <a:cubicBezTo>
                        <a:pt x="121523" y="189589"/>
                        <a:pt x="121553" y="189619"/>
                        <a:pt x="121553" y="189619"/>
                      </a:cubicBezTo>
                      <a:lnTo>
                        <a:pt x="163135" y="188160"/>
                      </a:lnTo>
                      <a:cubicBezTo>
                        <a:pt x="163195" y="188160"/>
                        <a:pt x="163226" y="188130"/>
                        <a:pt x="163286" y="188069"/>
                      </a:cubicBezTo>
                      <a:cubicBezTo>
                        <a:pt x="163317" y="187978"/>
                        <a:pt x="163317" y="187947"/>
                        <a:pt x="163286" y="187856"/>
                      </a:cubicBezTo>
                      <a:lnTo>
                        <a:pt x="140034" y="156214"/>
                      </a:lnTo>
                      <a:lnTo>
                        <a:pt x="149639" y="138828"/>
                      </a:lnTo>
                      <a:lnTo>
                        <a:pt x="151007" y="139314"/>
                      </a:lnTo>
                      <a:lnTo>
                        <a:pt x="163195" y="187552"/>
                      </a:lnTo>
                      <a:cubicBezTo>
                        <a:pt x="163226" y="187643"/>
                        <a:pt x="163286" y="187704"/>
                        <a:pt x="163378" y="187704"/>
                      </a:cubicBezTo>
                      <a:cubicBezTo>
                        <a:pt x="163469" y="187704"/>
                        <a:pt x="163530" y="187643"/>
                        <a:pt x="163530" y="187552"/>
                      </a:cubicBezTo>
                      <a:lnTo>
                        <a:pt x="170612" y="146214"/>
                      </a:lnTo>
                      <a:lnTo>
                        <a:pt x="185627" y="151503"/>
                      </a:lnTo>
                      <a:lnTo>
                        <a:pt x="187512" y="174330"/>
                      </a:lnTo>
                      <a:cubicBezTo>
                        <a:pt x="187512" y="174421"/>
                        <a:pt x="187603" y="174482"/>
                        <a:pt x="187664" y="174482"/>
                      </a:cubicBezTo>
                      <a:lnTo>
                        <a:pt x="219427" y="179315"/>
                      </a:lnTo>
                      <a:lnTo>
                        <a:pt x="220066" y="221230"/>
                      </a:lnTo>
                      <a:cubicBezTo>
                        <a:pt x="220066" y="221322"/>
                        <a:pt x="220157" y="221413"/>
                        <a:pt x="220278" y="221413"/>
                      </a:cubicBezTo>
                      <a:cubicBezTo>
                        <a:pt x="220370" y="221413"/>
                        <a:pt x="220461" y="221291"/>
                        <a:pt x="220461" y="221230"/>
                      </a:cubicBezTo>
                      <a:lnTo>
                        <a:pt x="219823" y="179163"/>
                      </a:lnTo>
                      <a:cubicBezTo>
                        <a:pt x="219823" y="179102"/>
                        <a:pt x="219731" y="179011"/>
                        <a:pt x="219671" y="178981"/>
                      </a:cubicBezTo>
                      <a:lnTo>
                        <a:pt x="187846" y="174148"/>
                      </a:lnTo>
                      <a:lnTo>
                        <a:pt x="185962" y="151351"/>
                      </a:lnTo>
                      <a:cubicBezTo>
                        <a:pt x="185962" y="151290"/>
                        <a:pt x="185931" y="151199"/>
                        <a:pt x="185840" y="151199"/>
                      </a:cubicBezTo>
                      <a:lnTo>
                        <a:pt x="170642" y="145849"/>
                      </a:lnTo>
                      <a:lnTo>
                        <a:pt x="181706" y="81076"/>
                      </a:lnTo>
                      <a:cubicBezTo>
                        <a:pt x="181706" y="81016"/>
                        <a:pt x="181706" y="80955"/>
                        <a:pt x="181676" y="80924"/>
                      </a:cubicBezTo>
                      <a:cubicBezTo>
                        <a:pt x="181615" y="80864"/>
                        <a:pt x="181585" y="80833"/>
                        <a:pt x="181554" y="80833"/>
                      </a:cubicBezTo>
                      <a:lnTo>
                        <a:pt x="137785" y="78280"/>
                      </a:lnTo>
                      <a:lnTo>
                        <a:pt x="152283" y="76304"/>
                      </a:lnTo>
                      <a:cubicBezTo>
                        <a:pt x="152374" y="76304"/>
                        <a:pt x="152405" y="76244"/>
                        <a:pt x="152435" y="76213"/>
                      </a:cubicBezTo>
                      <a:cubicBezTo>
                        <a:pt x="152496" y="76122"/>
                        <a:pt x="152435" y="76061"/>
                        <a:pt x="152374" y="76000"/>
                      </a:cubicBezTo>
                      <a:lnTo>
                        <a:pt x="126720" y="57520"/>
                      </a:lnTo>
                      <a:lnTo>
                        <a:pt x="126690" y="57429"/>
                      </a:lnTo>
                      <a:lnTo>
                        <a:pt x="145049" y="25969"/>
                      </a:lnTo>
                      <a:cubicBezTo>
                        <a:pt x="145079" y="25939"/>
                        <a:pt x="145079" y="25848"/>
                        <a:pt x="145049" y="25817"/>
                      </a:cubicBezTo>
                      <a:cubicBezTo>
                        <a:pt x="145049" y="25787"/>
                        <a:pt x="144958" y="25756"/>
                        <a:pt x="144927" y="25696"/>
                      </a:cubicBezTo>
                      <a:lnTo>
                        <a:pt x="105200" y="13416"/>
                      </a:lnTo>
                      <a:lnTo>
                        <a:pt x="117754" y="315"/>
                      </a:lnTo>
                      <a:cubicBezTo>
                        <a:pt x="117815" y="255"/>
                        <a:pt x="117815" y="163"/>
                        <a:pt x="117784" y="103"/>
                      </a:cubicBezTo>
                      <a:cubicBezTo>
                        <a:pt x="117761" y="34"/>
                        <a:pt x="117704" y="0"/>
                        <a:pt x="11765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9"/>
                <p:cNvSpPr/>
                <p:nvPr/>
              </p:nvSpPr>
              <p:spPr>
                <a:xfrm>
                  <a:off x="-700475" y="951025"/>
                  <a:ext cx="50325" cy="35375"/>
                </a:xfrm>
                <a:custGeom>
                  <a:rect b="b" l="l" r="r" t="t"/>
                  <a:pathLst>
                    <a:path extrusionOk="0" h="1415" w="2013">
                      <a:moveTo>
                        <a:pt x="1047" y="0"/>
                      </a:moveTo>
                      <a:cubicBezTo>
                        <a:pt x="500" y="0"/>
                        <a:pt x="0" y="690"/>
                        <a:pt x="492" y="1181"/>
                      </a:cubicBezTo>
                      <a:cubicBezTo>
                        <a:pt x="642" y="1346"/>
                        <a:pt x="815" y="1415"/>
                        <a:pt x="982" y="1415"/>
                      </a:cubicBezTo>
                      <a:cubicBezTo>
                        <a:pt x="1525" y="1415"/>
                        <a:pt x="2013" y="696"/>
                        <a:pt x="1525" y="209"/>
                      </a:cubicBezTo>
                      <a:cubicBezTo>
                        <a:pt x="1378" y="62"/>
                        <a:pt x="1210" y="0"/>
                        <a:pt x="104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9"/>
                <p:cNvSpPr/>
                <p:nvPr/>
              </p:nvSpPr>
              <p:spPr>
                <a:xfrm>
                  <a:off x="-1364400" y="1443875"/>
                  <a:ext cx="50100" cy="35700"/>
                </a:xfrm>
                <a:custGeom>
                  <a:rect b="b" l="l" r="r" t="t"/>
                  <a:pathLst>
                    <a:path extrusionOk="0" h="1428" w="2004">
                      <a:moveTo>
                        <a:pt x="1032" y="1"/>
                      </a:moveTo>
                      <a:cubicBezTo>
                        <a:pt x="489" y="1"/>
                        <a:pt x="0" y="705"/>
                        <a:pt x="513" y="1194"/>
                      </a:cubicBezTo>
                      <a:cubicBezTo>
                        <a:pt x="664" y="1359"/>
                        <a:pt x="835" y="1428"/>
                        <a:pt x="1000" y="1428"/>
                      </a:cubicBezTo>
                      <a:cubicBezTo>
                        <a:pt x="1533" y="1428"/>
                        <a:pt x="2004" y="709"/>
                        <a:pt x="1516" y="222"/>
                      </a:cubicBezTo>
                      <a:cubicBezTo>
                        <a:pt x="1367" y="66"/>
                        <a:pt x="1197" y="1"/>
                        <a:pt x="103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9"/>
                <p:cNvSpPr/>
                <p:nvPr/>
              </p:nvSpPr>
              <p:spPr>
                <a:xfrm>
                  <a:off x="-920175" y="1590950"/>
                  <a:ext cx="50425" cy="35825"/>
                </a:xfrm>
                <a:custGeom>
                  <a:rect b="b" l="l" r="r" t="t"/>
                  <a:pathLst>
                    <a:path extrusionOk="0" h="1433" w="2017">
                      <a:moveTo>
                        <a:pt x="1060" y="0"/>
                      </a:moveTo>
                      <a:cubicBezTo>
                        <a:pt x="509" y="0"/>
                        <a:pt x="1" y="714"/>
                        <a:pt x="495" y="1208"/>
                      </a:cubicBezTo>
                      <a:cubicBezTo>
                        <a:pt x="653" y="1366"/>
                        <a:pt x="830" y="1432"/>
                        <a:pt x="999" y="1432"/>
                      </a:cubicBezTo>
                      <a:cubicBezTo>
                        <a:pt x="1546" y="1432"/>
                        <a:pt x="2016" y="739"/>
                        <a:pt x="1529" y="205"/>
                      </a:cubicBezTo>
                      <a:cubicBezTo>
                        <a:pt x="1385" y="61"/>
                        <a:pt x="1221" y="0"/>
                        <a:pt x="106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9"/>
                <p:cNvSpPr/>
                <p:nvPr/>
              </p:nvSpPr>
              <p:spPr>
                <a:xfrm>
                  <a:off x="-407925" y="1372750"/>
                  <a:ext cx="50275" cy="35500"/>
                </a:xfrm>
                <a:custGeom>
                  <a:rect b="b" l="l" r="r" t="t"/>
                  <a:pathLst>
                    <a:path extrusionOk="0" h="1420" w="2011">
                      <a:moveTo>
                        <a:pt x="1047" y="1"/>
                      </a:moveTo>
                      <a:cubicBezTo>
                        <a:pt x="500" y="1"/>
                        <a:pt x="1" y="691"/>
                        <a:pt x="492" y="1182"/>
                      </a:cubicBezTo>
                      <a:cubicBezTo>
                        <a:pt x="645" y="1350"/>
                        <a:pt x="821" y="1419"/>
                        <a:pt x="991" y="1419"/>
                      </a:cubicBezTo>
                      <a:cubicBezTo>
                        <a:pt x="1530" y="1419"/>
                        <a:pt x="2011" y="718"/>
                        <a:pt x="1525" y="209"/>
                      </a:cubicBezTo>
                      <a:cubicBezTo>
                        <a:pt x="1379" y="62"/>
                        <a:pt x="1211" y="1"/>
                        <a:pt x="104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9"/>
                <p:cNvSpPr/>
                <p:nvPr/>
              </p:nvSpPr>
              <p:spPr>
                <a:xfrm>
                  <a:off x="-596200" y="2083250"/>
                  <a:ext cx="50750" cy="35400"/>
                </a:xfrm>
                <a:custGeom>
                  <a:rect b="b" l="l" r="r" t="t"/>
                  <a:pathLst>
                    <a:path extrusionOk="0" h="1416" w="2030">
                      <a:moveTo>
                        <a:pt x="1041" y="1"/>
                      </a:moveTo>
                      <a:cubicBezTo>
                        <a:pt x="495" y="1"/>
                        <a:pt x="0" y="690"/>
                        <a:pt x="515" y="1182"/>
                      </a:cubicBezTo>
                      <a:cubicBezTo>
                        <a:pt x="666" y="1347"/>
                        <a:pt x="838" y="1415"/>
                        <a:pt x="1005" y="1415"/>
                      </a:cubicBezTo>
                      <a:cubicBezTo>
                        <a:pt x="1546" y="1415"/>
                        <a:pt x="2029" y="697"/>
                        <a:pt x="1518" y="209"/>
                      </a:cubicBezTo>
                      <a:cubicBezTo>
                        <a:pt x="1371" y="62"/>
                        <a:pt x="1204" y="1"/>
                        <a:pt x="104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9"/>
                <p:cNvSpPr/>
                <p:nvPr/>
              </p:nvSpPr>
              <p:spPr>
                <a:xfrm>
                  <a:off x="-173125" y="1901650"/>
                  <a:ext cx="50350" cy="35375"/>
                </a:xfrm>
                <a:custGeom>
                  <a:rect b="b" l="l" r="r" t="t"/>
                  <a:pathLst>
                    <a:path extrusionOk="0" h="1415" w="2014">
                      <a:moveTo>
                        <a:pt x="1035" y="0"/>
                      </a:moveTo>
                      <a:cubicBezTo>
                        <a:pt x="482" y="0"/>
                        <a:pt x="1" y="690"/>
                        <a:pt x="492" y="1181"/>
                      </a:cubicBezTo>
                      <a:cubicBezTo>
                        <a:pt x="650" y="1346"/>
                        <a:pt x="826" y="1415"/>
                        <a:pt x="995" y="1415"/>
                      </a:cubicBezTo>
                      <a:cubicBezTo>
                        <a:pt x="1543" y="1415"/>
                        <a:pt x="2013" y="696"/>
                        <a:pt x="1526" y="209"/>
                      </a:cubicBezTo>
                      <a:cubicBezTo>
                        <a:pt x="1372" y="62"/>
                        <a:pt x="1200" y="0"/>
                        <a:pt x="103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9"/>
                <p:cNvSpPr/>
                <p:nvPr/>
              </p:nvSpPr>
              <p:spPr>
                <a:xfrm>
                  <a:off x="-1459450" y="2087050"/>
                  <a:ext cx="50125" cy="35500"/>
                </a:xfrm>
                <a:custGeom>
                  <a:rect b="b" l="l" r="r" t="t"/>
                  <a:pathLst>
                    <a:path extrusionOk="0" h="1420" w="2005">
                      <a:moveTo>
                        <a:pt x="1041" y="1"/>
                      </a:moveTo>
                      <a:cubicBezTo>
                        <a:pt x="495" y="1"/>
                        <a:pt x="1" y="690"/>
                        <a:pt x="516" y="1182"/>
                      </a:cubicBezTo>
                      <a:cubicBezTo>
                        <a:pt x="669" y="1349"/>
                        <a:pt x="843" y="1419"/>
                        <a:pt x="1010" y="1419"/>
                      </a:cubicBezTo>
                      <a:cubicBezTo>
                        <a:pt x="1541" y="1419"/>
                        <a:pt x="2004" y="718"/>
                        <a:pt x="1519" y="209"/>
                      </a:cubicBezTo>
                      <a:cubicBezTo>
                        <a:pt x="1372" y="62"/>
                        <a:pt x="1204" y="1"/>
                        <a:pt x="104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9"/>
                <p:cNvSpPr/>
                <p:nvPr/>
              </p:nvSpPr>
              <p:spPr>
                <a:xfrm>
                  <a:off x="-1301500" y="2800275"/>
                  <a:ext cx="50225" cy="35800"/>
                </a:xfrm>
                <a:custGeom>
                  <a:rect b="b" l="l" r="r" t="t"/>
                  <a:pathLst>
                    <a:path extrusionOk="0" h="1432" w="2009">
                      <a:moveTo>
                        <a:pt x="1039" y="1"/>
                      </a:moveTo>
                      <a:cubicBezTo>
                        <a:pt x="494" y="1"/>
                        <a:pt x="0" y="705"/>
                        <a:pt x="490" y="1194"/>
                      </a:cubicBezTo>
                      <a:cubicBezTo>
                        <a:pt x="643" y="1362"/>
                        <a:pt x="818" y="1432"/>
                        <a:pt x="988" y="1432"/>
                      </a:cubicBezTo>
                      <a:cubicBezTo>
                        <a:pt x="1527" y="1432"/>
                        <a:pt x="2008" y="730"/>
                        <a:pt x="1523" y="222"/>
                      </a:cubicBezTo>
                      <a:cubicBezTo>
                        <a:pt x="1374" y="66"/>
                        <a:pt x="1204" y="1"/>
                        <a:pt x="103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9"/>
                <p:cNvSpPr/>
                <p:nvPr/>
              </p:nvSpPr>
              <p:spPr>
                <a:xfrm>
                  <a:off x="-318925" y="2620600"/>
                  <a:ext cx="50950" cy="35400"/>
                </a:xfrm>
                <a:custGeom>
                  <a:rect b="b" l="l" r="r" t="t"/>
                  <a:pathLst>
                    <a:path extrusionOk="0" h="1416" w="2038">
                      <a:moveTo>
                        <a:pt x="1054" y="0"/>
                      </a:moveTo>
                      <a:cubicBezTo>
                        <a:pt x="504" y="0"/>
                        <a:pt x="1" y="714"/>
                        <a:pt x="519" y="1208"/>
                      </a:cubicBezTo>
                      <a:cubicBezTo>
                        <a:pt x="665" y="1354"/>
                        <a:pt x="832" y="1416"/>
                        <a:pt x="995" y="1416"/>
                      </a:cubicBezTo>
                      <a:cubicBezTo>
                        <a:pt x="1542" y="1416"/>
                        <a:pt x="2037" y="720"/>
                        <a:pt x="1522" y="205"/>
                      </a:cubicBezTo>
                      <a:cubicBezTo>
                        <a:pt x="1378" y="61"/>
                        <a:pt x="1214" y="0"/>
                        <a:pt x="105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9"/>
                <p:cNvSpPr/>
                <p:nvPr/>
              </p:nvSpPr>
              <p:spPr>
                <a:xfrm>
                  <a:off x="-2533950" y="2539950"/>
                  <a:ext cx="50750" cy="35925"/>
                </a:xfrm>
                <a:custGeom>
                  <a:rect b="b" l="l" r="r" t="t"/>
                  <a:pathLst>
                    <a:path extrusionOk="0" h="1437" w="2030">
                      <a:moveTo>
                        <a:pt x="1043" y="1"/>
                      </a:moveTo>
                      <a:cubicBezTo>
                        <a:pt x="496" y="1"/>
                        <a:pt x="1" y="697"/>
                        <a:pt x="516" y="1212"/>
                      </a:cubicBezTo>
                      <a:cubicBezTo>
                        <a:pt x="667" y="1370"/>
                        <a:pt x="840" y="1436"/>
                        <a:pt x="1007" y="1436"/>
                      </a:cubicBezTo>
                      <a:cubicBezTo>
                        <a:pt x="1548" y="1436"/>
                        <a:pt x="2030" y="743"/>
                        <a:pt x="1519" y="209"/>
                      </a:cubicBezTo>
                      <a:cubicBezTo>
                        <a:pt x="1373" y="63"/>
                        <a:pt x="1206" y="1"/>
                        <a:pt x="104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9"/>
                <p:cNvSpPr/>
                <p:nvPr/>
              </p:nvSpPr>
              <p:spPr>
                <a:xfrm>
                  <a:off x="-1714950" y="2379625"/>
                  <a:ext cx="50300" cy="35475"/>
                </a:xfrm>
                <a:custGeom>
                  <a:rect b="b" l="l" r="r" t="t"/>
                  <a:pathLst>
                    <a:path extrusionOk="0" h="1419" w="2012">
                      <a:moveTo>
                        <a:pt x="1048" y="0"/>
                      </a:moveTo>
                      <a:cubicBezTo>
                        <a:pt x="500" y="0"/>
                        <a:pt x="1" y="690"/>
                        <a:pt x="492" y="1181"/>
                      </a:cubicBezTo>
                      <a:cubicBezTo>
                        <a:pt x="645" y="1349"/>
                        <a:pt x="821" y="1418"/>
                        <a:pt x="991" y="1418"/>
                      </a:cubicBezTo>
                      <a:cubicBezTo>
                        <a:pt x="1530" y="1418"/>
                        <a:pt x="2011" y="717"/>
                        <a:pt x="1526" y="208"/>
                      </a:cubicBezTo>
                      <a:cubicBezTo>
                        <a:pt x="1379" y="62"/>
                        <a:pt x="1211" y="0"/>
                        <a:pt x="104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9"/>
                <p:cNvSpPr/>
                <p:nvPr/>
              </p:nvSpPr>
              <p:spPr>
                <a:xfrm>
                  <a:off x="-2196675" y="3377800"/>
                  <a:ext cx="50400" cy="35075"/>
                </a:xfrm>
                <a:custGeom>
                  <a:rect b="b" l="l" r="r" t="t"/>
                  <a:pathLst>
                    <a:path extrusionOk="0" h="1403" w="2016">
                      <a:moveTo>
                        <a:pt x="1039" y="0"/>
                      </a:moveTo>
                      <a:cubicBezTo>
                        <a:pt x="495" y="0"/>
                        <a:pt x="1" y="704"/>
                        <a:pt x="491" y="1194"/>
                      </a:cubicBezTo>
                      <a:cubicBezTo>
                        <a:pt x="644" y="1341"/>
                        <a:pt x="816" y="1402"/>
                        <a:pt x="981" y="1402"/>
                      </a:cubicBezTo>
                      <a:cubicBezTo>
                        <a:pt x="1534" y="1402"/>
                        <a:pt x="2015" y="713"/>
                        <a:pt x="1524" y="221"/>
                      </a:cubicBezTo>
                      <a:cubicBezTo>
                        <a:pt x="1375" y="65"/>
                        <a:pt x="1205" y="0"/>
                        <a:pt x="103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9"/>
                <p:cNvSpPr/>
                <p:nvPr/>
              </p:nvSpPr>
              <p:spPr>
                <a:xfrm>
                  <a:off x="-849425" y="3508825"/>
                  <a:ext cx="50500" cy="35400"/>
                </a:xfrm>
                <a:custGeom>
                  <a:rect b="b" l="l" r="r" t="t"/>
                  <a:pathLst>
                    <a:path extrusionOk="0" h="1416" w="2020">
                      <a:moveTo>
                        <a:pt x="1036" y="0"/>
                      </a:moveTo>
                      <a:cubicBezTo>
                        <a:pt x="483" y="0"/>
                        <a:pt x="0" y="696"/>
                        <a:pt x="492" y="1211"/>
                      </a:cubicBezTo>
                      <a:cubicBezTo>
                        <a:pt x="636" y="1355"/>
                        <a:pt x="800" y="1416"/>
                        <a:pt x="961" y="1416"/>
                      </a:cubicBezTo>
                      <a:cubicBezTo>
                        <a:pt x="1512" y="1416"/>
                        <a:pt x="2020" y="703"/>
                        <a:pt x="1526" y="208"/>
                      </a:cubicBezTo>
                      <a:cubicBezTo>
                        <a:pt x="1372" y="62"/>
                        <a:pt x="1201" y="0"/>
                        <a:pt x="103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9"/>
                <p:cNvSpPr/>
                <p:nvPr/>
              </p:nvSpPr>
              <p:spPr>
                <a:xfrm>
                  <a:off x="-601700" y="3131900"/>
                  <a:ext cx="50350" cy="35400"/>
                </a:xfrm>
                <a:custGeom>
                  <a:rect b="b" l="l" r="r" t="t"/>
                  <a:pathLst>
                    <a:path extrusionOk="0" h="1416" w="2014">
                      <a:moveTo>
                        <a:pt x="1047" y="1"/>
                      </a:moveTo>
                      <a:cubicBezTo>
                        <a:pt x="500" y="1"/>
                        <a:pt x="1" y="690"/>
                        <a:pt x="492" y="1182"/>
                      </a:cubicBezTo>
                      <a:cubicBezTo>
                        <a:pt x="643" y="1347"/>
                        <a:pt x="815" y="1415"/>
                        <a:pt x="983" y="1415"/>
                      </a:cubicBezTo>
                      <a:cubicBezTo>
                        <a:pt x="1525" y="1415"/>
                        <a:pt x="2013" y="697"/>
                        <a:pt x="1526" y="209"/>
                      </a:cubicBezTo>
                      <a:cubicBezTo>
                        <a:pt x="1379" y="62"/>
                        <a:pt x="1211" y="1"/>
                        <a:pt x="104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9"/>
                <p:cNvSpPr/>
                <p:nvPr/>
              </p:nvSpPr>
              <p:spPr>
                <a:xfrm>
                  <a:off x="-1361600" y="4210950"/>
                  <a:ext cx="50300" cy="35475"/>
                </a:xfrm>
                <a:custGeom>
                  <a:rect b="b" l="l" r="r" t="t"/>
                  <a:pathLst>
                    <a:path extrusionOk="0" h="1419" w="2012">
                      <a:moveTo>
                        <a:pt x="1048" y="0"/>
                      </a:moveTo>
                      <a:cubicBezTo>
                        <a:pt x="500" y="0"/>
                        <a:pt x="1" y="690"/>
                        <a:pt x="492" y="1181"/>
                      </a:cubicBezTo>
                      <a:cubicBezTo>
                        <a:pt x="645" y="1349"/>
                        <a:pt x="821" y="1419"/>
                        <a:pt x="991" y="1419"/>
                      </a:cubicBezTo>
                      <a:cubicBezTo>
                        <a:pt x="1530" y="1419"/>
                        <a:pt x="2011" y="717"/>
                        <a:pt x="1526" y="209"/>
                      </a:cubicBezTo>
                      <a:cubicBezTo>
                        <a:pt x="1379" y="62"/>
                        <a:pt x="1211" y="0"/>
                        <a:pt x="104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9"/>
                <p:cNvSpPr/>
                <p:nvPr/>
              </p:nvSpPr>
              <p:spPr>
                <a:xfrm>
                  <a:off x="-527900" y="4660900"/>
                  <a:ext cx="51000" cy="35825"/>
                </a:xfrm>
                <a:custGeom>
                  <a:rect b="b" l="l" r="r" t="t"/>
                  <a:pathLst>
                    <a:path extrusionOk="0" h="1433" w="2040">
                      <a:moveTo>
                        <a:pt x="1068" y="1"/>
                      </a:moveTo>
                      <a:cubicBezTo>
                        <a:pt x="504" y="1"/>
                        <a:pt x="1" y="714"/>
                        <a:pt x="519" y="1208"/>
                      </a:cubicBezTo>
                      <a:cubicBezTo>
                        <a:pt x="670" y="1366"/>
                        <a:pt x="843" y="1432"/>
                        <a:pt x="1010" y="1432"/>
                      </a:cubicBezTo>
                      <a:cubicBezTo>
                        <a:pt x="1552" y="1432"/>
                        <a:pt x="2040" y="739"/>
                        <a:pt x="1552" y="205"/>
                      </a:cubicBezTo>
                      <a:cubicBezTo>
                        <a:pt x="1402" y="61"/>
                        <a:pt x="1232" y="1"/>
                        <a:pt x="106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9"/>
                <p:cNvSpPr/>
                <p:nvPr/>
              </p:nvSpPr>
              <p:spPr>
                <a:xfrm>
                  <a:off x="-599950" y="4282075"/>
                  <a:ext cx="50800" cy="35075"/>
                </a:xfrm>
                <a:custGeom>
                  <a:rect b="b" l="l" r="r" t="t"/>
                  <a:pathLst>
                    <a:path extrusionOk="0" h="1403" w="2032">
                      <a:moveTo>
                        <a:pt x="1032" y="0"/>
                      </a:moveTo>
                      <a:cubicBezTo>
                        <a:pt x="489" y="0"/>
                        <a:pt x="0" y="704"/>
                        <a:pt x="513" y="1194"/>
                      </a:cubicBezTo>
                      <a:cubicBezTo>
                        <a:pt x="660" y="1340"/>
                        <a:pt x="828" y="1402"/>
                        <a:pt x="991" y="1402"/>
                      </a:cubicBezTo>
                      <a:cubicBezTo>
                        <a:pt x="1537" y="1402"/>
                        <a:pt x="2031" y="712"/>
                        <a:pt x="1516" y="221"/>
                      </a:cubicBezTo>
                      <a:cubicBezTo>
                        <a:pt x="1368" y="65"/>
                        <a:pt x="1197" y="0"/>
                        <a:pt x="103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9"/>
                <p:cNvSpPr/>
                <p:nvPr/>
              </p:nvSpPr>
              <p:spPr>
                <a:xfrm>
                  <a:off x="512475" y="4625075"/>
                  <a:ext cx="50700" cy="35500"/>
                </a:xfrm>
                <a:custGeom>
                  <a:rect b="b" l="l" r="r" t="t"/>
                  <a:pathLst>
                    <a:path extrusionOk="0" h="1420" w="2028">
                      <a:moveTo>
                        <a:pt x="1041" y="1"/>
                      </a:moveTo>
                      <a:cubicBezTo>
                        <a:pt x="495" y="1"/>
                        <a:pt x="1" y="691"/>
                        <a:pt x="516" y="1182"/>
                      </a:cubicBezTo>
                      <a:cubicBezTo>
                        <a:pt x="669" y="1350"/>
                        <a:pt x="844" y="1419"/>
                        <a:pt x="1014" y="1419"/>
                      </a:cubicBezTo>
                      <a:cubicBezTo>
                        <a:pt x="1552" y="1419"/>
                        <a:pt x="2027" y="718"/>
                        <a:pt x="1519" y="209"/>
                      </a:cubicBezTo>
                      <a:cubicBezTo>
                        <a:pt x="1372" y="63"/>
                        <a:pt x="1204" y="1"/>
                        <a:pt x="104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9"/>
                <p:cNvSpPr/>
                <p:nvPr/>
              </p:nvSpPr>
              <p:spPr>
                <a:xfrm>
                  <a:off x="235925" y="1842825"/>
                  <a:ext cx="50975" cy="35075"/>
                </a:xfrm>
                <a:custGeom>
                  <a:rect b="b" l="l" r="r" t="t"/>
                  <a:pathLst>
                    <a:path extrusionOk="0" h="1403" w="2039">
                      <a:moveTo>
                        <a:pt x="1046" y="0"/>
                      </a:moveTo>
                      <a:cubicBezTo>
                        <a:pt x="489" y="0"/>
                        <a:pt x="1" y="704"/>
                        <a:pt x="514" y="1194"/>
                      </a:cubicBezTo>
                      <a:cubicBezTo>
                        <a:pt x="660" y="1341"/>
                        <a:pt x="828" y="1402"/>
                        <a:pt x="992" y="1402"/>
                      </a:cubicBezTo>
                      <a:cubicBezTo>
                        <a:pt x="1539" y="1402"/>
                        <a:pt x="2038" y="713"/>
                        <a:pt x="1547" y="221"/>
                      </a:cubicBezTo>
                      <a:cubicBezTo>
                        <a:pt x="1391" y="65"/>
                        <a:pt x="1215" y="0"/>
                        <a:pt x="104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9"/>
                <p:cNvSpPr/>
                <p:nvPr/>
              </p:nvSpPr>
              <p:spPr>
                <a:xfrm>
                  <a:off x="968350" y="1967100"/>
                  <a:ext cx="49650" cy="35825"/>
                </a:xfrm>
                <a:custGeom>
                  <a:rect b="b" l="l" r="r" t="t"/>
                  <a:pathLst>
                    <a:path extrusionOk="0" h="1433" w="1986">
                      <a:moveTo>
                        <a:pt x="1053" y="0"/>
                      </a:moveTo>
                      <a:cubicBezTo>
                        <a:pt x="503" y="0"/>
                        <a:pt x="0" y="713"/>
                        <a:pt x="518" y="1208"/>
                      </a:cubicBezTo>
                      <a:cubicBezTo>
                        <a:pt x="669" y="1366"/>
                        <a:pt x="838" y="1432"/>
                        <a:pt x="1001" y="1432"/>
                      </a:cubicBezTo>
                      <a:cubicBezTo>
                        <a:pt x="1528" y="1432"/>
                        <a:pt x="1985" y="739"/>
                        <a:pt x="1521" y="205"/>
                      </a:cubicBezTo>
                      <a:cubicBezTo>
                        <a:pt x="1377" y="61"/>
                        <a:pt x="1213" y="0"/>
                        <a:pt x="105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9"/>
                <p:cNvSpPr/>
                <p:nvPr/>
              </p:nvSpPr>
              <p:spPr>
                <a:xfrm>
                  <a:off x="54900" y="585200"/>
                  <a:ext cx="50225" cy="35800"/>
                </a:xfrm>
                <a:custGeom>
                  <a:rect b="b" l="l" r="r" t="t"/>
                  <a:pathLst>
                    <a:path extrusionOk="0" h="1432" w="2009">
                      <a:moveTo>
                        <a:pt x="1026" y="1"/>
                      </a:moveTo>
                      <a:cubicBezTo>
                        <a:pt x="476" y="1"/>
                        <a:pt x="0" y="705"/>
                        <a:pt x="490" y="1194"/>
                      </a:cubicBezTo>
                      <a:cubicBezTo>
                        <a:pt x="643" y="1362"/>
                        <a:pt x="819" y="1432"/>
                        <a:pt x="989" y="1432"/>
                      </a:cubicBezTo>
                      <a:cubicBezTo>
                        <a:pt x="1528" y="1432"/>
                        <a:pt x="2009" y="730"/>
                        <a:pt x="1523" y="222"/>
                      </a:cubicBezTo>
                      <a:cubicBezTo>
                        <a:pt x="1368" y="66"/>
                        <a:pt x="1194" y="1"/>
                        <a:pt x="102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9"/>
                <p:cNvSpPr/>
                <p:nvPr/>
              </p:nvSpPr>
              <p:spPr>
                <a:xfrm>
                  <a:off x="-2734675" y="3180225"/>
                  <a:ext cx="50225" cy="35075"/>
                </a:xfrm>
                <a:custGeom>
                  <a:rect b="b" l="l" r="r" t="t"/>
                  <a:pathLst>
                    <a:path extrusionOk="0" h="1403" w="2009">
                      <a:moveTo>
                        <a:pt x="1013" y="0"/>
                      </a:moveTo>
                      <a:cubicBezTo>
                        <a:pt x="477" y="0"/>
                        <a:pt x="1" y="705"/>
                        <a:pt x="490" y="1194"/>
                      </a:cubicBezTo>
                      <a:cubicBezTo>
                        <a:pt x="637" y="1341"/>
                        <a:pt x="805" y="1402"/>
                        <a:pt x="968" y="1402"/>
                      </a:cubicBezTo>
                      <a:cubicBezTo>
                        <a:pt x="1514" y="1402"/>
                        <a:pt x="2008" y="713"/>
                        <a:pt x="1493" y="221"/>
                      </a:cubicBezTo>
                      <a:cubicBezTo>
                        <a:pt x="1345" y="66"/>
                        <a:pt x="1176" y="0"/>
                        <a:pt x="101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9"/>
                <p:cNvSpPr/>
                <p:nvPr/>
              </p:nvSpPr>
              <p:spPr>
                <a:xfrm>
                  <a:off x="-3560675" y="2610300"/>
                  <a:ext cx="50300" cy="35700"/>
                </a:xfrm>
                <a:custGeom>
                  <a:rect b="b" l="l" r="r" t="t"/>
                  <a:pathLst>
                    <a:path extrusionOk="0" h="1428" w="2012">
                      <a:moveTo>
                        <a:pt x="1039" y="1"/>
                      </a:moveTo>
                      <a:cubicBezTo>
                        <a:pt x="494" y="1"/>
                        <a:pt x="1" y="705"/>
                        <a:pt x="490" y="1194"/>
                      </a:cubicBezTo>
                      <a:cubicBezTo>
                        <a:pt x="648" y="1359"/>
                        <a:pt x="824" y="1428"/>
                        <a:pt x="993" y="1428"/>
                      </a:cubicBezTo>
                      <a:cubicBezTo>
                        <a:pt x="1541" y="1428"/>
                        <a:pt x="2011" y="709"/>
                        <a:pt x="1524" y="222"/>
                      </a:cubicBezTo>
                      <a:cubicBezTo>
                        <a:pt x="1375" y="66"/>
                        <a:pt x="1205" y="1"/>
                        <a:pt x="103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9"/>
                <p:cNvSpPr/>
                <p:nvPr/>
              </p:nvSpPr>
              <p:spPr>
                <a:xfrm>
                  <a:off x="-2691350" y="1535075"/>
                  <a:ext cx="50375" cy="35075"/>
                </a:xfrm>
                <a:custGeom>
                  <a:rect b="b" l="l" r="r" t="t"/>
                  <a:pathLst>
                    <a:path extrusionOk="0" h="1403" w="2015">
                      <a:moveTo>
                        <a:pt x="1039" y="0"/>
                      </a:moveTo>
                      <a:cubicBezTo>
                        <a:pt x="494" y="0"/>
                        <a:pt x="0" y="704"/>
                        <a:pt x="490" y="1194"/>
                      </a:cubicBezTo>
                      <a:cubicBezTo>
                        <a:pt x="651" y="1340"/>
                        <a:pt x="826" y="1402"/>
                        <a:pt x="993" y="1402"/>
                      </a:cubicBezTo>
                      <a:cubicBezTo>
                        <a:pt x="1551" y="1402"/>
                        <a:pt x="2015" y="712"/>
                        <a:pt x="1523" y="221"/>
                      </a:cubicBezTo>
                      <a:cubicBezTo>
                        <a:pt x="1375" y="65"/>
                        <a:pt x="1204" y="0"/>
                        <a:pt x="103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9"/>
                <p:cNvSpPr/>
                <p:nvPr/>
              </p:nvSpPr>
              <p:spPr>
                <a:xfrm>
                  <a:off x="-1786450" y="914650"/>
                  <a:ext cx="50525" cy="35400"/>
                </a:xfrm>
                <a:custGeom>
                  <a:rect b="b" l="l" r="r" t="t"/>
                  <a:pathLst>
                    <a:path extrusionOk="0" h="1416" w="2021">
                      <a:moveTo>
                        <a:pt x="1060" y="0"/>
                      </a:moveTo>
                      <a:cubicBezTo>
                        <a:pt x="509" y="0"/>
                        <a:pt x="1" y="713"/>
                        <a:pt x="495" y="1208"/>
                      </a:cubicBezTo>
                      <a:cubicBezTo>
                        <a:pt x="649" y="1354"/>
                        <a:pt x="820" y="1416"/>
                        <a:pt x="984" y="1416"/>
                      </a:cubicBezTo>
                      <a:cubicBezTo>
                        <a:pt x="1538" y="1416"/>
                        <a:pt x="2021" y="720"/>
                        <a:pt x="1529" y="205"/>
                      </a:cubicBezTo>
                      <a:cubicBezTo>
                        <a:pt x="1385" y="61"/>
                        <a:pt x="1221" y="0"/>
                        <a:pt x="106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9"/>
                <p:cNvSpPr/>
                <p:nvPr/>
              </p:nvSpPr>
              <p:spPr>
                <a:xfrm>
                  <a:off x="-1588800" y="242050"/>
                  <a:ext cx="50350" cy="35925"/>
                </a:xfrm>
                <a:custGeom>
                  <a:rect b="b" l="l" r="r" t="t"/>
                  <a:pathLst>
                    <a:path extrusionOk="0" h="1437" w="2014">
                      <a:moveTo>
                        <a:pt x="1049" y="1"/>
                      </a:moveTo>
                      <a:cubicBezTo>
                        <a:pt x="501" y="1"/>
                        <a:pt x="0" y="696"/>
                        <a:pt x="492" y="1212"/>
                      </a:cubicBezTo>
                      <a:cubicBezTo>
                        <a:pt x="650" y="1370"/>
                        <a:pt x="827" y="1436"/>
                        <a:pt x="996" y="1436"/>
                      </a:cubicBezTo>
                      <a:cubicBezTo>
                        <a:pt x="1543" y="1436"/>
                        <a:pt x="2013" y="743"/>
                        <a:pt x="1526" y="209"/>
                      </a:cubicBezTo>
                      <a:cubicBezTo>
                        <a:pt x="1379" y="62"/>
                        <a:pt x="1212" y="1"/>
                        <a:pt x="104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9"/>
                <p:cNvSpPr/>
                <p:nvPr/>
              </p:nvSpPr>
              <p:spPr>
                <a:xfrm>
                  <a:off x="-943650" y="276250"/>
                  <a:ext cx="50325" cy="35900"/>
                </a:xfrm>
                <a:custGeom>
                  <a:rect b="b" l="l" r="r" t="t"/>
                  <a:pathLst>
                    <a:path extrusionOk="0" h="1436" w="2013">
                      <a:moveTo>
                        <a:pt x="1049" y="0"/>
                      </a:moveTo>
                      <a:cubicBezTo>
                        <a:pt x="501" y="0"/>
                        <a:pt x="0" y="696"/>
                        <a:pt x="492" y="1212"/>
                      </a:cubicBezTo>
                      <a:cubicBezTo>
                        <a:pt x="643" y="1370"/>
                        <a:pt x="816" y="1436"/>
                        <a:pt x="983" y="1436"/>
                      </a:cubicBezTo>
                      <a:cubicBezTo>
                        <a:pt x="1525" y="1436"/>
                        <a:pt x="2013" y="742"/>
                        <a:pt x="1525" y="209"/>
                      </a:cubicBezTo>
                      <a:cubicBezTo>
                        <a:pt x="1379" y="62"/>
                        <a:pt x="1212" y="0"/>
                        <a:pt x="104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9"/>
                <p:cNvSpPr/>
                <p:nvPr/>
              </p:nvSpPr>
              <p:spPr>
                <a:xfrm>
                  <a:off x="-625325" y="-57250"/>
                  <a:ext cx="50475" cy="35725"/>
                </a:xfrm>
                <a:custGeom>
                  <a:rect b="b" l="l" r="r" t="t"/>
                  <a:pathLst>
                    <a:path extrusionOk="0" h="1429" w="2019">
                      <a:moveTo>
                        <a:pt x="1047" y="0"/>
                      </a:moveTo>
                      <a:cubicBezTo>
                        <a:pt x="491" y="0"/>
                        <a:pt x="0" y="714"/>
                        <a:pt x="495" y="1208"/>
                      </a:cubicBezTo>
                      <a:cubicBezTo>
                        <a:pt x="643" y="1363"/>
                        <a:pt x="813" y="1428"/>
                        <a:pt x="978" y="1428"/>
                      </a:cubicBezTo>
                      <a:cubicBezTo>
                        <a:pt x="1523" y="1428"/>
                        <a:pt x="2018" y="718"/>
                        <a:pt x="1528" y="205"/>
                      </a:cubicBezTo>
                      <a:cubicBezTo>
                        <a:pt x="1377" y="61"/>
                        <a:pt x="1210" y="0"/>
                        <a:pt x="104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9"/>
                <p:cNvSpPr/>
                <p:nvPr/>
              </p:nvSpPr>
              <p:spPr>
                <a:xfrm>
                  <a:off x="1081525" y="3719750"/>
                  <a:ext cx="50375" cy="35075"/>
                </a:xfrm>
                <a:custGeom>
                  <a:rect b="b" l="l" r="r" t="t"/>
                  <a:pathLst>
                    <a:path extrusionOk="0" h="1403" w="2015">
                      <a:moveTo>
                        <a:pt x="1038" y="0"/>
                      </a:moveTo>
                      <a:cubicBezTo>
                        <a:pt x="494" y="0"/>
                        <a:pt x="0" y="704"/>
                        <a:pt x="490" y="1194"/>
                      </a:cubicBezTo>
                      <a:cubicBezTo>
                        <a:pt x="643" y="1341"/>
                        <a:pt x="815" y="1402"/>
                        <a:pt x="980" y="1402"/>
                      </a:cubicBezTo>
                      <a:cubicBezTo>
                        <a:pt x="1533" y="1402"/>
                        <a:pt x="2014" y="713"/>
                        <a:pt x="1523" y="221"/>
                      </a:cubicBezTo>
                      <a:cubicBezTo>
                        <a:pt x="1374" y="65"/>
                        <a:pt x="1204" y="0"/>
                        <a:pt x="103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9"/>
                <p:cNvSpPr/>
                <p:nvPr/>
              </p:nvSpPr>
              <p:spPr>
                <a:xfrm>
                  <a:off x="1127050" y="4295300"/>
                  <a:ext cx="50475" cy="35725"/>
                </a:xfrm>
                <a:custGeom>
                  <a:rect b="b" l="l" r="r" t="t"/>
                  <a:pathLst>
                    <a:path extrusionOk="0" h="1429" w="2019">
                      <a:moveTo>
                        <a:pt x="1049" y="1"/>
                      </a:moveTo>
                      <a:cubicBezTo>
                        <a:pt x="501" y="1"/>
                        <a:pt x="0" y="696"/>
                        <a:pt x="492" y="1212"/>
                      </a:cubicBezTo>
                      <a:cubicBezTo>
                        <a:pt x="645" y="1365"/>
                        <a:pt x="816" y="1429"/>
                        <a:pt x="980" y="1429"/>
                      </a:cubicBezTo>
                      <a:cubicBezTo>
                        <a:pt x="1534" y="1429"/>
                        <a:pt x="2018" y="701"/>
                        <a:pt x="1526" y="209"/>
                      </a:cubicBezTo>
                      <a:cubicBezTo>
                        <a:pt x="1379" y="62"/>
                        <a:pt x="1212" y="1"/>
                        <a:pt x="104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9"/>
                <p:cNvSpPr/>
                <p:nvPr/>
              </p:nvSpPr>
              <p:spPr>
                <a:xfrm>
                  <a:off x="1924175" y="4419925"/>
                  <a:ext cx="50350" cy="35375"/>
                </a:xfrm>
                <a:custGeom>
                  <a:rect b="b" l="l" r="r" t="t"/>
                  <a:pathLst>
                    <a:path extrusionOk="0" h="1415" w="2014">
                      <a:moveTo>
                        <a:pt x="1048" y="0"/>
                      </a:moveTo>
                      <a:cubicBezTo>
                        <a:pt x="500" y="0"/>
                        <a:pt x="1" y="690"/>
                        <a:pt x="492" y="1181"/>
                      </a:cubicBezTo>
                      <a:cubicBezTo>
                        <a:pt x="657" y="1346"/>
                        <a:pt x="838" y="1415"/>
                        <a:pt x="1008" y="1415"/>
                      </a:cubicBezTo>
                      <a:cubicBezTo>
                        <a:pt x="1561" y="1415"/>
                        <a:pt x="2014" y="696"/>
                        <a:pt x="1526" y="209"/>
                      </a:cubicBezTo>
                      <a:cubicBezTo>
                        <a:pt x="1379" y="62"/>
                        <a:pt x="1211" y="0"/>
                        <a:pt x="104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781" name="Google Shape;1781;p9"/>
          <p:cNvSpPr txBox="1"/>
          <p:nvPr>
            <p:ph type="title"/>
          </p:nvPr>
        </p:nvSpPr>
        <p:spPr>
          <a:xfrm>
            <a:off x="4171950" y="2571750"/>
            <a:ext cx="4258800" cy="6276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1782" name="Google Shape;1782;p9"/>
          <p:cNvSpPr txBox="1"/>
          <p:nvPr>
            <p:ph idx="1" type="body"/>
          </p:nvPr>
        </p:nvSpPr>
        <p:spPr>
          <a:xfrm>
            <a:off x="4171950" y="3199443"/>
            <a:ext cx="4258800" cy="14001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sz="1600"/>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83" name="Shape 1783"/>
        <p:cNvGrpSpPr/>
        <p:nvPr/>
      </p:nvGrpSpPr>
      <p:grpSpPr>
        <a:xfrm>
          <a:off x="0" y="0"/>
          <a:ext cx="0" cy="0"/>
          <a:chOff x="0" y="0"/>
          <a:chExt cx="0" cy="0"/>
        </a:xfrm>
      </p:grpSpPr>
      <p:grpSp>
        <p:nvGrpSpPr>
          <p:cNvPr id="1784" name="Google Shape;1784;p10"/>
          <p:cNvGrpSpPr/>
          <p:nvPr/>
        </p:nvGrpSpPr>
        <p:grpSpPr>
          <a:xfrm rot="4206271">
            <a:off x="-3084294" y="1619749"/>
            <a:ext cx="9206054" cy="7198960"/>
            <a:chOff x="-3560675" y="-1695025"/>
            <a:chExt cx="9206200" cy="7199075"/>
          </a:xfrm>
        </p:grpSpPr>
        <p:sp>
          <p:nvSpPr>
            <p:cNvPr id="1785" name="Google Shape;1785;p10"/>
            <p:cNvSpPr/>
            <p:nvPr/>
          </p:nvSpPr>
          <p:spPr>
            <a:xfrm>
              <a:off x="3144700" y="1760900"/>
              <a:ext cx="49725" cy="38825"/>
            </a:xfrm>
            <a:custGeom>
              <a:rect b="b" l="l" r="r" t="t"/>
              <a:pathLst>
                <a:path extrusionOk="0" h="1553" w="1989">
                  <a:moveTo>
                    <a:pt x="1058" y="1"/>
                  </a:moveTo>
                  <a:cubicBezTo>
                    <a:pt x="1040" y="1"/>
                    <a:pt x="1022" y="2"/>
                    <a:pt x="1004" y="3"/>
                  </a:cubicBezTo>
                  <a:cubicBezTo>
                    <a:pt x="1" y="33"/>
                    <a:pt x="31" y="1553"/>
                    <a:pt x="1034" y="1553"/>
                  </a:cubicBezTo>
                  <a:cubicBezTo>
                    <a:pt x="1988" y="1523"/>
                    <a:pt x="1977" y="1"/>
                    <a:pt x="105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10"/>
            <p:cNvSpPr/>
            <p:nvPr/>
          </p:nvSpPr>
          <p:spPr>
            <a:xfrm>
              <a:off x="2791350" y="1538300"/>
              <a:ext cx="49950" cy="38775"/>
            </a:xfrm>
            <a:custGeom>
              <a:rect b="b" l="l" r="r" t="t"/>
              <a:pathLst>
                <a:path extrusionOk="0" h="1551" w="1998">
                  <a:moveTo>
                    <a:pt x="1002" y="0"/>
                  </a:moveTo>
                  <a:cubicBezTo>
                    <a:pt x="993" y="0"/>
                    <a:pt x="983" y="0"/>
                    <a:pt x="973" y="1"/>
                  </a:cubicBezTo>
                  <a:cubicBezTo>
                    <a:pt x="1" y="31"/>
                    <a:pt x="31" y="1551"/>
                    <a:pt x="1034" y="1551"/>
                  </a:cubicBezTo>
                  <a:cubicBezTo>
                    <a:pt x="1997" y="1521"/>
                    <a:pt x="1977" y="0"/>
                    <a:pt x="100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10"/>
            <p:cNvSpPr/>
            <p:nvPr/>
          </p:nvSpPr>
          <p:spPr>
            <a:xfrm>
              <a:off x="3881050" y="912150"/>
              <a:ext cx="50175" cy="39550"/>
            </a:xfrm>
            <a:custGeom>
              <a:rect b="b" l="l" r="r" t="t"/>
              <a:pathLst>
                <a:path extrusionOk="0" h="1582" w="2007">
                  <a:moveTo>
                    <a:pt x="973" y="1"/>
                  </a:moveTo>
                  <a:cubicBezTo>
                    <a:pt x="0" y="62"/>
                    <a:pt x="30" y="1581"/>
                    <a:pt x="1033" y="1581"/>
                  </a:cubicBezTo>
                  <a:cubicBezTo>
                    <a:pt x="2006" y="1521"/>
                    <a:pt x="1976" y="1"/>
                    <a:pt x="97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8" name="Google Shape;1788;p10"/>
            <p:cNvGrpSpPr/>
            <p:nvPr/>
          </p:nvGrpSpPr>
          <p:grpSpPr>
            <a:xfrm>
              <a:off x="-3560675" y="-1695025"/>
              <a:ext cx="9206200" cy="7199075"/>
              <a:chOff x="-3560675" y="-1695025"/>
              <a:chExt cx="9206200" cy="7199075"/>
            </a:xfrm>
          </p:grpSpPr>
          <p:sp>
            <p:nvSpPr>
              <p:cNvPr id="1789" name="Google Shape;1789;p10"/>
              <p:cNvSpPr/>
              <p:nvPr/>
            </p:nvSpPr>
            <p:spPr>
              <a:xfrm>
                <a:off x="3584675" y="-201850"/>
                <a:ext cx="50175" cy="38800"/>
              </a:xfrm>
              <a:custGeom>
                <a:rect b="b" l="l" r="r" t="t"/>
                <a:pathLst>
                  <a:path extrusionOk="0" h="1552" w="2007">
                    <a:moveTo>
                      <a:pt x="973" y="1"/>
                    </a:moveTo>
                    <a:cubicBezTo>
                      <a:pt x="1" y="31"/>
                      <a:pt x="31" y="1551"/>
                      <a:pt x="1034" y="1551"/>
                    </a:cubicBezTo>
                    <a:cubicBezTo>
                      <a:pt x="2007" y="1521"/>
                      <a:pt x="1976" y="1"/>
                      <a:pt x="97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10"/>
              <p:cNvSpPr/>
              <p:nvPr/>
            </p:nvSpPr>
            <p:spPr>
              <a:xfrm>
                <a:off x="4071775" y="186450"/>
                <a:ext cx="49925" cy="39550"/>
              </a:xfrm>
              <a:custGeom>
                <a:rect b="b" l="l" r="r" t="t"/>
                <a:pathLst>
                  <a:path extrusionOk="0" h="1582" w="1997">
                    <a:moveTo>
                      <a:pt x="1032" y="1"/>
                    </a:moveTo>
                    <a:cubicBezTo>
                      <a:pt x="1023" y="1"/>
                      <a:pt x="1013" y="1"/>
                      <a:pt x="1003" y="1"/>
                    </a:cubicBezTo>
                    <a:cubicBezTo>
                      <a:pt x="0" y="62"/>
                      <a:pt x="31" y="1582"/>
                      <a:pt x="1034" y="1582"/>
                    </a:cubicBezTo>
                    <a:cubicBezTo>
                      <a:pt x="1997" y="1491"/>
                      <a:pt x="1977" y="1"/>
                      <a:pt x="103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10"/>
              <p:cNvSpPr/>
              <p:nvPr/>
            </p:nvSpPr>
            <p:spPr>
              <a:xfrm>
                <a:off x="4755675" y="-352300"/>
                <a:ext cx="50175" cy="39550"/>
              </a:xfrm>
              <a:custGeom>
                <a:rect b="b" l="l" r="r" t="t"/>
                <a:pathLst>
                  <a:path extrusionOk="0" h="1582" w="2007">
                    <a:moveTo>
                      <a:pt x="1004" y="1"/>
                    </a:moveTo>
                    <a:cubicBezTo>
                      <a:pt x="0" y="61"/>
                      <a:pt x="31" y="1581"/>
                      <a:pt x="1034" y="1581"/>
                    </a:cubicBezTo>
                    <a:cubicBezTo>
                      <a:pt x="2007" y="1520"/>
                      <a:pt x="1976" y="1"/>
                      <a:pt x="1004"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10"/>
              <p:cNvSpPr/>
              <p:nvPr/>
            </p:nvSpPr>
            <p:spPr>
              <a:xfrm>
                <a:off x="5595350" y="406075"/>
                <a:ext cx="50175" cy="38775"/>
              </a:xfrm>
              <a:custGeom>
                <a:rect b="b" l="l" r="r" t="t"/>
                <a:pathLst>
                  <a:path extrusionOk="0" h="1551" w="2007">
                    <a:moveTo>
                      <a:pt x="1004" y="0"/>
                    </a:moveTo>
                    <a:cubicBezTo>
                      <a:pt x="1" y="31"/>
                      <a:pt x="31" y="1551"/>
                      <a:pt x="1034" y="1551"/>
                    </a:cubicBezTo>
                    <a:cubicBezTo>
                      <a:pt x="2007" y="1520"/>
                      <a:pt x="1976" y="0"/>
                      <a:pt x="100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10"/>
              <p:cNvSpPr/>
              <p:nvPr/>
            </p:nvSpPr>
            <p:spPr>
              <a:xfrm>
                <a:off x="1941075" y="5468575"/>
                <a:ext cx="50675" cy="35475"/>
              </a:xfrm>
              <a:custGeom>
                <a:rect b="b" l="l" r="r" t="t"/>
                <a:pathLst>
                  <a:path extrusionOk="0" h="1419" w="2027">
                    <a:moveTo>
                      <a:pt x="1041" y="0"/>
                    </a:moveTo>
                    <a:cubicBezTo>
                      <a:pt x="495" y="0"/>
                      <a:pt x="1" y="690"/>
                      <a:pt x="516" y="1181"/>
                    </a:cubicBezTo>
                    <a:cubicBezTo>
                      <a:pt x="669" y="1349"/>
                      <a:pt x="844" y="1419"/>
                      <a:pt x="1014" y="1419"/>
                    </a:cubicBezTo>
                    <a:cubicBezTo>
                      <a:pt x="1551" y="1419"/>
                      <a:pt x="2027" y="717"/>
                      <a:pt x="1519" y="208"/>
                    </a:cubicBezTo>
                    <a:cubicBezTo>
                      <a:pt x="1372" y="62"/>
                      <a:pt x="1204" y="0"/>
                      <a:pt x="104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4" name="Google Shape;1794;p10"/>
              <p:cNvGrpSpPr/>
              <p:nvPr/>
            </p:nvGrpSpPr>
            <p:grpSpPr>
              <a:xfrm>
                <a:off x="-3560675" y="-1695025"/>
                <a:ext cx="9184925" cy="7184775"/>
                <a:chOff x="-3560675" y="-1695025"/>
                <a:chExt cx="9184925" cy="7184775"/>
              </a:xfrm>
            </p:grpSpPr>
            <p:sp>
              <p:nvSpPr>
                <p:cNvPr id="1795" name="Google Shape;1795;p10"/>
                <p:cNvSpPr/>
                <p:nvPr/>
              </p:nvSpPr>
              <p:spPr>
                <a:xfrm>
                  <a:off x="-1101575" y="-1682675"/>
                  <a:ext cx="6725825" cy="4350200"/>
                </a:xfrm>
                <a:custGeom>
                  <a:rect b="b" l="l" r="r" t="t"/>
                  <a:pathLst>
                    <a:path extrusionOk="0" h="174008" w="269033">
                      <a:moveTo>
                        <a:pt x="59302" y="540"/>
                      </a:moveTo>
                      <a:lnTo>
                        <a:pt x="70458" y="37653"/>
                      </a:lnTo>
                      <a:lnTo>
                        <a:pt x="70458" y="37653"/>
                      </a:lnTo>
                      <a:lnTo>
                        <a:pt x="20365" y="22790"/>
                      </a:lnTo>
                      <a:lnTo>
                        <a:pt x="59302" y="540"/>
                      </a:lnTo>
                      <a:close/>
                      <a:moveTo>
                        <a:pt x="103984" y="31635"/>
                      </a:moveTo>
                      <a:lnTo>
                        <a:pt x="93984" y="45769"/>
                      </a:lnTo>
                      <a:cubicBezTo>
                        <a:pt x="93893" y="45860"/>
                        <a:pt x="93953" y="45981"/>
                        <a:pt x="94014" y="46042"/>
                      </a:cubicBezTo>
                      <a:lnTo>
                        <a:pt x="94045" y="46073"/>
                      </a:lnTo>
                      <a:lnTo>
                        <a:pt x="91036" y="54431"/>
                      </a:lnTo>
                      <a:lnTo>
                        <a:pt x="71066" y="38170"/>
                      </a:lnTo>
                      <a:lnTo>
                        <a:pt x="103984" y="31635"/>
                      </a:lnTo>
                      <a:close/>
                      <a:moveTo>
                        <a:pt x="129516" y="12334"/>
                      </a:moveTo>
                      <a:lnTo>
                        <a:pt x="116446" y="58048"/>
                      </a:lnTo>
                      <a:lnTo>
                        <a:pt x="94409" y="45921"/>
                      </a:lnTo>
                      <a:lnTo>
                        <a:pt x="129516" y="12334"/>
                      </a:lnTo>
                      <a:close/>
                      <a:moveTo>
                        <a:pt x="49363" y="35221"/>
                      </a:moveTo>
                      <a:lnTo>
                        <a:pt x="70640" y="38170"/>
                      </a:lnTo>
                      <a:lnTo>
                        <a:pt x="70640" y="38322"/>
                      </a:lnTo>
                      <a:lnTo>
                        <a:pt x="87054" y="64401"/>
                      </a:lnTo>
                      <a:lnTo>
                        <a:pt x="87054" y="64401"/>
                      </a:lnTo>
                      <a:lnTo>
                        <a:pt x="49363" y="35221"/>
                      </a:lnTo>
                      <a:close/>
                      <a:moveTo>
                        <a:pt x="71643" y="39142"/>
                      </a:moveTo>
                      <a:lnTo>
                        <a:pt x="90975" y="54796"/>
                      </a:lnTo>
                      <a:lnTo>
                        <a:pt x="87510" y="64401"/>
                      </a:lnTo>
                      <a:lnTo>
                        <a:pt x="71643" y="39142"/>
                      </a:lnTo>
                      <a:close/>
                      <a:moveTo>
                        <a:pt x="49454" y="35799"/>
                      </a:moveTo>
                      <a:lnTo>
                        <a:pt x="86689" y="64644"/>
                      </a:lnTo>
                      <a:lnTo>
                        <a:pt x="62707" y="60511"/>
                      </a:lnTo>
                      <a:lnTo>
                        <a:pt x="62707" y="60359"/>
                      </a:lnTo>
                      <a:lnTo>
                        <a:pt x="49454" y="35799"/>
                      </a:lnTo>
                      <a:close/>
                      <a:moveTo>
                        <a:pt x="20335" y="23185"/>
                      </a:moveTo>
                      <a:lnTo>
                        <a:pt x="68786" y="37531"/>
                      </a:lnTo>
                      <a:lnTo>
                        <a:pt x="48846" y="34765"/>
                      </a:lnTo>
                      <a:lnTo>
                        <a:pt x="48755" y="34765"/>
                      </a:lnTo>
                      <a:lnTo>
                        <a:pt x="48634" y="34644"/>
                      </a:lnTo>
                      <a:cubicBezTo>
                        <a:pt x="48608" y="34618"/>
                        <a:pt x="48571" y="34609"/>
                        <a:pt x="48533" y="34609"/>
                      </a:cubicBezTo>
                      <a:cubicBezTo>
                        <a:pt x="48481" y="34609"/>
                        <a:pt x="48425" y="34626"/>
                        <a:pt x="48390" y="34644"/>
                      </a:cubicBezTo>
                      <a:lnTo>
                        <a:pt x="15593" y="66985"/>
                      </a:lnTo>
                      <a:lnTo>
                        <a:pt x="20335" y="23185"/>
                      </a:lnTo>
                      <a:close/>
                      <a:moveTo>
                        <a:pt x="91248" y="55039"/>
                      </a:moveTo>
                      <a:lnTo>
                        <a:pt x="111583" y="71514"/>
                      </a:lnTo>
                      <a:lnTo>
                        <a:pt x="87753" y="64827"/>
                      </a:lnTo>
                      <a:lnTo>
                        <a:pt x="91248" y="55039"/>
                      </a:lnTo>
                      <a:close/>
                      <a:moveTo>
                        <a:pt x="94349" y="46346"/>
                      </a:moveTo>
                      <a:lnTo>
                        <a:pt x="116325" y="58444"/>
                      </a:lnTo>
                      <a:lnTo>
                        <a:pt x="112525" y="71787"/>
                      </a:lnTo>
                      <a:lnTo>
                        <a:pt x="91400" y="54675"/>
                      </a:lnTo>
                      <a:lnTo>
                        <a:pt x="94349" y="46346"/>
                      </a:lnTo>
                      <a:close/>
                      <a:moveTo>
                        <a:pt x="129820" y="12759"/>
                      </a:moveTo>
                      <a:lnTo>
                        <a:pt x="150672" y="76863"/>
                      </a:lnTo>
                      <a:lnTo>
                        <a:pt x="116781" y="58231"/>
                      </a:lnTo>
                      <a:lnTo>
                        <a:pt x="129820" y="12759"/>
                      </a:lnTo>
                      <a:close/>
                      <a:moveTo>
                        <a:pt x="130216" y="12729"/>
                      </a:moveTo>
                      <a:lnTo>
                        <a:pt x="172557" y="68201"/>
                      </a:lnTo>
                      <a:lnTo>
                        <a:pt x="153286" y="78262"/>
                      </a:lnTo>
                      <a:lnTo>
                        <a:pt x="151158" y="77137"/>
                      </a:lnTo>
                      <a:lnTo>
                        <a:pt x="130216" y="12729"/>
                      </a:lnTo>
                      <a:close/>
                      <a:moveTo>
                        <a:pt x="151341" y="77684"/>
                      </a:moveTo>
                      <a:lnTo>
                        <a:pt x="152921" y="78535"/>
                      </a:lnTo>
                      <a:lnTo>
                        <a:pt x="151797" y="79113"/>
                      </a:lnTo>
                      <a:lnTo>
                        <a:pt x="151341" y="77684"/>
                      </a:lnTo>
                      <a:close/>
                      <a:moveTo>
                        <a:pt x="87753" y="65191"/>
                      </a:moveTo>
                      <a:lnTo>
                        <a:pt x="111796" y="71970"/>
                      </a:lnTo>
                      <a:lnTo>
                        <a:pt x="88421" y="81423"/>
                      </a:lnTo>
                      <a:lnTo>
                        <a:pt x="87753" y="65191"/>
                      </a:lnTo>
                      <a:close/>
                      <a:moveTo>
                        <a:pt x="63315" y="61027"/>
                      </a:moveTo>
                      <a:lnTo>
                        <a:pt x="87358" y="65131"/>
                      </a:lnTo>
                      <a:lnTo>
                        <a:pt x="88057" y="81575"/>
                      </a:lnTo>
                      <a:lnTo>
                        <a:pt x="87327" y="81848"/>
                      </a:lnTo>
                      <a:lnTo>
                        <a:pt x="63315" y="61027"/>
                      </a:lnTo>
                      <a:close/>
                      <a:moveTo>
                        <a:pt x="88087" y="81939"/>
                      </a:moveTo>
                      <a:lnTo>
                        <a:pt x="88118" y="82487"/>
                      </a:lnTo>
                      <a:lnTo>
                        <a:pt x="87722" y="82152"/>
                      </a:lnTo>
                      <a:lnTo>
                        <a:pt x="88087" y="81939"/>
                      </a:lnTo>
                      <a:close/>
                      <a:moveTo>
                        <a:pt x="62494" y="60723"/>
                      </a:moveTo>
                      <a:cubicBezTo>
                        <a:pt x="62494" y="60754"/>
                        <a:pt x="62524" y="60814"/>
                        <a:pt x="62555" y="60875"/>
                      </a:cubicBezTo>
                      <a:lnTo>
                        <a:pt x="86993" y="82031"/>
                      </a:lnTo>
                      <a:lnTo>
                        <a:pt x="83801" y="83338"/>
                      </a:lnTo>
                      <a:lnTo>
                        <a:pt x="44895" y="70359"/>
                      </a:lnTo>
                      <a:lnTo>
                        <a:pt x="62494" y="60723"/>
                      </a:lnTo>
                      <a:close/>
                      <a:moveTo>
                        <a:pt x="87297" y="82304"/>
                      </a:moveTo>
                      <a:lnTo>
                        <a:pt x="88118" y="83003"/>
                      </a:lnTo>
                      <a:lnTo>
                        <a:pt x="88209" y="84797"/>
                      </a:lnTo>
                      <a:lnTo>
                        <a:pt x="88209" y="84797"/>
                      </a:lnTo>
                      <a:lnTo>
                        <a:pt x="84318" y="83520"/>
                      </a:lnTo>
                      <a:lnTo>
                        <a:pt x="87297" y="82304"/>
                      </a:lnTo>
                      <a:close/>
                      <a:moveTo>
                        <a:pt x="88543" y="83368"/>
                      </a:moveTo>
                      <a:lnTo>
                        <a:pt x="91431" y="85860"/>
                      </a:lnTo>
                      <a:lnTo>
                        <a:pt x="88604" y="84918"/>
                      </a:lnTo>
                      <a:lnTo>
                        <a:pt x="88543" y="83368"/>
                      </a:lnTo>
                      <a:close/>
                      <a:moveTo>
                        <a:pt x="45229" y="70906"/>
                      </a:moveTo>
                      <a:lnTo>
                        <a:pt x="83193" y="83550"/>
                      </a:lnTo>
                      <a:lnTo>
                        <a:pt x="62403" y="91940"/>
                      </a:lnTo>
                      <a:lnTo>
                        <a:pt x="45229" y="70906"/>
                      </a:lnTo>
                      <a:close/>
                      <a:moveTo>
                        <a:pt x="116659" y="58626"/>
                      </a:moveTo>
                      <a:lnTo>
                        <a:pt x="150824" y="77380"/>
                      </a:lnTo>
                      <a:lnTo>
                        <a:pt x="151432" y="79265"/>
                      </a:lnTo>
                      <a:lnTo>
                        <a:pt x="120641" y="95313"/>
                      </a:lnTo>
                      <a:cubicBezTo>
                        <a:pt x="120580" y="95374"/>
                        <a:pt x="120550" y="95435"/>
                        <a:pt x="120550" y="95526"/>
                      </a:cubicBezTo>
                      <a:lnTo>
                        <a:pt x="120550" y="95557"/>
                      </a:lnTo>
                      <a:cubicBezTo>
                        <a:pt x="120550" y="95557"/>
                        <a:pt x="120489" y="95526"/>
                        <a:pt x="120459" y="95526"/>
                      </a:cubicBezTo>
                      <a:lnTo>
                        <a:pt x="92343" y="86164"/>
                      </a:lnTo>
                      <a:lnTo>
                        <a:pt x="88513" y="82821"/>
                      </a:lnTo>
                      <a:lnTo>
                        <a:pt x="88482" y="81818"/>
                      </a:lnTo>
                      <a:lnTo>
                        <a:pt x="112404" y="72122"/>
                      </a:lnTo>
                      <a:lnTo>
                        <a:pt x="112586" y="72152"/>
                      </a:lnTo>
                      <a:cubicBezTo>
                        <a:pt x="112608" y="72157"/>
                        <a:pt x="112629" y="72160"/>
                        <a:pt x="112650" y="72160"/>
                      </a:cubicBezTo>
                      <a:cubicBezTo>
                        <a:pt x="112747" y="72160"/>
                        <a:pt x="112829" y="72105"/>
                        <a:pt x="112829" y="72030"/>
                      </a:cubicBezTo>
                      <a:lnTo>
                        <a:pt x="116659" y="58626"/>
                      </a:lnTo>
                      <a:close/>
                      <a:moveTo>
                        <a:pt x="151553" y="79660"/>
                      </a:moveTo>
                      <a:lnTo>
                        <a:pt x="158088" y="99721"/>
                      </a:lnTo>
                      <a:lnTo>
                        <a:pt x="158088" y="99721"/>
                      </a:lnTo>
                      <a:lnTo>
                        <a:pt x="121370" y="95435"/>
                      </a:lnTo>
                      <a:lnTo>
                        <a:pt x="151553" y="79660"/>
                      </a:lnTo>
                      <a:close/>
                      <a:moveTo>
                        <a:pt x="172770" y="68535"/>
                      </a:moveTo>
                      <a:lnTo>
                        <a:pt x="199670" y="103855"/>
                      </a:lnTo>
                      <a:lnTo>
                        <a:pt x="153711" y="78535"/>
                      </a:lnTo>
                      <a:lnTo>
                        <a:pt x="172770" y="68535"/>
                      </a:lnTo>
                      <a:close/>
                      <a:moveTo>
                        <a:pt x="83771" y="83702"/>
                      </a:moveTo>
                      <a:lnTo>
                        <a:pt x="88209" y="85192"/>
                      </a:lnTo>
                      <a:lnTo>
                        <a:pt x="89181" y="107988"/>
                      </a:lnTo>
                      <a:lnTo>
                        <a:pt x="64135" y="108657"/>
                      </a:lnTo>
                      <a:lnTo>
                        <a:pt x="62646" y="92304"/>
                      </a:lnTo>
                      <a:lnTo>
                        <a:pt x="83771" y="83702"/>
                      </a:lnTo>
                      <a:close/>
                      <a:moveTo>
                        <a:pt x="93102" y="86863"/>
                      </a:moveTo>
                      <a:lnTo>
                        <a:pt x="120276" y="95891"/>
                      </a:lnTo>
                      <a:lnTo>
                        <a:pt x="124744" y="114250"/>
                      </a:lnTo>
                      <a:lnTo>
                        <a:pt x="93102" y="86863"/>
                      </a:lnTo>
                      <a:close/>
                      <a:moveTo>
                        <a:pt x="15654" y="68261"/>
                      </a:moveTo>
                      <a:lnTo>
                        <a:pt x="44469" y="70480"/>
                      </a:lnTo>
                      <a:cubicBezTo>
                        <a:pt x="44469" y="70511"/>
                        <a:pt x="44469" y="70541"/>
                        <a:pt x="44500" y="70602"/>
                      </a:cubicBezTo>
                      <a:lnTo>
                        <a:pt x="62038" y="92092"/>
                      </a:lnTo>
                      <a:lnTo>
                        <a:pt x="8724" y="114311"/>
                      </a:lnTo>
                      <a:lnTo>
                        <a:pt x="15654" y="68261"/>
                      </a:lnTo>
                      <a:close/>
                      <a:moveTo>
                        <a:pt x="88634" y="85344"/>
                      </a:moveTo>
                      <a:lnTo>
                        <a:pt x="92160" y="86529"/>
                      </a:lnTo>
                      <a:lnTo>
                        <a:pt x="124805" y="114797"/>
                      </a:lnTo>
                      <a:lnTo>
                        <a:pt x="109364" y="128323"/>
                      </a:lnTo>
                      <a:lnTo>
                        <a:pt x="89607" y="108262"/>
                      </a:lnTo>
                      <a:lnTo>
                        <a:pt x="89607" y="108171"/>
                      </a:lnTo>
                      <a:lnTo>
                        <a:pt x="88634" y="85344"/>
                      </a:lnTo>
                      <a:close/>
                      <a:moveTo>
                        <a:pt x="63132" y="109417"/>
                      </a:moveTo>
                      <a:lnTo>
                        <a:pt x="42706" y="137624"/>
                      </a:lnTo>
                      <a:lnTo>
                        <a:pt x="9180" y="115101"/>
                      </a:lnTo>
                      <a:lnTo>
                        <a:pt x="63132" y="109417"/>
                      </a:lnTo>
                      <a:close/>
                      <a:moveTo>
                        <a:pt x="158636" y="100146"/>
                      </a:moveTo>
                      <a:lnTo>
                        <a:pt x="200126" y="105010"/>
                      </a:lnTo>
                      <a:lnTo>
                        <a:pt x="171067" y="138445"/>
                      </a:lnTo>
                      <a:lnTo>
                        <a:pt x="171067" y="138384"/>
                      </a:lnTo>
                      <a:lnTo>
                        <a:pt x="158636" y="100146"/>
                      </a:lnTo>
                      <a:close/>
                      <a:moveTo>
                        <a:pt x="62251" y="92456"/>
                      </a:moveTo>
                      <a:lnTo>
                        <a:pt x="63771" y="108931"/>
                      </a:lnTo>
                      <a:lnTo>
                        <a:pt x="63771" y="108961"/>
                      </a:lnTo>
                      <a:cubicBezTo>
                        <a:pt x="63801" y="109052"/>
                        <a:pt x="63892" y="109113"/>
                        <a:pt x="63953" y="109113"/>
                      </a:cubicBezTo>
                      <a:lnTo>
                        <a:pt x="89090" y="108444"/>
                      </a:lnTo>
                      <a:lnTo>
                        <a:pt x="44956" y="139144"/>
                      </a:lnTo>
                      <a:lnTo>
                        <a:pt x="43071" y="137837"/>
                      </a:lnTo>
                      <a:lnTo>
                        <a:pt x="63710" y="109326"/>
                      </a:lnTo>
                      <a:cubicBezTo>
                        <a:pt x="63740" y="109235"/>
                        <a:pt x="63740" y="109174"/>
                        <a:pt x="63710" y="109083"/>
                      </a:cubicBezTo>
                      <a:cubicBezTo>
                        <a:pt x="63649" y="109022"/>
                        <a:pt x="63588" y="108961"/>
                        <a:pt x="63497" y="108961"/>
                      </a:cubicBezTo>
                      <a:lnTo>
                        <a:pt x="8663" y="114736"/>
                      </a:lnTo>
                      <a:lnTo>
                        <a:pt x="62251" y="92456"/>
                      </a:lnTo>
                      <a:close/>
                      <a:moveTo>
                        <a:pt x="156812" y="129721"/>
                      </a:moveTo>
                      <a:lnTo>
                        <a:pt x="170794" y="138597"/>
                      </a:lnTo>
                      <a:lnTo>
                        <a:pt x="133377" y="150694"/>
                      </a:lnTo>
                      <a:lnTo>
                        <a:pt x="133377" y="150694"/>
                      </a:lnTo>
                      <a:lnTo>
                        <a:pt x="156812" y="129721"/>
                      </a:lnTo>
                      <a:close/>
                      <a:moveTo>
                        <a:pt x="120611" y="95678"/>
                      </a:moveTo>
                      <a:lnTo>
                        <a:pt x="120611" y="95678"/>
                      </a:lnTo>
                      <a:cubicBezTo>
                        <a:pt x="120641" y="95709"/>
                        <a:pt x="120702" y="95709"/>
                        <a:pt x="120732" y="95709"/>
                      </a:cubicBezTo>
                      <a:lnTo>
                        <a:pt x="158240" y="100116"/>
                      </a:lnTo>
                      <a:lnTo>
                        <a:pt x="170551" y="137989"/>
                      </a:lnTo>
                      <a:lnTo>
                        <a:pt x="156903" y="129296"/>
                      </a:lnTo>
                      <a:cubicBezTo>
                        <a:pt x="156865" y="129283"/>
                        <a:pt x="156833" y="129276"/>
                        <a:pt x="156801" y="129276"/>
                      </a:cubicBezTo>
                      <a:cubicBezTo>
                        <a:pt x="156756" y="129276"/>
                        <a:pt x="156713" y="129291"/>
                        <a:pt x="156660" y="129326"/>
                      </a:cubicBezTo>
                      <a:lnTo>
                        <a:pt x="132465" y="150998"/>
                      </a:lnTo>
                      <a:lnTo>
                        <a:pt x="132191" y="151059"/>
                      </a:lnTo>
                      <a:lnTo>
                        <a:pt x="125352" y="114827"/>
                      </a:lnTo>
                      <a:cubicBezTo>
                        <a:pt x="125352" y="114767"/>
                        <a:pt x="125322" y="114736"/>
                        <a:pt x="125291" y="114706"/>
                      </a:cubicBezTo>
                      <a:lnTo>
                        <a:pt x="125200" y="114675"/>
                      </a:lnTo>
                      <a:lnTo>
                        <a:pt x="120611" y="95678"/>
                      </a:lnTo>
                      <a:close/>
                      <a:moveTo>
                        <a:pt x="125018" y="115101"/>
                      </a:moveTo>
                      <a:lnTo>
                        <a:pt x="131827" y="151120"/>
                      </a:lnTo>
                      <a:lnTo>
                        <a:pt x="131827" y="151120"/>
                      </a:lnTo>
                      <a:lnTo>
                        <a:pt x="109638" y="128627"/>
                      </a:lnTo>
                      <a:lnTo>
                        <a:pt x="125018" y="115101"/>
                      </a:lnTo>
                      <a:close/>
                      <a:moveTo>
                        <a:pt x="89425" y="108627"/>
                      </a:moveTo>
                      <a:lnTo>
                        <a:pt x="109060" y="128566"/>
                      </a:lnTo>
                      <a:lnTo>
                        <a:pt x="81157" y="153035"/>
                      </a:lnTo>
                      <a:lnTo>
                        <a:pt x="45260" y="139387"/>
                      </a:lnTo>
                      <a:lnTo>
                        <a:pt x="89425" y="108627"/>
                      </a:lnTo>
                      <a:close/>
                      <a:moveTo>
                        <a:pt x="42828" y="138110"/>
                      </a:moveTo>
                      <a:lnTo>
                        <a:pt x="44895" y="139478"/>
                      </a:lnTo>
                      <a:cubicBezTo>
                        <a:pt x="44925" y="139509"/>
                        <a:pt x="44956" y="139509"/>
                        <a:pt x="45047" y="139509"/>
                      </a:cubicBezTo>
                      <a:lnTo>
                        <a:pt x="45047" y="139661"/>
                      </a:lnTo>
                      <a:lnTo>
                        <a:pt x="58877" y="164342"/>
                      </a:lnTo>
                      <a:lnTo>
                        <a:pt x="17265" y="173491"/>
                      </a:lnTo>
                      <a:lnTo>
                        <a:pt x="17265" y="173491"/>
                      </a:lnTo>
                      <a:lnTo>
                        <a:pt x="42828" y="138110"/>
                      </a:lnTo>
                      <a:close/>
                      <a:moveTo>
                        <a:pt x="59359" y="1"/>
                      </a:moveTo>
                      <a:cubicBezTo>
                        <a:pt x="59333" y="1"/>
                        <a:pt x="59302" y="8"/>
                        <a:pt x="59272" y="23"/>
                      </a:cubicBezTo>
                      <a:lnTo>
                        <a:pt x="20365" y="22334"/>
                      </a:lnTo>
                      <a:lnTo>
                        <a:pt x="19241" y="2850"/>
                      </a:lnTo>
                      <a:cubicBezTo>
                        <a:pt x="19241" y="2789"/>
                        <a:pt x="19150" y="2698"/>
                        <a:pt x="19089" y="2668"/>
                      </a:cubicBezTo>
                      <a:cubicBezTo>
                        <a:pt x="19068" y="2654"/>
                        <a:pt x="19048" y="2648"/>
                        <a:pt x="19028" y="2648"/>
                      </a:cubicBezTo>
                      <a:cubicBezTo>
                        <a:pt x="18958" y="2648"/>
                        <a:pt x="18893" y="2719"/>
                        <a:pt x="18846" y="2789"/>
                      </a:cubicBezTo>
                      <a:lnTo>
                        <a:pt x="61" y="42000"/>
                      </a:lnTo>
                      <a:cubicBezTo>
                        <a:pt x="0" y="42091"/>
                        <a:pt x="61" y="42212"/>
                        <a:pt x="122" y="42243"/>
                      </a:cubicBezTo>
                      <a:cubicBezTo>
                        <a:pt x="149" y="42261"/>
                        <a:pt x="175" y="42268"/>
                        <a:pt x="202" y="42268"/>
                      </a:cubicBezTo>
                      <a:cubicBezTo>
                        <a:pt x="267" y="42268"/>
                        <a:pt x="331" y="42225"/>
                        <a:pt x="396" y="42182"/>
                      </a:cubicBezTo>
                      <a:lnTo>
                        <a:pt x="18846" y="3640"/>
                      </a:lnTo>
                      <a:lnTo>
                        <a:pt x="19970" y="22729"/>
                      </a:lnTo>
                      <a:cubicBezTo>
                        <a:pt x="19970" y="22790"/>
                        <a:pt x="20001" y="22850"/>
                        <a:pt x="20031" y="22881"/>
                      </a:cubicBezTo>
                      <a:cubicBezTo>
                        <a:pt x="20001" y="22911"/>
                        <a:pt x="20001" y="22942"/>
                        <a:pt x="20001" y="23002"/>
                      </a:cubicBezTo>
                      <a:lnTo>
                        <a:pt x="15168" y="67502"/>
                      </a:lnTo>
                      <a:cubicBezTo>
                        <a:pt x="15168" y="67593"/>
                        <a:pt x="15198" y="67653"/>
                        <a:pt x="15289" y="67714"/>
                      </a:cubicBezTo>
                      <a:cubicBezTo>
                        <a:pt x="15312" y="67725"/>
                        <a:pt x="15338" y="67732"/>
                        <a:pt x="15365" y="67732"/>
                      </a:cubicBezTo>
                      <a:cubicBezTo>
                        <a:pt x="15413" y="67732"/>
                        <a:pt x="15464" y="67711"/>
                        <a:pt x="15502" y="67653"/>
                      </a:cubicBezTo>
                      <a:lnTo>
                        <a:pt x="48542" y="35069"/>
                      </a:lnTo>
                      <a:lnTo>
                        <a:pt x="48694" y="35191"/>
                      </a:lnTo>
                      <a:lnTo>
                        <a:pt x="62251" y="60359"/>
                      </a:lnTo>
                      <a:lnTo>
                        <a:pt x="44560" y="70085"/>
                      </a:lnTo>
                      <a:lnTo>
                        <a:pt x="15502" y="67897"/>
                      </a:lnTo>
                      <a:cubicBezTo>
                        <a:pt x="15411" y="67897"/>
                        <a:pt x="15320" y="67988"/>
                        <a:pt x="15320" y="68049"/>
                      </a:cubicBezTo>
                      <a:lnTo>
                        <a:pt x="8298" y="114645"/>
                      </a:lnTo>
                      <a:cubicBezTo>
                        <a:pt x="8298" y="114706"/>
                        <a:pt x="8298" y="114797"/>
                        <a:pt x="8359" y="114827"/>
                      </a:cubicBezTo>
                      <a:cubicBezTo>
                        <a:pt x="8420" y="114858"/>
                        <a:pt x="8450" y="114858"/>
                        <a:pt x="8481" y="114858"/>
                      </a:cubicBezTo>
                      <a:cubicBezTo>
                        <a:pt x="8481" y="114888"/>
                        <a:pt x="8450" y="114888"/>
                        <a:pt x="8450" y="114949"/>
                      </a:cubicBezTo>
                      <a:cubicBezTo>
                        <a:pt x="8450" y="115010"/>
                        <a:pt x="8450" y="115101"/>
                        <a:pt x="8511" y="115162"/>
                      </a:cubicBezTo>
                      <a:lnTo>
                        <a:pt x="42524" y="137958"/>
                      </a:lnTo>
                      <a:lnTo>
                        <a:pt x="16657" y="173704"/>
                      </a:lnTo>
                      <a:cubicBezTo>
                        <a:pt x="16627" y="173795"/>
                        <a:pt x="16627" y="173856"/>
                        <a:pt x="16657" y="173947"/>
                      </a:cubicBezTo>
                      <a:cubicBezTo>
                        <a:pt x="16688" y="174008"/>
                        <a:pt x="16779" y="174008"/>
                        <a:pt x="16809" y="174008"/>
                      </a:cubicBezTo>
                      <a:lnTo>
                        <a:pt x="16840" y="174008"/>
                      </a:lnTo>
                      <a:lnTo>
                        <a:pt x="59211" y="164707"/>
                      </a:lnTo>
                      <a:cubicBezTo>
                        <a:pt x="59302" y="164707"/>
                        <a:pt x="59333" y="164676"/>
                        <a:pt x="59363" y="164585"/>
                      </a:cubicBezTo>
                      <a:cubicBezTo>
                        <a:pt x="59394" y="164555"/>
                        <a:pt x="59363" y="164463"/>
                        <a:pt x="59363" y="164403"/>
                      </a:cubicBezTo>
                      <a:lnTo>
                        <a:pt x="45685" y="139965"/>
                      </a:lnTo>
                      <a:lnTo>
                        <a:pt x="81218" y="153460"/>
                      </a:lnTo>
                      <a:cubicBezTo>
                        <a:pt x="81236" y="153469"/>
                        <a:pt x="81256" y="153473"/>
                        <a:pt x="81277" y="153473"/>
                      </a:cubicBezTo>
                      <a:cubicBezTo>
                        <a:pt x="81327" y="153473"/>
                        <a:pt x="81379" y="153451"/>
                        <a:pt x="81400" y="153430"/>
                      </a:cubicBezTo>
                      <a:lnTo>
                        <a:pt x="109395" y="128870"/>
                      </a:lnTo>
                      <a:lnTo>
                        <a:pt x="131979" y="151788"/>
                      </a:lnTo>
                      <a:cubicBezTo>
                        <a:pt x="132009" y="151819"/>
                        <a:pt x="132055" y="151834"/>
                        <a:pt x="132104" y="151834"/>
                      </a:cubicBezTo>
                      <a:cubicBezTo>
                        <a:pt x="132153" y="151834"/>
                        <a:pt x="132206" y="151819"/>
                        <a:pt x="132252" y="151788"/>
                      </a:cubicBezTo>
                      <a:lnTo>
                        <a:pt x="132738" y="151363"/>
                      </a:lnTo>
                      <a:lnTo>
                        <a:pt x="171219" y="138931"/>
                      </a:lnTo>
                      <a:cubicBezTo>
                        <a:pt x="171250" y="138931"/>
                        <a:pt x="171311" y="138901"/>
                        <a:pt x="171311" y="138901"/>
                      </a:cubicBezTo>
                      <a:lnTo>
                        <a:pt x="200703" y="105040"/>
                      </a:lnTo>
                      <a:cubicBezTo>
                        <a:pt x="200734" y="105010"/>
                        <a:pt x="200794" y="104949"/>
                        <a:pt x="200734" y="104858"/>
                      </a:cubicBezTo>
                      <a:cubicBezTo>
                        <a:pt x="200703" y="104797"/>
                        <a:pt x="200673" y="104736"/>
                        <a:pt x="200582" y="104736"/>
                      </a:cubicBezTo>
                      <a:lnTo>
                        <a:pt x="158544" y="99812"/>
                      </a:lnTo>
                      <a:lnTo>
                        <a:pt x="151918" y="79508"/>
                      </a:lnTo>
                      <a:lnTo>
                        <a:pt x="153286" y="78809"/>
                      </a:lnTo>
                      <a:lnTo>
                        <a:pt x="200338" y="104645"/>
                      </a:lnTo>
                      <a:cubicBezTo>
                        <a:pt x="200361" y="104656"/>
                        <a:pt x="200391" y="104663"/>
                        <a:pt x="200422" y="104663"/>
                      </a:cubicBezTo>
                      <a:cubicBezTo>
                        <a:pt x="200476" y="104663"/>
                        <a:pt x="200532" y="104642"/>
                        <a:pt x="200551" y="104584"/>
                      </a:cubicBezTo>
                      <a:cubicBezTo>
                        <a:pt x="200582" y="104523"/>
                        <a:pt x="200642" y="104432"/>
                        <a:pt x="200551" y="104371"/>
                      </a:cubicBezTo>
                      <a:lnTo>
                        <a:pt x="173134" y="68413"/>
                      </a:lnTo>
                      <a:lnTo>
                        <a:pt x="188332" y="60480"/>
                      </a:lnTo>
                      <a:lnTo>
                        <a:pt x="207694" y="75769"/>
                      </a:lnTo>
                      <a:cubicBezTo>
                        <a:pt x="207740" y="75784"/>
                        <a:pt x="207778" y="75792"/>
                        <a:pt x="207816" y="75792"/>
                      </a:cubicBezTo>
                      <a:cubicBezTo>
                        <a:pt x="207854" y="75792"/>
                        <a:pt x="207892" y="75784"/>
                        <a:pt x="207937" y="75769"/>
                      </a:cubicBezTo>
                      <a:lnTo>
                        <a:pt x="235081" y="54249"/>
                      </a:lnTo>
                      <a:lnTo>
                        <a:pt x="268638" y="84523"/>
                      </a:lnTo>
                      <a:cubicBezTo>
                        <a:pt x="268683" y="84569"/>
                        <a:pt x="268729" y="84591"/>
                        <a:pt x="268774" y="84591"/>
                      </a:cubicBezTo>
                      <a:cubicBezTo>
                        <a:pt x="268820" y="84591"/>
                        <a:pt x="268866" y="84569"/>
                        <a:pt x="268911" y="84523"/>
                      </a:cubicBezTo>
                      <a:cubicBezTo>
                        <a:pt x="269033" y="84401"/>
                        <a:pt x="269033" y="84280"/>
                        <a:pt x="268942" y="84189"/>
                      </a:cubicBezTo>
                      <a:lnTo>
                        <a:pt x="235263" y="53793"/>
                      </a:lnTo>
                      <a:cubicBezTo>
                        <a:pt x="235233" y="53763"/>
                        <a:pt x="235187" y="53748"/>
                        <a:pt x="235142" y="53748"/>
                      </a:cubicBezTo>
                      <a:cubicBezTo>
                        <a:pt x="235096" y="53748"/>
                        <a:pt x="235050" y="53763"/>
                        <a:pt x="235020" y="53793"/>
                      </a:cubicBezTo>
                      <a:lnTo>
                        <a:pt x="207846" y="75252"/>
                      </a:lnTo>
                      <a:lnTo>
                        <a:pt x="188484" y="60024"/>
                      </a:lnTo>
                      <a:cubicBezTo>
                        <a:pt x="188420" y="60003"/>
                        <a:pt x="188370" y="59981"/>
                        <a:pt x="188326" y="59981"/>
                      </a:cubicBezTo>
                      <a:cubicBezTo>
                        <a:pt x="188307" y="59981"/>
                        <a:pt x="188289" y="59985"/>
                        <a:pt x="188271" y="59994"/>
                      </a:cubicBezTo>
                      <a:lnTo>
                        <a:pt x="172891" y="68049"/>
                      </a:lnTo>
                      <a:lnTo>
                        <a:pt x="129912" y="11726"/>
                      </a:lnTo>
                      <a:cubicBezTo>
                        <a:pt x="129881" y="11695"/>
                        <a:pt x="129851" y="11665"/>
                        <a:pt x="129760" y="11665"/>
                      </a:cubicBezTo>
                      <a:cubicBezTo>
                        <a:pt x="129729" y="11665"/>
                        <a:pt x="129668" y="11665"/>
                        <a:pt x="129608" y="11695"/>
                      </a:cubicBezTo>
                      <a:lnTo>
                        <a:pt x="95443" y="44370"/>
                      </a:lnTo>
                      <a:lnTo>
                        <a:pt x="104562" y="31483"/>
                      </a:lnTo>
                      <a:cubicBezTo>
                        <a:pt x="104622" y="31422"/>
                        <a:pt x="104622" y="31331"/>
                        <a:pt x="104562" y="31270"/>
                      </a:cubicBezTo>
                      <a:cubicBezTo>
                        <a:pt x="104539" y="31202"/>
                        <a:pt x="104499" y="31167"/>
                        <a:pt x="104442" y="31167"/>
                      </a:cubicBezTo>
                      <a:cubicBezTo>
                        <a:pt x="104423" y="31167"/>
                        <a:pt x="104402" y="31171"/>
                        <a:pt x="104379" y="31179"/>
                      </a:cubicBezTo>
                      <a:lnTo>
                        <a:pt x="70944" y="37805"/>
                      </a:lnTo>
                      <a:lnTo>
                        <a:pt x="70883" y="37775"/>
                      </a:lnTo>
                      <a:lnTo>
                        <a:pt x="59546" y="145"/>
                      </a:lnTo>
                      <a:cubicBezTo>
                        <a:pt x="59546" y="84"/>
                        <a:pt x="59485" y="23"/>
                        <a:pt x="59424" y="23"/>
                      </a:cubicBezTo>
                      <a:cubicBezTo>
                        <a:pt x="59409" y="8"/>
                        <a:pt x="59386" y="1"/>
                        <a:pt x="5935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10"/>
                <p:cNvSpPr/>
                <p:nvPr/>
              </p:nvSpPr>
              <p:spPr>
                <a:xfrm>
                  <a:off x="90700" y="-831025"/>
                  <a:ext cx="50925" cy="39525"/>
                </a:xfrm>
                <a:custGeom>
                  <a:rect b="b" l="l" r="r" t="t"/>
                  <a:pathLst>
                    <a:path extrusionOk="0" h="1581" w="2037">
                      <a:moveTo>
                        <a:pt x="1003" y="0"/>
                      </a:moveTo>
                      <a:cubicBezTo>
                        <a:pt x="0" y="61"/>
                        <a:pt x="31" y="1581"/>
                        <a:pt x="1034" y="1581"/>
                      </a:cubicBezTo>
                      <a:cubicBezTo>
                        <a:pt x="2037" y="1520"/>
                        <a:pt x="1976" y="0"/>
                        <a:pt x="100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10"/>
                <p:cNvSpPr/>
                <p:nvPr/>
              </p:nvSpPr>
              <p:spPr>
                <a:xfrm>
                  <a:off x="-8100" y="55725"/>
                  <a:ext cx="49725" cy="38825"/>
                </a:xfrm>
                <a:custGeom>
                  <a:rect b="b" l="l" r="r" t="t"/>
                  <a:pathLst>
                    <a:path extrusionOk="0" h="1553" w="1989">
                      <a:moveTo>
                        <a:pt x="1058" y="0"/>
                      </a:moveTo>
                      <a:cubicBezTo>
                        <a:pt x="1040" y="0"/>
                        <a:pt x="1022" y="1"/>
                        <a:pt x="1004" y="2"/>
                      </a:cubicBezTo>
                      <a:cubicBezTo>
                        <a:pt x="1" y="32"/>
                        <a:pt x="31" y="1552"/>
                        <a:pt x="1034" y="1552"/>
                      </a:cubicBezTo>
                      <a:cubicBezTo>
                        <a:pt x="1989" y="1522"/>
                        <a:pt x="1977" y="0"/>
                        <a:pt x="105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10"/>
                <p:cNvSpPr/>
                <p:nvPr/>
              </p:nvSpPr>
              <p:spPr>
                <a:xfrm>
                  <a:off x="434925" y="-187400"/>
                  <a:ext cx="50175" cy="38775"/>
                </a:xfrm>
                <a:custGeom>
                  <a:rect b="b" l="l" r="r" t="t"/>
                  <a:pathLst>
                    <a:path extrusionOk="0" h="1551" w="2007">
                      <a:moveTo>
                        <a:pt x="973" y="0"/>
                      </a:moveTo>
                      <a:cubicBezTo>
                        <a:pt x="0" y="31"/>
                        <a:pt x="31" y="1551"/>
                        <a:pt x="1034" y="1551"/>
                      </a:cubicBezTo>
                      <a:cubicBezTo>
                        <a:pt x="2007" y="1520"/>
                        <a:pt x="1976" y="0"/>
                        <a:pt x="97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10"/>
                <p:cNvSpPr/>
                <p:nvPr/>
              </p:nvSpPr>
              <p:spPr>
                <a:xfrm>
                  <a:off x="639325" y="-751250"/>
                  <a:ext cx="49950" cy="39550"/>
                </a:xfrm>
                <a:custGeom>
                  <a:rect b="b" l="l" r="r" t="t"/>
                  <a:pathLst>
                    <a:path extrusionOk="0" h="1582" w="1998">
                      <a:moveTo>
                        <a:pt x="1003" y="0"/>
                      </a:moveTo>
                      <a:cubicBezTo>
                        <a:pt x="993" y="0"/>
                        <a:pt x="984" y="1"/>
                        <a:pt x="974" y="1"/>
                      </a:cubicBezTo>
                      <a:cubicBezTo>
                        <a:pt x="1" y="62"/>
                        <a:pt x="31" y="1581"/>
                        <a:pt x="1004" y="1581"/>
                      </a:cubicBezTo>
                      <a:cubicBezTo>
                        <a:pt x="1997" y="1491"/>
                        <a:pt x="1977" y="0"/>
                        <a:pt x="100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10"/>
                <p:cNvSpPr/>
                <p:nvPr/>
              </p:nvSpPr>
              <p:spPr>
                <a:xfrm>
                  <a:off x="1061075" y="-81050"/>
                  <a:ext cx="49700" cy="38800"/>
                </a:xfrm>
                <a:custGeom>
                  <a:rect b="b" l="l" r="r" t="t"/>
                  <a:pathLst>
                    <a:path extrusionOk="0" h="1552" w="1988">
                      <a:moveTo>
                        <a:pt x="1029" y="0"/>
                      </a:moveTo>
                      <a:cubicBezTo>
                        <a:pt x="1011" y="0"/>
                        <a:pt x="992" y="1"/>
                        <a:pt x="973" y="2"/>
                      </a:cubicBezTo>
                      <a:cubicBezTo>
                        <a:pt x="1" y="32"/>
                        <a:pt x="31" y="1552"/>
                        <a:pt x="1004" y="1552"/>
                      </a:cubicBezTo>
                      <a:cubicBezTo>
                        <a:pt x="1988" y="1522"/>
                        <a:pt x="1977" y="0"/>
                        <a:pt x="102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10"/>
                <p:cNvSpPr/>
                <p:nvPr/>
              </p:nvSpPr>
              <p:spPr>
                <a:xfrm>
                  <a:off x="1229000" y="-547600"/>
                  <a:ext cx="49950" cy="38800"/>
                </a:xfrm>
                <a:custGeom>
                  <a:rect b="b" l="l" r="r" t="t"/>
                  <a:pathLst>
                    <a:path extrusionOk="0" h="1552" w="1998">
                      <a:moveTo>
                        <a:pt x="1003" y="0"/>
                      </a:moveTo>
                      <a:cubicBezTo>
                        <a:pt x="993" y="0"/>
                        <a:pt x="984" y="1"/>
                        <a:pt x="974" y="1"/>
                      </a:cubicBezTo>
                      <a:cubicBezTo>
                        <a:pt x="1" y="31"/>
                        <a:pt x="31" y="1551"/>
                        <a:pt x="1034" y="1551"/>
                      </a:cubicBezTo>
                      <a:cubicBezTo>
                        <a:pt x="1997" y="1491"/>
                        <a:pt x="1977" y="0"/>
                        <a:pt x="100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10"/>
                <p:cNvSpPr/>
                <p:nvPr/>
              </p:nvSpPr>
              <p:spPr>
                <a:xfrm>
                  <a:off x="430375" y="602875"/>
                  <a:ext cx="50175" cy="38800"/>
                </a:xfrm>
                <a:custGeom>
                  <a:rect b="b" l="l" r="r" t="t"/>
                  <a:pathLst>
                    <a:path extrusionOk="0" h="1552" w="2007">
                      <a:moveTo>
                        <a:pt x="973" y="1"/>
                      </a:moveTo>
                      <a:cubicBezTo>
                        <a:pt x="0" y="31"/>
                        <a:pt x="31" y="1551"/>
                        <a:pt x="1003" y="1551"/>
                      </a:cubicBezTo>
                      <a:cubicBezTo>
                        <a:pt x="2006" y="1521"/>
                        <a:pt x="1976" y="1"/>
                        <a:pt x="97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10"/>
                <p:cNvSpPr/>
                <p:nvPr/>
              </p:nvSpPr>
              <p:spPr>
                <a:xfrm>
                  <a:off x="1108200" y="1003325"/>
                  <a:ext cx="49925" cy="39550"/>
                </a:xfrm>
                <a:custGeom>
                  <a:rect b="b" l="l" r="r" t="t"/>
                  <a:pathLst>
                    <a:path extrusionOk="0" h="1582" w="1997">
                      <a:moveTo>
                        <a:pt x="1032" y="1"/>
                      </a:moveTo>
                      <a:cubicBezTo>
                        <a:pt x="1022" y="1"/>
                        <a:pt x="1013" y="1"/>
                        <a:pt x="1003" y="1"/>
                      </a:cubicBezTo>
                      <a:cubicBezTo>
                        <a:pt x="0" y="62"/>
                        <a:pt x="30" y="1582"/>
                        <a:pt x="1034" y="1582"/>
                      </a:cubicBezTo>
                      <a:cubicBezTo>
                        <a:pt x="1997" y="1492"/>
                        <a:pt x="1976" y="1"/>
                        <a:pt x="103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10"/>
                <p:cNvSpPr/>
                <p:nvPr/>
              </p:nvSpPr>
              <p:spPr>
                <a:xfrm>
                  <a:off x="1688750" y="95275"/>
                  <a:ext cx="49950" cy="38775"/>
                </a:xfrm>
                <a:custGeom>
                  <a:rect b="b" l="l" r="r" t="t"/>
                  <a:pathLst>
                    <a:path extrusionOk="0" h="1551" w="1998">
                      <a:moveTo>
                        <a:pt x="1002" y="0"/>
                      </a:moveTo>
                      <a:cubicBezTo>
                        <a:pt x="992" y="0"/>
                        <a:pt x="983" y="0"/>
                        <a:pt x="973" y="1"/>
                      </a:cubicBezTo>
                      <a:cubicBezTo>
                        <a:pt x="0" y="31"/>
                        <a:pt x="31" y="1551"/>
                        <a:pt x="1034" y="1551"/>
                      </a:cubicBezTo>
                      <a:cubicBezTo>
                        <a:pt x="1997" y="1521"/>
                        <a:pt x="1977" y="0"/>
                        <a:pt x="100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10"/>
                <p:cNvSpPr/>
                <p:nvPr/>
              </p:nvSpPr>
              <p:spPr>
                <a:xfrm>
                  <a:off x="-2025" y="1782975"/>
                  <a:ext cx="49950" cy="39550"/>
                </a:xfrm>
                <a:custGeom>
                  <a:rect b="b" l="l" r="r" t="t"/>
                  <a:pathLst>
                    <a:path extrusionOk="0" h="1582" w="1998">
                      <a:moveTo>
                        <a:pt x="1003" y="1"/>
                      </a:moveTo>
                      <a:cubicBezTo>
                        <a:pt x="993" y="1"/>
                        <a:pt x="983" y="1"/>
                        <a:pt x="974" y="1"/>
                      </a:cubicBezTo>
                      <a:cubicBezTo>
                        <a:pt x="1" y="62"/>
                        <a:pt x="31" y="1582"/>
                        <a:pt x="1004" y="1582"/>
                      </a:cubicBezTo>
                      <a:cubicBezTo>
                        <a:pt x="1997" y="1522"/>
                        <a:pt x="1977" y="1"/>
                        <a:pt x="100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10"/>
                <p:cNvSpPr/>
                <p:nvPr/>
              </p:nvSpPr>
              <p:spPr>
                <a:xfrm>
                  <a:off x="472925" y="1020025"/>
                  <a:ext cx="49725" cy="38825"/>
                </a:xfrm>
                <a:custGeom>
                  <a:rect b="b" l="l" r="r" t="t"/>
                  <a:pathLst>
                    <a:path extrusionOk="0" h="1553" w="1989">
                      <a:moveTo>
                        <a:pt x="1029" y="0"/>
                      </a:moveTo>
                      <a:cubicBezTo>
                        <a:pt x="1010" y="0"/>
                        <a:pt x="992" y="1"/>
                        <a:pt x="973" y="2"/>
                      </a:cubicBezTo>
                      <a:cubicBezTo>
                        <a:pt x="0" y="32"/>
                        <a:pt x="31" y="1552"/>
                        <a:pt x="1034" y="1552"/>
                      </a:cubicBezTo>
                      <a:cubicBezTo>
                        <a:pt x="1988" y="1522"/>
                        <a:pt x="1977" y="0"/>
                        <a:pt x="102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10"/>
                <p:cNvSpPr/>
                <p:nvPr/>
              </p:nvSpPr>
              <p:spPr>
                <a:xfrm>
                  <a:off x="906050" y="2131775"/>
                  <a:ext cx="50175" cy="39550"/>
                </a:xfrm>
                <a:custGeom>
                  <a:rect b="b" l="l" r="r" t="t"/>
                  <a:pathLst>
                    <a:path extrusionOk="0" h="1582" w="2007">
                      <a:moveTo>
                        <a:pt x="973" y="1"/>
                      </a:moveTo>
                      <a:cubicBezTo>
                        <a:pt x="1" y="62"/>
                        <a:pt x="31" y="1581"/>
                        <a:pt x="1034" y="1581"/>
                      </a:cubicBezTo>
                      <a:cubicBezTo>
                        <a:pt x="2007" y="1521"/>
                        <a:pt x="1977" y="1"/>
                        <a:pt x="97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10"/>
                <p:cNvSpPr/>
                <p:nvPr/>
              </p:nvSpPr>
              <p:spPr>
                <a:xfrm>
                  <a:off x="1998025" y="1166700"/>
                  <a:ext cx="50700" cy="38800"/>
                </a:xfrm>
                <a:custGeom>
                  <a:rect b="b" l="l" r="r" t="t"/>
                  <a:pathLst>
                    <a:path extrusionOk="0" h="1552" w="2028">
                      <a:moveTo>
                        <a:pt x="1032" y="1"/>
                      </a:moveTo>
                      <a:cubicBezTo>
                        <a:pt x="1023" y="1"/>
                        <a:pt x="1013" y="1"/>
                        <a:pt x="1004" y="1"/>
                      </a:cubicBezTo>
                      <a:cubicBezTo>
                        <a:pt x="0" y="32"/>
                        <a:pt x="61" y="1552"/>
                        <a:pt x="1034" y="1552"/>
                      </a:cubicBezTo>
                      <a:cubicBezTo>
                        <a:pt x="2027" y="1491"/>
                        <a:pt x="1977" y="1"/>
                        <a:pt x="103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10"/>
                <p:cNvSpPr/>
                <p:nvPr/>
              </p:nvSpPr>
              <p:spPr>
                <a:xfrm>
                  <a:off x="1883275" y="694075"/>
                  <a:ext cx="51700" cy="38775"/>
                </a:xfrm>
                <a:custGeom>
                  <a:rect b="b" l="l" r="r" t="t"/>
                  <a:pathLst>
                    <a:path extrusionOk="0" h="1551" w="2068">
                      <a:moveTo>
                        <a:pt x="1004" y="0"/>
                      </a:moveTo>
                      <a:cubicBezTo>
                        <a:pt x="1" y="31"/>
                        <a:pt x="31" y="1550"/>
                        <a:pt x="1034" y="1550"/>
                      </a:cubicBezTo>
                      <a:cubicBezTo>
                        <a:pt x="2068" y="1520"/>
                        <a:pt x="2007" y="0"/>
                        <a:pt x="100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10"/>
                <p:cNvSpPr/>
                <p:nvPr/>
              </p:nvSpPr>
              <p:spPr>
                <a:xfrm>
                  <a:off x="2175850" y="2087675"/>
                  <a:ext cx="51175" cy="38800"/>
                </a:xfrm>
                <a:custGeom>
                  <a:rect b="b" l="l" r="r" t="t"/>
                  <a:pathLst>
                    <a:path extrusionOk="0" h="1552" w="2047">
                      <a:moveTo>
                        <a:pt x="1061" y="0"/>
                      </a:moveTo>
                      <a:cubicBezTo>
                        <a:pt x="1042" y="0"/>
                        <a:pt x="1023" y="1"/>
                        <a:pt x="1003" y="2"/>
                      </a:cubicBezTo>
                      <a:cubicBezTo>
                        <a:pt x="0" y="32"/>
                        <a:pt x="30" y="1552"/>
                        <a:pt x="1033" y="1552"/>
                      </a:cubicBezTo>
                      <a:cubicBezTo>
                        <a:pt x="2047" y="1463"/>
                        <a:pt x="2008" y="0"/>
                        <a:pt x="106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10"/>
                <p:cNvSpPr/>
                <p:nvPr/>
              </p:nvSpPr>
              <p:spPr>
                <a:xfrm>
                  <a:off x="1482825" y="-914625"/>
                  <a:ext cx="49925" cy="39550"/>
                </a:xfrm>
                <a:custGeom>
                  <a:rect b="b" l="l" r="r" t="t"/>
                  <a:pathLst>
                    <a:path extrusionOk="0" h="1582" w="1997">
                      <a:moveTo>
                        <a:pt x="1001" y="0"/>
                      </a:moveTo>
                      <a:cubicBezTo>
                        <a:pt x="992" y="0"/>
                        <a:pt x="982" y="1"/>
                        <a:pt x="973" y="1"/>
                      </a:cubicBezTo>
                      <a:cubicBezTo>
                        <a:pt x="0" y="62"/>
                        <a:pt x="31" y="1581"/>
                        <a:pt x="1003" y="1581"/>
                      </a:cubicBezTo>
                      <a:cubicBezTo>
                        <a:pt x="1997" y="1521"/>
                        <a:pt x="1947" y="0"/>
                        <a:pt x="100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10"/>
                <p:cNvSpPr/>
                <p:nvPr/>
              </p:nvSpPr>
              <p:spPr>
                <a:xfrm>
                  <a:off x="2118850" y="-1399425"/>
                  <a:ext cx="50175" cy="38775"/>
                </a:xfrm>
                <a:custGeom>
                  <a:rect b="b" l="l" r="r" t="t"/>
                  <a:pathLst>
                    <a:path extrusionOk="0" h="1551" w="2007">
                      <a:moveTo>
                        <a:pt x="1003" y="0"/>
                      </a:moveTo>
                      <a:cubicBezTo>
                        <a:pt x="0" y="31"/>
                        <a:pt x="31" y="1551"/>
                        <a:pt x="1034" y="1551"/>
                      </a:cubicBezTo>
                      <a:cubicBezTo>
                        <a:pt x="2006" y="1520"/>
                        <a:pt x="1976" y="0"/>
                        <a:pt x="100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10"/>
                <p:cNvSpPr/>
                <p:nvPr/>
              </p:nvSpPr>
              <p:spPr>
                <a:xfrm>
                  <a:off x="358175" y="-1695025"/>
                  <a:ext cx="50175" cy="38775"/>
                </a:xfrm>
                <a:custGeom>
                  <a:rect b="b" l="l" r="r" t="t"/>
                  <a:pathLst>
                    <a:path extrusionOk="0" h="1551" w="2007">
                      <a:moveTo>
                        <a:pt x="973" y="1"/>
                      </a:moveTo>
                      <a:cubicBezTo>
                        <a:pt x="1" y="31"/>
                        <a:pt x="31" y="1551"/>
                        <a:pt x="1004" y="1551"/>
                      </a:cubicBezTo>
                      <a:cubicBezTo>
                        <a:pt x="2007" y="1520"/>
                        <a:pt x="1976" y="1"/>
                        <a:pt x="97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10"/>
                <p:cNvSpPr/>
                <p:nvPr/>
              </p:nvSpPr>
              <p:spPr>
                <a:xfrm>
                  <a:off x="354375" y="2412175"/>
                  <a:ext cx="49925" cy="38775"/>
                </a:xfrm>
                <a:custGeom>
                  <a:rect b="b" l="l" r="r" t="t"/>
                  <a:pathLst>
                    <a:path extrusionOk="0" h="1551" w="1997">
                      <a:moveTo>
                        <a:pt x="1001" y="0"/>
                      </a:moveTo>
                      <a:cubicBezTo>
                        <a:pt x="992" y="0"/>
                        <a:pt x="983" y="0"/>
                        <a:pt x="973" y="1"/>
                      </a:cubicBezTo>
                      <a:cubicBezTo>
                        <a:pt x="1" y="31"/>
                        <a:pt x="31" y="1551"/>
                        <a:pt x="1004" y="1551"/>
                      </a:cubicBezTo>
                      <a:cubicBezTo>
                        <a:pt x="1997" y="1521"/>
                        <a:pt x="1947" y="0"/>
                        <a:pt x="100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10"/>
                <p:cNvSpPr/>
                <p:nvPr/>
              </p:nvSpPr>
              <p:spPr>
                <a:xfrm>
                  <a:off x="-702625" y="2644700"/>
                  <a:ext cx="50675" cy="39550"/>
                </a:xfrm>
                <a:custGeom>
                  <a:rect b="b" l="l" r="r" t="t"/>
                  <a:pathLst>
                    <a:path extrusionOk="0" h="1582" w="2027">
                      <a:moveTo>
                        <a:pt x="1031" y="0"/>
                      </a:moveTo>
                      <a:cubicBezTo>
                        <a:pt x="1022" y="0"/>
                        <a:pt x="1013" y="0"/>
                        <a:pt x="1003" y="1"/>
                      </a:cubicBezTo>
                      <a:cubicBezTo>
                        <a:pt x="0" y="62"/>
                        <a:pt x="61" y="1581"/>
                        <a:pt x="1034" y="1581"/>
                      </a:cubicBezTo>
                      <a:cubicBezTo>
                        <a:pt x="2027" y="1521"/>
                        <a:pt x="1977" y="0"/>
                        <a:pt x="1031"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10"/>
                <p:cNvSpPr/>
                <p:nvPr/>
              </p:nvSpPr>
              <p:spPr>
                <a:xfrm>
                  <a:off x="-911600" y="1169000"/>
                  <a:ext cx="50675" cy="38775"/>
                </a:xfrm>
                <a:custGeom>
                  <a:rect b="b" l="l" r="r" t="t"/>
                  <a:pathLst>
                    <a:path extrusionOk="0" h="1551" w="2027">
                      <a:moveTo>
                        <a:pt x="1032" y="0"/>
                      </a:moveTo>
                      <a:cubicBezTo>
                        <a:pt x="1023" y="0"/>
                        <a:pt x="1013" y="0"/>
                        <a:pt x="1003" y="1"/>
                      </a:cubicBezTo>
                      <a:cubicBezTo>
                        <a:pt x="0" y="31"/>
                        <a:pt x="61" y="1551"/>
                        <a:pt x="1034" y="1551"/>
                      </a:cubicBezTo>
                      <a:cubicBezTo>
                        <a:pt x="2027" y="1491"/>
                        <a:pt x="1977" y="0"/>
                        <a:pt x="103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10"/>
                <p:cNvSpPr/>
                <p:nvPr/>
              </p:nvSpPr>
              <p:spPr>
                <a:xfrm>
                  <a:off x="-735300" y="-475"/>
                  <a:ext cx="49925" cy="38775"/>
                </a:xfrm>
                <a:custGeom>
                  <a:rect b="b" l="l" r="r" t="t"/>
                  <a:pathLst>
                    <a:path extrusionOk="0" h="1551" w="1997">
                      <a:moveTo>
                        <a:pt x="1002" y="0"/>
                      </a:moveTo>
                      <a:cubicBezTo>
                        <a:pt x="993" y="0"/>
                        <a:pt x="983" y="0"/>
                        <a:pt x="973" y="1"/>
                      </a:cubicBezTo>
                      <a:cubicBezTo>
                        <a:pt x="0" y="31"/>
                        <a:pt x="31" y="1551"/>
                        <a:pt x="1003" y="1551"/>
                      </a:cubicBezTo>
                      <a:cubicBezTo>
                        <a:pt x="1996" y="1491"/>
                        <a:pt x="1976" y="0"/>
                        <a:pt x="100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10"/>
                <p:cNvSpPr/>
                <p:nvPr/>
              </p:nvSpPr>
              <p:spPr>
                <a:xfrm>
                  <a:off x="-1120575" y="-650175"/>
                  <a:ext cx="50700" cy="38775"/>
                </a:xfrm>
                <a:custGeom>
                  <a:rect b="b" l="l" r="r" t="t"/>
                  <a:pathLst>
                    <a:path extrusionOk="0" h="1551" w="2028">
                      <a:moveTo>
                        <a:pt x="1032" y="0"/>
                      </a:moveTo>
                      <a:cubicBezTo>
                        <a:pt x="1022" y="0"/>
                        <a:pt x="1013" y="0"/>
                        <a:pt x="1004" y="1"/>
                      </a:cubicBezTo>
                      <a:cubicBezTo>
                        <a:pt x="0" y="31"/>
                        <a:pt x="61" y="1551"/>
                        <a:pt x="1034" y="1551"/>
                      </a:cubicBezTo>
                      <a:cubicBezTo>
                        <a:pt x="2027" y="1521"/>
                        <a:pt x="1977" y="0"/>
                        <a:pt x="103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10"/>
                <p:cNvSpPr/>
                <p:nvPr/>
              </p:nvSpPr>
              <p:spPr>
                <a:xfrm>
                  <a:off x="-618275" y="-1134975"/>
                  <a:ext cx="50175" cy="39525"/>
                </a:xfrm>
                <a:custGeom>
                  <a:rect b="b" l="l" r="r" t="t"/>
                  <a:pathLst>
                    <a:path extrusionOk="0" h="1581" w="2007">
                      <a:moveTo>
                        <a:pt x="973" y="0"/>
                      </a:moveTo>
                      <a:cubicBezTo>
                        <a:pt x="0" y="61"/>
                        <a:pt x="30" y="1581"/>
                        <a:pt x="1003" y="1581"/>
                      </a:cubicBezTo>
                      <a:cubicBezTo>
                        <a:pt x="2006" y="1520"/>
                        <a:pt x="1945" y="0"/>
                        <a:pt x="97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10"/>
                <p:cNvSpPr/>
                <p:nvPr/>
              </p:nvSpPr>
              <p:spPr>
                <a:xfrm>
                  <a:off x="-649450" y="-1630450"/>
                  <a:ext cx="50700" cy="38800"/>
                </a:xfrm>
                <a:custGeom>
                  <a:rect b="b" l="l" r="r" t="t"/>
                  <a:pathLst>
                    <a:path extrusionOk="0" h="1552" w="2028">
                      <a:moveTo>
                        <a:pt x="1032" y="1"/>
                      </a:moveTo>
                      <a:cubicBezTo>
                        <a:pt x="1023" y="1"/>
                        <a:pt x="1013" y="1"/>
                        <a:pt x="1004" y="1"/>
                      </a:cubicBezTo>
                      <a:cubicBezTo>
                        <a:pt x="1" y="32"/>
                        <a:pt x="62" y="1551"/>
                        <a:pt x="1034" y="1551"/>
                      </a:cubicBezTo>
                      <a:lnTo>
                        <a:pt x="1034" y="1551"/>
                      </a:lnTo>
                      <a:cubicBezTo>
                        <a:pt x="2028" y="1521"/>
                        <a:pt x="1978" y="1"/>
                        <a:pt x="103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10"/>
                <p:cNvSpPr/>
                <p:nvPr/>
              </p:nvSpPr>
              <p:spPr>
                <a:xfrm>
                  <a:off x="-3541600" y="-45575"/>
                  <a:ext cx="5511525" cy="5535325"/>
                </a:xfrm>
                <a:custGeom>
                  <a:rect b="b" l="l" r="r" t="t"/>
                  <a:pathLst>
                    <a:path extrusionOk="0" h="221413" w="220461">
                      <a:moveTo>
                        <a:pt x="104684" y="13993"/>
                      </a:moveTo>
                      <a:lnTo>
                        <a:pt x="125535" y="55909"/>
                      </a:lnTo>
                      <a:lnTo>
                        <a:pt x="114745" y="40559"/>
                      </a:lnTo>
                      <a:lnTo>
                        <a:pt x="114745" y="40407"/>
                      </a:lnTo>
                      <a:cubicBezTo>
                        <a:pt x="114745" y="40346"/>
                        <a:pt x="114684" y="40255"/>
                        <a:pt x="114593" y="40255"/>
                      </a:cubicBezTo>
                      <a:lnTo>
                        <a:pt x="71917" y="38462"/>
                      </a:lnTo>
                      <a:lnTo>
                        <a:pt x="104684" y="13993"/>
                      </a:lnTo>
                      <a:close/>
                      <a:moveTo>
                        <a:pt x="104896" y="13750"/>
                      </a:moveTo>
                      <a:lnTo>
                        <a:pt x="144654" y="26000"/>
                      </a:lnTo>
                      <a:lnTo>
                        <a:pt x="126477" y="57094"/>
                      </a:lnTo>
                      <a:lnTo>
                        <a:pt x="104896" y="13750"/>
                      </a:lnTo>
                      <a:close/>
                      <a:moveTo>
                        <a:pt x="126477" y="57854"/>
                      </a:moveTo>
                      <a:lnTo>
                        <a:pt x="151797" y="76061"/>
                      </a:lnTo>
                      <a:lnTo>
                        <a:pt x="135870" y="78219"/>
                      </a:lnTo>
                      <a:cubicBezTo>
                        <a:pt x="135809" y="78219"/>
                        <a:pt x="135718" y="78280"/>
                        <a:pt x="135718" y="78402"/>
                      </a:cubicBezTo>
                      <a:lnTo>
                        <a:pt x="135718" y="78432"/>
                      </a:lnTo>
                      <a:lnTo>
                        <a:pt x="128179" y="81715"/>
                      </a:lnTo>
                      <a:lnTo>
                        <a:pt x="126477" y="57854"/>
                      </a:lnTo>
                      <a:close/>
                      <a:moveTo>
                        <a:pt x="114471" y="41653"/>
                      </a:moveTo>
                      <a:lnTo>
                        <a:pt x="118483" y="85180"/>
                      </a:lnTo>
                      <a:lnTo>
                        <a:pt x="106082" y="66274"/>
                      </a:lnTo>
                      <a:lnTo>
                        <a:pt x="106203" y="66183"/>
                      </a:lnTo>
                      <a:lnTo>
                        <a:pt x="114471" y="41653"/>
                      </a:lnTo>
                      <a:close/>
                      <a:moveTo>
                        <a:pt x="114836" y="41258"/>
                      </a:moveTo>
                      <a:lnTo>
                        <a:pt x="126265" y="57550"/>
                      </a:lnTo>
                      <a:cubicBezTo>
                        <a:pt x="126234" y="57581"/>
                        <a:pt x="126173" y="57611"/>
                        <a:pt x="126143" y="57702"/>
                      </a:cubicBezTo>
                      <a:lnTo>
                        <a:pt x="118818" y="85332"/>
                      </a:lnTo>
                      <a:lnTo>
                        <a:pt x="114836" y="41258"/>
                      </a:lnTo>
                      <a:close/>
                      <a:moveTo>
                        <a:pt x="126265" y="58827"/>
                      </a:moveTo>
                      <a:lnTo>
                        <a:pt x="127876" y="81867"/>
                      </a:lnTo>
                      <a:lnTo>
                        <a:pt x="119152" y="85575"/>
                      </a:lnTo>
                      <a:lnTo>
                        <a:pt x="119152" y="85575"/>
                      </a:lnTo>
                      <a:lnTo>
                        <a:pt x="126265" y="58827"/>
                      </a:lnTo>
                      <a:close/>
                      <a:moveTo>
                        <a:pt x="71066" y="39313"/>
                      </a:moveTo>
                      <a:lnTo>
                        <a:pt x="87784" y="60255"/>
                      </a:lnTo>
                      <a:cubicBezTo>
                        <a:pt x="87723" y="60286"/>
                        <a:pt x="87723" y="60316"/>
                        <a:pt x="87692" y="60347"/>
                      </a:cubicBezTo>
                      <a:lnTo>
                        <a:pt x="84166" y="85818"/>
                      </a:lnTo>
                      <a:lnTo>
                        <a:pt x="35381" y="63690"/>
                      </a:lnTo>
                      <a:lnTo>
                        <a:pt x="71066" y="39313"/>
                      </a:lnTo>
                      <a:close/>
                      <a:moveTo>
                        <a:pt x="87996" y="61015"/>
                      </a:moveTo>
                      <a:lnTo>
                        <a:pt x="103437" y="94754"/>
                      </a:lnTo>
                      <a:lnTo>
                        <a:pt x="84531" y="85970"/>
                      </a:lnTo>
                      <a:lnTo>
                        <a:pt x="87996" y="61015"/>
                      </a:lnTo>
                      <a:close/>
                      <a:moveTo>
                        <a:pt x="88179" y="60407"/>
                      </a:moveTo>
                      <a:lnTo>
                        <a:pt x="105808" y="66243"/>
                      </a:lnTo>
                      <a:cubicBezTo>
                        <a:pt x="105778" y="66274"/>
                        <a:pt x="105747" y="66335"/>
                        <a:pt x="105778" y="66395"/>
                      </a:cubicBezTo>
                      <a:lnTo>
                        <a:pt x="106872" y="96335"/>
                      </a:lnTo>
                      <a:lnTo>
                        <a:pt x="103954" y="94967"/>
                      </a:lnTo>
                      <a:lnTo>
                        <a:pt x="88179" y="60407"/>
                      </a:lnTo>
                      <a:close/>
                      <a:moveTo>
                        <a:pt x="106112" y="67034"/>
                      </a:moveTo>
                      <a:lnTo>
                        <a:pt x="118544" y="85970"/>
                      </a:lnTo>
                      <a:lnTo>
                        <a:pt x="107845" y="96821"/>
                      </a:lnTo>
                      <a:lnTo>
                        <a:pt x="107176" y="96517"/>
                      </a:lnTo>
                      <a:lnTo>
                        <a:pt x="106112" y="67034"/>
                      </a:lnTo>
                      <a:close/>
                      <a:moveTo>
                        <a:pt x="107237" y="96943"/>
                      </a:moveTo>
                      <a:lnTo>
                        <a:pt x="107571" y="97095"/>
                      </a:lnTo>
                      <a:lnTo>
                        <a:pt x="107237" y="97429"/>
                      </a:lnTo>
                      <a:lnTo>
                        <a:pt x="107237" y="96943"/>
                      </a:lnTo>
                      <a:close/>
                      <a:moveTo>
                        <a:pt x="104136" y="95514"/>
                      </a:moveTo>
                      <a:lnTo>
                        <a:pt x="106842" y="96761"/>
                      </a:lnTo>
                      <a:lnTo>
                        <a:pt x="106872" y="97794"/>
                      </a:lnTo>
                      <a:lnTo>
                        <a:pt x="105747" y="98949"/>
                      </a:lnTo>
                      <a:lnTo>
                        <a:pt x="104136" y="95514"/>
                      </a:lnTo>
                      <a:close/>
                      <a:moveTo>
                        <a:pt x="136022" y="78554"/>
                      </a:moveTo>
                      <a:lnTo>
                        <a:pt x="181007" y="81168"/>
                      </a:lnTo>
                      <a:lnTo>
                        <a:pt x="141736" y="101198"/>
                      </a:lnTo>
                      <a:lnTo>
                        <a:pt x="136022" y="78554"/>
                      </a:lnTo>
                      <a:close/>
                      <a:moveTo>
                        <a:pt x="35199" y="64511"/>
                      </a:moveTo>
                      <a:lnTo>
                        <a:pt x="73194" y="97551"/>
                      </a:lnTo>
                      <a:lnTo>
                        <a:pt x="41157" y="101533"/>
                      </a:lnTo>
                      <a:lnTo>
                        <a:pt x="35199" y="64511"/>
                      </a:lnTo>
                      <a:close/>
                      <a:moveTo>
                        <a:pt x="106933" y="98280"/>
                      </a:moveTo>
                      <a:lnTo>
                        <a:pt x="107024" y="101806"/>
                      </a:lnTo>
                      <a:lnTo>
                        <a:pt x="107024" y="101806"/>
                      </a:lnTo>
                      <a:lnTo>
                        <a:pt x="105899" y="99314"/>
                      </a:lnTo>
                      <a:lnTo>
                        <a:pt x="106933" y="98280"/>
                      </a:lnTo>
                      <a:close/>
                      <a:moveTo>
                        <a:pt x="127845" y="82201"/>
                      </a:moveTo>
                      <a:lnTo>
                        <a:pt x="129517" y="106396"/>
                      </a:lnTo>
                      <a:lnTo>
                        <a:pt x="119000" y="86000"/>
                      </a:lnTo>
                      <a:lnTo>
                        <a:pt x="127845" y="82201"/>
                      </a:lnTo>
                      <a:close/>
                      <a:moveTo>
                        <a:pt x="118726" y="86244"/>
                      </a:moveTo>
                      <a:lnTo>
                        <a:pt x="129334" y="106821"/>
                      </a:lnTo>
                      <a:lnTo>
                        <a:pt x="108179" y="96943"/>
                      </a:lnTo>
                      <a:lnTo>
                        <a:pt x="118726" y="86244"/>
                      </a:lnTo>
                      <a:close/>
                      <a:moveTo>
                        <a:pt x="135718" y="78827"/>
                      </a:moveTo>
                      <a:lnTo>
                        <a:pt x="141432" y="101350"/>
                      </a:lnTo>
                      <a:lnTo>
                        <a:pt x="129942" y="107217"/>
                      </a:lnTo>
                      <a:lnTo>
                        <a:pt x="128210" y="82049"/>
                      </a:lnTo>
                      <a:lnTo>
                        <a:pt x="135718" y="78827"/>
                      </a:lnTo>
                      <a:close/>
                      <a:moveTo>
                        <a:pt x="84470" y="86335"/>
                      </a:moveTo>
                      <a:lnTo>
                        <a:pt x="103650" y="95271"/>
                      </a:lnTo>
                      <a:lnTo>
                        <a:pt x="105474" y="99223"/>
                      </a:lnTo>
                      <a:lnTo>
                        <a:pt x="90610" y="114299"/>
                      </a:lnTo>
                      <a:lnTo>
                        <a:pt x="74318" y="97733"/>
                      </a:lnTo>
                      <a:lnTo>
                        <a:pt x="84470" y="86335"/>
                      </a:lnTo>
                      <a:close/>
                      <a:moveTo>
                        <a:pt x="35169" y="63964"/>
                      </a:moveTo>
                      <a:lnTo>
                        <a:pt x="84136" y="86152"/>
                      </a:lnTo>
                      <a:lnTo>
                        <a:pt x="73893" y="97642"/>
                      </a:lnTo>
                      <a:lnTo>
                        <a:pt x="73862" y="97672"/>
                      </a:lnTo>
                      <a:cubicBezTo>
                        <a:pt x="73832" y="97733"/>
                        <a:pt x="73832" y="97824"/>
                        <a:pt x="73893" y="97885"/>
                      </a:cubicBezTo>
                      <a:lnTo>
                        <a:pt x="90276" y="114512"/>
                      </a:lnTo>
                      <a:lnTo>
                        <a:pt x="41521" y="103964"/>
                      </a:lnTo>
                      <a:lnTo>
                        <a:pt x="41187" y="101837"/>
                      </a:lnTo>
                      <a:lnTo>
                        <a:pt x="73589" y="97824"/>
                      </a:lnTo>
                      <a:cubicBezTo>
                        <a:pt x="73680" y="97824"/>
                        <a:pt x="73710" y="97794"/>
                        <a:pt x="73741" y="97703"/>
                      </a:cubicBezTo>
                      <a:cubicBezTo>
                        <a:pt x="73802" y="97642"/>
                        <a:pt x="73741" y="97551"/>
                        <a:pt x="73710" y="97520"/>
                      </a:cubicBezTo>
                      <a:lnTo>
                        <a:pt x="35169" y="63964"/>
                      </a:lnTo>
                      <a:close/>
                      <a:moveTo>
                        <a:pt x="40853" y="101897"/>
                      </a:moveTo>
                      <a:lnTo>
                        <a:pt x="41187" y="104116"/>
                      </a:lnTo>
                      <a:cubicBezTo>
                        <a:pt x="41187" y="104177"/>
                        <a:pt x="41217" y="104207"/>
                        <a:pt x="41278" y="104238"/>
                      </a:cubicBezTo>
                      <a:cubicBezTo>
                        <a:pt x="41217" y="104268"/>
                        <a:pt x="41187" y="104268"/>
                        <a:pt x="41187" y="104359"/>
                      </a:cubicBezTo>
                      <a:lnTo>
                        <a:pt x="33223" y="129345"/>
                      </a:lnTo>
                      <a:lnTo>
                        <a:pt x="700" y="106913"/>
                      </a:lnTo>
                      <a:lnTo>
                        <a:pt x="40853" y="101897"/>
                      </a:lnTo>
                      <a:close/>
                      <a:moveTo>
                        <a:pt x="180946" y="81593"/>
                      </a:moveTo>
                      <a:lnTo>
                        <a:pt x="150611" y="136305"/>
                      </a:lnTo>
                      <a:lnTo>
                        <a:pt x="141827" y="101533"/>
                      </a:lnTo>
                      <a:lnTo>
                        <a:pt x="180946" y="81593"/>
                      </a:lnTo>
                      <a:close/>
                      <a:moveTo>
                        <a:pt x="107936" y="97247"/>
                      </a:moveTo>
                      <a:lnTo>
                        <a:pt x="129638" y="107369"/>
                      </a:lnTo>
                      <a:lnTo>
                        <a:pt x="129730" y="107521"/>
                      </a:lnTo>
                      <a:cubicBezTo>
                        <a:pt x="129752" y="107565"/>
                        <a:pt x="129823" y="107593"/>
                        <a:pt x="129883" y="107593"/>
                      </a:cubicBezTo>
                      <a:cubicBezTo>
                        <a:pt x="129905" y="107593"/>
                        <a:pt x="129926" y="107589"/>
                        <a:pt x="129942" y="107581"/>
                      </a:cubicBezTo>
                      <a:lnTo>
                        <a:pt x="141493" y="101685"/>
                      </a:lnTo>
                      <a:lnTo>
                        <a:pt x="150338" y="136761"/>
                      </a:lnTo>
                      <a:lnTo>
                        <a:pt x="149487" y="138342"/>
                      </a:lnTo>
                      <a:lnTo>
                        <a:pt x="119091" y="127642"/>
                      </a:lnTo>
                      <a:cubicBezTo>
                        <a:pt x="119067" y="127634"/>
                        <a:pt x="119044" y="127631"/>
                        <a:pt x="119024" y="127631"/>
                      </a:cubicBezTo>
                      <a:cubicBezTo>
                        <a:pt x="118967" y="127631"/>
                        <a:pt x="118923" y="127659"/>
                        <a:pt x="118878" y="127703"/>
                      </a:cubicBezTo>
                      <a:lnTo>
                        <a:pt x="118878" y="127673"/>
                      </a:lnTo>
                      <a:lnTo>
                        <a:pt x="107419" y="102657"/>
                      </a:lnTo>
                      <a:lnTo>
                        <a:pt x="107267" y="97946"/>
                      </a:lnTo>
                      <a:lnTo>
                        <a:pt x="107936" y="97247"/>
                      </a:lnTo>
                      <a:close/>
                      <a:moveTo>
                        <a:pt x="150490" y="137308"/>
                      </a:moveTo>
                      <a:lnTo>
                        <a:pt x="150915" y="138889"/>
                      </a:lnTo>
                      <a:lnTo>
                        <a:pt x="149821" y="138524"/>
                      </a:lnTo>
                      <a:lnTo>
                        <a:pt x="150490" y="137308"/>
                      </a:lnTo>
                      <a:close/>
                      <a:moveTo>
                        <a:pt x="41552" y="104359"/>
                      </a:moveTo>
                      <a:lnTo>
                        <a:pt x="90337" y="114876"/>
                      </a:lnTo>
                      <a:lnTo>
                        <a:pt x="89212" y="140834"/>
                      </a:lnTo>
                      <a:lnTo>
                        <a:pt x="54987" y="137339"/>
                      </a:lnTo>
                      <a:lnTo>
                        <a:pt x="41552" y="104359"/>
                      </a:lnTo>
                      <a:close/>
                      <a:moveTo>
                        <a:pt x="107419" y="103600"/>
                      </a:moveTo>
                      <a:lnTo>
                        <a:pt x="118483" y="127764"/>
                      </a:lnTo>
                      <a:lnTo>
                        <a:pt x="108817" y="142384"/>
                      </a:lnTo>
                      <a:lnTo>
                        <a:pt x="107419" y="103600"/>
                      </a:lnTo>
                      <a:close/>
                      <a:moveTo>
                        <a:pt x="105626" y="99557"/>
                      </a:moveTo>
                      <a:lnTo>
                        <a:pt x="107085" y="102718"/>
                      </a:lnTo>
                      <a:lnTo>
                        <a:pt x="108513" y="142749"/>
                      </a:lnTo>
                      <a:lnTo>
                        <a:pt x="89607" y="140865"/>
                      </a:lnTo>
                      <a:lnTo>
                        <a:pt x="90702" y="114724"/>
                      </a:lnTo>
                      <a:cubicBezTo>
                        <a:pt x="90702" y="114694"/>
                        <a:pt x="90732" y="114694"/>
                        <a:pt x="90732" y="114694"/>
                      </a:cubicBezTo>
                      <a:lnTo>
                        <a:pt x="105626" y="99557"/>
                      </a:lnTo>
                      <a:close/>
                      <a:moveTo>
                        <a:pt x="181220" y="81897"/>
                      </a:moveTo>
                      <a:lnTo>
                        <a:pt x="170308" y="145728"/>
                      </a:lnTo>
                      <a:lnTo>
                        <a:pt x="151311" y="139041"/>
                      </a:lnTo>
                      <a:lnTo>
                        <a:pt x="150733" y="136852"/>
                      </a:lnTo>
                      <a:lnTo>
                        <a:pt x="181220" y="81897"/>
                      </a:lnTo>
                      <a:close/>
                      <a:moveTo>
                        <a:pt x="119486" y="128220"/>
                      </a:moveTo>
                      <a:lnTo>
                        <a:pt x="149274" y="138706"/>
                      </a:lnTo>
                      <a:lnTo>
                        <a:pt x="139791" y="155850"/>
                      </a:lnTo>
                      <a:lnTo>
                        <a:pt x="119486" y="128220"/>
                      </a:lnTo>
                      <a:close/>
                      <a:moveTo>
                        <a:pt x="89577" y="141168"/>
                      </a:moveTo>
                      <a:lnTo>
                        <a:pt x="108453" y="143083"/>
                      </a:lnTo>
                      <a:lnTo>
                        <a:pt x="88300" y="170470"/>
                      </a:lnTo>
                      <a:lnTo>
                        <a:pt x="89577" y="141168"/>
                      </a:lnTo>
                      <a:close/>
                      <a:moveTo>
                        <a:pt x="151432" y="139436"/>
                      </a:moveTo>
                      <a:lnTo>
                        <a:pt x="170278" y="146062"/>
                      </a:lnTo>
                      <a:lnTo>
                        <a:pt x="163317" y="186640"/>
                      </a:lnTo>
                      <a:lnTo>
                        <a:pt x="151432" y="139436"/>
                      </a:lnTo>
                      <a:close/>
                      <a:moveTo>
                        <a:pt x="118848" y="127886"/>
                      </a:moveTo>
                      <a:cubicBezTo>
                        <a:pt x="118848" y="127916"/>
                        <a:pt x="118848" y="127946"/>
                        <a:pt x="118909" y="127946"/>
                      </a:cubicBezTo>
                      <a:lnTo>
                        <a:pt x="139639" y="156184"/>
                      </a:lnTo>
                      <a:lnTo>
                        <a:pt x="121705" y="188464"/>
                      </a:lnTo>
                      <a:lnTo>
                        <a:pt x="118970" y="173722"/>
                      </a:lnTo>
                      <a:cubicBezTo>
                        <a:pt x="118970" y="173661"/>
                        <a:pt x="118878" y="173570"/>
                        <a:pt x="118818" y="173570"/>
                      </a:cubicBezTo>
                      <a:lnTo>
                        <a:pt x="88787" y="170835"/>
                      </a:lnTo>
                      <a:lnTo>
                        <a:pt x="88574" y="170743"/>
                      </a:lnTo>
                      <a:lnTo>
                        <a:pt x="108878" y="143175"/>
                      </a:lnTo>
                      <a:cubicBezTo>
                        <a:pt x="108909" y="143144"/>
                        <a:pt x="108909" y="143114"/>
                        <a:pt x="108909" y="143083"/>
                      </a:cubicBezTo>
                      <a:lnTo>
                        <a:pt x="108909" y="142992"/>
                      </a:lnTo>
                      <a:lnTo>
                        <a:pt x="118848" y="127886"/>
                      </a:lnTo>
                      <a:close/>
                      <a:moveTo>
                        <a:pt x="89577" y="171290"/>
                      </a:moveTo>
                      <a:lnTo>
                        <a:pt x="118635" y="173935"/>
                      </a:lnTo>
                      <a:lnTo>
                        <a:pt x="121401" y="189041"/>
                      </a:lnTo>
                      <a:lnTo>
                        <a:pt x="89577" y="171290"/>
                      </a:lnTo>
                      <a:close/>
                      <a:moveTo>
                        <a:pt x="139851" y="156488"/>
                      </a:moveTo>
                      <a:lnTo>
                        <a:pt x="162831" y="187704"/>
                      </a:lnTo>
                      <a:lnTo>
                        <a:pt x="121736" y="189133"/>
                      </a:lnTo>
                      <a:lnTo>
                        <a:pt x="121766" y="189072"/>
                      </a:lnTo>
                      <a:lnTo>
                        <a:pt x="139851" y="156488"/>
                      </a:lnTo>
                      <a:close/>
                      <a:moveTo>
                        <a:pt x="117652" y="0"/>
                      </a:moveTo>
                      <a:cubicBezTo>
                        <a:pt x="117634" y="0"/>
                        <a:pt x="117617" y="4"/>
                        <a:pt x="117602" y="11"/>
                      </a:cubicBezTo>
                      <a:lnTo>
                        <a:pt x="79121" y="12018"/>
                      </a:lnTo>
                      <a:cubicBezTo>
                        <a:pt x="78999" y="12048"/>
                        <a:pt x="78969" y="12139"/>
                        <a:pt x="78999" y="12261"/>
                      </a:cubicBezTo>
                      <a:cubicBezTo>
                        <a:pt x="79021" y="12327"/>
                        <a:pt x="79075" y="12376"/>
                        <a:pt x="79137" y="12376"/>
                      </a:cubicBezTo>
                      <a:cubicBezTo>
                        <a:pt x="79161" y="12376"/>
                        <a:pt x="79187" y="12369"/>
                        <a:pt x="79212" y="12352"/>
                      </a:cubicBezTo>
                      <a:lnTo>
                        <a:pt x="116994" y="589"/>
                      </a:lnTo>
                      <a:lnTo>
                        <a:pt x="104744" y="13385"/>
                      </a:lnTo>
                      <a:cubicBezTo>
                        <a:pt x="104714" y="13446"/>
                        <a:pt x="104714" y="13477"/>
                        <a:pt x="104714" y="13537"/>
                      </a:cubicBezTo>
                      <a:cubicBezTo>
                        <a:pt x="104684" y="13537"/>
                        <a:pt x="104653" y="13537"/>
                        <a:pt x="104592" y="13598"/>
                      </a:cubicBezTo>
                      <a:lnTo>
                        <a:pt x="71279" y="38462"/>
                      </a:lnTo>
                      <a:cubicBezTo>
                        <a:pt x="71218" y="38523"/>
                        <a:pt x="71218" y="38583"/>
                        <a:pt x="71218" y="38675"/>
                      </a:cubicBezTo>
                      <a:cubicBezTo>
                        <a:pt x="71248" y="38735"/>
                        <a:pt x="71279" y="38766"/>
                        <a:pt x="71370" y="38766"/>
                      </a:cubicBezTo>
                      <a:lnTo>
                        <a:pt x="114380" y="40589"/>
                      </a:lnTo>
                      <a:lnTo>
                        <a:pt x="114380" y="40802"/>
                      </a:lnTo>
                      <a:lnTo>
                        <a:pt x="105869" y="65939"/>
                      </a:lnTo>
                      <a:lnTo>
                        <a:pt x="88088" y="60043"/>
                      </a:lnTo>
                      <a:lnTo>
                        <a:pt x="71218" y="38979"/>
                      </a:lnTo>
                      <a:cubicBezTo>
                        <a:pt x="71160" y="38921"/>
                        <a:pt x="71115" y="38900"/>
                        <a:pt x="71066" y="38900"/>
                      </a:cubicBezTo>
                      <a:cubicBezTo>
                        <a:pt x="71037" y="38900"/>
                        <a:pt x="71008" y="38907"/>
                        <a:pt x="70975" y="38918"/>
                      </a:cubicBezTo>
                      <a:lnTo>
                        <a:pt x="34925" y="63599"/>
                      </a:lnTo>
                      <a:cubicBezTo>
                        <a:pt x="34895" y="63629"/>
                        <a:pt x="34834" y="63690"/>
                        <a:pt x="34834" y="63751"/>
                      </a:cubicBezTo>
                      <a:cubicBezTo>
                        <a:pt x="34834" y="63781"/>
                        <a:pt x="34834" y="63812"/>
                        <a:pt x="34895" y="63842"/>
                      </a:cubicBezTo>
                      <a:cubicBezTo>
                        <a:pt x="34834" y="63842"/>
                        <a:pt x="34834" y="63842"/>
                        <a:pt x="34804" y="63903"/>
                      </a:cubicBezTo>
                      <a:cubicBezTo>
                        <a:pt x="34743" y="63933"/>
                        <a:pt x="34713" y="63994"/>
                        <a:pt x="34743" y="64085"/>
                      </a:cubicBezTo>
                      <a:lnTo>
                        <a:pt x="40792" y="101593"/>
                      </a:lnTo>
                      <a:lnTo>
                        <a:pt x="153" y="106639"/>
                      </a:lnTo>
                      <a:cubicBezTo>
                        <a:pt x="92" y="106639"/>
                        <a:pt x="1" y="106700"/>
                        <a:pt x="1" y="106791"/>
                      </a:cubicBezTo>
                      <a:cubicBezTo>
                        <a:pt x="1" y="106852"/>
                        <a:pt x="1" y="106913"/>
                        <a:pt x="62" y="106943"/>
                      </a:cubicBezTo>
                      <a:lnTo>
                        <a:pt x="92" y="106973"/>
                      </a:lnTo>
                      <a:lnTo>
                        <a:pt x="33193" y="129861"/>
                      </a:lnTo>
                      <a:cubicBezTo>
                        <a:pt x="33223" y="129892"/>
                        <a:pt x="33284" y="129892"/>
                        <a:pt x="33345" y="129892"/>
                      </a:cubicBezTo>
                      <a:lnTo>
                        <a:pt x="33436" y="129770"/>
                      </a:lnTo>
                      <a:lnTo>
                        <a:pt x="41400" y="105028"/>
                      </a:lnTo>
                      <a:lnTo>
                        <a:pt x="54683" y="137673"/>
                      </a:lnTo>
                      <a:cubicBezTo>
                        <a:pt x="54713" y="137764"/>
                        <a:pt x="54774" y="137795"/>
                        <a:pt x="54835" y="137795"/>
                      </a:cubicBezTo>
                      <a:lnTo>
                        <a:pt x="89182" y="141290"/>
                      </a:lnTo>
                      <a:lnTo>
                        <a:pt x="87936" y="171078"/>
                      </a:lnTo>
                      <a:cubicBezTo>
                        <a:pt x="87936" y="171138"/>
                        <a:pt x="87996" y="171260"/>
                        <a:pt x="88088" y="171260"/>
                      </a:cubicBezTo>
                      <a:lnTo>
                        <a:pt x="88695" y="171290"/>
                      </a:lnTo>
                      <a:lnTo>
                        <a:pt x="121492" y="189589"/>
                      </a:lnTo>
                      <a:cubicBezTo>
                        <a:pt x="121523" y="189589"/>
                        <a:pt x="121553" y="189619"/>
                        <a:pt x="121553" y="189619"/>
                      </a:cubicBezTo>
                      <a:lnTo>
                        <a:pt x="163135" y="188160"/>
                      </a:lnTo>
                      <a:cubicBezTo>
                        <a:pt x="163195" y="188160"/>
                        <a:pt x="163226" y="188130"/>
                        <a:pt x="163286" y="188069"/>
                      </a:cubicBezTo>
                      <a:cubicBezTo>
                        <a:pt x="163317" y="187978"/>
                        <a:pt x="163317" y="187947"/>
                        <a:pt x="163286" y="187856"/>
                      </a:cubicBezTo>
                      <a:lnTo>
                        <a:pt x="140034" y="156214"/>
                      </a:lnTo>
                      <a:lnTo>
                        <a:pt x="149639" y="138828"/>
                      </a:lnTo>
                      <a:lnTo>
                        <a:pt x="151007" y="139314"/>
                      </a:lnTo>
                      <a:lnTo>
                        <a:pt x="163195" y="187552"/>
                      </a:lnTo>
                      <a:cubicBezTo>
                        <a:pt x="163226" y="187643"/>
                        <a:pt x="163286" y="187704"/>
                        <a:pt x="163378" y="187704"/>
                      </a:cubicBezTo>
                      <a:cubicBezTo>
                        <a:pt x="163469" y="187704"/>
                        <a:pt x="163530" y="187643"/>
                        <a:pt x="163530" y="187552"/>
                      </a:cubicBezTo>
                      <a:lnTo>
                        <a:pt x="170612" y="146214"/>
                      </a:lnTo>
                      <a:lnTo>
                        <a:pt x="185627" y="151503"/>
                      </a:lnTo>
                      <a:lnTo>
                        <a:pt x="187512" y="174330"/>
                      </a:lnTo>
                      <a:cubicBezTo>
                        <a:pt x="187512" y="174421"/>
                        <a:pt x="187603" y="174482"/>
                        <a:pt x="187664" y="174482"/>
                      </a:cubicBezTo>
                      <a:lnTo>
                        <a:pt x="219427" y="179315"/>
                      </a:lnTo>
                      <a:lnTo>
                        <a:pt x="220066" y="221230"/>
                      </a:lnTo>
                      <a:cubicBezTo>
                        <a:pt x="220066" y="221322"/>
                        <a:pt x="220157" y="221413"/>
                        <a:pt x="220278" y="221413"/>
                      </a:cubicBezTo>
                      <a:cubicBezTo>
                        <a:pt x="220370" y="221413"/>
                        <a:pt x="220461" y="221291"/>
                        <a:pt x="220461" y="221230"/>
                      </a:cubicBezTo>
                      <a:lnTo>
                        <a:pt x="219823" y="179163"/>
                      </a:lnTo>
                      <a:cubicBezTo>
                        <a:pt x="219823" y="179102"/>
                        <a:pt x="219731" y="179011"/>
                        <a:pt x="219671" y="178981"/>
                      </a:cubicBezTo>
                      <a:lnTo>
                        <a:pt x="187846" y="174148"/>
                      </a:lnTo>
                      <a:lnTo>
                        <a:pt x="185962" y="151351"/>
                      </a:lnTo>
                      <a:cubicBezTo>
                        <a:pt x="185962" y="151290"/>
                        <a:pt x="185931" y="151199"/>
                        <a:pt x="185840" y="151199"/>
                      </a:cubicBezTo>
                      <a:lnTo>
                        <a:pt x="170642" y="145849"/>
                      </a:lnTo>
                      <a:lnTo>
                        <a:pt x="181706" y="81076"/>
                      </a:lnTo>
                      <a:cubicBezTo>
                        <a:pt x="181706" y="81016"/>
                        <a:pt x="181706" y="80955"/>
                        <a:pt x="181676" y="80924"/>
                      </a:cubicBezTo>
                      <a:cubicBezTo>
                        <a:pt x="181615" y="80864"/>
                        <a:pt x="181585" y="80833"/>
                        <a:pt x="181554" y="80833"/>
                      </a:cubicBezTo>
                      <a:lnTo>
                        <a:pt x="137785" y="78280"/>
                      </a:lnTo>
                      <a:lnTo>
                        <a:pt x="152283" y="76304"/>
                      </a:lnTo>
                      <a:cubicBezTo>
                        <a:pt x="152374" y="76304"/>
                        <a:pt x="152405" y="76244"/>
                        <a:pt x="152435" y="76213"/>
                      </a:cubicBezTo>
                      <a:cubicBezTo>
                        <a:pt x="152496" y="76122"/>
                        <a:pt x="152435" y="76061"/>
                        <a:pt x="152374" y="76000"/>
                      </a:cubicBezTo>
                      <a:lnTo>
                        <a:pt x="126720" y="57520"/>
                      </a:lnTo>
                      <a:lnTo>
                        <a:pt x="126690" y="57429"/>
                      </a:lnTo>
                      <a:lnTo>
                        <a:pt x="145049" y="25969"/>
                      </a:lnTo>
                      <a:cubicBezTo>
                        <a:pt x="145079" y="25939"/>
                        <a:pt x="145079" y="25848"/>
                        <a:pt x="145049" y="25817"/>
                      </a:cubicBezTo>
                      <a:cubicBezTo>
                        <a:pt x="145049" y="25787"/>
                        <a:pt x="144958" y="25756"/>
                        <a:pt x="144927" y="25696"/>
                      </a:cubicBezTo>
                      <a:lnTo>
                        <a:pt x="105200" y="13416"/>
                      </a:lnTo>
                      <a:lnTo>
                        <a:pt x="117754" y="315"/>
                      </a:lnTo>
                      <a:cubicBezTo>
                        <a:pt x="117815" y="255"/>
                        <a:pt x="117815" y="163"/>
                        <a:pt x="117784" y="103"/>
                      </a:cubicBezTo>
                      <a:cubicBezTo>
                        <a:pt x="117761" y="34"/>
                        <a:pt x="117704" y="0"/>
                        <a:pt x="11765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10"/>
                <p:cNvSpPr/>
                <p:nvPr/>
              </p:nvSpPr>
              <p:spPr>
                <a:xfrm>
                  <a:off x="-700475" y="951025"/>
                  <a:ext cx="50325" cy="35375"/>
                </a:xfrm>
                <a:custGeom>
                  <a:rect b="b" l="l" r="r" t="t"/>
                  <a:pathLst>
                    <a:path extrusionOk="0" h="1415" w="2013">
                      <a:moveTo>
                        <a:pt x="1047" y="0"/>
                      </a:moveTo>
                      <a:cubicBezTo>
                        <a:pt x="500" y="0"/>
                        <a:pt x="0" y="690"/>
                        <a:pt x="492" y="1181"/>
                      </a:cubicBezTo>
                      <a:cubicBezTo>
                        <a:pt x="642" y="1346"/>
                        <a:pt x="815" y="1415"/>
                        <a:pt x="982" y="1415"/>
                      </a:cubicBezTo>
                      <a:cubicBezTo>
                        <a:pt x="1525" y="1415"/>
                        <a:pt x="2013" y="696"/>
                        <a:pt x="1525" y="209"/>
                      </a:cubicBezTo>
                      <a:cubicBezTo>
                        <a:pt x="1378" y="62"/>
                        <a:pt x="1210" y="0"/>
                        <a:pt x="104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10"/>
                <p:cNvSpPr/>
                <p:nvPr/>
              </p:nvSpPr>
              <p:spPr>
                <a:xfrm>
                  <a:off x="-1364400" y="1443875"/>
                  <a:ext cx="50100" cy="35700"/>
                </a:xfrm>
                <a:custGeom>
                  <a:rect b="b" l="l" r="r" t="t"/>
                  <a:pathLst>
                    <a:path extrusionOk="0" h="1428" w="2004">
                      <a:moveTo>
                        <a:pt x="1032" y="1"/>
                      </a:moveTo>
                      <a:cubicBezTo>
                        <a:pt x="489" y="1"/>
                        <a:pt x="0" y="705"/>
                        <a:pt x="513" y="1194"/>
                      </a:cubicBezTo>
                      <a:cubicBezTo>
                        <a:pt x="664" y="1359"/>
                        <a:pt x="835" y="1428"/>
                        <a:pt x="1000" y="1428"/>
                      </a:cubicBezTo>
                      <a:cubicBezTo>
                        <a:pt x="1533" y="1428"/>
                        <a:pt x="2004" y="709"/>
                        <a:pt x="1516" y="222"/>
                      </a:cubicBezTo>
                      <a:cubicBezTo>
                        <a:pt x="1367" y="66"/>
                        <a:pt x="1197" y="1"/>
                        <a:pt x="1032"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10"/>
                <p:cNvSpPr/>
                <p:nvPr/>
              </p:nvSpPr>
              <p:spPr>
                <a:xfrm>
                  <a:off x="-920175" y="1590950"/>
                  <a:ext cx="50425" cy="35825"/>
                </a:xfrm>
                <a:custGeom>
                  <a:rect b="b" l="l" r="r" t="t"/>
                  <a:pathLst>
                    <a:path extrusionOk="0" h="1433" w="2017">
                      <a:moveTo>
                        <a:pt x="1060" y="0"/>
                      </a:moveTo>
                      <a:cubicBezTo>
                        <a:pt x="509" y="0"/>
                        <a:pt x="1" y="714"/>
                        <a:pt x="495" y="1208"/>
                      </a:cubicBezTo>
                      <a:cubicBezTo>
                        <a:pt x="653" y="1366"/>
                        <a:pt x="830" y="1432"/>
                        <a:pt x="999" y="1432"/>
                      </a:cubicBezTo>
                      <a:cubicBezTo>
                        <a:pt x="1546" y="1432"/>
                        <a:pt x="2016" y="739"/>
                        <a:pt x="1529" y="205"/>
                      </a:cubicBezTo>
                      <a:cubicBezTo>
                        <a:pt x="1385" y="61"/>
                        <a:pt x="1221" y="0"/>
                        <a:pt x="106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10"/>
                <p:cNvSpPr/>
                <p:nvPr/>
              </p:nvSpPr>
              <p:spPr>
                <a:xfrm>
                  <a:off x="-407925" y="1372750"/>
                  <a:ext cx="50275" cy="35500"/>
                </a:xfrm>
                <a:custGeom>
                  <a:rect b="b" l="l" r="r" t="t"/>
                  <a:pathLst>
                    <a:path extrusionOk="0" h="1420" w="2011">
                      <a:moveTo>
                        <a:pt x="1047" y="1"/>
                      </a:moveTo>
                      <a:cubicBezTo>
                        <a:pt x="500" y="1"/>
                        <a:pt x="1" y="691"/>
                        <a:pt x="492" y="1182"/>
                      </a:cubicBezTo>
                      <a:cubicBezTo>
                        <a:pt x="645" y="1350"/>
                        <a:pt x="821" y="1419"/>
                        <a:pt x="991" y="1419"/>
                      </a:cubicBezTo>
                      <a:cubicBezTo>
                        <a:pt x="1530" y="1419"/>
                        <a:pt x="2011" y="718"/>
                        <a:pt x="1525" y="209"/>
                      </a:cubicBezTo>
                      <a:cubicBezTo>
                        <a:pt x="1379" y="62"/>
                        <a:pt x="1211" y="1"/>
                        <a:pt x="104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10"/>
                <p:cNvSpPr/>
                <p:nvPr/>
              </p:nvSpPr>
              <p:spPr>
                <a:xfrm>
                  <a:off x="-596200" y="2083250"/>
                  <a:ext cx="50750" cy="35400"/>
                </a:xfrm>
                <a:custGeom>
                  <a:rect b="b" l="l" r="r" t="t"/>
                  <a:pathLst>
                    <a:path extrusionOk="0" h="1416" w="2030">
                      <a:moveTo>
                        <a:pt x="1041" y="1"/>
                      </a:moveTo>
                      <a:cubicBezTo>
                        <a:pt x="495" y="1"/>
                        <a:pt x="0" y="690"/>
                        <a:pt x="515" y="1182"/>
                      </a:cubicBezTo>
                      <a:cubicBezTo>
                        <a:pt x="666" y="1347"/>
                        <a:pt x="838" y="1415"/>
                        <a:pt x="1005" y="1415"/>
                      </a:cubicBezTo>
                      <a:cubicBezTo>
                        <a:pt x="1546" y="1415"/>
                        <a:pt x="2029" y="697"/>
                        <a:pt x="1518" y="209"/>
                      </a:cubicBezTo>
                      <a:cubicBezTo>
                        <a:pt x="1371" y="62"/>
                        <a:pt x="1204" y="1"/>
                        <a:pt x="104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10"/>
                <p:cNvSpPr/>
                <p:nvPr/>
              </p:nvSpPr>
              <p:spPr>
                <a:xfrm>
                  <a:off x="-173125" y="1901650"/>
                  <a:ext cx="50350" cy="35375"/>
                </a:xfrm>
                <a:custGeom>
                  <a:rect b="b" l="l" r="r" t="t"/>
                  <a:pathLst>
                    <a:path extrusionOk="0" h="1415" w="2014">
                      <a:moveTo>
                        <a:pt x="1035" y="0"/>
                      </a:moveTo>
                      <a:cubicBezTo>
                        <a:pt x="482" y="0"/>
                        <a:pt x="1" y="690"/>
                        <a:pt x="492" y="1181"/>
                      </a:cubicBezTo>
                      <a:cubicBezTo>
                        <a:pt x="650" y="1346"/>
                        <a:pt x="826" y="1415"/>
                        <a:pt x="995" y="1415"/>
                      </a:cubicBezTo>
                      <a:cubicBezTo>
                        <a:pt x="1543" y="1415"/>
                        <a:pt x="2013" y="696"/>
                        <a:pt x="1526" y="209"/>
                      </a:cubicBezTo>
                      <a:cubicBezTo>
                        <a:pt x="1372" y="62"/>
                        <a:pt x="1200" y="0"/>
                        <a:pt x="1035"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10"/>
                <p:cNvSpPr/>
                <p:nvPr/>
              </p:nvSpPr>
              <p:spPr>
                <a:xfrm>
                  <a:off x="-1459450" y="2087050"/>
                  <a:ext cx="50125" cy="35500"/>
                </a:xfrm>
                <a:custGeom>
                  <a:rect b="b" l="l" r="r" t="t"/>
                  <a:pathLst>
                    <a:path extrusionOk="0" h="1420" w="2005">
                      <a:moveTo>
                        <a:pt x="1041" y="1"/>
                      </a:moveTo>
                      <a:cubicBezTo>
                        <a:pt x="495" y="1"/>
                        <a:pt x="1" y="690"/>
                        <a:pt x="516" y="1182"/>
                      </a:cubicBezTo>
                      <a:cubicBezTo>
                        <a:pt x="669" y="1349"/>
                        <a:pt x="843" y="1419"/>
                        <a:pt x="1010" y="1419"/>
                      </a:cubicBezTo>
                      <a:cubicBezTo>
                        <a:pt x="1541" y="1419"/>
                        <a:pt x="2004" y="718"/>
                        <a:pt x="1519" y="209"/>
                      </a:cubicBezTo>
                      <a:cubicBezTo>
                        <a:pt x="1372" y="62"/>
                        <a:pt x="1204" y="1"/>
                        <a:pt x="104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10"/>
                <p:cNvSpPr/>
                <p:nvPr/>
              </p:nvSpPr>
              <p:spPr>
                <a:xfrm>
                  <a:off x="-1301500" y="2800275"/>
                  <a:ext cx="50225" cy="35800"/>
                </a:xfrm>
                <a:custGeom>
                  <a:rect b="b" l="l" r="r" t="t"/>
                  <a:pathLst>
                    <a:path extrusionOk="0" h="1432" w="2009">
                      <a:moveTo>
                        <a:pt x="1039" y="1"/>
                      </a:moveTo>
                      <a:cubicBezTo>
                        <a:pt x="494" y="1"/>
                        <a:pt x="0" y="705"/>
                        <a:pt x="490" y="1194"/>
                      </a:cubicBezTo>
                      <a:cubicBezTo>
                        <a:pt x="643" y="1362"/>
                        <a:pt x="818" y="1432"/>
                        <a:pt x="988" y="1432"/>
                      </a:cubicBezTo>
                      <a:cubicBezTo>
                        <a:pt x="1527" y="1432"/>
                        <a:pt x="2008" y="730"/>
                        <a:pt x="1523" y="222"/>
                      </a:cubicBezTo>
                      <a:cubicBezTo>
                        <a:pt x="1374" y="66"/>
                        <a:pt x="1204" y="1"/>
                        <a:pt x="103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10"/>
                <p:cNvSpPr/>
                <p:nvPr/>
              </p:nvSpPr>
              <p:spPr>
                <a:xfrm>
                  <a:off x="-318925" y="2620600"/>
                  <a:ext cx="50950" cy="35400"/>
                </a:xfrm>
                <a:custGeom>
                  <a:rect b="b" l="l" r="r" t="t"/>
                  <a:pathLst>
                    <a:path extrusionOk="0" h="1416" w="2038">
                      <a:moveTo>
                        <a:pt x="1054" y="0"/>
                      </a:moveTo>
                      <a:cubicBezTo>
                        <a:pt x="504" y="0"/>
                        <a:pt x="1" y="714"/>
                        <a:pt x="519" y="1208"/>
                      </a:cubicBezTo>
                      <a:cubicBezTo>
                        <a:pt x="665" y="1354"/>
                        <a:pt x="832" y="1416"/>
                        <a:pt x="995" y="1416"/>
                      </a:cubicBezTo>
                      <a:cubicBezTo>
                        <a:pt x="1542" y="1416"/>
                        <a:pt x="2037" y="720"/>
                        <a:pt x="1522" y="205"/>
                      </a:cubicBezTo>
                      <a:cubicBezTo>
                        <a:pt x="1378" y="61"/>
                        <a:pt x="1214" y="0"/>
                        <a:pt x="1054"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10"/>
                <p:cNvSpPr/>
                <p:nvPr/>
              </p:nvSpPr>
              <p:spPr>
                <a:xfrm>
                  <a:off x="-2533950" y="2539950"/>
                  <a:ext cx="50750" cy="35925"/>
                </a:xfrm>
                <a:custGeom>
                  <a:rect b="b" l="l" r="r" t="t"/>
                  <a:pathLst>
                    <a:path extrusionOk="0" h="1437" w="2030">
                      <a:moveTo>
                        <a:pt x="1043" y="1"/>
                      </a:moveTo>
                      <a:cubicBezTo>
                        <a:pt x="496" y="1"/>
                        <a:pt x="1" y="697"/>
                        <a:pt x="516" y="1212"/>
                      </a:cubicBezTo>
                      <a:cubicBezTo>
                        <a:pt x="667" y="1370"/>
                        <a:pt x="840" y="1436"/>
                        <a:pt x="1007" y="1436"/>
                      </a:cubicBezTo>
                      <a:cubicBezTo>
                        <a:pt x="1548" y="1436"/>
                        <a:pt x="2030" y="743"/>
                        <a:pt x="1519" y="209"/>
                      </a:cubicBezTo>
                      <a:cubicBezTo>
                        <a:pt x="1373" y="63"/>
                        <a:pt x="1206" y="1"/>
                        <a:pt x="1043"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10"/>
                <p:cNvSpPr/>
                <p:nvPr/>
              </p:nvSpPr>
              <p:spPr>
                <a:xfrm>
                  <a:off x="-1714950" y="2379625"/>
                  <a:ext cx="50300" cy="35475"/>
                </a:xfrm>
                <a:custGeom>
                  <a:rect b="b" l="l" r="r" t="t"/>
                  <a:pathLst>
                    <a:path extrusionOk="0" h="1419" w="2012">
                      <a:moveTo>
                        <a:pt x="1048" y="0"/>
                      </a:moveTo>
                      <a:cubicBezTo>
                        <a:pt x="500" y="0"/>
                        <a:pt x="1" y="690"/>
                        <a:pt x="492" y="1181"/>
                      </a:cubicBezTo>
                      <a:cubicBezTo>
                        <a:pt x="645" y="1349"/>
                        <a:pt x="821" y="1418"/>
                        <a:pt x="991" y="1418"/>
                      </a:cubicBezTo>
                      <a:cubicBezTo>
                        <a:pt x="1530" y="1418"/>
                        <a:pt x="2011" y="717"/>
                        <a:pt x="1526" y="208"/>
                      </a:cubicBezTo>
                      <a:cubicBezTo>
                        <a:pt x="1379" y="62"/>
                        <a:pt x="1211" y="0"/>
                        <a:pt x="104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10"/>
                <p:cNvSpPr/>
                <p:nvPr/>
              </p:nvSpPr>
              <p:spPr>
                <a:xfrm>
                  <a:off x="-2196675" y="3377800"/>
                  <a:ext cx="50400" cy="35075"/>
                </a:xfrm>
                <a:custGeom>
                  <a:rect b="b" l="l" r="r" t="t"/>
                  <a:pathLst>
                    <a:path extrusionOk="0" h="1403" w="2016">
                      <a:moveTo>
                        <a:pt x="1039" y="0"/>
                      </a:moveTo>
                      <a:cubicBezTo>
                        <a:pt x="495" y="0"/>
                        <a:pt x="1" y="704"/>
                        <a:pt x="491" y="1194"/>
                      </a:cubicBezTo>
                      <a:cubicBezTo>
                        <a:pt x="644" y="1341"/>
                        <a:pt x="816" y="1402"/>
                        <a:pt x="981" y="1402"/>
                      </a:cubicBezTo>
                      <a:cubicBezTo>
                        <a:pt x="1534" y="1402"/>
                        <a:pt x="2015" y="713"/>
                        <a:pt x="1524" y="221"/>
                      </a:cubicBezTo>
                      <a:cubicBezTo>
                        <a:pt x="1375" y="65"/>
                        <a:pt x="1205" y="0"/>
                        <a:pt x="103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10"/>
                <p:cNvSpPr/>
                <p:nvPr/>
              </p:nvSpPr>
              <p:spPr>
                <a:xfrm>
                  <a:off x="-849425" y="3508825"/>
                  <a:ext cx="50500" cy="35400"/>
                </a:xfrm>
                <a:custGeom>
                  <a:rect b="b" l="l" r="r" t="t"/>
                  <a:pathLst>
                    <a:path extrusionOk="0" h="1416" w="2020">
                      <a:moveTo>
                        <a:pt x="1036" y="0"/>
                      </a:moveTo>
                      <a:cubicBezTo>
                        <a:pt x="483" y="0"/>
                        <a:pt x="0" y="696"/>
                        <a:pt x="492" y="1211"/>
                      </a:cubicBezTo>
                      <a:cubicBezTo>
                        <a:pt x="636" y="1355"/>
                        <a:pt x="800" y="1416"/>
                        <a:pt x="961" y="1416"/>
                      </a:cubicBezTo>
                      <a:cubicBezTo>
                        <a:pt x="1512" y="1416"/>
                        <a:pt x="2020" y="703"/>
                        <a:pt x="1526" y="208"/>
                      </a:cubicBezTo>
                      <a:cubicBezTo>
                        <a:pt x="1372" y="62"/>
                        <a:pt x="1201" y="0"/>
                        <a:pt x="103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10"/>
                <p:cNvSpPr/>
                <p:nvPr/>
              </p:nvSpPr>
              <p:spPr>
                <a:xfrm>
                  <a:off x="-601700" y="3131900"/>
                  <a:ext cx="50350" cy="35400"/>
                </a:xfrm>
                <a:custGeom>
                  <a:rect b="b" l="l" r="r" t="t"/>
                  <a:pathLst>
                    <a:path extrusionOk="0" h="1416" w="2014">
                      <a:moveTo>
                        <a:pt x="1047" y="1"/>
                      </a:moveTo>
                      <a:cubicBezTo>
                        <a:pt x="500" y="1"/>
                        <a:pt x="1" y="690"/>
                        <a:pt x="492" y="1182"/>
                      </a:cubicBezTo>
                      <a:cubicBezTo>
                        <a:pt x="643" y="1347"/>
                        <a:pt x="815" y="1415"/>
                        <a:pt x="983" y="1415"/>
                      </a:cubicBezTo>
                      <a:cubicBezTo>
                        <a:pt x="1525" y="1415"/>
                        <a:pt x="2013" y="697"/>
                        <a:pt x="1526" y="209"/>
                      </a:cubicBezTo>
                      <a:cubicBezTo>
                        <a:pt x="1379" y="62"/>
                        <a:pt x="1211" y="1"/>
                        <a:pt x="1047"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10"/>
                <p:cNvSpPr/>
                <p:nvPr/>
              </p:nvSpPr>
              <p:spPr>
                <a:xfrm>
                  <a:off x="-1361600" y="4210950"/>
                  <a:ext cx="50300" cy="35475"/>
                </a:xfrm>
                <a:custGeom>
                  <a:rect b="b" l="l" r="r" t="t"/>
                  <a:pathLst>
                    <a:path extrusionOk="0" h="1419" w="2012">
                      <a:moveTo>
                        <a:pt x="1048" y="0"/>
                      </a:moveTo>
                      <a:cubicBezTo>
                        <a:pt x="500" y="0"/>
                        <a:pt x="1" y="690"/>
                        <a:pt x="492" y="1181"/>
                      </a:cubicBezTo>
                      <a:cubicBezTo>
                        <a:pt x="645" y="1349"/>
                        <a:pt x="821" y="1419"/>
                        <a:pt x="991" y="1419"/>
                      </a:cubicBezTo>
                      <a:cubicBezTo>
                        <a:pt x="1530" y="1419"/>
                        <a:pt x="2011" y="717"/>
                        <a:pt x="1526" y="209"/>
                      </a:cubicBezTo>
                      <a:cubicBezTo>
                        <a:pt x="1379" y="62"/>
                        <a:pt x="1211" y="0"/>
                        <a:pt x="104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10"/>
                <p:cNvSpPr/>
                <p:nvPr/>
              </p:nvSpPr>
              <p:spPr>
                <a:xfrm>
                  <a:off x="-527900" y="4660900"/>
                  <a:ext cx="51000" cy="35825"/>
                </a:xfrm>
                <a:custGeom>
                  <a:rect b="b" l="l" r="r" t="t"/>
                  <a:pathLst>
                    <a:path extrusionOk="0" h="1433" w="2040">
                      <a:moveTo>
                        <a:pt x="1068" y="1"/>
                      </a:moveTo>
                      <a:cubicBezTo>
                        <a:pt x="504" y="1"/>
                        <a:pt x="1" y="714"/>
                        <a:pt x="519" y="1208"/>
                      </a:cubicBezTo>
                      <a:cubicBezTo>
                        <a:pt x="670" y="1366"/>
                        <a:pt x="843" y="1432"/>
                        <a:pt x="1010" y="1432"/>
                      </a:cubicBezTo>
                      <a:cubicBezTo>
                        <a:pt x="1552" y="1432"/>
                        <a:pt x="2040" y="739"/>
                        <a:pt x="1552" y="205"/>
                      </a:cubicBezTo>
                      <a:cubicBezTo>
                        <a:pt x="1402" y="61"/>
                        <a:pt x="1232" y="1"/>
                        <a:pt x="1068"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10"/>
                <p:cNvSpPr/>
                <p:nvPr/>
              </p:nvSpPr>
              <p:spPr>
                <a:xfrm>
                  <a:off x="-599950" y="4282075"/>
                  <a:ext cx="50800" cy="35075"/>
                </a:xfrm>
                <a:custGeom>
                  <a:rect b="b" l="l" r="r" t="t"/>
                  <a:pathLst>
                    <a:path extrusionOk="0" h="1403" w="2032">
                      <a:moveTo>
                        <a:pt x="1032" y="0"/>
                      </a:moveTo>
                      <a:cubicBezTo>
                        <a:pt x="489" y="0"/>
                        <a:pt x="0" y="704"/>
                        <a:pt x="513" y="1194"/>
                      </a:cubicBezTo>
                      <a:cubicBezTo>
                        <a:pt x="660" y="1340"/>
                        <a:pt x="828" y="1402"/>
                        <a:pt x="991" y="1402"/>
                      </a:cubicBezTo>
                      <a:cubicBezTo>
                        <a:pt x="1537" y="1402"/>
                        <a:pt x="2031" y="712"/>
                        <a:pt x="1516" y="221"/>
                      </a:cubicBezTo>
                      <a:cubicBezTo>
                        <a:pt x="1368" y="65"/>
                        <a:pt x="1197" y="0"/>
                        <a:pt x="1032"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10"/>
                <p:cNvSpPr/>
                <p:nvPr/>
              </p:nvSpPr>
              <p:spPr>
                <a:xfrm>
                  <a:off x="512475" y="4625075"/>
                  <a:ext cx="50700" cy="35500"/>
                </a:xfrm>
                <a:custGeom>
                  <a:rect b="b" l="l" r="r" t="t"/>
                  <a:pathLst>
                    <a:path extrusionOk="0" h="1420" w="2028">
                      <a:moveTo>
                        <a:pt x="1041" y="1"/>
                      </a:moveTo>
                      <a:cubicBezTo>
                        <a:pt x="495" y="1"/>
                        <a:pt x="1" y="691"/>
                        <a:pt x="516" y="1182"/>
                      </a:cubicBezTo>
                      <a:cubicBezTo>
                        <a:pt x="669" y="1350"/>
                        <a:pt x="844" y="1419"/>
                        <a:pt x="1014" y="1419"/>
                      </a:cubicBezTo>
                      <a:cubicBezTo>
                        <a:pt x="1552" y="1419"/>
                        <a:pt x="2027" y="718"/>
                        <a:pt x="1519" y="209"/>
                      </a:cubicBezTo>
                      <a:cubicBezTo>
                        <a:pt x="1372" y="63"/>
                        <a:pt x="1204" y="1"/>
                        <a:pt x="1041"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10"/>
                <p:cNvSpPr/>
                <p:nvPr/>
              </p:nvSpPr>
              <p:spPr>
                <a:xfrm>
                  <a:off x="235925" y="1842825"/>
                  <a:ext cx="50975" cy="35075"/>
                </a:xfrm>
                <a:custGeom>
                  <a:rect b="b" l="l" r="r" t="t"/>
                  <a:pathLst>
                    <a:path extrusionOk="0" h="1403" w="2039">
                      <a:moveTo>
                        <a:pt x="1046" y="0"/>
                      </a:moveTo>
                      <a:cubicBezTo>
                        <a:pt x="489" y="0"/>
                        <a:pt x="1" y="704"/>
                        <a:pt x="514" y="1194"/>
                      </a:cubicBezTo>
                      <a:cubicBezTo>
                        <a:pt x="660" y="1341"/>
                        <a:pt x="828" y="1402"/>
                        <a:pt x="992" y="1402"/>
                      </a:cubicBezTo>
                      <a:cubicBezTo>
                        <a:pt x="1539" y="1402"/>
                        <a:pt x="2038" y="713"/>
                        <a:pt x="1547" y="221"/>
                      </a:cubicBezTo>
                      <a:cubicBezTo>
                        <a:pt x="1391" y="65"/>
                        <a:pt x="1215" y="0"/>
                        <a:pt x="1046"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10"/>
                <p:cNvSpPr/>
                <p:nvPr/>
              </p:nvSpPr>
              <p:spPr>
                <a:xfrm>
                  <a:off x="968350" y="1967100"/>
                  <a:ext cx="49650" cy="35825"/>
                </a:xfrm>
                <a:custGeom>
                  <a:rect b="b" l="l" r="r" t="t"/>
                  <a:pathLst>
                    <a:path extrusionOk="0" h="1433" w="1986">
                      <a:moveTo>
                        <a:pt x="1053" y="0"/>
                      </a:moveTo>
                      <a:cubicBezTo>
                        <a:pt x="503" y="0"/>
                        <a:pt x="0" y="713"/>
                        <a:pt x="518" y="1208"/>
                      </a:cubicBezTo>
                      <a:cubicBezTo>
                        <a:pt x="669" y="1366"/>
                        <a:pt x="838" y="1432"/>
                        <a:pt x="1001" y="1432"/>
                      </a:cubicBezTo>
                      <a:cubicBezTo>
                        <a:pt x="1528" y="1432"/>
                        <a:pt x="1985" y="739"/>
                        <a:pt x="1521" y="205"/>
                      </a:cubicBezTo>
                      <a:cubicBezTo>
                        <a:pt x="1377" y="61"/>
                        <a:pt x="1213" y="0"/>
                        <a:pt x="105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10"/>
                <p:cNvSpPr/>
                <p:nvPr/>
              </p:nvSpPr>
              <p:spPr>
                <a:xfrm>
                  <a:off x="54900" y="585200"/>
                  <a:ext cx="50225" cy="35800"/>
                </a:xfrm>
                <a:custGeom>
                  <a:rect b="b" l="l" r="r" t="t"/>
                  <a:pathLst>
                    <a:path extrusionOk="0" h="1432" w="2009">
                      <a:moveTo>
                        <a:pt x="1026" y="1"/>
                      </a:moveTo>
                      <a:cubicBezTo>
                        <a:pt x="476" y="1"/>
                        <a:pt x="0" y="705"/>
                        <a:pt x="490" y="1194"/>
                      </a:cubicBezTo>
                      <a:cubicBezTo>
                        <a:pt x="643" y="1362"/>
                        <a:pt x="819" y="1432"/>
                        <a:pt x="989" y="1432"/>
                      </a:cubicBezTo>
                      <a:cubicBezTo>
                        <a:pt x="1528" y="1432"/>
                        <a:pt x="2009" y="730"/>
                        <a:pt x="1523" y="222"/>
                      </a:cubicBezTo>
                      <a:cubicBezTo>
                        <a:pt x="1368" y="66"/>
                        <a:pt x="1194" y="1"/>
                        <a:pt x="1026"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10"/>
                <p:cNvSpPr/>
                <p:nvPr/>
              </p:nvSpPr>
              <p:spPr>
                <a:xfrm>
                  <a:off x="-2734675" y="3180225"/>
                  <a:ext cx="50225" cy="35075"/>
                </a:xfrm>
                <a:custGeom>
                  <a:rect b="b" l="l" r="r" t="t"/>
                  <a:pathLst>
                    <a:path extrusionOk="0" h="1403" w="2009">
                      <a:moveTo>
                        <a:pt x="1013" y="0"/>
                      </a:moveTo>
                      <a:cubicBezTo>
                        <a:pt x="477" y="0"/>
                        <a:pt x="1" y="705"/>
                        <a:pt x="490" y="1194"/>
                      </a:cubicBezTo>
                      <a:cubicBezTo>
                        <a:pt x="637" y="1341"/>
                        <a:pt x="805" y="1402"/>
                        <a:pt x="968" y="1402"/>
                      </a:cubicBezTo>
                      <a:cubicBezTo>
                        <a:pt x="1514" y="1402"/>
                        <a:pt x="2008" y="713"/>
                        <a:pt x="1493" y="221"/>
                      </a:cubicBezTo>
                      <a:cubicBezTo>
                        <a:pt x="1345" y="66"/>
                        <a:pt x="1176" y="0"/>
                        <a:pt x="1013"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10"/>
                <p:cNvSpPr/>
                <p:nvPr/>
              </p:nvSpPr>
              <p:spPr>
                <a:xfrm>
                  <a:off x="-3560675" y="2610300"/>
                  <a:ext cx="50300" cy="35700"/>
                </a:xfrm>
                <a:custGeom>
                  <a:rect b="b" l="l" r="r" t="t"/>
                  <a:pathLst>
                    <a:path extrusionOk="0" h="1428" w="2012">
                      <a:moveTo>
                        <a:pt x="1039" y="1"/>
                      </a:moveTo>
                      <a:cubicBezTo>
                        <a:pt x="494" y="1"/>
                        <a:pt x="1" y="705"/>
                        <a:pt x="490" y="1194"/>
                      </a:cubicBezTo>
                      <a:cubicBezTo>
                        <a:pt x="648" y="1359"/>
                        <a:pt x="824" y="1428"/>
                        <a:pt x="993" y="1428"/>
                      </a:cubicBezTo>
                      <a:cubicBezTo>
                        <a:pt x="1541" y="1428"/>
                        <a:pt x="2011" y="709"/>
                        <a:pt x="1524" y="222"/>
                      </a:cubicBezTo>
                      <a:cubicBezTo>
                        <a:pt x="1375" y="66"/>
                        <a:pt x="1205" y="1"/>
                        <a:pt x="103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10"/>
                <p:cNvSpPr/>
                <p:nvPr/>
              </p:nvSpPr>
              <p:spPr>
                <a:xfrm>
                  <a:off x="-2691350" y="1535075"/>
                  <a:ext cx="50375" cy="35075"/>
                </a:xfrm>
                <a:custGeom>
                  <a:rect b="b" l="l" r="r" t="t"/>
                  <a:pathLst>
                    <a:path extrusionOk="0" h="1403" w="2015">
                      <a:moveTo>
                        <a:pt x="1039" y="0"/>
                      </a:moveTo>
                      <a:cubicBezTo>
                        <a:pt x="494" y="0"/>
                        <a:pt x="0" y="704"/>
                        <a:pt x="490" y="1194"/>
                      </a:cubicBezTo>
                      <a:cubicBezTo>
                        <a:pt x="651" y="1340"/>
                        <a:pt x="826" y="1402"/>
                        <a:pt x="993" y="1402"/>
                      </a:cubicBezTo>
                      <a:cubicBezTo>
                        <a:pt x="1551" y="1402"/>
                        <a:pt x="2015" y="712"/>
                        <a:pt x="1523" y="221"/>
                      </a:cubicBezTo>
                      <a:cubicBezTo>
                        <a:pt x="1375" y="65"/>
                        <a:pt x="1204" y="0"/>
                        <a:pt x="103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10"/>
                <p:cNvSpPr/>
                <p:nvPr/>
              </p:nvSpPr>
              <p:spPr>
                <a:xfrm>
                  <a:off x="-1786450" y="914650"/>
                  <a:ext cx="50525" cy="35400"/>
                </a:xfrm>
                <a:custGeom>
                  <a:rect b="b" l="l" r="r" t="t"/>
                  <a:pathLst>
                    <a:path extrusionOk="0" h="1416" w="2021">
                      <a:moveTo>
                        <a:pt x="1060" y="0"/>
                      </a:moveTo>
                      <a:cubicBezTo>
                        <a:pt x="509" y="0"/>
                        <a:pt x="1" y="713"/>
                        <a:pt x="495" y="1208"/>
                      </a:cubicBezTo>
                      <a:cubicBezTo>
                        <a:pt x="649" y="1354"/>
                        <a:pt x="820" y="1416"/>
                        <a:pt x="984" y="1416"/>
                      </a:cubicBezTo>
                      <a:cubicBezTo>
                        <a:pt x="1538" y="1416"/>
                        <a:pt x="2021" y="720"/>
                        <a:pt x="1529" y="205"/>
                      </a:cubicBezTo>
                      <a:cubicBezTo>
                        <a:pt x="1385" y="61"/>
                        <a:pt x="1221" y="0"/>
                        <a:pt x="1060"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10"/>
                <p:cNvSpPr/>
                <p:nvPr/>
              </p:nvSpPr>
              <p:spPr>
                <a:xfrm>
                  <a:off x="-1588800" y="242050"/>
                  <a:ext cx="50350" cy="35925"/>
                </a:xfrm>
                <a:custGeom>
                  <a:rect b="b" l="l" r="r" t="t"/>
                  <a:pathLst>
                    <a:path extrusionOk="0" h="1437" w="2014">
                      <a:moveTo>
                        <a:pt x="1049" y="1"/>
                      </a:moveTo>
                      <a:cubicBezTo>
                        <a:pt x="501" y="1"/>
                        <a:pt x="0" y="696"/>
                        <a:pt x="492" y="1212"/>
                      </a:cubicBezTo>
                      <a:cubicBezTo>
                        <a:pt x="650" y="1370"/>
                        <a:pt x="827" y="1436"/>
                        <a:pt x="996" y="1436"/>
                      </a:cubicBezTo>
                      <a:cubicBezTo>
                        <a:pt x="1543" y="1436"/>
                        <a:pt x="2013" y="743"/>
                        <a:pt x="1526" y="209"/>
                      </a:cubicBezTo>
                      <a:cubicBezTo>
                        <a:pt x="1379" y="62"/>
                        <a:pt x="1212" y="1"/>
                        <a:pt x="104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10"/>
                <p:cNvSpPr/>
                <p:nvPr/>
              </p:nvSpPr>
              <p:spPr>
                <a:xfrm>
                  <a:off x="-943650" y="276250"/>
                  <a:ext cx="50325" cy="35900"/>
                </a:xfrm>
                <a:custGeom>
                  <a:rect b="b" l="l" r="r" t="t"/>
                  <a:pathLst>
                    <a:path extrusionOk="0" h="1436" w="2013">
                      <a:moveTo>
                        <a:pt x="1049" y="0"/>
                      </a:moveTo>
                      <a:cubicBezTo>
                        <a:pt x="501" y="0"/>
                        <a:pt x="0" y="696"/>
                        <a:pt x="492" y="1212"/>
                      </a:cubicBezTo>
                      <a:cubicBezTo>
                        <a:pt x="643" y="1370"/>
                        <a:pt x="816" y="1436"/>
                        <a:pt x="983" y="1436"/>
                      </a:cubicBezTo>
                      <a:cubicBezTo>
                        <a:pt x="1525" y="1436"/>
                        <a:pt x="2013" y="742"/>
                        <a:pt x="1525" y="209"/>
                      </a:cubicBezTo>
                      <a:cubicBezTo>
                        <a:pt x="1379" y="62"/>
                        <a:pt x="1212" y="0"/>
                        <a:pt x="1049"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10"/>
                <p:cNvSpPr/>
                <p:nvPr/>
              </p:nvSpPr>
              <p:spPr>
                <a:xfrm>
                  <a:off x="-625325" y="-57250"/>
                  <a:ext cx="50475" cy="35725"/>
                </a:xfrm>
                <a:custGeom>
                  <a:rect b="b" l="l" r="r" t="t"/>
                  <a:pathLst>
                    <a:path extrusionOk="0" h="1429" w="2019">
                      <a:moveTo>
                        <a:pt x="1047" y="0"/>
                      </a:moveTo>
                      <a:cubicBezTo>
                        <a:pt x="491" y="0"/>
                        <a:pt x="0" y="714"/>
                        <a:pt x="495" y="1208"/>
                      </a:cubicBezTo>
                      <a:cubicBezTo>
                        <a:pt x="643" y="1363"/>
                        <a:pt x="813" y="1428"/>
                        <a:pt x="978" y="1428"/>
                      </a:cubicBezTo>
                      <a:cubicBezTo>
                        <a:pt x="1523" y="1428"/>
                        <a:pt x="2018" y="718"/>
                        <a:pt x="1528" y="205"/>
                      </a:cubicBezTo>
                      <a:cubicBezTo>
                        <a:pt x="1377" y="61"/>
                        <a:pt x="1210" y="0"/>
                        <a:pt x="1047"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10"/>
                <p:cNvSpPr/>
                <p:nvPr/>
              </p:nvSpPr>
              <p:spPr>
                <a:xfrm>
                  <a:off x="1081525" y="3719750"/>
                  <a:ext cx="50375" cy="35075"/>
                </a:xfrm>
                <a:custGeom>
                  <a:rect b="b" l="l" r="r" t="t"/>
                  <a:pathLst>
                    <a:path extrusionOk="0" h="1403" w="2015">
                      <a:moveTo>
                        <a:pt x="1038" y="0"/>
                      </a:moveTo>
                      <a:cubicBezTo>
                        <a:pt x="494" y="0"/>
                        <a:pt x="0" y="704"/>
                        <a:pt x="490" y="1194"/>
                      </a:cubicBezTo>
                      <a:cubicBezTo>
                        <a:pt x="643" y="1341"/>
                        <a:pt x="815" y="1402"/>
                        <a:pt x="980" y="1402"/>
                      </a:cubicBezTo>
                      <a:cubicBezTo>
                        <a:pt x="1533" y="1402"/>
                        <a:pt x="2014" y="713"/>
                        <a:pt x="1523" y="221"/>
                      </a:cubicBezTo>
                      <a:cubicBezTo>
                        <a:pt x="1374" y="65"/>
                        <a:pt x="1204" y="0"/>
                        <a:pt x="103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10"/>
                <p:cNvSpPr/>
                <p:nvPr/>
              </p:nvSpPr>
              <p:spPr>
                <a:xfrm>
                  <a:off x="1127050" y="4295300"/>
                  <a:ext cx="50475" cy="35725"/>
                </a:xfrm>
                <a:custGeom>
                  <a:rect b="b" l="l" r="r" t="t"/>
                  <a:pathLst>
                    <a:path extrusionOk="0" h="1429" w="2019">
                      <a:moveTo>
                        <a:pt x="1049" y="1"/>
                      </a:moveTo>
                      <a:cubicBezTo>
                        <a:pt x="501" y="1"/>
                        <a:pt x="0" y="696"/>
                        <a:pt x="492" y="1212"/>
                      </a:cubicBezTo>
                      <a:cubicBezTo>
                        <a:pt x="645" y="1365"/>
                        <a:pt x="816" y="1429"/>
                        <a:pt x="980" y="1429"/>
                      </a:cubicBezTo>
                      <a:cubicBezTo>
                        <a:pt x="1534" y="1429"/>
                        <a:pt x="2018" y="701"/>
                        <a:pt x="1526" y="209"/>
                      </a:cubicBezTo>
                      <a:cubicBezTo>
                        <a:pt x="1379" y="62"/>
                        <a:pt x="1212" y="1"/>
                        <a:pt x="1049" y="1"/>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10"/>
                <p:cNvSpPr/>
                <p:nvPr/>
              </p:nvSpPr>
              <p:spPr>
                <a:xfrm>
                  <a:off x="1924175" y="4419925"/>
                  <a:ext cx="50350" cy="35375"/>
                </a:xfrm>
                <a:custGeom>
                  <a:rect b="b" l="l" r="r" t="t"/>
                  <a:pathLst>
                    <a:path extrusionOk="0" h="1415" w="2014">
                      <a:moveTo>
                        <a:pt x="1048" y="0"/>
                      </a:moveTo>
                      <a:cubicBezTo>
                        <a:pt x="500" y="0"/>
                        <a:pt x="1" y="690"/>
                        <a:pt x="492" y="1181"/>
                      </a:cubicBezTo>
                      <a:cubicBezTo>
                        <a:pt x="657" y="1346"/>
                        <a:pt x="838" y="1415"/>
                        <a:pt x="1008" y="1415"/>
                      </a:cubicBezTo>
                      <a:cubicBezTo>
                        <a:pt x="1561" y="1415"/>
                        <a:pt x="2014" y="696"/>
                        <a:pt x="1526" y="209"/>
                      </a:cubicBezTo>
                      <a:cubicBezTo>
                        <a:pt x="1379" y="62"/>
                        <a:pt x="1211" y="0"/>
                        <a:pt x="1048" y="0"/>
                      </a:cubicBezTo>
                      <a:close/>
                    </a:path>
                  </a:pathLst>
                </a:custGeom>
                <a:gradFill>
                  <a:gsLst>
                    <a:gs pos="0">
                      <a:schemeClr val="dk2"/>
                    </a:gs>
                    <a:gs pos="100000">
                      <a:schemeClr val="l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853" name="Google Shape;1853;p10"/>
          <p:cNvSpPr txBox="1"/>
          <p:nvPr>
            <p:ph idx="1" type="body"/>
          </p:nvPr>
        </p:nvSpPr>
        <p:spPr>
          <a:xfrm>
            <a:off x="713225" y="539500"/>
            <a:ext cx="5878200" cy="895200"/>
          </a:xfrm>
          <a:prstGeom prst="rect">
            <a:avLst/>
          </a:prstGeom>
        </p:spPr>
        <p:txBody>
          <a:bodyPr anchorCtr="0" anchor="t" bIns="91425" lIns="91425" spcFirstLastPara="1" rIns="91425" wrap="square" tIns="91425">
            <a:noAutofit/>
          </a:bodyPr>
          <a:lstStyle>
            <a:lvl1pPr indent="-228600" lvl="0" marL="457200" rtl="0">
              <a:lnSpc>
                <a:spcPct val="80000"/>
              </a:lnSpc>
              <a:spcBef>
                <a:spcPts val="0"/>
              </a:spcBef>
              <a:spcAft>
                <a:spcPts val="0"/>
              </a:spcAft>
              <a:buSzPts val="1800"/>
              <a:buNone/>
              <a:defRPr sz="3000">
                <a:latin typeface="Audiowide"/>
                <a:ea typeface="Audiowide"/>
                <a:cs typeface="Audiowide"/>
                <a:sym typeface="Audiowid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lt2"/>
            </a:gs>
            <a:gs pos="100000">
              <a:schemeClr val="dk2"/>
            </a:gs>
          </a:gsLst>
          <a:lin ang="2700006"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478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600"/>
              <a:buFont typeface="Audiowide"/>
              <a:buNone/>
              <a:defRPr sz="3600">
                <a:solidFill>
                  <a:schemeClr val="dk1"/>
                </a:solidFill>
                <a:latin typeface="Audiowide"/>
                <a:ea typeface="Audiowide"/>
                <a:cs typeface="Audiowide"/>
                <a:sym typeface="Audiowide"/>
              </a:defRPr>
            </a:lvl1pPr>
            <a:lvl2pPr lvl="1" rtl="0">
              <a:spcBef>
                <a:spcPts val="0"/>
              </a:spcBef>
              <a:spcAft>
                <a:spcPts val="0"/>
              </a:spcAft>
              <a:buClr>
                <a:schemeClr val="dk1"/>
              </a:buClr>
              <a:buSzPts val="4000"/>
              <a:buFont typeface="Montserrat"/>
              <a:buNone/>
              <a:defRPr b="1" sz="4000">
                <a:solidFill>
                  <a:schemeClr val="dk1"/>
                </a:solidFill>
                <a:latin typeface="Montserrat"/>
                <a:ea typeface="Montserrat"/>
                <a:cs typeface="Montserrat"/>
                <a:sym typeface="Montserrat"/>
              </a:defRPr>
            </a:lvl2pPr>
            <a:lvl3pPr lvl="2" rtl="0">
              <a:spcBef>
                <a:spcPts val="0"/>
              </a:spcBef>
              <a:spcAft>
                <a:spcPts val="0"/>
              </a:spcAft>
              <a:buClr>
                <a:schemeClr val="dk1"/>
              </a:buClr>
              <a:buSzPts val="4000"/>
              <a:buFont typeface="Montserrat"/>
              <a:buNone/>
              <a:defRPr b="1" sz="4000">
                <a:solidFill>
                  <a:schemeClr val="dk1"/>
                </a:solidFill>
                <a:latin typeface="Montserrat"/>
                <a:ea typeface="Montserrat"/>
                <a:cs typeface="Montserrat"/>
                <a:sym typeface="Montserrat"/>
              </a:defRPr>
            </a:lvl3pPr>
            <a:lvl4pPr lvl="3" rtl="0">
              <a:spcBef>
                <a:spcPts val="0"/>
              </a:spcBef>
              <a:spcAft>
                <a:spcPts val="0"/>
              </a:spcAft>
              <a:buClr>
                <a:schemeClr val="dk1"/>
              </a:buClr>
              <a:buSzPts val="4000"/>
              <a:buFont typeface="Montserrat"/>
              <a:buNone/>
              <a:defRPr b="1" sz="4000">
                <a:solidFill>
                  <a:schemeClr val="dk1"/>
                </a:solidFill>
                <a:latin typeface="Montserrat"/>
                <a:ea typeface="Montserrat"/>
                <a:cs typeface="Montserrat"/>
                <a:sym typeface="Montserrat"/>
              </a:defRPr>
            </a:lvl4pPr>
            <a:lvl5pPr lvl="4" rtl="0">
              <a:spcBef>
                <a:spcPts val="0"/>
              </a:spcBef>
              <a:spcAft>
                <a:spcPts val="0"/>
              </a:spcAft>
              <a:buClr>
                <a:schemeClr val="dk1"/>
              </a:buClr>
              <a:buSzPts val="4000"/>
              <a:buFont typeface="Montserrat"/>
              <a:buNone/>
              <a:defRPr b="1" sz="4000">
                <a:solidFill>
                  <a:schemeClr val="dk1"/>
                </a:solidFill>
                <a:latin typeface="Montserrat"/>
                <a:ea typeface="Montserrat"/>
                <a:cs typeface="Montserrat"/>
                <a:sym typeface="Montserrat"/>
              </a:defRPr>
            </a:lvl5pPr>
            <a:lvl6pPr lvl="5" rtl="0">
              <a:spcBef>
                <a:spcPts val="0"/>
              </a:spcBef>
              <a:spcAft>
                <a:spcPts val="0"/>
              </a:spcAft>
              <a:buClr>
                <a:schemeClr val="dk1"/>
              </a:buClr>
              <a:buSzPts val="4000"/>
              <a:buFont typeface="Montserrat"/>
              <a:buNone/>
              <a:defRPr b="1" sz="4000">
                <a:solidFill>
                  <a:schemeClr val="dk1"/>
                </a:solidFill>
                <a:latin typeface="Montserrat"/>
                <a:ea typeface="Montserrat"/>
                <a:cs typeface="Montserrat"/>
                <a:sym typeface="Montserrat"/>
              </a:defRPr>
            </a:lvl6pPr>
            <a:lvl7pPr lvl="6" rtl="0">
              <a:spcBef>
                <a:spcPts val="0"/>
              </a:spcBef>
              <a:spcAft>
                <a:spcPts val="0"/>
              </a:spcAft>
              <a:buClr>
                <a:schemeClr val="dk1"/>
              </a:buClr>
              <a:buSzPts val="4000"/>
              <a:buFont typeface="Montserrat"/>
              <a:buNone/>
              <a:defRPr b="1" sz="4000">
                <a:solidFill>
                  <a:schemeClr val="dk1"/>
                </a:solidFill>
                <a:latin typeface="Montserrat"/>
                <a:ea typeface="Montserrat"/>
                <a:cs typeface="Montserrat"/>
                <a:sym typeface="Montserrat"/>
              </a:defRPr>
            </a:lvl7pPr>
            <a:lvl8pPr lvl="7" rtl="0">
              <a:spcBef>
                <a:spcPts val="0"/>
              </a:spcBef>
              <a:spcAft>
                <a:spcPts val="0"/>
              </a:spcAft>
              <a:buClr>
                <a:schemeClr val="dk1"/>
              </a:buClr>
              <a:buSzPts val="4000"/>
              <a:buFont typeface="Montserrat"/>
              <a:buNone/>
              <a:defRPr b="1" sz="4000">
                <a:solidFill>
                  <a:schemeClr val="dk1"/>
                </a:solidFill>
                <a:latin typeface="Montserrat"/>
                <a:ea typeface="Montserrat"/>
                <a:cs typeface="Montserrat"/>
                <a:sym typeface="Montserrat"/>
              </a:defRPr>
            </a:lvl8pPr>
            <a:lvl9pPr lvl="8" rtl="0">
              <a:spcBef>
                <a:spcPts val="0"/>
              </a:spcBef>
              <a:spcAft>
                <a:spcPts val="0"/>
              </a:spcAft>
              <a:buClr>
                <a:schemeClr val="dk1"/>
              </a:buClr>
              <a:buSzPts val="4000"/>
              <a:buFont typeface="Montserrat"/>
              <a:buNone/>
              <a:defRPr b="1" sz="4000">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713225" y="1152475"/>
            <a:ext cx="7717500" cy="34470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dk1"/>
              </a:buClr>
              <a:buSzPts val="1800"/>
              <a:buFont typeface="Abel"/>
              <a:buChar char="●"/>
              <a:defRPr sz="1800">
                <a:solidFill>
                  <a:schemeClr val="dk1"/>
                </a:solidFill>
                <a:latin typeface="Abel"/>
                <a:ea typeface="Abel"/>
                <a:cs typeface="Abel"/>
                <a:sym typeface="Abel"/>
              </a:defRPr>
            </a:lvl1pPr>
            <a:lvl2pPr indent="-317500" lvl="1" marL="914400" rtl="0">
              <a:lnSpc>
                <a:spcPct val="100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2pPr>
            <a:lvl3pPr indent="-317500" lvl="2" marL="1371600" rtl="0">
              <a:lnSpc>
                <a:spcPct val="100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3pPr>
            <a:lvl4pPr indent="-317500" lvl="3" marL="1828800" rtl="0">
              <a:lnSpc>
                <a:spcPct val="100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4pPr>
            <a:lvl5pPr indent="-317500" lvl="4" marL="2286000" rtl="0">
              <a:lnSpc>
                <a:spcPct val="100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5pPr>
            <a:lvl6pPr indent="-317500" lvl="5" marL="2743200" rtl="0">
              <a:lnSpc>
                <a:spcPct val="100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6pPr>
            <a:lvl7pPr indent="-317500" lvl="6" marL="3200400" rtl="0">
              <a:lnSpc>
                <a:spcPct val="100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7pPr>
            <a:lvl8pPr indent="-317500" lvl="7" marL="3657600" rtl="0">
              <a:lnSpc>
                <a:spcPct val="100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8pPr>
            <a:lvl9pPr indent="-317500" lvl="8" marL="4114800" rtl="0">
              <a:lnSpc>
                <a:spcPct val="100000"/>
              </a:lnSpc>
              <a:spcBef>
                <a:spcPts val="1600"/>
              </a:spcBef>
              <a:spcAft>
                <a:spcPts val="1600"/>
              </a:spcAft>
              <a:buClr>
                <a:schemeClr val="dk1"/>
              </a:buClr>
              <a:buSzPts val="1400"/>
              <a:buFont typeface="Abel"/>
              <a:buChar char="■"/>
              <a:defRPr>
                <a:solidFill>
                  <a:schemeClr val="dk1"/>
                </a:solidFill>
                <a:latin typeface="Abel"/>
                <a:ea typeface="Abel"/>
                <a:cs typeface="Abel"/>
                <a:sym typeface="Abe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4" name="Shape 4664"/>
        <p:cNvGrpSpPr/>
        <p:nvPr/>
      </p:nvGrpSpPr>
      <p:grpSpPr>
        <a:xfrm>
          <a:off x="0" y="0"/>
          <a:ext cx="0" cy="0"/>
          <a:chOff x="0" y="0"/>
          <a:chExt cx="0" cy="0"/>
        </a:xfrm>
      </p:grpSpPr>
      <p:sp>
        <p:nvSpPr>
          <p:cNvPr id="4665" name="Google Shape;4665;p28"/>
          <p:cNvSpPr txBox="1"/>
          <p:nvPr/>
        </p:nvSpPr>
        <p:spPr>
          <a:xfrm>
            <a:off x="1520700" y="1662825"/>
            <a:ext cx="6102600" cy="116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sz="2200">
                <a:latin typeface="Audiowide"/>
                <a:ea typeface="Audiowide"/>
                <a:cs typeface="Audiowide"/>
                <a:sym typeface="Audiowide"/>
              </a:rPr>
              <a:t>PROBLEM STATEMENT(07):</a:t>
            </a:r>
            <a:endParaRPr sz="2200">
              <a:latin typeface="Audiowide"/>
              <a:ea typeface="Audiowide"/>
              <a:cs typeface="Audiowide"/>
              <a:sym typeface="Audiowide"/>
            </a:endParaRPr>
          </a:p>
          <a:p>
            <a:pPr indent="0" lvl="0" marL="0" rtl="0" algn="ctr">
              <a:spcBef>
                <a:spcPts val="0"/>
              </a:spcBef>
              <a:spcAft>
                <a:spcPts val="0"/>
              </a:spcAft>
              <a:buNone/>
            </a:pPr>
            <a:r>
              <a:t/>
            </a:r>
            <a:endParaRPr>
              <a:solidFill>
                <a:schemeClr val="dk1"/>
              </a:solidFill>
              <a:latin typeface="Audiowide"/>
              <a:ea typeface="Audiowide"/>
              <a:cs typeface="Audiowide"/>
              <a:sym typeface="Audiowide"/>
            </a:endParaRPr>
          </a:p>
          <a:p>
            <a:pPr indent="0" lvl="0" marL="0" rtl="0" algn="ctr">
              <a:spcBef>
                <a:spcPts val="0"/>
              </a:spcBef>
              <a:spcAft>
                <a:spcPts val="0"/>
              </a:spcAft>
              <a:buNone/>
            </a:pPr>
            <a:r>
              <a:rPr b="1" lang="de">
                <a:solidFill>
                  <a:schemeClr val="dk1"/>
                </a:solidFill>
                <a:latin typeface="Audiowide"/>
                <a:ea typeface="Audiowide"/>
                <a:cs typeface="Audiowide"/>
                <a:sym typeface="Audiowide"/>
              </a:rPr>
              <a:t>TO FIND THE DISTANCE OF OBJECT FROM CAMERA LENS USING SINGLE IMAGE.</a:t>
            </a:r>
            <a:endParaRPr b="1">
              <a:solidFill>
                <a:schemeClr val="dk1"/>
              </a:solidFill>
              <a:latin typeface="Audiowide"/>
              <a:ea typeface="Audiowide"/>
              <a:cs typeface="Audiowide"/>
              <a:sym typeface="Audiowide"/>
            </a:endParaRPr>
          </a:p>
        </p:txBody>
      </p:sp>
      <p:sp>
        <p:nvSpPr>
          <p:cNvPr id="4666" name="Google Shape;4666;p28"/>
          <p:cNvSpPr txBox="1"/>
          <p:nvPr/>
        </p:nvSpPr>
        <p:spPr>
          <a:xfrm>
            <a:off x="1460400" y="3396700"/>
            <a:ext cx="62232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2100">
                <a:latin typeface="Roboto Medium"/>
                <a:ea typeface="Roboto Medium"/>
                <a:cs typeface="Roboto Medium"/>
                <a:sym typeface="Roboto Medium"/>
              </a:rPr>
              <a:t>TEAM NAME : </a:t>
            </a:r>
            <a:r>
              <a:rPr b="1" lang="de" sz="2100">
                <a:latin typeface="Orbitron"/>
                <a:ea typeface="Orbitron"/>
                <a:cs typeface="Orbitron"/>
                <a:sym typeface="Orbitron"/>
              </a:rPr>
              <a:t>OO</a:t>
            </a:r>
            <a:r>
              <a:rPr b="1" lang="de" sz="2100">
                <a:latin typeface="Orbitron"/>
                <a:ea typeface="Orbitron"/>
                <a:cs typeface="Orbitron"/>
                <a:sym typeface="Orbitron"/>
              </a:rPr>
              <a:t>7</a:t>
            </a:r>
            <a:endParaRPr b="1" sz="2100">
              <a:latin typeface="Orbitron"/>
              <a:ea typeface="Orbitron"/>
              <a:cs typeface="Orbitron"/>
              <a:sym typeface="Orbitron"/>
            </a:endParaRPr>
          </a:p>
          <a:p>
            <a:pPr indent="0" lvl="0" marL="0" rtl="0" algn="l">
              <a:spcBef>
                <a:spcPts val="0"/>
              </a:spcBef>
              <a:spcAft>
                <a:spcPts val="0"/>
              </a:spcAft>
              <a:buNone/>
            </a:pPr>
            <a:r>
              <a:t/>
            </a:r>
            <a:endParaRPr sz="2100">
              <a:latin typeface="Roboto Medium"/>
              <a:ea typeface="Roboto Medium"/>
              <a:cs typeface="Roboto Medium"/>
              <a:sym typeface="Roboto Medium"/>
            </a:endParaRPr>
          </a:p>
          <a:p>
            <a:pPr indent="0" lvl="0" marL="0" rtl="0" algn="l">
              <a:spcBef>
                <a:spcPts val="0"/>
              </a:spcBef>
              <a:spcAft>
                <a:spcPts val="0"/>
              </a:spcAft>
              <a:buNone/>
            </a:pPr>
            <a:r>
              <a:rPr lang="de" sz="2100">
                <a:latin typeface="Roboto Medium"/>
                <a:ea typeface="Roboto Medium"/>
                <a:cs typeface="Roboto Medium"/>
                <a:sym typeface="Roboto Medium"/>
              </a:rPr>
              <a:t>TEAM LEADER NAME : NISHI KANT MANDAL</a:t>
            </a:r>
            <a:endParaRPr sz="2100">
              <a:latin typeface="Roboto Medium"/>
              <a:ea typeface="Roboto Medium"/>
              <a:cs typeface="Roboto Medium"/>
              <a:sym typeface="Roboto Medium"/>
            </a:endParaRPr>
          </a:p>
        </p:txBody>
      </p:sp>
      <p:sp>
        <p:nvSpPr>
          <p:cNvPr id="4667" name="Google Shape;4667;p28"/>
          <p:cNvSpPr txBox="1"/>
          <p:nvPr/>
        </p:nvSpPr>
        <p:spPr>
          <a:xfrm>
            <a:off x="656025" y="159100"/>
            <a:ext cx="750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bel"/>
              <a:ea typeface="Abel"/>
              <a:cs typeface="Abel"/>
              <a:sym typeface="Abel"/>
            </a:endParaRPr>
          </a:p>
        </p:txBody>
      </p:sp>
      <p:sp>
        <p:nvSpPr>
          <p:cNvPr id="4668" name="Google Shape;4668;p28"/>
          <p:cNvSpPr txBox="1"/>
          <p:nvPr/>
        </p:nvSpPr>
        <p:spPr>
          <a:xfrm>
            <a:off x="790650" y="322550"/>
            <a:ext cx="75627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sz="5400">
                <a:latin typeface="Audiowide"/>
                <a:ea typeface="Audiowide"/>
                <a:cs typeface="Audiowide"/>
                <a:sym typeface="Audiowide"/>
              </a:rPr>
              <a:t>HACK-O-VERSE</a:t>
            </a:r>
            <a:endParaRPr sz="5400">
              <a:latin typeface="Audiowide"/>
              <a:ea typeface="Audiowide"/>
              <a:cs typeface="Audiowide"/>
              <a:sym typeface="Audiowid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2" name="Shape 4672"/>
        <p:cNvGrpSpPr/>
        <p:nvPr/>
      </p:nvGrpSpPr>
      <p:grpSpPr>
        <a:xfrm>
          <a:off x="0" y="0"/>
          <a:ext cx="0" cy="0"/>
          <a:chOff x="0" y="0"/>
          <a:chExt cx="0" cy="0"/>
        </a:xfrm>
      </p:grpSpPr>
      <p:sp>
        <p:nvSpPr>
          <p:cNvPr id="4673" name="Google Shape;4673;p29"/>
          <p:cNvSpPr txBox="1"/>
          <p:nvPr>
            <p:ph type="title"/>
          </p:nvPr>
        </p:nvSpPr>
        <p:spPr>
          <a:xfrm>
            <a:off x="232375" y="158100"/>
            <a:ext cx="7717500" cy="58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APPROACH DETAILS</a:t>
            </a:r>
            <a:endParaRPr/>
          </a:p>
        </p:txBody>
      </p:sp>
      <p:sp>
        <p:nvSpPr>
          <p:cNvPr id="4674" name="Google Shape;4674;p29"/>
          <p:cNvSpPr/>
          <p:nvPr/>
        </p:nvSpPr>
        <p:spPr>
          <a:xfrm>
            <a:off x="176575" y="901425"/>
            <a:ext cx="5132700" cy="403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
              <a:t>First, we will use a </a:t>
            </a:r>
            <a:r>
              <a:rPr b="1" lang="de"/>
              <a:t>camera to capture video</a:t>
            </a:r>
            <a:r>
              <a:rPr lang="de"/>
              <a:t> of the scene we're interested in. Then, we'll use a computer program that can </a:t>
            </a:r>
            <a:r>
              <a:rPr b="1" lang="de"/>
              <a:t>estimate the distance of objects</a:t>
            </a:r>
            <a:r>
              <a:rPr lang="de"/>
              <a:t> in the scene from the camera, even though </a:t>
            </a:r>
            <a:r>
              <a:rPr b="1" lang="de"/>
              <a:t>we're only using one camera</a:t>
            </a:r>
            <a:r>
              <a:rPr lang="de"/>
              <a:t>. This is called monocular depth estimation.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To figure out</a:t>
            </a:r>
            <a:r>
              <a:rPr b="1" lang="de"/>
              <a:t> if an object is big or small, we'll measure its height, width, and length </a:t>
            </a:r>
            <a:r>
              <a:rPr lang="de"/>
              <a:t>using the same depth estimation technique. Then we'll </a:t>
            </a:r>
            <a:r>
              <a:rPr b="1" lang="de"/>
              <a:t>compare those measurements to a threshold value to determine whether it's a big or small object.</a:t>
            </a:r>
            <a:endParaRPr b="1"/>
          </a:p>
          <a:p>
            <a:pPr indent="0" lvl="0" marL="0" rtl="0" algn="l">
              <a:spcBef>
                <a:spcPts val="0"/>
              </a:spcBef>
              <a:spcAft>
                <a:spcPts val="0"/>
              </a:spcAft>
              <a:buNone/>
            </a:pPr>
            <a:r>
              <a:t/>
            </a:r>
            <a:endParaRPr/>
          </a:p>
          <a:p>
            <a:pPr indent="0" lvl="0" marL="0" rtl="0" algn="l">
              <a:spcBef>
                <a:spcPts val="0"/>
              </a:spcBef>
              <a:spcAft>
                <a:spcPts val="0"/>
              </a:spcAft>
              <a:buNone/>
            </a:pPr>
            <a:r>
              <a:rPr lang="de"/>
              <a:t>By doing this, we'll be able to </a:t>
            </a:r>
            <a:r>
              <a:rPr b="1" lang="de"/>
              <a:t>calculate the relative distance of objects</a:t>
            </a:r>
            <a:r>
              <a:rPr lang="de"/>
              <a:t> from the camera.</a:t>
            </a:r>
            <a:endParaRPr/>
          </a:p>
        </p:txBody>
      </p:sp>
      <p:sp>
        <p:nvSpPr>
          <p:cNvPr id="4675" name="Google Shape;4675;p29"/>
          <p:cNvSpPr txBox="1"/>
          <p:nvPr/>
        </p:nvSpPr>
        <p:spPr>
          <a:xfrm>
            <a:off x="5734000" y="2171550"/>
            <a:ext cx="322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a:latin typeface="Abel"/>
                <a:ea typeface="Abel"/>
                <a:cs typeface="Abel"/>
                <a:sym typeface="Abel"/>
              </a:rPr>
              <a:t>Img 01 . While testing depth map creation</a:t>
            </a:r>
            <a:endParaRPr b="1">
              <a:latin typeface="Abel"/>
              <a:ea typeface="Abel"/>
              <a:cs typeface="Abel"/>
              <a:sym typeface="Abel"/>
            </a:endParaRPr>
          </a:p>
        </p:txBody>
      </p:sp>
      <p:pic>
        <p:nvPicPr>
          <p:cNvPr id="4676" name="Google Shape;4676;p29"/>
          <p:cNvPicPr preferRelativeResize="0"/>
          <p:nvPr/>
        </p:nvPicPr>
        <p:blipFill>
          <a:blip r:embed="rId3">
            <a:alphaModFix/>
          </a:blip>
          <a:stretch>
            <a:fillRect/>
          </a:stretch>
        </p:blipFill>
        <p:spPr>
          <a:xfrm>
            <a:off x="5537925" y="158100"/>
            <a:ext cx="3529952" cy="1985598"/>
          </a:xfrm>
          <a:prstGeom prst="rect">
            <a:avLst/>
          </a:prstGeom>
          <a:noFill/>
          <a:ln>
            <a:noFill/>
          </a:ln>
        </p:spPr>
      </p:pic>
      <p:pic>
        <p:nvPicPr>
          <p:cNvPr id="4677" name="Google Shape;4677;p29"/>
          <p:cNvPicPr preferRelativeResize="0"/>
          <p:nvPr/>
        </p:nvPicPr>
        <p:blipFill>
          <a:blip r:embed="rId4">
            <a:alphaModFix/>
          </a:blip>
          <a:stretch>
            <a:fillRect/>
          </a:stretch>
        </p:blipFill>
        <p:spPr>
          <a:xfrm>
            <a:off x="5611150" y="2709075"/>
            <a:ext cx="3383476" cy="1352525"/>
          </a:xfrm>
          <a:prstGeom prst="rect">
            <a:avLst/>
          </a:prstGeom>
          <a:noFill/>
          <a:ln>
            <a:noFill/>
          </a:ln>
        </p:spPr>
      </p:pic>
      <p:sp>
        <p:nvSpPr>
          <p:cNvPr id="4678" name="Google Shape;4678;p29"/>
          <p:cNvSpPr txBox="1"/>
          <p:nvPr/>
        </p:nvSpPr>
        <p:spPr>
          <a:xfrm>
            <a:off x="5734000" y="4198925"/>
            <a:ext cx="304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a:latin typeface="Abel"/>
                <a:ea typeface="Abel"/>
                <a:cs typeface="Abel"/>
                <a:sym typeface="Abel"/>
              </a:rPr>
              <a:t>Img 02 .  While testing object detection</a:t>
            </a:r>
            <a:endParaRPr b="1">
              <a:latin typeface="Abel"/>
              <a:ea typeface="Abel"/>
              <a:cs typeface="Abel"/>
              <a:sym typeface="Abe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2" name="Shape 4682"/>
        <p:cNvGrpSpPr/>
        <p:nvPr/>
      </p:nvGrpSpPr>
      <p:grpSpPr>
        <a:xfrm>
          <a:off x="0" y="0"/>
          <a:ext cx="0" cy="0"/>
          <a:chOff x="0" y="0"/>
          <a:chExt cx="0" cy="0"/>
        </a:xfrm>
      </p:grpSpPr>
      <p:sp>
        <p:nvSpPr>
          <p:cNvPr id="4683" name="Google Shape;4683;p30"/>
          <p:cNvSpPr/>
          <p:nvPr/>
        </p:nvSpPr>
        <p:spPr>
          <a:xfrm>
            <a:off x="97875" y="162475"/>
            <a:ext cx="4369800" cy="2179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de">
                <a:solidFill>
                  <a:srgbClr val="212121"/>
                </a:solidFill>
                <a:latin typeface="Audiowide"/>
                <a:ea typeface="Audiowide"/>
                <a:cs typeface="Audiowide"/>
                <a:sym typeface="Audiowide"/>
              </a:rPr>
              <a:t>DEPENDENCIES/TECHNOLOGIES</a:t>
            </a:r>
            <a:endParaRPr b="1">
              <a:solidFill>
                <a:srgbClr val="212121"/>
              </a:solidFill>
              <a:latin typeface="Audiowide"/>
              <a:ea typeface="Audiowide"/>
              <a:cs typeface="Audiowide"/>
              <a:sym typeface="Audiowide"/>
            </a:endParaRPr>
          </a:p>
          <a:p>
            <a:pPr indent="0" lvl="0" marL="0" rtl="0" algn="ctr">
              <a:spcBef>
                <a:spcPts val="0"/>
              </a:spcBef>
              <a:spcAft>
                <a:spcPts val="0"/>
              </a:spcAft>
              <a:buNone/>
            </a:pPr>
            <a:r>
              <a:t/>
            </a:r>
            <a:endParaRPr b="1">
              <a:solidFill>
                <a:srgbClr val="212121"/>
              </a:solidFill>
              <a:latin typeface="Audiowide"/>
              <a:ea typeface="Audiowide"/>
              <a:cs typeface="Audiowide"/>
              <a:sym typeface="Audiowide"/>
            </a:endParaRPr>
          </a:p>
          <a:p>
            <a:pPr indent="-317500" lvl="0" marL="457200" rtl="0" algn="l">
              <a:spcBef>
                <a:spcPts val="0"/>
              </a:spcBef>
              <a:spcAft>
                <a:spcPts val="0"/>
              </a:spcAft>
              <a:buClr>
                <a:srgbClr val="212121"/>
              </a:buClr>
              <a:buSzPts val="1400"/>
              <a:buChar char="●"/>
            </a:pPr>
            <a:r>
              <a:rPr b="1" lang="de">
                <a:solidFill>
                  <a:srgbClr val="212121"/>
                </a:solidFill>
              </a:rPr>
              <a:t>Python</a:t>
            </a:r>
            <a:endParaRPr b="1">
              <a:solidFill>
                <a:srgbClr val="212121"/>
              </a:solidFill>
            </a:endParaRPr>
          </a:p>
          <a:p>
            <a:pPr indent="-317500" lvl="0" marL="457200" rtl="0" algn="l">
              <a:spcBef>
                <a:spcPts val="0"/>
              </a:spcBef>
              <a:spcAft>
                <a:spcPts val="0"/>
              </a:spcAft>
              <a:buSzPts val="1400"/>
              <a:buFont typeface="Montserrat Medium"/>
              <a:buChar char="●"/>
            </a:pPr>
            <a:r>
              <a:rPr lang="de">
                <a:latin typeface="Montserrat Medium"/>
                <a:ea typeface="Montserrat Medium"/>
                <a:cs typeface="Montserrat Medium"/>
                <a:sym typeface="Montserrat Medium"/>
              </a:rPr>
              <a:t>Monocular depth estimation(MDE)</a:t>
            </a:r>
            <a:endParaRPr>
              <a:latin typeface="Montserrat Medium"/>
              <a:ea typeface="Montserrat Medium"/>
              <a:cs typeface="Montserrat Medium"/>
              <a:sym typeface="Montserrat Medium"/>
            </a:endParaRPr>
          </a:p>
          <a:p>
            <a:pPr indent="-317500" lvl="0" marL="457200" rtl="0" algn="l">
              <a:spcBef>
                <a:spcPts val="0"/>
              </a:spcBef>
              <a:spcAft>
                <a:spcPts val="0"/>
              </a:spcAft>
              <a:buSzPts val="1400"/>
              <a:buChar char="●"/>
            </a:pPr>
            <a:r>
              <a:rPr b="1" lang="de">
                <a:latin typeface="Montserrat"/>
                <a:ea typeface="Montserrat"/>
                <a:cs typeface="Montserrat"/>
                <a:sym typeface="Montserrat"/>
              </a:rPr>
              <a:t>MiDaS</a:t>
            </a:r>
            <a:r>
              <a:rPr lang="de">
                <a:latin typeface="Montserrat Medium"/>
                <a:ea typeface="Montserrat Medium"/>
                <a:cs typeface="Montserrat Medium"/>
                <a:sym typeface="Montserrat Medium"/>
              </a:rPr>
              <a:t> neural network and its dataset</a:t>
            </a:r>
            <a:endParaRPr>
              <a:latin typeface="Montserrat Medium"/>
              <a:ea typeface="Montserrat Medium"/>
              <a:cs typeface="Montserrat Medium"/>
              <a:sym typeface="Montserrat Medium"/>
            </a:endParaRPr>
          </a:p>
          <a:p>
            <a:pPr indent="-317500" lvl="0" marL="457200" rtl="0" algn="l">
              <a:spcBef>
                <a:spcPts val="0"/>
              </a:spcBef>
              <a:spcAft>
                <a:spcPts val="0"/>
              </a:spcAft>
              <a:buSzPts val="1400"/>
              <a:buFont typeface="Montserrat Medium"/>
              <a:buChar char="●"/>
            </a:pPr>
            <a:r>
              <a:rPr lang="de">
                <a:latin typeface="Montserrat Medium"/>
                <a:ea typeface="Montserrat Medium"/>
                <a:cs typeface="Montserrat Medium"/>
                <a:sym typeface="Montserrat Medium"/>
              </a:rPr>
              <a:t>Timm</a:t>
            </a:r>
            <a:endParaRPr>
              <a:latin typeface="Montserrat Medium"/>
              <a:ea typeface="Montserrat Medium"/>
              <a:cs typeface="Montserrat Medium"/>
              <a:sym typeface="Montserrat Medium"/>
            </a:endParaRPr>
          </a:p>
          <a:p>
            <a:pPr indent="-317500" lvl="0" marL="457200" rtl="0" algn="l">
              <a:spcBef>
                <a:spcPts val="0"/>
              </a:spcBef>
              <a:spcAft>
                <a:spcPts val="0"/>
              </a:spcAft>
              <a:buSzPts val="1400"/>
              <a:buFont typeface="Montserrat Medium"/>
              <a:buChar char="●"/>
            </a:pPr>
            <a:r>
              <a:rPr lang="de">
                <a:latin typeface="Montserrat Medium"/>
                <a:ea typeface="Montserrat Medium"/>
                <a:cs typeface="Montserrat Medium"/>
                <a:sym typeface="Montserrat Medium"/>
              </a:rPr>
              <a:t>Pytorch</a:t>
            </a:r>
            <a:endParaRPr>
              <a:latin typeface="Montserrat Medium"/>
              <a:ea typeface="Montserrat Medium"/>
              <a:cs typeface="Montserrat Medium"/>
              <a:sym typeface="Montserrat Medium"/>
            </a:endParaRPr>
          </a:p>
          <a:p>
            <a:pPr indent="-317500" lvl="0" marL="457200" rtl="0" algn="l">
              <a:spcBef>
                <a:spcPts val="0"/>
              </a:spcBef>
              <a:spcAft>
                <a:spcPts val="0"/>
              </a:spcAft>
              <a:buSzPts val="1400"/>
              <a:buFont typeface="Montserrat"/>
              <a:buChar char="●"/>
            </a:pPr>
            <a:r>
              <a:rPr b="1" lang="de">
                <a:latin typeface="Montserrat"/>
                <a:ea typeface="Montserrat"/>
                <a:cs typeface="Montserrat"/>
                <a:sym typeface="Montserrat"/>
              </a:rPr>
              <a:t>Open CV</a:t>
            </a:r>
            <a:endParaRPr b="1">
              <a:latin typeface="Montserrat"/>
              <a:ea typeface="Montserrat"/>
              <a:cs typeface="Montserrat"/>
              <a:sym typeface="Montserrat"/>
            </a:endParaRPr>
          </a:p>
          <a:p>
            <a:pPr indent="-317500" lvl="0" marL="457200" rtl="0" algn="l">
              <a:spcBef>
                <a:spcPts val="0"/>
              </a:spcBef>
              <a:spcAft>
                <a:spcPts val="0"/>
              </a:spcAft>
              <a:buSzPts val="1400"/>
              <a:buFont typeface="Montserrat Medium"/>
              <a:buChar char="●"/>
            </a:pPr>
            <a:r>
              <a:rPr lang="de">
                <a:latin typeface="Montserrat Medium"/>
                <a:ea typeface="Montserrat Medium"/>
                <a:cs typeface="Montserrat Medium"/>
                <a:sym typeface="Montserrat Medium"/>
              </a:rPr>
              <a:t>Numpy</a:t>
            </a:r>
            <a:endParaRPr>
              <a:latin typeface="Montserrat Medium"/>
              <a:ea typeface="Montserrat Medium"/>
              <a:cs typeface="Montserrat Medium"/>
              <a:sym typeface="Montserrat Medium"/>
            </a:endParaRPr>
          </a:p>
          <a:p>
            <a:pPr indent="0" lvl="0" marL="457200" rtl="0" algn="l">
              <a:spcBef>
                <a:spcPts val="0"/>
              </a:spcBef>
              <a:spcAft>
                <a:spcPts val="0"/>
              </a:spcAft>
              <a:buNone/>
            </a:pPr>
            <a:r>
              <a:t/>
            </a:r>
            <a:endParaRPr>
              <a:latin typeface="Montserrat Medium"/>
              <a:ea typeface="Montserrat Medium"/>
              <a:cs typeface="Montserrat Medium"/>
              <a:sym typeface="Montserrat Medium"/>
            </a:endParaRPr>
          </a:p>
        </p:txBody>
      </p:sp>
      <p:sp>
        <p:nvSpPr>
          <p:cNvPr id="4684" name="Google Shape;4684;p30"/>
          <p:cNvSpPr/>
          <p:nvPr/>
        </p:nvSpPr>
        <p:spPr>
          <a:xfrm>
            <a:off x="4572000" y="2391700"/>
            <a:ext cx="4369800" cy="232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de" sz="1500">
                <a:latin typeface="Audiowide"/>
                <a:ea typeface="Audiowide"/>
                <a:cs typeface="Audiowide"/>
                <a:sym typeface="Audiowide"/>
              </a:rPr>
              <a:t>USE CASES</a:t>
            </a:r>
            <a:endParaRPr b="1" sz="1500">
              <a:latin typeface="Audiowide"/>
              <a:ea typeface="Audiowide"/>
              <a:cs typeface="Audiowide"/>
              <a:sym typeface="Audiowide"/>
            </a:endParaRPr>
          </a:p>
          <a:p>
            <a:pPr indent="0" lvl="0" marL="0" rtl="0" algn="l">
              <a:spcBef>
                <a:spcPts val="0"/>
              </a:spcBef>
              <a:spcAft>
                <a:spcPts val="0"/>
              </a:spcAft>
              <a:buNone/>
            </a:pPr>
            <a:r>
              <a:t/>
            </a:r>
            <a:endParaRPr sz="1500">
              <a:latin typeface="Montserrat Medium"/>
              <a:ea typeface="Montserrat Medium"/>
              <a:cs typeface="Montserrat Medium"/>
              <a:sym typeface="Montserrat Medium"/>
            </a:endParaRPr>
          </a:p>
          <a:p>
            <a:pPr indent="-298450" lvl="0" marL="457200" rtl="0" algn="l">
              <a:spcBef>
                <a:spcPts val="0"/>
              </a:spcBef>
              <a:spcAft>
                <a:spcPts val="0"/>
              </a:spcAft>
              <a:buSzPts val="1100"/>
              <a:buFont typeface="Montserrat Medium"/>
              <a:buChar char="❖"/>
            </a:pPr>
            <a:r>
              <a:rPr lang="de" sz="1100">
                <a:latin typeface="Montserrat Medium"/>
                <a:ea typeface="Montserrat Medium"/>
                <a:cs typeface="Montserrat Medium"/>
                <a:sym typeface="Montserrat Medium"/>
              </a:rPr>
              <a:t>Whenever a car would approach into the circular range of a bigger loaded truck an alarm would go off in the car hearing which the driver would carefully drive his car away from the danger zone.</a:t>
            </a:r>
            <a:endParaRPr sz="1100">
              <a:latin typeface="Montserrat Medium"/>
              <a:ea typeface="Montserrat Medium"/>
              <a:cs typeface="Montserrat Medium"/>
              <a:sym typeface="Montserrat Medium"/>
            </a:endParaRPr>
          </a:p>
          <a:p>
            <a:pPr indent="-304800" lvl="0" marL="457200" rtl="0" algn="l">
              <a:spcBef>
                <a:spcPts val="0"/>
              </a:spcBef>
              <a:spcAft>
                <a:spcPts val="0"/>
              </a:spcAft>
              <a:buSzPts val="1200"/>
              <a:buChar char="❖"/>
            </a:pPr>
            <a:r>
              <a:rPr lang="de" sz="1100">
                <a:latin typeface="Montserrat Medium"/>
                <a:ea typeface="Montserrat Medium"/>
                <a:cs typeface="Montserrat Medium"/>
                <a:sym typeface="Montserrat Medium"/>
              </a:rPr>
              <a:t>In automatic braking system of a car, the AI of the car can detect the relative distance between itself i.e. the car, and the obstacle in front of or behind it beforehand using this problem solution</a:t>
            </a:r>
            <a:r>
              <a:rPr lang="de" sz="800"/>
              <a:t>.</a:t>
            </a:r>
            <a:endParaRPr sz="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8" name="Shape 4688"/>
        <p:cNvGrpSpPr/>
        <p:nvPr/>
      </p:nvGrpSpPr>
      <p:grpSpPr>
        <a:xfrm>
          <a:off x="0" y="0"/>
          <a:ext cx="0" cy="0"/>
          <a:chOff x="0" y="0"/>
          <a:chExt cx="0" cy="0"/>
        </a:xfrm>
      </p:grpSpPr>
      <p:sp>
        <p:nvSpPr>
          <p:cNvPr id="4689" name="Google Shape;4689;p31"/>
          <p:cNvSpPr/>
          <p:nvPr/>
        </p:nvSpPr>
        <p:spPr>
          <a:xfrm>
            <a:off x="198125" y="2412100"/>
            <a:ext cx="1119000" cy="319200"/>
          </a:xfrm>
          <a:prstGeom prst="flowChartAlternateProcess">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de" sz="1500">
                <a:latin typeface="Orbitron"/>
                <a:ea typeface="Orbitron"/>
                <a:cs typeface="Orbitron"/>
                <a:sym typeface="Orbitron"/>
              </a:rPr>
              <a:t>  IMAGE</a:t>
            </a:r>
            <a:endParaRPr b="1" sz="1500">
              <a:latin typeface="Orbitron"/>
              <a:ea typeface="Orbitron"/>
              <a:cs typeface="Orbitron"/>
              <a:sym typeface="Orbitron"/>
            </a:endParaRPr>
          </a:p>
        </p:txBody>
      </p:sp>
      <p:sp>
        <p:nvSpPr>
          <p:cNvPr id="4690" name="Google Shape;4690;p31"/>
          <p:cNvSpPr/>
          <p:nvPr/>
        </p:nvSpPr>
        <p:spPr>
          <a:xfrm>
            <a:off x="3339426" y="2357850"/>
            <a:ext cx="1232700" cy="427800"/>
          </a:xfrm>
          <a:prstGeom prst="flowChartAlternateProcess">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de">
                <a:latin typeface="Audiowide"/>
                <a:ea typeface="Audiowide"/>
                <a:cs typeface="Audiowide"/>
                <a:sym typeface="Audiowide"/>
              </a:rPr>
              <a:t>DEPTH MAP</a:t>
            </a:r>
            <a:endParaRPr b="1">
              <a:latin typeface="Audiowide"/>
              <a:ea typeface="Audiowide"/>
              <a:cs typeface="Audiowide"/>
              <a:sym typeface="Audiowide"/>
            </a:endParaRPr>
          </a:p>
        </p:txBody>
      </p:sp>
      <p:sp>
        <p:nvSpPr>
          <p:cNvPr id="4691" name="Google Shape;4691;p31"/>
          <p:cNvSpPr/>
          <p:nvPr/>
        </p:nvSpPr>
        <p:spPr>
          <a:xfrm>
            <a:off x="4922975" y="2103775"/>
            <a:ext cx="1769100" cy="936000"/>
          </a:xfrm>
          <a:prstGeom prst="flowChartAlternateProcess">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de">
                <a:latin typeface="Orbitron"/>
                <a:ea typeface="Orbitron"/>
                <a:cs typeface="Orbitron"/>
                <a:sym typeface="Orbitron"/>
              </a:rPr>
              <a:t>CALCULATION OF OBJECT DISTANCE</a:t>
            </a:r>
            <a:endParaRPr b="1">
              <a:latin typeface="Orbitron"/>
              <a:ea typeface="Orbitron"/>
              <a:cs typeface="Orbitron"/>
              <a:sym typeface="Orbitron"/>
            </a:endParaRPr>
          </a:p>
        </p:txBody>
      </p:sp>
      <p:sp>
        <p:nvSpPr>
          <p:cNvPr id="4692" name="Google Shape;4692;p31"/>
          <p:cNvSpPr/>
          <p:nvPr/>
        </p:nvSpPr>
        <p:spPr>
          <a:xfrm>
            <a:off x="1667750" y="2357850"/>
            <a:ext cx="1320900" cy="4278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de" sz="1700">
                <a:latin typeface="Orbitron"/>
                <a:ea typeface="Orbitron"/>
                <a:cs typeface="Orbitron"/>
                <a:sym typeface="Orbitron"/>
              </a:rPr>
              <a:t>MiDaS</a:t>
            </a:r>
            <a:endParaRPr b="1" sz="1700">
              <a:latin typeface="Orbitron"/>
              <a:ea typeface="Orbitron"/>
              <a:cs typeface="Orbitron"/>
              <a:sym typeface="Orbitron"/>
            </a:endParaRPr>
          </a:p>
        </p:txBody>
      </p:sp>
      <p:cxnSp>
        <p:nvCxnSpPr>
          <p:cNvPr id="4693" name="Google Shape;4693;p31"/>
          <p:cNvCxnSpPr>
            <a:stCxn id="4691" idx="0"/>
            <a:endCxn id="4691" idx="0"/>
          </p:cNvCxnSpPr>
          <p:nvPr/>
        </p:nvCxnSpPr>
        <p:spPr>
          <a:xfrm>
            <a:off x="5807525" y="2103775"/>
            <a:ext cx="0" cy="0"/>
          </a:xfrm>
          <a:prstGeom prst="straightConnector1">
            <a:avLst/>
          </a:prstGeom>
          <a:noFill/>
          <a:ln cap="flat" cmpd="sng" w="9525">
            <a:solidFill>
              <a:schemeClr val="dk2"/>
            </a:solidFill>
            <a:prstDash val="solid"/>
            <a:round/>
            <a:headEnd len="med" w="med" type="none"/>
            <a:tailEnd len="med" w="med" type="none"/>
          </a:ln>
        </p:spPr>
      </p:cxnSp>
      <p:sp>
        <p:nvSpPr>
          <p:cNvPr id="4694" name="Google Shape;4694;p31"/>
          <p:cNvSpPr txBox="1"/>
          <p:nvPr/>
        </p:nvSpPr>
        <p:spPr>
          <a:xfrm>
            <a:off x="146150" y="97825"/>
            <a:ext cx="8846400" cy="52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de" sz="1900">
                <a:solidFill>
                  <a:schemeClr val="dk1"/>
                </a:solidFill>
                <a:latin typeface="Audiowide"/>
                <a:ea typeface="Audiowide"/>
                <a:cs typeface="Audiowide"/>
                <a:sym typeface="Audiowide"/>
              </a:rPr>
              <a:t>FLOW CHAR</a:t>
            </a:r>
            <a:r>
              <a:rPr lang="de" sz="2200">
                <a:solidFill>
                  <a:schemeClr val="dk1"/>
                </a:solidFill>
                <a:latin typeface="Audiowide"/>
                <a:ea typeface="Audiowide"/>
                <a:cs typeface="Audiowide"/>
                <a:sym typeface="Audiowide"/>
              </a:rPr>
              <a:t>T</a:t>
            </a:r>
            <a:endParaRPr sz="2200">
              <a:solidFill>
                <a:schemeClr val="dk1"/>
              </a:solidFill>
              <a:latin typeface="Audiowide"/>
              <a:ea typeface="Audiowide"/>
              <a:cs typeface="Audiowide"/>
              <a:sym typeface="Audiowide"/>
            </a:endParaRPr>
          </a:p>
        </p:txBody>
      </p:sp>
      <p:cxnSp>
        <p:nvCxnSpPr>
          <p:cNvPr id="4695" name="Google Shape;4695;p31"/>
          <p:cNvCxnSpPr/>
          <p:nvPr/>
        </p:nvCxnSpPr>
        <p:spPr>
          <a:xfrm>
            <a:off x="4233225" y="3894150"/>
            <a:ext cx="0" cy="0"/>
          </a:xfrm>
          <a:prstGeom prst="straightConnector1">
            <a:avLst/>
          </a:prstGeom>
          <a:noFill/>
          <a:ln cap="flat" cmpd="sng" w="9525">
            <a:solidFill>
              <a:schemeClr val="dk2"/>
            </a:solidFill>
            <a:prstDash val="solid"/>
            <a:round/>
            <a:headEnd len="med" w="med" type="none"/>
            <a:tailEnd len="med" w="med" type="none"/>
          </a:ln>
        </p:spPr>
      </p:cxnSp>
      <p:cxnSp>
        <p:nvCxnSpPr>
          <p:cNvPr id="4696" name="Google Shape;4696;p31"/>
          <p:cNvCxnSpPr>
            <a:stCxn id="4692" idx="0"/>
            <a:endCxn id="4692" idx="0"/>
          </p:cNvCxnSpPr>
          <p:nvPr/>
        </p:nvCxnSpPr>
        <p:spPr>
          <a:xfrm>
            <a:off x="2328200" y="2357850"/>
            <a:ext cx="0" cy="0"/>
          </a:xfrm>
          <a:prstGeom prst="straightConnector1">
            <a:avLst/>
          </a:prstGeom>
          <a:noFill/>
          <a:ln cap="flat" cmpd="sng" w="9525">
            <a:solidFill>
              <a:schemeClr val="dk2"/>
            </a:solidFill>
            <a:prstDash val="solid"/>
            <a:round/>
            <a:headEnd len="med" w="med" type="none"/>
            <a:tailEnd len="med" w="med" type="none"/>
          </a:ln>
        </p:spPr>
      </p:cxnSp>
      <p:cxnSp>
        <p:nvCxnSpPr>
          <p:cNvPr id="4697" name="Google Shape;4697;p31"/>
          <p:cNvCxnSpPr>
            <a:stCxn id="4692" idx="0"/>
            <a:endCxn id="4692" idx="0"/>
          </p:cNvCxnSpPr>
          <p:nvPr/>
        </p:nvCxnSpPr>
        <p:spPr>
          <a:xfrm>
            <a:off x="2328200" y="2357850"/>
            <a:ext cx="0" cy="0"/>
          </a:xfrm>
          <a:prstGeom prst="straightConnector1">
            <a:avLst/>
          </a:prstGeom>
          <a:noFill/>
          <a:ln cap="flat" cmpd="sng" w="9525">
            <a:solidFill>
              <a:schemeClr val="dk1"/>
            </a:solidFill>
            <a:prstDash val="solid"/>
            <a:round/>
            <a:headEnd len="med" w="med" type="none"/>
            <a:tailEnd len="med" w="med" type="none"/>
          </a:ln>
        </p:spPr>
      </p:cxnSp>
      <p:cxnSp>
        <p:nvCxnSpPr>
          <p:cNvPr id="4698" name="Google Shape;4698;p31"/>
          <p:cNvCxnSpPr>
            <a:stCxn id="4689" idx="3"/>
            <a:endCxn id="4692" idx="1"/>
          </p:cNvCxnSpPr>
          <p:nvPr/>
        </p:nvCxnSpPr>
        <p:spPr>
          <a:xfrm>
            <a:off x="1317125" y="2571700"/>
            <a:ext cx="350700" cy="0"/>
          </a:xfrm>
          <a:prstGeom prst="straightConnector1">
            <a:avLst/>
          </a:prstGeom>
          <a:noFill/>
          <a:ln cap="flat" cmpd="sng" w="28575">
            <a:solidFill>
              <a:schemeClr val="dk1"/>
            </a:solidFill>
            <a:prstDash val="solid"/>
            <a:round/>
            <a:headEnd len="med" w="med" type="none"/>
            <a:tailEnd len="med" w="med" type="triangle"/>
          </a:ln>
        </p:spPr>
      </p:cxnSp>
      <p:cxnSp>
        <p:nvCxnSpPr>
          <p:cNvPr id="4699" name="Google Shape;4699;p31"/>
          <p:cNvCxnSpPr>
            <a:stCxn id="4692" idx="3"/>
            <a:endCxn id="4690" idx="1"/>
          </p:cNvCxnSpPr>
          <p:nvPr/>
        </p:nvCxnSpPr>
        <p:spPr>
          <a:xfrm>
            <a:off x="2988650" y="2571750"/>
            <a:ext cx="350700" cy="0"/>
          </a:xfrm>
          <a:prstGeom prst="straightConnector1">
            <a:avLst/>
          </a:prstGeom>
          <a:noFill/>
          <a:ln cap="flat" cmpd="sng" w="28575">
            <a:solidFill>
              <a:schemeClr val="dk1"/>
            </a:solidFill>
            <a:prstDash val="solid"/>
            <a:round/>
            <a:headEnd len="med" w="med" type="none"/>
            <a:tailEnd len="med" w="med" type="triangle"/>
          </a:ln>
        </p:spPr>
      </p:cxnSp>
      <p:cxnSp>
        <p:nvCxnSpPr>
          <p:cNvPr id="4700" name="Google Shape;4700;p31"/>
          <p:cNvCxnSpPr>
            <a:stCxn id="4690" idx="3"/>
            <a:endCxn id="4691" idx="1"/>
          </p:cNvCxnSpPr>
          <p:nvPr/>
        </p:nvCxnSpPr>
        <p:spPr>
          <a:xfrm>
            <a:off x="4572126" y="2571750"/>
            <a:ext cx="350700" cy="0"/>
          </a:xfrm>
          <a:prstGeom prst="straightConnector1">
            <a:avLst/>
          </a:prstGeom>
          <a:noFill/>
          <a:ln cap="flat" cmpd="sng" w="28575">
            <a:solidFill>
              <a:schemeClr val="dk1"/>
            </a:solidFill>
            <a:prstDash val="solid"/>
            <a:round/>
            <a:headEnd len="med" w="med" type="none"/>
            <a:tailEnd len="med" w="med" type="triangle"/>
          </a:ln>
        </p:spPr>
      </p:cxnSp>
      <p:sp>
        <p:nvSpPr>
          <p:cNvPr id="4701" name="Google Shape;4701;p31"/>
          <p:cNvSpPr/>
          <p:nvPr/>
        </p:nvSpPr>
        <p:spPr>
          <a:xfrm>
            <a:off x="7009125" y="2103775"/>
            <a:ext cx="1715700" cy="936000"/>
          </a:xfrm>
          <a:prstGeom prst="roundRect">
            <a:avLst>
              <a:gd fmla="val 16667"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de" sz="1200"/>
              <a:t>RINGS ALARM FOR PARTICULAR OBJECT AT PARTICULAR DISTANCE</a:t>
            </a:r>
            <a:endParaRPr b="1" sz="1200"/>
          </a:p>
        </p:txBody>
      </p:sp>
      <p:cxnSp>
        <p:nvCxnSpPr>
          <p:cNvPr id="4702" name="Google Shape;4702;p31"/>
          <p:cNvCxnSpPr>
            <a:stCxn id="4691" idx="3"/>
            <a:endCxn id="4701" idx="1"/>
          </p:cNvCxnSpPr>
          <p:nvPr/>
        </p:nvCxnSpPr>
        <p:spPr>
          <a:xfrm>
            <a:off x="6692075" y="2571775"/>
            <a:ext cx="317100" cy="0"/>
          </a:xfrm>
          <a:prstGeom prst="straightConnector1">
            <a:avLst/>
          </a:prstGeom>
          <a:noFill/>
          <a:ln cap="flat" cmpd="sng" w="28575">
            <a:solidFill>
              <a:schemeClr val="dk1"/>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6" name="Shape 4706"/>
        <p:cNvGrpSpPr/>
        <p:nvPr/>
      </p:nvGrpSpPr>
      <p:grpSpPr>
        <a:xfrm>
          <a:off x="0" y="0"/>
          <a:ext cx="0" cy="0"/>
          <a:chOff x="0" y="0"/>
          <a:chExt cx="0" cy="0"/>
        </a:xfrm>
      </p:grpSpPr>
      <p:sp>
        <p:nvSpPr>
          <p:cNvPr id="4707" name="Google Shape;4707;p32"/>
          <p:cNvSpPr txBox="1"/>
          <p:nvPr/>
        </p:nvSpPr>
        <p:spPr>
          <a:xfrm>
            <a:off x="24700" y="226375"/>
            <a:ext cx="4306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latin typeface="Audiowide"/>
                <a:ea typeface="Audiowide"/>
                <a:cs typeface="Audiowide"/>
                <a:sym typeface="Audiowide"/>
              </a:rPr>
              <a:t>                             </a:t>
            </a:r>
            <a:r>
              <a:rPr lang="de" sz="2400">
                <a:latin typeface="Audiowide"/>
                <a:ea typeface="Audiowide"/>
                <a:cs typeface="Audiowide"/>
                <a:sym typeface="Audiowide"/>
              </a:rPr>
              <a:t>MiDaS                              </a:t>
            </a:r>
            <a:endParaRPr sz="2400">
              <a:latin typeface="Audiowide"/>
              <a:ea typeface="Audiowide"/>
              <a:cs typeface="Audiowide"/>
              <a:sym typeface="Audiowide"/>
            </a:endParaRPr>
          </a:p>
        </p:txBody>
      </p:sp>
      <p:sp>
        <p:nvSpPr>
          <p:cNvPr id="4708" name="Google Shape;4708;p32"/>
          <p:cNvSpPr/>
          <p:nvPr/>
        </p:nvSpPr>
        <p:spPr>
          <a:xfrm>
            <a:off x="285700" y="889725"/>
            <a:ext cx="4045200" cy="4077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
              <a:t>T</a:t>
            </a:r>
            <a:r>
              <a:rPr lang="de" sz="1200"/>
              <a:t>he MIDAS (Mixture of Dense Networks for Single Image Depth Estimation) model for depth estimation is based on a </a:t>
            </a:r>
            <a:r>
              <a:rPr b="1" lang="de" sz="1200"/>
              <a:t>deep convolutional neural</a:t>
            </a:r>
            <a:r>
              <a:rPr lang="de" sz="1200"/>
              <a:t> </a:t>
            </a:r>
            <a:r>
              <a:rPr b="1" lang="de" sz="1200"/>
              <a:t>network architecture</a:t>
            </a:r>
            <a:r>
              <a:rPr lang="de" sz="1200"/>
              <a:t>. Specifically, it uses a multi-scale </a:t>
            </a:r>
            <a:r>
              <a:rPr b="1" lang="de" sz="1200"/>
              <a:t>encoder-decoder</a:t>
            </a:r>
            <a:r>
              <a:rPr lang="de" sz="1200"/>
              <a:t> architecture with skip connections, which is trained to predict the depth map of a given input image. The model is trained using a combination of </a:t>
            </a:r>
            <a:r>
              <a:rPr b="1" lang="de" sz="1200"/>
              <a:t>supervised </a:t>
            </a:r>
            <a:r>
              <a:rPr lang="de" sz="1200"/>
              <a:t>and </a:t>
            </a:r>
            <a:r>
              <a:rPr b="1" lang="de" sz="1200"/>
              <a:t>unsupervised learning</a:t>
            </a:r>
            <a:r>
              <a:rPr lang="de" sz="1200"/>
              <a:t> techniques, where the supervised part involves minimizing the </a:t>
            </a:r>
            <a:r>
              <a:rPr b="1" lang="de" sz="1200"/>
              <a:t>mean </a:t>
            </a:r>
            <a:r>
              <a:rPr b="1" lang="de" sz="1200"/>
              <a:t>squared error </a:t>
            </a:r>
            <a:r>
              <a:rPr lang="de" sz="1200"/>
              <a:t>between the </a:t>
            </a:r>
            <a:r>
              <a:rPr b="1" lang="de" sz="1200"/>
              <a:t>predicted depth map</a:t>
            </a:r>
            <a:r>
              <a:rPr lang="de" sz="1200"/>
              <a:t> and the </a:t>
            </a:r>
            <a:r>
              <a:rPr b="1" lang="de" sz="1200"/>
              <a:t>ground truth depth map</a:t>
            </a:r>
            <a:r>
              <a:rPr lang="de" sz="1200"/>
              <a:t>, and the unsupervised part involves enforcing consistency between the predicted depth map and the input image. Overall, the MIDAS model is a state-of-the-art approach for single image depth estimation that has achieved impressive results on a wide range of benchmark datasets.</a:t>
            </a:r>
            <a:endParaRPr sz="1200"/>
          </a:p>
        </p:txBody>
      </p:sp>
      <p:sp>
        <p:nvSpPr>
          <p:cNvPr id="4709" name="Google Shape;4709;p32"/>
          <p:cNvSpPr txBox="1"/>
          <p:nvPr/>
        </p:nvSpPr>
        <p:spPr>
          <a:xfrm>
            <a:off x="4972500" y="272575"/>
            <a:ext cx="4045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800">
                <a:latin typeface="Audiowide"/>
                <a:ea typeface="Audiowide"/>
                <a:cs typeface="Audiowide"/>
                <a:sym typeface="Audiowide"/>
              </a:rPr>
              <a:t>CALCULATIO</a:t>
            </a:r>
            <a:r>
              <a:rPr b="1" lang="de" sz="1800">
                <a:latin typeface="Audiowide"/>
                <a:ea typeface="Audiowide"/>
                <a:cs typeface="Audiowide"/>
                <a:sym typeface="Audiowide"/>
              </a:rPr>
              <a:t>N OF DISTANCE</a:t>
            </a:r>
            <a:endParaRPr b="1" sz="1700">
              <a:latin typeface="Audiowide"/>
              <a:ea typeface="Audiowide"/>
              <a:cs typeface="Audiowide"/>
              <a:sym typeface="Audiowide"/>
            </a:endParaRPr>
          </a:p>
        </p:txBody>
      </p:sp>
      <p:sp>
        <p:nvSpPr>
          <p:cNvPr id="4710" name="Google Shape;4710;p32"/>
          <p:cNvSpPr/>
          <p:nvPr/>
        </p:nvSpPr>
        <p:spPr>
          <a:xfrm>
            <a:off x="5168200" y="889725"/>
            <a:ext cx="3490500" cy="2620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
              <a:t>The </a:t>
            </a:r>
            <a:r>
              <a:rPr lang="de"/>
              <a:t>distance</a:t>
            </a:r>
            <a:r>
              <a:rPr lang="de"/>
              <a:t> is calculated under the given formula :-</a:t>
            </a:r>
            <a:endParaRPr/>
          </a:p>
          <a:p>
            <a:pPr indent="0" lvl="0" marL="0" rtl="0" algn="l">
              <a:spcBef>
                <a:spcPts val="0"/>
              </a:spcBef>
              <a:spcAft>
                <a:spcPts val="0"/>
              </a:spcAft>
              <a:buNone/>
            </a:pPr>
            <a:r>
              <a:t/>
            </a:r>
            <a:endParaRPr/>
          </a:p>
          <a:p>
            <a:pPr indent="0" lvl="0" marL="0" rtl="0" algn="ctr">
              <a:spcBef>
                <a:spcPts val="0"/>
              </a:spcBef>
              <a:spcAft>
                <a:spcPts val="0"/>
              </a:spcAft>
              <a:buNone/>
            </a:pPr>
            <a:r>
              <a:rPr b="1" lang="de"/>
              <a:t>d = (f*b)/(x-x’)</a:t>
            </a:r>
            <a:endParaRPr b="1"/>
          </a:p>
          <a:p>
            <a:pPr indent="0" lvl="0" marL="0" rtl="0" algn="l">
              <a:spcBef>
                <a:spcPts val="0"/>
              </a:spcBef>
              <a:spcAft>
                <a:spcPts val="0"/>
              </a:spcAft>
              <a:buNone/>
            </a:pPr>
            <a:r>
              <a:t/>
            </a:r>
            <a:endParaRPr/>
          </a:p>
          <a:p>
            <a:pPr indent="0" lvl="0" marL="0" rtl="0" algn="l">
              <a:spcBef>
                <a:spcPts val="0"/>
              </a:spcBef>
              <a:spcAft>
                <a:spcPts val="0"/>
              </a:spcAft>
              <a:buNone/>
            </a:pPr>
            <a:r>
              <a:rPr lang="de"/>
              <a:t>where,</a:t>
            </a:r>
            <a:r>
              <a:rPr b="1" lang="de"/>
              <a:t>d</a:t>
            </a:r>
            <a:r>
              <a:rPr lang="de"/>
              <a:t> is the distance of object from the optical centre</a:t>
            </a:r>
            <a:r>
              <a:rPr b="1" lang="de"/>
              <a:t>,f</a:t>
            </a:r>
            <a:r>
              <a:rPr lang="de"/>
              <a:t> is the focal </a:t>
            </a:r>
            <a:r>
              <a:rPr lang="de"/>
              <a:t>length</a:t>
            </a:r>
            <a:r>
              <a:rPr lang="de"/>
              <a:t> of optical lens of the webcam,</a:t>
            </a:r>
            <a:r>
              <a:rPr b="1" lang="de"/>
              <a:t>b</a:t>
            </a:r>
            <a:r>
              <a:rPr lang="de"/>
              <a:t> is the baseline and </a:t>
            </a:r>
            <a:r>
              <a:rPr b="1" lang="de"/>
              <a:t>(x’ , y’)</a:t>
            </a:r>
            <a:r>
              <a:rPr lang="de"/>
              <a:t> represents the pixel coordinates in the depth map.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4" name="Shape 4714"/>
        <p:cNvGrpSpPr/>
        <p:nvPr/>
      </p:nvGrpSpPr>
      <p:grpSpPr>
        <a:xfrm>
          <a:off x="0" y="0"/>
          <a:ext cx="0" cy="0"/>
          <a:chOff x="0" y="0"/>
          <a:chExt cx="0" cy="0"/>
        </a:xfrm>
      </p:grpSpPr>
      <p:sp>
        <p:nvSpPr>
          <p:cNvPr id="4715" name="Google Shape;4715;p33"/>
          <p:cNvSpPr txBox="1"/>
          <p:nvPr>
            <p:ph type="title"/>
          </p:nvPr>
        </p:nvSpPr>
        <p:spPr>
          <a:xfrm>
            <a:off x="722750" y="557200"/>
            <a:ext cx="7717500" cy="56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de"/>
              <a:t>REASONS FOR CHOOSING MiDaS</a:t>
            </a:r>
            <a:endParaRPr/>
          </a:p>
        </p:txBody>
      </p:sp>
      <p:sp>
        <p:nvSpPr>
          <p:cNvPr id="4716" name="Google Shape;4716;p33"/>
          <p:cNvSpPr txBox="1"/>
          <p:nvPr/>
        </p:nvSpPr>
        <p:spPr>
          <a:xfrm>
            <a:off x="1777775" y="1894125"/>
            <a:ext cx="341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bel"/>
              <a:ea typeface="Abel"/>
              <a:cs typeface="Abel"/>
              <a:sym typeface="Abel"/>
            </a:endParaRPr>
          </a:p>
        </p:txBody>
      </p:sp>
      <p:sp>
        <p:nvSpPr>
          <p:cNvPr id="4717" name="Google Shape;4717;p33"/>
          <p:cNvSpPr txBox="1"/>
          <p:nvPr/>
        </p:nvSpPr>
        <p:spPr>
          <a:xfrm>
            <a:off x="1910000" y="1411650"/>
            <a:ext cx="5343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Abel"/>
              <a:ea typeface="Abel"/>
              <a:cs typeface="Abel"/>
              <a:sym typeface="Abel"/>
            </a:endParaRPr>
          </a:p>
        </p:txBody>
      </p:sp>
      <p:sp>
        <p:nvSpPr>
          <p:cNvPr id="4718" name="Google Shape;4718;p33"/>
          <p:cNvSpPr/>
          <p:nvPr/>
        </p:nvSpPr>
        <p:spPr>
          <a:xfrm>
            <a:off x="1255375" y="1270600"/>
            <a:ext cx="6712500" cy="3247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latin typeface="Montserrat Medium"/>
              <a:ea typeface="Montserrat Medium"/>
              <a:cs typeface="Montserrat Medium"/>
              <a:sym typeface="Montserrat Medium"/>
            </a:endParaRPr>
          </a:p>
          <a:p>
            <a:pPr indent="457200" lvl="0" marL="0" rtl="0" algn="l">
              <a:spcBef>
                <a:spcPts val="0"/>
              </a:spcBef>
              <a:spcAft>
                <a:spcPts val="0"/>
              </a:spcAft>
              <a:buNone/>
            </a:pPr>
            <a:r>
              <a:t/>
            </a:r>
            <a:endParaRPr sz="1800">
              <a:latin typeface="Montserrat Medium"/>
              <a:ea typeface="Montserrat Medium"/>
              <a:cs typeface="Montserrat Medium"/>
              <a:sym typeface="Montserrat Medium"/>
            </a:endParaRPr>
          </a:p>
          <a:p>
            <a:pPr indent="457200" lvl="0" marL="0" rtl="0" algn="l">
              <a:spcBef>
                <a:spcPts val="0"/>
              </a:spcBef>
              <a:spcAft>
                <a:spcPts val="0"/>
              </a:spcAft>
              <a:buNone/>
            </a:pPr>
            <a:r>
              <a:t/>
            </a:r>
            <a:endParaRPr sz="1800">
              <a:latin typeface="Montserrat Medium"/>
              <a:ea typeface="Montserrat Medium"/>
              <a:cs typeface="Montserrat Medium"/>
              <a:sym typeface="Montserrat Medium"/>
            </a:endParaRPr>
          </a:p>
          <a:p>
            <a:pPr indent="457200" lvl="0" marL="0" rtl="0" algn="l">
              <a:spcBef>
                <a:spcPts val="0"/>
              </a:spcBef>
              <a:spcAft>
                <a:spcPts val="0"/>
              </a:spcAft>
              <a:buNone/>
            </a:pPr>
            <a:r>
              <a:t/>
            </a:r>
            <a:endParaRPr sz="1800">
              <a:latin typeface="Montserrat Medium"/>
              <a:ea typeface="Montserrat Medium"/>
              <a:cs typeface="Montserrat Medium"/>
              <a:sym typeface="Montserrat Medium"/>
            </a:endParaRPr>
          </a:p>
          <a:p>
            <a:pPr indent="457200" lvl="0" marL="0" rtl="0" algn="l">
              <a:spcBef>
                <a:spcPts val="0"/>
              </a:spcBef>
              <a:spcAft>
                <a:spcPts val="0"/>
              </a:spcAft>
              <a:buNone/>
            </a:pPr>
            <a:r>
              <a:rPr b="1" lang="de" sz="1800">
                <a:latin typeface="Abel"/>
                <a:ea typeface="Abel"/>
                <a:cs typeface="Abel"/>
                <a:sym typeface="Abel"/>
              </a:rPr>
              <a:t>        </a:t>
            </a:r>
            <a:r>
              <a:rPr b="1" lang="de" sz="2000">
                <a:latin typeface="Abel"/>
                <a:ea typeface="Abel"/>
                <a:cs typeface="Abel"/>
                <a:sym typeface="Abel"/>
              </a:rPr>
              <a:t>WORKS SMOOTHLY ON LOW END PROCESSOR</a:t>
            </a:r>
            <a:endParaRPr b="1" sz="2000">
              <a:latin typeface="Abel"/>
              <a:ea typeface="Abel"/>
              <a:cs typeface="Abel"/>
              <a:sym typeface="Abel"/>
            </a:endParaRPr>
          </a:p>
          <a:p>
            <a:pPr indent="457200" lvl="0" marL="0" rtl="0" algn="l">
              <a:spcBef>
                <a:spcPts val="0"/>
              </a:spcBef>
              <a:spcAft>
                <a:spcPts val="0"/>
              </a:spcAft>
              <a:buNone/>
            </a:pPr>
            <a:r>
              <a:t/>
            </a:r>
            <a:endParaRPr b="1" sz="2000">
              <a:latin typeface="Abel"/>
              <a:ea typeface="Abel"/>
              <a:cs typeface="Abel"/>
              <a:sym typeface="Abel"/>
            </a:endParaRPr>
          </a:p>
          <a:p>
            <a:pPr indent="0" lvl="0" marL="0" rtl="0" algn="ctr">
              <a:spcBef>
                <a:spcPts val="0"/>
              </a:spcBef>
              <a:spcAft>
                <a:spcPts val="0"/>
              </a:spcAft>
              <a:buNone/>
            </a:pPr>
            <a:r>
              <a:rPr b="1" lang="de" sz="2000">
                <a:latin typeface="Abel"/>
                <a:ea typeface="Abel"/>
                <a:cs typeface="Abel"/>
                <a:sym typeface="Abel"/>
              </a:rPr>
              <a:t>OPEN SOURCE</a:t>
            </a:r>
            <a:endParaRPr b="1" sz="2000">
              <a:latin typeface="Abel"/>
              <a:ea typeface="Abel"/>
              <a:cs typeface="Abel"/>
              <a:sym typeface="Abel"/>
            </a:endParaRPr>
          </a:p>
          <a:p>
            <a:pPr indent="0" lvl="0" marL="0" rtl="0" algn="ctr">
              <a:spcBef>
                <a:spcPts val="0"/>
              </a:spcBef>
              <a:spcAft>
                <a:spcPts val="0"/>
              </a:spcAft>
              <a:buNone/>
            </a:pPr>
            <a:r>
              <a:t/>
            </a:r>
            <a:endParaRPr b="1" sz="2000">
              <a:latin typeface="Abel"/>
              <a:ea typeface="Abel"/>
              <a:cs typeface="Abel"/>
              <a:sym typeface="Abel"/>
            </a:endParaRPr>
          </a:p>
          <a:p>
            <a:pPr indent="0" lvl="0" marL="0" rtl="0" algn="ctr">
              <a:spcBef>
                <a:spcPts val="0"/>
              </a:spcBef>
              <a:spcAft>
                <a:spcPts val="0"/>
              </a:spcAft>
              <a:buNone/>
            </a:pPr>
            <a:r>
              <a:rPr b="1" lang="de" sz="2000">
                <a:latin typeface="Abel"/>
                <a:ea typeface="Abel"/>
                <a:cs typeface="Abel"/>
                <a:sym typeface="Abel"/>
              </a:rPr>
              <a:t>REAL TIME PERFORMANCE</a:t>
            </a:r>
            <a:endParaRPr b="1" sz="2000">
              <a:latin typeface="Abel"/>
              <a:ea typeface="Abel"/>
              <a:cs typeface="Abel"/>
              <a:sym typeface="Abel"/>
            </a:endParaRPr>
          </a:p>
          <a:p>
            <a:pPr indent="0" lvl="0" marL="0" rtl="0" algn="ctr">
              <a:spcBef>
                <a:spcPts val="0"/>
              </a:spcBef>
              <a:spcAft>
                <a:spcPts val="0"/>
              </a:spcAft>
              <a:buNone/>
            </a:pPr>
            <a:r>
              <a:t/>
            </a:r>
            <a:endParaRPr b="1" sz="2000">
              <a:latin typeface="Abel"/>
              <a:ea typeface="Abel"/>
              <a:cs typeface="Abel"/>
              <a:sym typeface="Abel"/>
            </a:endParaRPr>
          </a:p>
          <a:p>
            <a:pPr indent="0" lvl="0" marL="0" rtl="0" algn="ctr">
              <a:spcBef>
                <a:spcPts val="0"/>
              </a:spcBef>
              <a:spcAft>
                <a:spcPts val="0"/>
              </a:spcAft>
              <a:buNone/>
            </a:pPr>
            <a:r>
              <a:rPr b="1" lang="de" sz="2000">
                <a:latin typeface="Abel"/>
                <a:ea typeface="Abel"/>
                <a:cs typeface="Abel"/>
                <a:sym typeface="Abel"/>
              </a:rPr>
              <a:t>ACCURACY</a:t>
            </a:r>
            <a:endParaRPr b="1" sz="2000">
              <a:latin typeface="Abel"/>
              <a:ea typeface="Abel"/>
              <a:cs typeface="Abel"/>
              <a:sym typeface="Abel"/>
            </a:endParaRPr>
          </a:p>
          <a:p>
            <a:pPr indent="0" lvl="0" marL="0" rtl="0" algn="ctr">
              <a:spcBef>
                <a:spcPts val="0"/>
              </a:spcBef>
              <a:spcAft>
                <a:spcPts val="0"/>
              </a:spcAft>
              <a:buNone/>
            </a:pPr>
            <a:r>
              <a:t/>
            </a:r>
            <a:endParaRPr sz="1800">
              <a:latin typeface="Abel"/>
              <a:ea typeface="Abel"/>
              <a:cs typeface="Abel"/>
              <a:sym typeface="Abel"/>
            </a:endParaRPr>
          </a:p>
          <a:p>
            <a:pPr indent="0" lvl="0" marL="0" rtl="0" algn="ctr">
              <a:spcBef>
                <a:spcPts val="0"/>
              </a:spcBef>
              <a:spcAft>
                <a:spcPts val="0"/>
              </a:spcAft>
              <a:buNone/>
            </a:pPr>
            <a:r>
              <a:t/>
            </a:r>
            <a:endParaRPr sz="1800">
              <a:latin typeface="Montserrat Medium"/>
              <a:ea typeface="Montserrat Medium"/>
              <a:cs typeface="Montserrat Medium"/>
              <a:sym typeface="Montserrat Medium"/>
            </a:endParaRPr>
          </a:p>
          <a:p>
            <a:pPr indent="0" lvl="0" marL="0" rtl="0" algn="ctr">
              <a:spcBef>
                <a:spcPts val="0"/>
              </a:spcBef>
              <a:spcAft>
                <a:spcPts val="0"/>
              </a:spcAft>
              <a:buNone/>
            </a:pPr>
            <a:r>
              <a:t/>
            </a:r>
            <a:endParaRPr sz="1800">
              <a:latin typeface="Abel"/>
              <a:ea typeface="Abel"/>
              <a:cs typeface="Abel"/>
              <a:sym typeface="Abel"/>
            </a:endParaRPr>
          </a:p>
          <a:p>
            <a:pPr indent="0" lvl="0" marL="0" rtl="0" algn="l">
              <a:spcBef>
                <a:spcPts val="0"/>
              </a:spcBef>
              <a:spcAft>
                <a:spcPts val="0"/>
              </a:spcAft>
              <a:buNone/>
            </a:pPr>
            <a:r>
              <a:t/>
            </a:r>
            <a:endParaRPr sz="1800">
              <a:latin typeface="Abel"/>
              <a:ea typeface="Abel"/>
              <a:cs typeface="Abel"/>
              <a:sym typeface="Abel"/>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2" name="Shape 4722"/>
        <p:cNvGrpSpPr/>
        <p:nvPr/>
      </p:nvGrpSpPr>
      <p:grpSpPr>
        <a:xfrm>
          <a:off x="0" y="0"/>
          <a:ext cx="0" cy="0"/>
          <a:chOff x="0" y="0"/>
          <a:chExt cx="0" cy="0"/>
        </a:xfrm>
      </p:grpSpPr>
      <p:sp>
        <p:nvSpPr>
          <p:cNvPr id="4723" name="Google Shape;4723;p34"/>
          <p:cNvSpPr txBox="1"/>
          <p:nvPr>
            <p:ph type="title"/>
          </p:nvPr>
        </p:nvSpPr>
        <p:spPr>
          <a:xfrm>
            <a:off x="765625" y="148025"/>
            <a:ext cx="7717500" cy="58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  DEPTH MAPS</a:t>
            </a:r>
            <a:endParaRPr/>
          </a:p>
        </p:txBody>
      </p:sp>
      <p:sp>
        <p:nvSpPr>
          <p:cNvPr id="4724" name="Google Shape;4724;p34"/>
          <p:cNvSpPr txBox="1"/>
          <p:nvPr/>
        </p:nvSpPr>
        <p:spPr>
          <a:xfrm>
            <a:off x="821725" y="1121500"/>
            <a:ext cx="351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latin typeface="Abel"/>
              <a:ea typeface="Abel"/>
              <a:cs typeface="Abel"/>
              <a:sym typeface="Abel"/>
            </a:endParaRPr>
          </a:p>
        </p:txBody>
      </p:sp>
      <p:sp>
        <p:nvSpPr>
          <p:cNvPr id="4725" name="Google Shape;4725;p34"/>
          <p:cNvSpPr txBox="1"/>
          <p:nvPr/>
        </p:nvSpPr>
        <p:spPr>
          <a:xfrm>
            <a:off x="5608300" y="148025"/>
            <a:ext cx="1354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sz="3000">
                <a:latin typeface="Audiowide"/>
                <a:ea typeface="Audiowide"/>
                <a:cs typeface="Audiowide"/>
                <a:sym typeface="Audiowide"/>
              </a:rPr>
              <a:t>CNN</a:t>
            </a:r>
            <a:endParaRPr sz="3000">
              <a:latin typeface="Audiowide"/>
              <a:ea typeface="Audiowide"/>
              <a:cs typeface="Audiowide"/>
              <a:sym typeface="Audiowide"/>
            </a:endParaRPr>
          </a:p>
        </p:txBody>
      </p:sp>
      <p:sp>
        <p:nvSpPr>
          <p:cNvPr id="4726" name="Google Shape;4726;p34"/>
          <p:cNvSpPr txBox="1"/>
          <p:nvPr/>
        </p:nvSpPr>
        <p:spPr>
          <a:xfrm>
            <a:off x="4878050" y="1121500"/>
            <a:ext cx="3562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300">
                <a:solidFill>
                  <a:schemeClr val="dk1"/>
                </a:solidFill>
              </a:rPr>
              <a:t>.</a:t>
            </a:r>
            <a:endParaRPr b="1" sz="1300">
              <a:solidFill>
                <a:schemeClr val="dk1"/>
              </a:solidFill>
            </a:endParaRPr>
          </a:p>
        </p:txBody>
      </p:sp>
      <p:sp>
        <p:nvSpPr>
          <p:cNvPr id="4727" name="Google Shape;4727;p34"/>
          <p:cNvSpPr txBox="1"/>
          <p:nvPr/>
        </p:nvSpPr>
        <p:spPr>
          <a:xfrm>
            <a:off x="4874700" y="2542475"/>
            <a:ext cx="3139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2100">
                <a:latin typeface="Audiowide"/>
                <a:ea typeface="Audiowide"/>
                <a:cs typeface="Audiowide"/>
                <a:sym typeface="Audiowide"/>
              </a:rPr>
              <a:t>COMPUTER VISION</a:t>
            </a:r>
            <a:endParaRPr sz="2100">
              <a:latin typeface="Audiowide"/>
              <a:ea typeface="Audiowide"/>
              <a:cs typeface="Audiowide"/>
              <a:sym typeface="Audiowide"/>
            </a:endParaRPr>
          </a:p>
        </p:txBody>
      </p:sp>
      <p:sp>
        <p:nvSpPr>
          <p:cNvPr id="4728" name="Google Shape;4728;p34"/>
          <p:cNvSpPr txBox="1"/>
          <p:nvPr/>
        </p:nvSpPr>
        <p:spPr>
          <a:xfrm>
            <a:off x="4878050" y="3417975"/>
            <a:ext cx="356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latin typeface="Abel"/>
              <a:ea typeface="Abel"/>
              <a:cs typeface="Abel"/>
              <a:sym typeface="Abel"/>
            </a:endParaRPr>
          </a:p>
        </p:txBody>
      </p:sp>
      <p:sp>
        <p:nvSpPr>
          <p:cNvPr id="4729" name="Google Shape;4729;p34"/>
          <p:cNvSpPr/>
          <p:nvPr/>
        </p:nvSpPr>
        <p:spPr>
          <a:xfrm>
            <a:off x="765625" y="860150"/>
            <a:ext cx="3628800" cy="374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de">
                <a:latin typeface="Abel"/>
                <a:ea typeface="Abel"/>
                <a:cs typeface="Abel"/>
                <a:sym typeface="Abel"/>
              </a:rPr>
              <a:t>A depth map is a 2D representation of a 3D scene that provides information about the distance of objects from the camera. It is created using depth sensing technology, such as stereo vision or time-of-flight cameras, and can be used in applications such as 3D modeling, augmented reality, and robotics. Depth maps are typically grayscale images where the intensity values correspond to the distance of objects from the camera, with darker regions indicating objects that are farther away and brighter regions indicating objects that are closer.</a:t>
            </a:r>
            <a:endParaRPr/>
          </a:p>
        </p:txBody>
      </p:sp>
      <p:sp>
        <p:nvSpPr>
          <p:cNvPr id="4730" name="Google Shape;4730;p34"/>
          <p:cNvSpPr/>
          <p:nvPr/>
        </p:nvSpPr>
        <p:spPr>
          <a:xfrm>
            <a:off x="4630200" y="860150"/>
            <a:ext cx="3628800" cy="1552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de" sz="1300">
                <a:solidFill>
                  <a:schemeClr val="dk1"/>
                </a:solidFill>
              </a:rPr>
              <a:t>CNN basically extracts features from the image layers by layer and stores these features in the form of matrix with the help of kernel(filter) , this process of layering and extracting goes on and it tries to learn hierarchy of features.</a:t>
            </a:r>
            <a:endParaRPr b="1"/>
          </a:p>
        </p:txBody>
      </p:sp>
      <p:sp>
        <p:nvSpPr>
          <p:cNvPr id="4731" name="Google Shape;4731;p34"/>
          <p:cNvSpPr/>
          <p:nvPr/>
        </p:nvSpPr>
        <p:spPr>
          <a:xfrm>
            <a:off x="4630200" y="2990125"/>
            <a:ext cx="3848400" cy="2070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Abel"/>
              <a:ea typeface="Abel"/>
              <a:cs typeface="Abel"/>
              <a:sym typeface="Abel"/>
            </a:endParaRPr>
          </a:p>
          <a:p>
            <a:pPr indent="0" lvl="0" marL="0" rtl="0" algn="l">
              <a:spcBef>
                <a:spcPts val="0"/>
              </a:spcBef>
              <a:spcAft>
                <a:spcPts val="0"/>
              </a:spcAft>
              <a:buNone/>
            </a:pPr>
            <a:r>
              <a:rPr b="1" lang="de">
                <a:latin typeface="Abel"/>
                <a:ea typeface="Abel"/>
                <a:cs typeface="Abel"/>
                <a:sym typeface="Abel"/>
              </a:rPr>
              <a:t>It is an area of research and development that is focussed on helping computers learn how to interpret and make sense of visual information like image. The CV develops its own algorithms and methods to recognize various things in the image like : image recognition and object recognition. Just like humans learn to recognize objects and understands the world around them through their senses such as vision.</a:t>
            </a:r>
            <a:endParaRPr b="1">
              <a:latin typeface="Abel"/>
              <a:ea typeface="Abel"/>
              <a:cs typeface="Abel"/>
              <a:sym typeface="Abel"/>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5" name="Shape 4735"/>
        <p:cNvGrpSpPr/>
        <p:nvPr/>
      </p:nvGrpSpPr>
      <p:grpSpPr>
        <a:xfrm>
          <a:off x="0" y="0"/>
          <a:ext cx="0" cy="0"/>
          <a:chOff x="0" y="0"/>
          <a:chExt cx="0" cy="0"/>
        </a:xfrm>
      </p:grpSpPr>
      <p:sp>
        <p:nvSpPr>
          <p:cNvPr id="4736" name="Google Shape;4736;p35"/>
          <p:cNvSpPr txBox="1"/>
          <p:nvPr>
            <p:ph idx="2" type="body"/>
          </p:nvPr>
        </p:nvSpPr>
        <p:spPr>
          <a:xfrm>
            <a:off x="93850" y="92875"/>
            <a:ext cx="7951200" cy="342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de"/>
              <a:t>Architecture: Kitty and Midas use different deep learning architectures. Kitty is based on a ResNet backbone with an encoder-decoder architecture, while Midas uses a lightweight MobileNetV2 backbone with a pyramid fusion module.</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de"/>
              <a:t>Training data: Kitty was trained on the KITTI dataset, which contains real-world driving scenes, while Midas was trained on a combination of synthetic and real-world images.</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de"/>
              <a:t>Output format: The output format of the two models is different. Kitty predicts a single depth map, while Midas produces two maps: a dense depth map and a sparse depth map with fewer details but higher accuracy.</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de"/>
              <a:t>Performance: Both models have achieved state-of-the-art performance on benchmark datasets such as NYU Depth V2 and KITTI, but Midas has been shown to outperform Kitty on some tasks, such as depth estimation for objects at close range.</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0" name="Shape 4740"/>
        <p:cNvGrpSpPr/>
        <p:nvPr/>
      </p:nvGrpSpPr>
      <p:grpSpPr>
        <a:xfrm>
          <a:off x="0" y="0"/>
          <a:ext cx="0" cy="0"/>
          <a:chOff x="0" y="0"/>
          <a:chExt cx="0" cy="0"/>
        </a:xfrm>
      </p:grpSpPr>
      <p:sp>
        <p:nvSpPr>
          <p:cNvPr id="4741" name="Google Shape;4741;p36"/>
          <p:cNvSpPr txBox="1"/>
          <p:nvPr/>
        </p:nvSpPr>
        <p:spPr>
          <a:xfrm>
            <a:off x="103475" y="1865850"/>
            <a:ext cx="4444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Abel"/>
              <a:ea typeface="Abel"/>
              <a:cs typeface="Abel"/>
              <a:sym typeface="Abel"/>
            </a:endParaRPr>
          </a:p>
        </p:txBody>
      </p:sp>
      <p:sp>
        <p:nvSpPr>
          <p:cNvPr id="4742" name="Google Shape;4742;p36"/>
          <p:cNvSpPr txBox="1"/>
          <p:nvPr/>
        </p:nvSpPr>
        <p:spPr>
          <a:xfrm>
            <a:off x="5137175" y="1925250"/>
            <a:ext cx="345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latin typeface="Abel"/>
              <a:ea typeface="Abel"/>
              <a:cs typeface="Abel"/>
              <a:sym typeface="Abel"/>
            </a:endParaRPr>
          </a:p>
        </p:txBody>
      </p:sp>
      <p:sp>
        <p:nvSpPr>
          <p:cNvPr id="4743" name="Google Shape;4743;p36"/>
          <p:cNvSpPr txBox="1"/>
          <p:nvPr/>
        </p:nvSpPr>
        <p:spPr>
          <a:xfrm>
            <a:off x="103475" y="3342300"/>
            <a:ext cx="5033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Abel"/>
              <a:ea typeface="Abel"/>
              <a:cs typeface="Abel"/>
              <a:sym typeface="Abel"/>
            </a:endParaRPr>
          </a:p>
        </p:txBody>
      </p:sp>
      <p:sp>
        <p:nvSpPr>
          <p:cNvPr id="4744" name="Google Shape;4744;p36"/>
          <p:cNvSpPr txBox="1"/>
          <p:nvPr/>
        </p:nvSpPr>
        <p:spPr>
          <a:xfrm>
            <a:off x="5137175" y="3342300"/>
            <a:ext cx="3622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latin typeface="Abel"/>
              <a:ea typeface="Abel"/>
              <a:cs typeface="Abel"/>
              <a:sym typeface="Abel"/>
            </a:endParaRPr>
          </a:p>
        </p:txBody>
      </p:sp>
      <p:sp>
        <p:nvSpPr>
          <p:cNvPr id="4745" name="Google Shape;4745;p36"/>
          <p:cNvSpPr txBox="1"/>
          <p:nvPr/>
        </p:nvSpPr>
        <p:spPr>
          <a:xfrm>
            <a:off x="2264225" y="85450"/>
            <a:ext cx="4444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2400">
                <a:latin typeface="Audiowide"/>
                <a:ea typeface="Audiowide"/>
                <a:cs typeface="Audiowide"/>
                <a:sym typeface="Audiowide"/>
              </a:rPr>
              <a:t>TEAM MEMBER DETAILS</a:t>
            </a:r>
            <a:endParaRPr sz="2400">
              <a:latin typeface="Audiowide"/>
              <a:ea typeface="Audiowide"/>
              <a:cs typeface="Audiowide"/>
              <a:sym typeface="Audiowide"/>
            </a:endParaRPr>
          </a:p>
        </p:txBody>
      </p:sp>
      <p:sp>
        <p:nvSpPr>
          <p:cNvPr id="4746" name="Google Shape;4746;p36"/>
          <p:cNvSpPr/>
          <p:nvPr/>
        </p:nvSpPr>
        <p:spPr>
          <a:xfrm>
            <a:off x="1604075" y="639550"/>
            <a:ext cx="5764800" cy="1285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 sz="1600">
                <a:solidFill>
                  <a:schemeClr val="dk1"/>
                </a:solidFill>
                <a:latin typeface="Orbitron Medium"/>
                <a:ea typeface="Orbitron Medium"/>
                <a:cs typeface="Orbitron Medium"/>
                <a:sym typeface="Orbitron Medium"/>
              </a:rPr>
              <a:t>TEAM LEADER NAME : NISHI KANT MANDAL</a:t>
            </a:r>
            <a:endParaRPr sz="1600">
              <a:solidFill>
                <a:schemeClr val="dk1"/>
              </a:solidFill>
              <a:latin typeface="Orbitron Medium"/>
              <a:ea typeface="Orbitron Medium"/>
              <a:cs typeface="Orbitron Medium"/>
              <a:sym typeface="Orbitron Medium"/>
            </a:endParaRPr>
          </a:p>
          <a:p>
            <a:pPr indent="0" lvl="0" marL="0" rtl="0" algn="l">
              <a:spcBef>
                <a:spcPts val="0"/>
              </a:spcBef>
              <a:spcAft>
                <a:spcPts val="0"/>
              </a:spcAft>
              <a:buNone/>
            </a:pPr>
            <a:r>
              <a:rPr lang="de" sz="1600">
                <a:solidFill>
                  <a:schemeClr val="dk1"/>
                </a:solidFill>
                <a:latin typeface="Orbitron Medium"/>
                <a:ea typeface="Orbitron Medium"/>
                <a:cs typeface="Orbitron Medium"/>
                <a:sym typeface="Orbitron Medium"/>
              </a:rPr>
              <a:t>BRANCH : CIVIL ENGINEERING</a:t>
            </a:r>
            <a:endParaRPr sz="1600">
              <a:solidFill>
                <a:schemeClr val="dk1"/>
              </a:solidFill>
              <a:latin typeface="Orbitron Medium"/>
              <a:ea typeface="Orbitron Medium"/>
              <a:cs typeface="Orbitron Medium"/>
              <a:sym typeface="Orbitron Medium"/>
            </a:endParaRPr>
          </a:p>
          <a:p>
            <a:pPr indent="0" lvl="0" marL="0" rtl="0" algn="l">
              <a:spcBef>
                <a:spcPts val="0"/>
              </a:spcBef>
              <a:spcAft>
                <a:spcPts val="0"/>
              </a:spcAft>
              <a:buNone/>
            </a:pPr>
            <a:r>
              <a:rPr lang="de" sz="1600">
                <a:solidFill>
                  <a:schemeClr val="dk1"/>
                </a:solidFill>
                <a:latin typeface="Orbitron Medium"/>
                <a:ea typeface="Orbitron Medium"/>
                <a:cs typeface="Orbitron Medium"/>
                <a:sym typeface="Orbitron Medium"/>
              </a:rPr>
              <a:t>YEAR : 1ST YEAR</a:t>
            </a:r>
            <a:endParaRPr sz="1600">
              <a:solidFill>
                <a:schemeClr val="dk1"/>
              </a:solidFill>
              <a:latin typeface="Orbitron Medium"/>
              <a:ea typeface="Orbitron Medium"/>
              <a:cs typeface="Orbitron Medium"/>
              <a:sym typeface="Orbitron Medium"/>
            </a:endParaRPr>
          </a:p>
          <a:p>
            <a:pPr indent="0" lvl="0" marL="0" rtl="0" algn="l">
              <a:spcBef>
                <a:spcPts val="0"/>
              </a:spcBef>
              <a:spcAft>
                <a:spcPts val="0"/>
              </a:spcAft>
              <a:buNone/>
            </a:pPr>
            <a:r>
              <a:rPr lang="de" sz="1600">
                <a:solidFill>
                  <a:schemeClr val="dk1"/>
                </a:solidFill>
                <a:latin typeface="Orbitron Medium"/>
                <a:ea typeface="Orbitron Medium"/>
                <a:cs typeface="Orbitron Medium"/>
                <a:sym typeface="Orbitron Medium"/>
              </a:rPr>
              <a:t>INSTITUTE : B.I.T. SINDRI</a:t>
            </a:r>
            <a:endParaRPr/>
          </a:p>
        </p:txBody>
      </p:sp>
      <p:sp>
        <p:nvSpPr>
          <p:cNvPr id="4747" name="Google Shape;4747;p36"/>
          <p:cNvSpPr/>
          <p:nvPr/>
        </p:nvSpPr>
        <p:spPr>
          <a:xfrm>
            <a:off x="187425" y="1989900"/>
            <a:ext cx="3737700" cy="1362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 sz="1100">
                <a:latin typeface="Orbitron Medium"/>
                <a:ea typeface="Orbitron Medium"/>
                <a:cs typeface="Orbitron Medium"/>
                <a:sym typeface="Orbitron Medium"/>
              </a:rPr>
              <a:t>TEAM MEMBER 1:  </a:t>
            </a:r>
            <a:r>
              <a:rPr b="1" lang="de" sz="1100">
                <a:latin typeface="Orbitron"/>
                <a:ea typeface="Orbitron"/>
                <a:cs typeface="Orbitron"/>
                <a:sym typeface="Orbitron"/>
              </a:rPr>
              <a:t>ARYAN KASHYAP</a:t>
            </a:r>
            <a:endParaRPr b="1" sz="1100">
              <a:latin typeface="Orbitron"/>
              <a:ea typeface="Orbitron"/>
              <a:cs typeface="Orbitron"/>
              <a:sym typeface="Orbitron"/>
            </a:endParaRPr>
          </a:p>
          <a:p>
            <a:pPr indent="0" lvl="0" marL="0" rtl="0" algn="l">
              <a:spcBef>
                <a:spcPts val="0"/>
              </a:spcBef>
              <a:spcAft>
                <a:spcPts val="0"/>
              </a:spcAft>
              <a:buNone/>
            </a:pPr>
            <a:r>
              <a:rPr lang="de" sz="1100">
                <a:latin typeface="Orbitron Medium"/>
                <a:ea typeface="Orbitron Medium"/>
                <a:cs typeface="Orbitron Medium"/>
                <a:sym typeface="Orbitron Medium"/>
              </a:rPr>
              <a:t>BRANCH: ELECTRICAL ENGINEERING</a:t>
            </a:r>
            <a:endParaRPr sz="1100">
              <a:latin typeface="Orbitron Medium"/>
              <a:ea typeface="Orbitron Medium"/>
              <a:cs typeface="Orbitron Medium"/>
              <a:sym typeface="Orbitron Medium"/>
            </a:endParaRPr>
          </a:p>
          <a:p>
            <a:pPr indent="0" lvl="0" marL="0" rtl="0" algn="l">
              <a:spcBef>
                <a:spcPts val="0"/>
              </a:spcBef>
              <a:spcAft>
                <a:spcPts val="0"/>
              </a:spcAft>
              <a:buNone/>
            </a:pPr>
            <a:r>
              <a:rPr lang="de" sz="1100">
                <a:latin typeface="Orbitron Medium"/>
                <a:ea typeface="Orbitron Medium"/>
                <a:cs typeface="Orbitron Medium"/>
                <a:sym typeface="Orbitron Medium"/>
              </a:rPr>
              <a:t>YEAR: 1ST YEAR</a:t>
            </a:r>
            <a:endParaRPr sz="1100">
              <a:latin typeface="Orbitron Medium"/>
              <a:ea typeface="Orbitron Medium"/>
              <a:cs typeface="Orbitron Medium"/>
              <a:sym typeface="Orbitron Medium"/>
            </a:endParaRPr>
          </a:p>
          <a:p>
            <a:pPr indent="0" lvl="0" marL="0" rtl="0" algn="l">
              <a:spcBef>
                <a:spcPts val="0"/>
              </a:spcBef>
              <a:spcAft>
                <a:spcPts val="0"/>
              </a:spcAft>
              <a:buNone/>
            </a:pPr>
            <a:r>
              <a:rPr lang="de" sz="1100">
                <a:latin typeface="Orbitron Medium"/>
                <a:ea typeface="Orbitron Medium"/>
                <a:cs typeface="Orbitron Medium"/>
                <a:sym typeface="Orbitron Medium"/>
              </a:rPr>
              <a:t>INSTITUTE: B.I.T. SINDRI</a:t>
            </a:r>
            <a:endParaRPr sz="700">
              <a:latin typeface="Orbitron Medium"/>
              <a:ea typeface="Orbitron Medium"/>
              <a:cs typeface="Orbitron Medium"/>
              <a:sym typeface="Orbitron Medium"/>
            </a:endParaRPr>
          </a:p>
        </p:txBody>
      </p:sp>
      <p:sp>
        <p:nvSpPr>
          <p:cNvPr id="4748" name="Google Shape;4748;p36"/>
          <p:cNvSpPr/>
          <p:nvPr/>
        </p:nvSpPr>
        <p:spPr>
          <a:xfrm>
            <a:off x="187425" y="3417350"/>
            <a:ext cx="3737700" cy="1536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 sz="1100">
                <a:latin typeface="Orbitron Medium"/>
                <a:ea typeface="Orbitron Medium"/>
                <a:cs typeface="Orbitron Medium"/>
                <a:sym typeface="Orbitron Medium"/>
              </a:rPr>
              <a:t>TEAM MEMBER 3: </a:t>
            </a:r>
            <a:r>
              <a:rPr b="1" lang="de" sz="1100">
                <a:latin typeface="Orbitron"/>
                <a:ea typeface="Orbitron"/>
                <a:cs typeface="Orbitron"/>
                <a:sym typeface="Orbitron"/>
              </a:rPr>
              <a:t>PRANAV KUMAR SINGH</a:t>
            </a:r>
            <a:endParaRPr b="1" sz="1100">
              <a:latin typeface="Orbitron"/>
              <a:ea typeface="Orbitron"/>
              <a:cs typeface="Orbitron"/>
              <a:sym typeface="Orbitron"/>
            </a:endParaRPr>
          </a:p>
          <a:p>
            <a:pPr indent="0" lvl="0" marL="0" rtl="0" algn="l">
              <a:spcBef>
                <a:spcPts val="0"/>
              </a:spcBef>
              <a:spcAft>
                <a:spcPts val="0"/>
              </a:spcAft>
              <a:buNone/>
            </a:pPr>
            <a:r>
              <a:rPr lang="de" sz="1100">
                <a:latin typeface="Orbitron Medium"/>
                <a:ea typeface="Orbitron Medium"/>
                <a:cs typeface="Orbitron Medium"/>
                <a:sym typeface="Orbitron Medium"/>
              </a:rPr>
              <a:t>BRANCH: ELECTRICAL ENGINEERING</a:t>
            </a:r>
            <a:endParaRPr sz="1100">
              <a:latin typeface="Orbitron Medium"/>
              <a:ea typeface="Orbitron Medium"/>
              <a:cs typeface="Orbitron Medium"/>
              <a:sym typeface="Orbitron Medium"/>
            </a:endParaRPr>
          </a:p>
          <a:p>
            <a:pPr indent="0" lvl="0" marL="0" rtl="0" algn="l">
              <a:spcBef>
                <a:spcPts val="0"/>
              </a:spcBef>
              <a:spcAft>
                <a:spcPts val="0"/>
              </a:spcAft>
              <a:buNone/>
            </a:pPr>
            <a:r>
              <a:rPr lang="de" sz="1100">
                <a:latin typeface="Orbitron Medium"/>
                <a:ea typeface="Orbitron Medium"/>
                <a:cs typeface="Orbitron Medium"/>
                <a:sym typeface="Orbitron Medium"/>
              </a:rPr>
              <a:t>YEAR: 1ST YEAR</a:t>
            </a:r>
            <a:endParaRPr sz="1100">
              <a:latin typeface="Orbitron Medium"/>
              <a:ea typeface="Orbitron Medium"/>
              <a:cs typeface="Orbitron Medium"/>
              <a:sym typeface="Orbitron Medium"/>
            </a:endParaRPr>
          </a:p>
          <a:p>
            <a:pPr indent="0" lvl="0" marL="0" rtl="0" algn="l">
              <a:spcBef>
                <a:spcPts val="0"/>
              </a:spcBef>
              <a:spcAft>
                <a:spcPts val="0"/>
              </a:spcAft>
              <a:buNone/>
            </a:pPr>
            <a:r>
              <a:rPr lang="de" sz="1100">
                <a:latin typeface="Orbitron Medium"/>
                <a:ea typeface="Orbitron Medium"/>
                <a:cs typeface="Orbitron Medium"/>
                <a:sym typeface="Orbitron Medium"/>
              </a:rPr>
              <a:t>INSTITUTE: B.I.T. SINDRI</a:t>
            </a:r>
            <a:endParaRPr sz="700">
              <a:latin typeface="Orbitron Medium"/>
              <a:ea typeface="Orbitron Medium"/>
              <a:cs typeface="Orbitron Medium"/>
              <a:sym typeface="Orbitron Medium"/>
            </a:endParaRPr>
          </a:p>
        </p:txBody>
      </p:sp>
      <p:sp>
        <p:nvSpPr>
          <p:cNvPr id="4749" name="Google Shape;4749;p36"/>
          <p:cNvSpPr/>
          <p:nvPr/>
        </p:nvSpPr>
        <p:spPr>
          <a:xfrm>
            <a:off x="5036700" y="2031900"/>
            <a:ext cx="3550500" cy="1310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 sz="1100">
                <a:latin typeface="Orbitron Medium"/>
                <a:ea typeface="Orbitron Medium"/>
                <a:cs typeface="Orbitron Medium"/>
                <a:sym typeface="Orbitron Medium"/>
              </a:rPr>
              <a:t>TEAM MEMBER 2: </a:t>
            </a:r>
            <a:r>
              <a:rPr b="1" lang="de" sz="1100">
                <a:latin typeface="Orbitron"/>
                <a:ea typeface="Orbitron"/>
                <a:cs typeface="Orbitron"/>
                <a:sym typeface="Orbitron"/>
              </a:rPr>
              <a:t>SANKET KUMAR</a:t>
            </a:r>
            <a:endParaRPr b="1" sz="1100">
              <a:latin typeface="Orbitron"/>
              <a:ea typeface="Orbitron"/>
              <a:cs typeface="Orbitron"/>
              <a:sym typeface="Orbitron"/>
            </a:endParaRPr>
          </a:p>
          <a:p>
            <a:pPr indent="0" lvl="0" marL="0" rtl="0" algn="l">
              <a:spcBef>
                <a:spcPts val="0"/>
              </a:spcBef>
              <a:spcAft>
                <a:spcPts val="0"/>
              </a:spcAft>
              <a:buNone/>
            </a:pPr>
            <a:r>
              <a:rPr lang="de" sz="1100">
                <a:latin typeface="Orbitron Medium"/>
                <a:ea typeface="Orbitron Medium"/>
                <a:cs typeface="Orbitron Medium"/>
                <a:sym typeface="Orbitron Medium"/>
              </a:rPr>
              <a:t>BRANCH: ELECTRICAL ENGINEERING</a:t>
            </a:r>
            <a:endParaRPr sz="1100">
              <a:latin typeface="Orbitron Medium"/>
              <a:ea typeface="Orbitron Medium"/>
              <a:cs typeface="Orbitron Medium"/>
              <a:sym typeface="Orbitron Medium"/>
            </a:endParaRPr>
          </a:p>
          <a:p>
            <a:pPr indent="0" lvl="0" marL="0" rtl="0" algn="l">
              <a:spcBef>
                <a:spcPts val="0"/>
              </a:spcBef>
              <a:spcAft>
                <a:spcPts val="0"/>
              </a:spcAft>
              <a:buNone/>
            </a:pPr>
            <a:r>
              <a:rPr lang="de" sz="1100">
                <a:latin typeface="Orbitron Medium"/>
                <a:ea typeface="Orbitron Medium"/>
                <a:cs typeface="Orbitron Medium"/>
                <a:sym typeface="Orbitron Medium"/>
              </a:rPr>
              <a:t>YEAR: 1ST YEAR</a:t>
            </a:r>
            <a:endParaRPr sz="1100">
              <a:latin typeface="Orbitron Medium"/>
              <a:ea typeface="Orbitron Medium"/>
              <a:cs typeface="Orbitron Medium"/>
              <a:sym typeface="Orbitron Medium"/>
            </a:endParaRPr>
          </a:p>
          <a:p>
            <a:pPr indent="0" lvl="0" marL="0" rtl="0" algn="l">
              <a:spcBef>
                <a:spcPts val="0"/>
              </a:spcBef>
              <a:spcAft>
                <a:spcPts val="0"/>
              </a:spcAft>
              <a:buNone/>
            </a:pPr>
            <a:r>
              <a:rPr lang="de" sz="1100">
                <a:latin typeface="Orbitron Medium"/>
                <a:ea typeface="Orbitron Medium"/>
                <a:cs typeface="Orbitron Medium"/>
                <a:sym typeface="Orbitron Medium"/>
              </a:rPr>
              <a:t>INSTITUTE: B.I.T SINDRI</a:t>
            </a:r>
            <a:endParaRPr sz="1000">
              <a:latin typeface="Orbitron Medium"/>
              <a:ea typeface="Orbitron Medium"/>
              <a:cs typeface="Orbitron Medium"/>
              <a:sym typeface="Orbitron Medium"/>
            </a:endParaRPr>
          </a:p>
        </p:txBody>
      </p:sp>
      <p:sp>
        <p:nvSpPr>
          <p:cNvPr id="4750" name="Google Shape;4750;p36"/>
          <p:cNvSpPr/>
          <p:nvPr/>
        </p:nvSpPr>
        <p:spPr>
          <a:xfrm>
            <a:off x="5091200" y="3420000"/>
            <a:ext cx="3450000" cy="1536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 sz="1100">
                <a:latin typeface="Orbitron Medium"/>
                <a:ea typeface="Orbitron Medium"/>
                <a:cs typeface="Orbitron Medium"/>
                <a:sym typeface="Orbitron Medium"/>
              </a:rPr>
              <a:t>TEAM MEMBER 4: </a:t>
            </a:r>
            <a:r>
              <a:rPr b="1" lang="de" sz="1100">
                <a:latin typeface="Orbitron"/>
                <a:ea typeface="Orbitron"/>
                <a:cs typeface="Orbitron"/>
                <a:sym typeface="Orbitron"/>
              </a:rPr>
              <a:t>SOURABH PODDAR</a:t>
            </a:r>
            <a:endParaRPr b="1" sz="1100">
              <a:latin typeface="Orbitron"/>
              <a:ea typeface="Orbitron"/>
              <a:cs typeface="Orbitron"/>
              <a:sym typeface="Orbitron"/>
            </a:endParaRPr>
          </a:p>
          <a:p>
            <a:pPr indent="0" lvl="0" marL="0" rtl="0" algn="l">
              <a:spcBef>
                <a:spcPts val="0"/>
              </a:spcBef>
              <a:spcAft>
                <a:spcPts val="0"/>
              </a:spcAft>
              <a:buNone/>
            </a:pPr>
            <a:r>
              <a:rPr lang="de" sz="1100">
                <a:latin typeface="Orbitron Medium"/>
                <a:ea typeface="Orbitron Medium"/>
                <a:cs typeface="Orbitron Medium"/>
                <a:sym typeface="Orbitron Medium"/>
              </a:rPr>
              <a:t>BRANCH: ELECTRICAL ENGINEERING </a:t>
            </a:r>
            <a:endParaRPr sz="1100">
              <a:latin typeface="Orbitron Medium"/>
              <a:ea typeface="Orbitron Medium"/>
              <a:cs typeface="Orbitron Medium"/>
              <a:sym typeface="Orbitron Medium"/>
            </a:endParaRPr>
          </a:p>
          <a:p>
            <a:pPr indent="0" lvl="0" marL="0" rtl="0" algn="l">
              <a:spcBef>
                <a:spcPts val="0"/>
              </a:spcBef>
              <a:spcAft>
                <a:spcPts val="0"/>
              </a:spcAft>
              <a:buNone/>
            </a:pPr>
            <a:r>
              <a:rPr lang="de" sz="1100">
                <a:latin typeface="Orbitron Medium"/>
                <a:ea typeface="Orbitron Medium"/>
                <a:cs typeface="Orbitron Medium"/>
                <a:sym typeface="Orbitron Medium"/>
              </a:rPr>
              <a:t>YEAR: 1ST YEAR</a:t>
            </a:r>
            <a:endParaRPr sz="1100">
              <a:latin typeface="Orbitron Medium"/>
              <a:ea typeface="Orbitron Medium"/>
              <a:cs typeface="Orbitron Medium"/>
              <a:sym typeface="Orbitron Medium"/>
            </a:endParaRPr>
          </a:p>
          <a:p>
            <a:pPr indent="0" lvl="0" marL="0" rtl="0" algn="l">
              <a:spcBef>
                <a:spcPts val="0"/>
              </a:spcBef>
              <a:spcAft>
                <a:spcPts val="0"/>
              </a:spcAft>
              <a:buNone/>
            </a:pPr>
            <a:r>
              <a:rPr lang="de" sz="1100">
                <a:latin typeface="Orbitron Medium"/>
                <a:ea typeface="Orbitron Medium"/>
                <a:cs typeface="Orbitron Medium"/>
                <a:sym typeface="Orbitron Medium"/>
              </a:rPr>
              <a:t>INSTITUTE: B.I.T. SINDRI</a:t>
            </a:r>
            <a:endParaRPr sz="1000">
              <a:latin typeface="Orbitron Medium"/>
              <a:ea typeface="Orbitron Medium"/>
              <a:cs typeface="Orbitron Medium"/>
              <a:sym typeface="Orbitron Medium"/>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Futuristic Duotone Style Tech Pitch Deck  by Slidesgo">
  <a:themeElements>
    <a:clrScheme name="Simple Light">
      <a:dk1>
        <a:srgbClr val="212121"/>
      </a:dk1>
      <a:lt1>
        <a:srgbClr val="999999"/>
      </a:lt1>
      <a:dk2>
        <a:srgbClr val="D9D9D9"/>
      </a:dk2>
      <a:lt2>
        <a:srgbClr val="FFFFFF"/>
      </a:lt2>
      <a:accent1>
        <a:srgbClr val="FFFFFF"/>
      </a:accent1>
      <a:accent2>
        <a:srgbClr val="FFFFFF"/>
      </a:accent2>
      <a:accent3>
        <a:srgbClr val="FFFFFF"/>
      </a:accent3>
      <a:accent4>
        <a:srgbClr val="FFFFFF"/>
      </a:accent4>
      <a:accent5>
        <a:srgbClr val="FFFFFF"/>
      </a:accent5>
      <a:accent6>
        <a:srgbClr val="FFFFFF"/>
      </a:accent6>
      <a:hlink>
        <a:srgbClr val="21212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