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67" r:id="rId4"/>
    <p:sldId id="261" r:id="rId5"/>
    <p:sldId id="263" r:id="rId6"/>
    <p:sldId id="264" r:id="rId7"/>
    <p:sldId id="265" r:id="rId8"/>
    <p:sldId id="273" r:id="rId9"/>
    <p:sldId id="266" r:id="rId10"/>
    <p:sldId id="268" r:id="rId11"/>
    <p:sldId id="269" r:id="rId12"/>
    <p:sldId id="270" r:id="rId13"/>
    <p:sldId id="284" r:id="rId14"/>
    <p:sldId id="272" r:id="rId15"/>
    <p:sldId id="278" r:id="rId16"/>
    <p:sldId id="279" r:id="rId17"/>
    <p:sldId id="276" r:id="rId18"/>
    <p:sldId id="282" r:id="rId19"/>
    <p:sldId id="283" r:id="rId20"/>
    <p:sldId id="274" r:id="rId21"/>
    <p:sldId id="275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7E13E-40A0-44C1-B947-3311BA9038A1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308E5-318C-4027-B173-FF1E2E41C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308E5-318C-4027-B173-FF1E2E41C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FB25DD-3A2D-4171-815F-CAFBE84CA087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8BE-996A-4DFF-AA50-E58C4D824F6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9CC8-4819-48C5-A8C9-3EF4145AA3A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D5A-5FFE-42D5-8514-52BD4999B957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C47-914C-446C-9D99-6865791BBF1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766B-7ABD-4447-B00C-8E1ED703C4B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32A5-6D87-4F60-9488-225BBCECEF46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F2D2-DC99-49E4-98BB-4A3DE22DDEE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3A9A-CACD-42FB-A484-09EE2217A44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0AAF-64F2-4A91-B6C8-C8EEF34AFF2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3237-BFA6-49F3-974D-3CB46594B1B6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9925C5-919C-4644-8113-2663A1C12F6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00" y="1701886"/>
            <a:ext cx="8178800" cy="2679700"/>
          </a:xfrm>
        </p:spPr>
        <p:txBody>
          <a:bodyPr>
            <a:normAutofit/>
          </a:bodyPr>
          <a:lstStyle/>
          <a:p>
            <a:r>
              <a:rPr lang="en-US" sz="4800" smtClean="0">
                <a:latin typeface="Arial" panose="020B0604020202020204" pitchFamily="34" charset="0"/>
                <a:cs typeface="Arial" panose="020B0604020202020204" pitchFamily="34" charset="0"/>
              </a:rPr>
              <a:t>Covid-19 Data analysis and prediction using machine learnig 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300" y="4927599"/>
            <a:ext cx="9418320" cy="1955800"/>
          </a:xfrm>
        </p:spPr>
        <p:txBody>
          <a:bodyPr>
            <a:norm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Under the guidance of  Supervisor : Mr. Shiva Prasad Nepal</a:t>
            </a: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Presented by: Aditya Shah (77202324)</a:t>
            </a: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Module : Production Project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457286"/>
            <a:ext cx="2637745" cy="1397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049" y="457286"/>
            <a:ext cx="1894728" cy="10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4160"/>
            <a:ext cx="9692640" cy="1325562"/>
          </a:xfrm>
        </p:spPr>
        <p:txBody>
          <a:bodyPr/>
          <a:lstStyle/>
          <a:p>
            <a:r>
              <a:rPr lang="en-US" smtClean="0"/>
              <a:t>Work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4630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Total Time: 2 months</a:t>
            </a:r>
          </a:p>
          <a:p>
            <a:pPr marL="0" indent="0">
              <a:buNone/>
            </a:pPr>
            <a:r>
              <a:rPr lang="en-US" smtClean="0"/>
              <a:t>Project initiation: 7</a:t>
            </a:r>
            <a:r>
              <a:rPr lang="en-US" baseline="30000" smtClean="0"/>
              <a:t>th</a:t>
            </a:r>
            <a:r>
              <a:rPr lang="en-US" smtClean="0"/>
              <a:t> May</a:t>
            </a:r>
          </a:p>
          <a:p>
            <a:pPr marL="0" indent="0">
              <a:buNone/>
            </a:pPr>
            <a:r>
              <a:rPr lang="en-US" smtClean="0"/>
              <a:t>Project Completion: 12</a:t>
            </a:r>
            <a:r>
              <a:rPr lang="en-US" baseline="30000" smtClean="0"/>
              <a:t>Th</a:t>
            </a:r>
            <a:r>
              <a:rPr lang="en-US" smtClean="0"/>
              <a:t> July</a:t>
            </a:r>
            <a:endParaRPr lang="en-US" b="1" smtClean="0"/>
          </a:p>
          <a:p>
            <a:pPr marL="0" indent="0">
              <a:buNone/>
            </a:pPr>
            <a:r>
              <a:rPr lang="en-US" b="1" smtClean="0"/>
              <a:t>Milestones:</a:t>
            </a:r>
          </a:p>
          <a:p>
            <a:r>
              <a:rPr lang="en-US" smtClean="0"/>
              <a:t>Prototype Presentation: 28</a:t>
            </a:r>
            <a:r>
              <a:rPr lang="en-US" baseline="30000" smtClean="0"/>
              <a:t>th</a:t>
            </a:r>
            <a:r>
              <a:rPr lang="en-US" smtClean="0"/>
              <a:t> May</a:t>
            </a:r>
          </a:p>
          <a:p>
            <a:r>
              <a:rPr lang="en-US"/>
              <a:t>Product development: 13</a:t>
            </a:r>
            <a:r>
              <a:rPr lang="en-US" baseline="30000"/>
              <a:t>th</a:t>
            </a:r>
            <a:r>
              <a:rPr lang="en-US"/>
              <a:t> May – 6</a:t>
            </a:r>
            <a:r>
              <a:rPr lang="en-US" baseline="30000"/>
              <a:t>th</a:t>
            </a:r>
            <a:r>
              <a:rPr lang="en-US"/>
              <a:t> June</a:t>
            </a:r>
          </a:p>
          <a:p>
            <a:r>
              <a:rPr lang="en-US" smtClean="0"/>
              <a:t>Report Submission: 12</a:t>
            </a:r>
            <a:r>
              <a:rPr lang="en-US" baseline="30000" smtClean="0"/>
              <a:t>th</a:t>
            </a:r>
            <a:r>
              <a:rPr lang="en-US" smtClean="0"/>
              <a:t> July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0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04503"/>
            <a:ext cx="9692640" cy="1325562"/>
          </a:xfrm>
        </p:spPr>
        <p:txBody>
          <a:bodyPr/>
          <a:lstStyle/>
          <a:p>
            <a:r>
              <a:rPr lang="en-US" smtClean="0"/>
              <a:t>Gantt Chart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5979019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33532"/>
            <a:ext cx="9692640" cy="1325562"/>
          </a:xfrm>
        </p:spPr>
        <p:txBody>
          <a:bodyPr/>
          <a:lstStyle/>
          <a:p>
            <a:r>
              <a:rPr lang="en-US" smtClean="0"/>
              <a:t>Use case diagram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8171"/>
            <a:ext cx="3905214" cy="46964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35131"/>
            <a:ext cx="9692640" cy="1325562"/>
          </a:xfrm>
        </p:spPr>
        <p:txBody>
          <a:bodyPr/>
          <a:lstStyle/>
          <a:p>
            <a:r>
              <a:rPr lang="en-US" smtClean="0"/>
              <a:t>Flow 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799"/>
            <a:ext cx="6387157" cy="45360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smtClean="0"/>
              <a:t>Development Process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37519"/>
            <a:ext cx="5489856" cy="40827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62560"/>
            <a:ext cx="9692640" cy="1325562"/>
          </a:xfrm>
        </p:spPr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analysis and visualization was performed.</a:t>
            </a:r>
          </a:p>
          <a:p>
            <a:r>
              <a:rPr lang="en-US" smtClean="0"/>
              <a:t>Overall product design was created.</a:t>
            </a:r>
          </a:p>
          <a:p>
            <a:r>
              <a:rPr lang="en-US" smtClean="0"/>
              <a:t>Analytics report was created as per data analyis.</a:t>
            </a:r>
          </a:p>
          <a:p>
            <a:r>
              <a:rPr lang="en-US" smtClean="0"/>
              <a:t>Dashboard was built according to wireframe design.</a:t>
            </a:r>
          </a:p>
          <a:p>
            <a:r>
              <a:rPr lang="en-US" smtClean="0"/>
              <a:t>Web app was developed as per wireframe and design of product.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0617"/>
            <a:ext cx="9692640" cy="1325562"/>
          </a:xfrm>
        </p:spPr>
        <p:txBody>
          <a:bodyPr/>
          <a:lstStyle/>
          <a:p>
            <a:r>
              <a:rPr lang="en-US" smtClean="0"/>
              <a:t>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30400"/>
            <a:ext cx="8595360" cy="4351337"/>
          </a:xfrm>
        </p:spPr>
        <p:txBody>
          <a:bodyPr/>
          <a:lstStyle/>
          <a:p>
            <a:r>
              <a:rPr lang="en-US" smtClean="0"/>
              <a:t>Black-box testing was performed.</a:t>
            </a:r>
          </a:p>
          <a:p>
            <a:r>
              <a:rPr lang="en-US" smtClean="0"/>
              <a:t>Functionality of product was tested.</a:t>
            </a:r>
          </a:p>
          <a:p>
            <a:r>
              <a:rPr lang="en-US" smtClean="0"/>
              <a:t>Error and quality was checked.</a:t>
            </a:r>
          </a:p>
          <a:p>
            <a:r>
              <a:rPr lang="en-US" smtClean="0"/>
              <a:t>Bug free product was built.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61450"/>
            <a:ext cx="9692640" cy="1325562"/>
          </a:xfrm>
        </p:spPr>
        <p:txBody>
          <a:bodyPr/>
          <a:lstStyle/>
          <a:p>
            <a:r>
              <a:rPr lang="en-US" smtClean="0"/>
              <a:t>Snapshot Of The System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1" y="2184742"/>
            <a:ext cx="354235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28" y="2209869"/>
            <a:ext cx="3486274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0271" y="1603569"/>
            <a:ext cx="325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Covid-19 Analytics Report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0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61450"/>
            <a:ext cx="9692640" cy="1325562"/>
          </a:xfrm>
        </p:spPr>
        <p:txBody>
          <a:bodyPr/>
          <a:lstStyle/>
          <a:p>
            <a:r>
              <a:rPr lang="en-US" smtClean="0"/>
              <a:t>Snapshot Of The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0271" y="1639595"/>
            <a:ext cx="325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. Covid-19 Dashboard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1" y="2189458"/>
            <a:ext cx="5803675" cy="43513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61450"/>
            <a:ext cx="9692640" cy="1325562"/>
          </a:xfrm>
        </p:spPr>
        <p:txBody>
          <a:bodyPr/>
          <a:lstStyle/>
          <a:p>
            <a:r>
              <a:rPr lang="en-US" smtClean="0"/>
              <a:t>Snapshot Of The System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0271" y="1639595"/>
            <a:ext cx="355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. Data Visualization Web app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1" y="2125041"/>
            <a:ext cx="7882129" cy="38631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2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24460"/>
            <a:ext cx="9692640" cy="980440"/>
          </a:xfrm>
        </p:spPr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48229"/>
            <a:ext cx="8595360" cy="5279569"/>
          </a:xfrm>
        </p:spPr>
        <p:txBody>
          <a:bodyPr>
            <a:normAutofit fontScale="92500" lnSpcReduction="20000"/>
          </a:bodyPr>
          <a:lstStyle/>
          <a:p>
            <a:r>
              <a:rPr lang="en-US" sz="1400" smtClean="0"/>
              <a:t>Project summary</a:t>
            </a:r>
          </a:p>
          <a:p>
            <a:r>
              <a:rPr lang="en-US" sz="1400" smtClean="0"/>
              <a:t>Introduction</a:t>
            </a:r>
          </a:p>
          <a:p>
            <a:r>
              <a:rPr lang="en-US" sz="1400" smtClean="0"/>
              <a:t>Problem statement</a:t>
            </a:r>
          </a:p>
          <a:p>
            <a:r>
              <a:rPr lang="en-US" sz="1400" smtClean="0"/>
              <a:t>Aim and objectives</a:t>
            </a:r>
          </a:p>
          <a:p>
            <a:r>
              <a:rPr lang="en-US" sz="1400" smtClean="0"/>
              <a:t>Review of literature </a:t>
            </a:r>
          </a:p>
          <a:p>
            <a:r>
              <a:rPr lang="en-US" sz="1400" smtClean="0"/>
              <a:t>Review of technology</a:t>
            </a:r>
          </a:p>
          <a:p>
            <a:r>
              <a:rPr lang="en-US" sz="1400" smtClean="0"/>
              <a:t>Methodology </a:t>
            </a:r>
          </a:p>
          <a:p>
            <a:r>
              <a:rPr lang="en-US" sz="1400" smtClean="0"/>
              <a:t>Work plan</a:t>
            </a:r>
          </a:p>
          <a:p>
            <a:r>
              <a:rPr lang="en-US" sz="1400" smtClean="0"/>
              <a:t>Product design</a:t>
            </a:r>
          </a:p>
          <a:p>
            <a:r>
              <a:rPr lang="en-US" sz="1400" smtClean="0"/>
              <a:t>Implementation &amp; Testing</a:t>
            </a:r>
          </a:p>
          <a:p>
            <a:r>
              <a:rPr lang="en-US" sz="1400" smtClean="0"/>
              <a:t>Snapshot of the system</a:t>
            </a:r>
          </a:p>
          <a:p>
            <a:r>
              <a:rPr lang="en-US" sz="1400" smtClean="0"/>
              <a:t>Product Evaluation </a:t>
            </a:r>
          </a:p>
          <a:p>
            <a:r>
              <a:rPr lang="en-US" sz="1400" smtClean="0"/>
              <a:t>Project Evaluation</a:t>
            </a:r>
          </a:p>
          <a:p>
            <a:r>
              <a:rPr lang="en-US" sz="1400" smtClean="0"/>
              <a:t>Conclusion</a:t>
            </a:r>
          </a:p>
          <a:p>
            <a:r>
              <a:rPr lang="en-US" sz="1400" smtClean="0"/>
              <a:t>Limitation</a:t>
            </a: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19018"/>
            <a:ext cx="9692640" cy="1325562"/>
          </a:xfrm>
        </p:spPr>
        <p:txBody>
          <a:bodyPr/>
          <a:lstStyle/>
          <a:p>
            <a:r>
              <a:rPr lang="en-US" smtClean="0"/>
              <a:t>Product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72343"/>
            <a:ext cx="8595360" cy="4775200"/>
          </a:xfrm>
        </p:spPr>
        <p:txBody>
          <a:bodyPr>
            <a:normAutofit/>
          </a:bodyPr>
          <a:lstStyle/>
          <a:p>
            <a:r>
              <a:rPr lang="en-US" smtClean="0"/>
              <a:t>Product was evaluated according to initial plan.</a:t>
            </a:r>
          </a:p>
          <a:p>
            <a:r>
              <a:rPr lang="en-US" smtClean="0"/>
              <a:t>Fullfills aim and objective of product.</a:t>
            </a:r>
          </a:p>
          <a:p>
            <a:r>
              <a:rPr lang="en-US" smtClean="0"/>
              <a:t>Live Covid-19 data is visusalized.</a:t>
            </a:r>
          </a:p>
          <a:p>
            <a:r>
              <a:rPr lang="en-US" smtClean="0"/>
              <a:t>Prediction of Covid-19 is successful.</a:t>
            </a:r>
          </a:p>
          <a:p>
            <a:r>
              <a:rPr lang="en-US" smtClean="0"/>
              <a:t>User is able to visualize the data.</a:t>
            </a:r>
          </a:p>
          <a:p>
            <a:r>
              <a:rPr lang="en-US" smtClean="0"/>
              <a:t>Overview report of dataset is generated.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0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91588"/>
            <a:ext cx="9692640" cy="1325562"/>
          </a:xfrm>
        </p:spPr>
        <p:txBody>
          <a:bodyPr/>
          <a:lstStyle/>
          <a:p>
            <a:r>
              <a:rPr lang="en-US" smtClean="0"/>
              <a:t>Project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01372"/>
            <a:ext cx="8595360" cy="4351337"/>
          </a:xfrm>
        </p:spPr>
        <p:txBody>
          <a:bodyPr/>
          <a:lstStyle/>
          <a:p>
            <a:r>
              <a:rPr lang="en-US" smtClean="0"/>
              <a:t>Completed following agile methodology.</a:t>
            </a:r>
          </a:p>
          <a:p>
            <a:r>
              <a:rPr lang="en-US" smtClean="0"/>
              <a:t>Risk analysis was performed.</a:t>
            </a:r>
          </a:p>
          <a:p>
            <a:r>
              <a:rPr lang="en-US" smtClean="0"/>
              <a:t>Task management was done using Kanban framework.</a:t>
            </a:r>
          </a:p>
          <a:p>
            <a:r>
              <a:rPr lang="en-US" smtClean="0"/>
              <a:t>Each steps of SDLC was followed.</a:t>
            </a:r>
          </a:p>
          <a:p>
            <a:r>
              <a:rPr lang="en-US" smtClean="0"/>
              <a:t>GitHub was used for version control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9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0617"/>
            <a:ext cx="9692640" cy="1325562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meaningful insight of Covid-19 data.</a:t>
            </a:r>
          </a:p>
          <a:p>
            <a:r>
              <a:rPr lang="en-US" smtClean="0"/>
              <a:t>Visualizes live Covid-19 data.</a:t>
            </a:r>
          </a:p>
          <a:p>
            <a:r>
              <a:rPr lang="en-US" smtClean="0"/>
              <a:t>Helps to predict the Covid-19 cases.</a:t>
            </a:r>
          </a:p>
          <a:p>
            <a:r>
              <a:rPr lang="en-US" smtClean="0"/>
              <a:t>Assist in data visualization.</a:t>
            </a:r>
          </a:p>
          <a:p>
            <a:r>
              <a:rPr lang="en-US" smtClean="0"/>
              <a:t>Generates overview of uploaded csv file.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4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Requires internet connection.</a:t>
            </a:r>
          </a:p>
          <a:p>
            <a:r>
              <a:rPr lang="en-US" smtClean="0"/>
              <a:t>Latest data is fetched lately.</a:t>
            </a:r>
          </a:p>
          <a:p>
            <a:r>
              <a:rPr lang="en-US" smtClean="0"/>
              <a:t>Predicts the Covid-19 cases upto 5 days.</a:t>
            </a:r>
          </a:p>
          <a:p>
            <a:r>
              <a:rPr lang="en-US" smtClean="0"/>
              <a:t>No dedicated user profile settings.</a:t>
            </a:r>
          </a:p>
          <a:p>
            <a:r>
              <a:rPr lang="en-US" smtClean="0"/>
              <a:t>Allows only CSV file to be uploaded.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7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330" y="1204686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00" smtClean="0"/>
              <a:t>Thank You!</a:t>
            </a:r>
            <a:endParaRPr lang="en-US" sz="4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2972"/>
            <a:ext cx="8595360" cy="4351337"/>
          </a:xfrm>
        </p:spPr>
        <p:txBody>
          <a:bodyPr/>
          <a:lstStyle/>
          <a:p>
            <a:r>
              <a:rPr lang="en-US" smtClean="0"/>
              <a:t>An sytem for Covid-19 data visualization and prediction</a:t>
            </a:r>
          </a:p>
          <a:p>
            <a:r>
              <a:rPr lang="en-US" smtClean="0"/>
              <a:t>Visualizing users uploaded data.</a:t>
            </a:r>
          </a:p>
          <a:p>
            <a:r>
              <a:rPr lang="en-US" smtClean="0"/>
              <a:t>Predicting Covid-19 Cases.</a:t>
            </a:r>
          </a:p>
          <a:p>
            <a:r>
              <a:rPr lang="en-US" smtClean="0"/>
              <a:t>Providing Concise information on Covid-19.</a:t>
            </a:r>
          </a:p>
          <a:p>
            <a:r>
              <a:rPr lang="en-US" smtClean="0"/>
              <a:t>Live Covid-19 data Visualization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0506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What is Covid-19 Data analysis and prediction using machine learning ?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Analytical report for indepth information on Covid-19 cases.</a:t>
            </a:r>
          </a:p>
          <a:p>
            <a:r>
              <a:rPr lang="en-US" smtClean="0"/>
              <a:t>Covid-19 Dashbord for interactive user experience.</a:t>
            </a:r>
          </a:p>
          <a:p>
            <a:r>
              <a:rPr lang="en-US" smtClean="0"/>
              <a:t>Web app for predicting Covd-19 cases, live Covid-19 data visualization and users data visualization.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84400"/>
            <a:ext cx="8595360" cy="4351337"/>
          </a:xfrm>
        </p:spPr>
        <p:txBody>
          <a:bodyPr/>
          <a:lstStyle/>
          <a:p>
            <a:r>
              <a:rPr lang="en-US" smtClean="0"/>
              <a:t>Unreliable and fake Covid-19 data.</a:t>
            </a:r>
          </a:p>
          <a:p>
            <a:r>
              <a:rPr lang="en-US" smtClean="0"/>
              <a:t>Lack of proper business decision making.</a:t>
            </a:r>
          </a:p>
          <a:p>
            <a:r>
              <a:rPr lang="en-US" smtClean="0"/>
              <a:t>Unable to predict the Covid-19 cases.</a:t>
            </a:r>
          </a:p>
          <a:p>
            <a:r>
              <a:rPr lang="en-US" smtClean="0"/>
              <a:t>Poor Data visualization.</a:t>
            </a:r>
          </a:p>
          <a:p>
            <a:r>
              <a:rPr lang="en-US" smtClean="0"/>
              <a:t>Lack of future preventive measures regarding Covid-19.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92760"/>
            <a:ext cx="9692640" cy="1325562"/>
          </a:xfrm>
        </p:spPr>
        <p:txBody>
          <a:bodyPr/>
          <a:lstStyle/>
          <a:p>
            <a:r>
              <a:rPr lang="en-US" smtClean="0"/>
              <a:t>Aim &amp;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572" y="2171700"/>
            <a:ext cx="8595360" cy="4351337"/>
          </a:xfrm>
        </p:spPr>
        <p:txBody>
          <a:bodyPr/>
          <a:lstStyle/>
          <a:p>
            <a:r>
              <a:rPr lang="en-US"/>
              <a:t>P</a:t>
            </a:r>
            <a:r>
              <a:rPr lang="en-US" smtClean="0"/>
              <a:t>erform data analysis and visualization using machine learning.</a:t>
            </a:r>
          </a:p>
          <a:p>
            <a:r>
              <a:rPr lang="en-US" smtClean="0"/>
              <a:t>Visualize live Covid-19 data.</a:t>
            </a:r>
          </a:p>
          <a:p>
            <a:r>
              <a:rPr lang="en-US" smtClean="0"/>
              <a:t>Predict the Covid-19 cases.</a:t>
            </a:r>
          </a:p>
          <a:p>
            <a:r>
              <a:rPr lang="en-US" smtClean="0"/>
              <a:t>Generating report of user dataset.</a:t>
            </a:r>
          </a:p>
          <a:p>
            <a:r>
              <a:rPr lang="en-US" smtClean="0"/>
              <a:t>Providing concise information on Covid-19 cases.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62560"/>
            <a:ext cx="9692640" cy="1325562"/>
          </a:xfrm>
        </p:spPr>
        <p:txBody>
          <a:bodyPr/>
          <a:lstStyle/>
          <a:p>
            <a:r>
              <a:rPr lang="en-US" smtClean="0"/>
              <a:t>Review of literature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44913"/>
            <a:ext cx="8595360" cy="4528457"/>
          </a:xfrm>
        </p:spPr>
        <p:txBody>
          <a:bodyPr>
            <a:normAutofit/>
          </a:bodyPr>
          <a:lstStyle/>
          <a:p>
            <a:r>
              <a:rPr lang="en-US" smtClean="0"/>
              <a:t>According to </a:t>
            </a:r>
            <a:r>
              <a:rPr lang="en-US" smtClean="0">
                <a:solidFill>
                  <a:srgbClr val="0070C0"/>
                </a:solidFill>
              </a:rPr>
              <a:t>(Singhal,2020)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spread of the 2019 novel coronavirus (2019-nCoV) or the severe acute respiratory syndrome coronavirus 2, the globe is facing a new public health crisis (SARS-CoV-2</a:t>
            </a:r>
            <a:r>
              <a:rPr lang="en-US" smtClean="0"/>
              <a:t>).</a:t>
            </a:r>
          </a:p>
          <a:p>
            <a:endParaRPr lang="en-US" smtClean="0"/>
          </a:p>
          <a:p>
            <a:r>
              <a:rPr lang="en-US">
                <a:solidFill>
                  <a:srgbClr val="0070C0"/>
                </a:solidFill>
              </a:rPr>
              <a:t>(Muhammad, 2021</a:t>
            </a:r>
            <a:r>
              <a:rPr lang="en-US" smtClean="0">
                <a:solidFill>
                  <a:srgbClr val="0070C0"/>
                </a:solidFill>
              </a:rPr>
              <a:t>) </a:t>
            </a:r>
            <a:r>
              <a:rPr lang="en-US" smtClean="0"/>
              <a:t>Says </a:t>
            </a:r>
            <a:r>
              <a:rPr lang="en-US"/>
              <a:t>According to the results of the model performance evaluation, the decision tree model acquired the greatest precision of 94.99 %, the sensitivity of the Support Vector Machine Model was 93.34%, and the specificity of the Naive Bayes Model was 94.30</a:t>
            </a:r>
            <a:r>
              <a:rPr lang="en-US" smtClean="0"/>
              <a:t>%.</a:t>
            </a:r>
          </a:p>
          <a:p>
            <a:endParaRPr lang="en-US"/>
          </a:p>
          <a:p>
            <a:r>
              <a:rPr lang="en-US" smtClean="0"/>
              <a:t>(</a:t>
            </a:r>
            <a:r>
              <a:rPr lang="en-US" smtClean="0">
                <a:solidFill>
                  <a:srgbClr val="0070C0"/>
                </a:solidFill>
              </a:rPr>
              <a:t>Binti </a:t>
            </a:r>
            <a:r>
              <a:rPr lang="en-US">
                <a:solidFill>
                  <a:srgbClr val="0070C0"/>
                </a:solidFill>
              </a:rPr>
              <a:t>Hamzah FA et al., 2020</a:t>
            </a:r>
            <a:r>
              <a:rPr lang="en-US" smtClean="0">
                <a:solidFill>
                  <a:srgbClr val="0070C0"/>
                </a:solidFill>
              </a:rPr>
              <a:t>) </a:t>
            </a:r>
            <a:r>
              <a:rPr lang="en-US" smtClean="0"/>
              <a:t>assumes </a:t>
            </a:r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spread of the outbreak is heavily influenced by each country's regulation and civic </a:t>
            </a:r>
            <a:r>
              <a:rPr lang="en-US" smtClean="0"/>
              <a:t>responsibility.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6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technology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17486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/>
              <a:t>Technologies used:</a:t>
            </a:r>
          </a:p>
          <a:p>
            <a:r>
              <a:rPr lang="en-US" smtClean="0"/>
              <a:t>Python for web app development.</a:t>
            </a:r>
          </a:p>
          <a:p>
            <a:r>
              <a:rPr lang="en-US" smtClean="0"/>
              <a:t>Google Colaboratory for data analysis and visualization.</a:t>
            </a:r>
          </a:p>
          <a:p>
            <a:r>
              <a:rPr lang="en-US" smtClean="0"/>
              <a:t>Google Data Studio for building dashboard.</a:t>
            </a:r>
          </a:p>
          <a:p>
            <a:r>
              <a:rPr lang="en-US" smtClean="0"/>
              <a:t>GitHub for version control.</a:t>
            </a:r>
          </a:p>
          <a:p>
            <a:r>
              <a:rPr lang="en-US" smtClean="0"/>
              <a:t>Figma for designing the product.</a:t>
            </a:r>
          </a:p>
          <a:p>
            <a:r>
              <a:rPr lang="en-US" smtClean="0"/>
              <a:t>Trello for task management.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6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44439"/>
            <a:ext cx="9692640" cy="1325562"/>
          </a:xfrm>
        </p:spPr>
        <p:txBody>
          <a:bodyPr/>
          <a:lstStyle/>
          <a:p>
            <a:r>
              <a:rPr lang="en-US" smtClean="0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95053"/>
            <a:ext cx="8595360" cy="4351337"/>
          </a:xfrm>
        </p:spPr>
        <p:txBody>
          <a:bodyPr/>
          <a:lstStyle/>
          <a:p>
            <a:r>
              <a:rPr lang="en-US" smtClean="0"/>
              <a:t>Agile Methodology is used for product development.</a:t>
            </a:r>
          </a:p>
          <a:p>
            <a:r>
              <a:rPr lang="en-US" smtClean="0"/>
              <a:t>New features introduced without problems.</a:t>
            </a:r>
          </a:p>
          <a:p>
            <a:r>
              <a:rPr lang="en-US" smtClean="0"/>
              <a:t>Better than water fall and RAD methodology.</a:t>
            </a:r>
          </a:p>
          <a:p>
            <a:r>
              <a:rPr lang="en-US" smtClean="0"/>
              <a:t>Testing were done on same place for quality assurance.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 descr="Applying the Agile Methodology to the Modern Workplace - Mobile Jon&amp;#39;s Blo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170721"/>
            <a:ext cx="3428140" cy="1967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1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312</TotalTime>
  <Words>704</Words>
  <Application>Microsoft Office PowerPoint</Application>
  <PresentationFormat>Widescreen</PresentationFormat>
  <Paragraphs>153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Schoolbook</vt:lpstr>
      <vt:lpstr>Wingdings 2</vt:lpstr>
      <vt:lpstr>View</vt:lpstr>
      <vt:lpstr>Covid-19 Data analysis and prediction using machine learnig </vt:lpstr>
      <vt:lpstr>Contents</vt:lpstr>
      <vt:lpstr>Project Summary</vt:lpstr>
      <vt:lpstr>Introduction</vt:lpstr>
      <vt:lpstr>Problem Statement </vt:lpstr>
      <vt:lpstr>Aim &amp; Objectives</vt:lpstr>
      <vt:lpstr>Review of literature </vt:lpstr>
      <vt:lpstr>Review of technology</vt:lpstr>
      <vt:lpstr>Methodology</vt:lpstr>
      <vt:lpstr>Work Plan</vt:lpstr>
      <vt:lpstr>Gantt Chart</vt:lpstr>
      <vt:lpstr>Use case diagram</vt:lpstr>
      <vt:lpstr>Flow Chart</vt:lpstr>
      <vt:lpstr>Development Process</vt:lpstr>
      <vt:lpstr>Implementation</vt:lpstr>
      <vt:lpstr>Testing</vt:lpstr>
      <vt:lpstr>Snapshot Of The System</vt:lpstr>
      <vt:lpstr>Snapshot Of The System</vt:lpstr>
      <vt:lpstr>Snapshot Of The System</vt:lpstr>
      <vt:lpstr>Product Evaluation</vt:lpstr>
      <vt:lpstr>Project Evaluation</vt:lpstr>
      <vt:lpstr>Conclusion</vt:lpstr>
      <vt:lpstr>Limitation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analysis and prediction using machine learnig </dc:title>
  <dc:creator>Microsoft account</dc:creator>
  <cp:lastModifiedBy>Microsoft account</cp:lastModifiedBy>
  <cp:revision>31</cp:revision>
  <dcterms:created xsi:type="dcterms:W3CDTF">2021-07-08T07:11:00Z</dcterms:created>
  <dcterms:modified xsi:type="dcterms:W3CDTF">2021-07-08T17:54:26Z</dcterms:modified>
</cp:coreProperties>
</file>