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975" y="591820"/>
            <a:ext cx="9144000" cy="1242695"/>
          </a:xfrm>
        </p:spPr>
        <p:txBody>
          <a:bodyPr/>
          <a:lstStyle/>
          <a:p>
            <a:r>
              <a:rPr lang="en-US" dirty="0"/>
              <a:t>Get My Parking</a:t>
            </a:r>
            <a:endParaRPr lang="en-US" dirty="0"/>
          </a:p>
        </p:txBody>
      </p:sp>
      <p:sp>
        <p:nvSpPr>
          <p:cNvPr id="3" name="Subtitle 2"/>
          <p:cNvSpPr>
            <a:spLocks noGrp="1"/>
          </p:cNvSpPr>
          <p:nvPr>
            <p:ph type="subTitle" idx="1"/>
          </p:nvPr>
        </p:nvSpPr>
        <p:spPr>
          <a:xfrm>
            <a:off x="1358900" y="2600643"/>
            <a:ext cx="9144000" cy="1655762"/>
          </a:xfrm>
        </p:spPr>
        <p:txBody>
          <a:bodyPr>
            <a:noAutofit/>
          </a:bodyPr>
          <a:lstStyle/>
          <a:p>
            <a:r>
              <a:rPr lang="en-US"/>
              <a:t>Get My Parking (GMP) - Company Highlights</a:t>
            </a:r>
            <a:endParaRPr lang="en-US"/>
          </a:p>
          <a:p>
            <a:endParaRPr lang="en-US"/>
          </a:p>
          <a:p>
            <a:pPr algn="l"/>
            <a:r>
              <a:rPr lang="en-US"/>
              <a:t>Startup Name	Get My Parking</a:t>
            </a:r>
            <a:endParaRPr lang="en-US"/>
          </a:p>
          <a:p>
            <a:pPr algn="l"/>
            <a:r>
              <a:rPr lang="en-US"/>
              <a:t>Founders	Rasik Pansare (CMO), Chirag Jain (CEO)</a:t>
            </a:r>
            <a:endParaRPr lang="en-US"/>
          </a:p>
          <a:p>
            <a:pPr algn="l"/>
            <a:r>
              <a:rPr lang="en-US"/>
              <a:t>Headquarter	Bangalore</a:t>
            </a:r>
            <a:endParaRPr lang="en-US"/>
          </a:p>
          <a:p>
            <a:pPr algn="l"/>
            <a:r>
              <a:rPr lang="en-US"/>
              <a:t>Sector	Mobile-based Parking</a:t>
            </a:r>
            <a:endParaRPr lang="en-US"/>
          </a:p>
          <a:p>
            <a:pPr algn="l"/>
            <a:r>
              <a:rPr lang="en-US"/>
              <a:t>Total Funding	INR 29.05 Crores ($4.476 Million)</a:t>
            </a:r>
            <a:endParaRPr lang="en-US"/>
          </a:p>
          <a:p>
            <a:pPr algn="l"/>
            <a:r>
              <a:rPr lang="en-US"/>
              <a:t>Revenue	INR 14 crore (2020)</a:t>
            </a:r>
            <a:endParaRPr lang="en-US"/>
          </a:p>
          <a:p>
            <a:pPr algn="l"/>
            <a:r>
              <a:rPr lang="en-US"/>
              <a:t>Website	getmyparking.com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ubtitle 4"/>
          <p:cNvSpPr>
            <a:spLocks noGrp="1"/>
          </p:cNvSpPr>
          <p:nvPr>
            <p:ph type="subTitle" idx="1"/>
          </p:nvPr>
        </p:nvSpPr>
        <p:spPr/>
        <p:txBody>
          <a:bodyPr/>
          <a:p>
            <a:endParaRPr lang="en-US"/>
          </a:p>
        </p:txBody>
      </p:sp>
      <p:sp>
        <p:nvSpPr>
          <p:cNvPr id="6" name="Title 5"/>
          <p:cNvSpPr/>
          <p:nvPr>
            <p:ph type="ctrTitle"/>
          </p:nvPr>
        </p:nvSpPr>
        <p:spPr/>
        <p:txBody>
          <a:bodyPr/>
          <a:p>
            <a:endParaRPr lang="en-US"/>
          </a:p>
        </p:txBody>
      </p:sp>
      <p:pic>
        <p:nvPicPr>
          <p:cNvPr id="7" name="Picture 6" descr="Screenshot 2023-02-20 105357"/>
          <p:cNvPicPr>
            <a:picLocks noChangeAspect="1"/>
          </p:cNvPicPr>
          <p:nvPr/>
        </p:nvPicPr>
        <p:blipFill>
          <a:blip r:embed="rId1"/>
          <a:stretch>
            <a:fillRect/>
          </a:stretch>
        </p:blipFill>
        <p:spPr>
          <a:xfrm>
            <a:off x="-635" y="496570"/>
            <a:ext cx="12192635" cy="555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2175" y="881380"/>
            <a:ext cx="10515600" cy="1325563"/>
          </a:xfrm>
        </p:spPr>
        <p:txBody>
          <a:bodyPr>
            <a:noAutofit/>
          </a:bodyPr>
          <a:p>
            <a:r>
              <a:rPr lang="en-US" sz="3200"/>
              <a:t>Venture capital is a form of private equity financing that is provided by venture capital firms or funds to startups, early-stage, and emerging companies that have been deemed to have high growth potential or which have demonstrated high growth.</a:t>
            </a:r>
            <a:endParaRPr lang="en-US" sz="3200"/>
          </a:p>
        </p:txBody>
      </p:sp>
      <p:sp>
        <p:nvSpPr>
          <p:cNvPr id="3" name="Content Placeholder 2"/>
          <p:cNvSpPr>
            <a:spLocks noGrp="1"/>
          </p:cNvSpPr>
          <p:nvPr>
            <p:ph idx="1"/>
          </p:nvPr>
        </p:nvSpPr>
        <p:spPr>
          <a:xfrm>
            <a:off x="838200" y="3238500"/>
            <a:ext cx="10217785" cy="2938780"/>
          </a:xfrm>
        </p:spPr>
        <p:txBody>
          <a:bodyPr/>
          <a:p>
            <a:r>
              <a:rPr lang="en-US"/>
              <a:t>Is GMP a B2C Company?</a:t>
            </a:r>
            <a:endParaRPr lang="en-US"/>
          </a:p>
          <a:p>
            <a:endParaRPr lang="en-US"/>
          </a:p>
          <a:p>
            <a:r>
              <a:rPr lang="en-US"/>
              <a:t>No, GMP is not a B2C company. We do not have an app or website under the name of Get My Parking for the end consumer. Our apps are white-labeled for our customers. So, in essence, we are a B2B2C company, we help our customers go B2C.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7310"/>
            <a:ext cx="10515600" cy="2374900"/>
          </a:xfrm>
        </p:spPr>
        <p:txBody>
          <a:bodyPr>
            <a:noAutofit/>
          </a:bodyPr>
          <a:p>
            <a:r>
              <a:rPr lang="en-US" sz="2400"/>
              <a:t>Is GMP a PARCS hardware provider?</a:t>
            </a:r>
            <a:br>
              <a:rPr lang="en-US" sz="2400"/>
            </a:br>
            <a:br>
              <a:rPr lang="en-US" sz="2400"/>
            </a:br>
            <a:r>
              <a:rPr lang="en-US" sz="2400"/>
              <a:t>No, GMP does not sell PARCS hardware and equipment. Get My Parking is a software company. Our software solutions are unique in a way that they can integrate and retrofit any existing access control system or equipment. We are already integrated with 40+ equipment providers across the globe and adding more integrations regularly.</a:t>
            </a:r>
            <a:endParaRPr lang="en-US" sz="2400"/>
          </a:p>
        </p:txBody>
      </p:sp>
      <p:pic>
        <p:nvPicPr>
          <p:cNvPr id="4" name="Content Placeholder 3" descr="parcs"/>
          <p:cNvPicPr>
            <a:picLocks noChangeAspect="1"/>
          </p:cNvPicPr>
          <p:nvPr>
            <p:ph idx="1"/>
          </p:nvPr>
        </p:nvPicPr>
        <p:blipFill>
          <a:blip r:embed="rId1"/>
          <a:stretch>
            <a:fillRect/>
          </a:stretch>
        </p:blipFill>
        <p:spPr>
          <a:xfrm>
            <a:off x="4335780" y="2593975"/>
            <a:ext cx="4479290" cy="3583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51510" y="683895"/>
            <a:ext cx="8630920" cy="2584450"/>
          </a:xfrm>
          <a:prstGeom prst="rect">
            <a:avLst/>
          </a:prstGeom>
          <a:noFill/>
        </p:spPr>
        <p:txBody>
          <a:bodyPr wrap="none" rtlCol="0">
            <a:spAutoFit/>
          </a:bodyPr>
          <a:p>
            <a:pPr algn="l"/>
            <a:r>
              <a:rPr lang="en-US"/>
              <a:t>What are the benefits of the GMP Platform?</a:t>
            </a:r>
            <a:endParaRPr lang="en-US"/>
          </a:p>
          <a:p>
            <a:pPr algn="l"/>
            <a:endParaRPr lang="en-US"/>
          </a:p>
          <a:p>
            <a:pPr algn="l"/>
            <a:r>
              <a:rPr lang="en-US"/>
              <a:t>Some of the key benefits that our customers get from using our interoperable platform are:</a:t>
            </a:r>
            <a:endParaRPr lang="en-US"/>
          </a:p>
          <a:p>
            <a:pPr algn="l"/>
            <a:r>
              <a:rPr lang="en-US"/>
              <a:t>(1) Custom-branded, consumer-facing solutions that create customer loyalty</a:t>
            </a:r>
            <a:endParaRPr lang="en-US"/>
          </a:p>
          <a:p>
            <a:pPr algn="l"/>
            <a:r>
              <a:rPr lang="en-US"/>
              <a:t>(2) Plug-N-Play, ready-to-deploy ad cost-effective solutions</a:t>
            </a:r>
            <a:endParaRPr lang="en-US"/>
          </a:p>
          <a:p>
            <a:pPr algn="l"/>
            <a:r>
              <a:rPr lang="en-US"/>
              <a:t>(3) Pay as you Go options for your parkers</a:t>
            </a:r>
            <a:endParaRPr lang="en-US"/>
          </a:p>
          <a:p>
            <a:pPr algn="l"/>
            <a:r>
              <a:rPr lang="en-US"/>
              <a:t>(4) Quick, on-demand API integrations of your choice.</a:t>
            </a:r>
            <a:endParaRPr lang="en-US"/>
          </a:p>
          <a:p>
            <a:pPr algn="l"/>
            <a:r>
              <a:rPr lang="en-US"/>
              <a:t>(5) Open additional revenue channels by upselling your parking services</a:t>
            </a:r>
            <a:endParaRPr lang="en-US"/>
          </a:p>
          <a:p>
            <a:pPr algn="l"/>
            <a:r>
              <a:rPr lang="en-US"/>
              <a:t>(6) Retrofit your existing systems without expensive upgrades</a:t>
            </a:r>
            <a:endParaRPr lang="en-US"/>
          </a:p>
        </p:txBody>
      </p:sp>
      <p:sp>
        <p:nvSpPr>
          <p:cNvPr id="5" name="Text Box 4"/>
          <p:cNvSpPr txBox="1"/>
          <p:nvPr/>
        </p:nvSpPr>
        <p:spPr>
          <a:xfrm>
            <a:off x="1267460" y="3899535"/>
            <a:ext cx="10253980" cy="1753235"/>
          </a:xfrm>
          <a:prstGeom prst="rect">
            <a:avLst/>
          </a:prstGeom>
          <a:noFill/>
        </p:spPr>
        <p:txBody>
          <a:bodyPr wrap="square" rtlCol="0">
            <a:spAutoFit/>
          </a:bodyPr>
          <a:p>
            <a:pPr algn="l"/>
            <a:r>
              <a:rPr lang="en-US" b="1"/>
              <a:t>What kind of customers do you work with?</a:t>
            </a:r>
            <a:endParaRPr lang="en-US" b="1"/>
          </a:p>
          <a:p>
            <a:pPr algn="l"/>
            <a:endParaRPr lang="en-US" b="1"/>
          </a:p>
          <a:p>
            <a:pPr algn="l"/>
            <a:r>
              <a:rPr lang="en-US" b="1"/>
              <a:t>GMP provides solutions to different kinds of customers including parking operators and property managers, parking aggregator apps, municipalities, government entities managing parking, corporate campuses, airports, universities, colleges, hospital complexes, commercial buildings and facility management companies.</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10515" y="469900"/>
            <a:ext cx="11705590" cy="922020"/>
          </a:xfrm>
          <a:prstGeom prst="rect">
            <a:avLst/>
          </a:prstGeom>
          <a:noFill/>
        </p:spPr>
        <p:txBody>
          <a:bodyPr wrap="square" rtlCol="0">
            <a:spAutoFit/>
          </a:bodyPr>
          <a:p>
            <a:pPr algn="l"/>
            <a:r>
              <a:rPr lang="en-US"/>
              <a:t>White Label App</a:t>
            </a:r>
            <a:endParaRPr lang="en-US"/>
          </a:p>
          <a:p>
            <a:pPr algn="l"/>
            <a:r>
              <a:rPr lang="en-US"/>
              <a:t>Create your own consumer app or integrate with other existing apps. Offer the following features to your mobile consumers on iOS / Android / Web</a:t>
            </a:r>
            <a:endParaRPr lang="en-US"/>
          </a:p>
        </p:txBody>
      </p:sp>
      <p:pic>
        <p:nvPicPr>
          <p:cNvPr id="5" name="Picture 4" descr="Screenshot 2023-02-20 111203"/>
          <p:cNvPicPr>
            <a:picLocks noChangeAspect="1"/>
          </p:cNvPicPr>
          <p:nvPr/>
        </p:nvPicPr>
        <p:blipFill>
          <a:blip r:embed="rId1"/>
          <a:stretch>
            <a:fillRect/>
          </a:stretch>
        </p:blipFill>
        <p:spPr>
          <a:xfrm>
            <a:off x="927100" y="1677035"/>
            <a:ext cx="8707120" cy="4311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0 111350"/>
          <p:cNvPicPr>
            <a:picLocks noChangeAspect="1"/>
          </p:cNvPicPr>
          <p:nvPr/>
        </p:nvPicPr>
        <p:blipFill>
          <a:blip r:embed="rId1"/>
          <a:stretch>
            <a:fillRect/>
          </a:stretch>
        </p:blipFill>
        <p:spPr>
          <a:xfrm>
            <a:off x="412750" y="806450"/>
            <a:ext cx="11366500" cy="5245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3-02-20 111545"/>
          <p:cNvPicPr>
            <a:picLocks noChangeAspect="1"/>
          </p:cNvPicPr>
          <p:nvPr/>
        </p:nvPicPr>
        <p:blipFill>
          <a:blip r:embed="rId1"/>
          <a:stretch>
            <a:fillRect/>
          </a:stretch>
        </p:blipFill>
        <p:spPr>
          <a:xfrm>
            <a:off x="0" y="622300"/>
            <a:ext cx="12192000" cy="5613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2145</Words>
  <Application>WPS Presentation</Application>
  <PresentationFormat>Widescreen</PresentationFormat>
  <Paragraphs>37</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My Parking</dc:title>
  <dc:creator/>
  <cp:lastModifiedBy>adity</cp:lastModifiedBy>
  <cp:revision>1</cp:revision>
  <dcterms:created xsi:type="dcterms:W3CDTF">2023-02-20T05:58:33Z</dcterms:created>
  <dcterms:modified xsi:type="dcterms:W3CDTF">2023-02-20T05:58:33Z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503A7191E0FB44299B04ED3EBE98A58F</vt:lpwstr>
  </property>
  <property fmtid="{D5CDD505-2E9C-101B-9397-08002B2CF9AE}" pid="3" name="KSOProductBuildVer">
    <vt:lpwstr>1033-11.2.0.11440</vt:lpwstr>
  </property>
</Properties>
</file>