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2"/>
  </p:notesMasterIdLst>
  <p:sldIdLst>
    <p:sldId id="285" r:id="rId4"/>
    <p:sldId id="256" r:id="rId5"/>
    <p:sldId id="257" r:id="rId6"/>
    <p:sldId id="282" r:id="rId7"/>
    <p:sldId id="258" r:id="rId8"/>
    <p:sldId id="265" r:id="rId9"/>
    <p:sldId id="259" r:id="rId10"/>
    <p:sldId id="269" r:id="rId11"/>
    <p:sldId id="268" r:id="rId12"/>
    <p:sldId id="270" r:id="rId13"/>
    <p:sldId id="271" r:id="rId14"/>
    <p:sldId id="267" r:id="rId15"/>
    <p:sldId id="281" r:id="rId16"/>
    <p:sldId id="261" r:id="rId17"/>
    <p:sldId id="266" r:id="rId18"/>
    <p:sldId id="284" r:id="rId19"/>
    <p:sldId id="273" r:id="rId20"/>
    <p:sldId id="260" r:id="rId21"/>
    <p:sldId id="279"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8.svg"/><Relationship Id="rId7" Type="http://schemas.openxmlformats.org/officeDocument/2006/relationships/image" Target="../media/image21.png"/><Relationship Id="rId6" Type="http://schemas.openxmlformats.org/officeDocument/2006/relationships/image" Target="../media/image7.svg"/><Relationship Id="rId5" Type="http://schemas.openxmlformats.org/officeDocument/2006/relationships/image" Target="../media/image20.png"/><Relationship Id="rId4" Type="http://schemas.openxmlformats.org/officeDocument/2006/relationships/image" Target="../media/image6.svg"/><Relationship Id="rId3" Type="http://schemas.openxmlformats.org/officeDocument/2006/relationships/image" Target="../media/image19.png"/><Relationship Id="rId2" Type="http://schemas.openxmlformats.org/officeDocument/2006/relationships/image" Target="../media/image5.svg"/><Relationship Id="rId10" Type="http://schemas.openxmlformats.org/officeDocument/2006/relationships/image" Target="../media/image9.svg"/><Relationship Id="rId1" Type="http://schemas.openxmlformats.org/officeDocument/2006/relationships/image" Target="../media/image18.png"/></Relationships>
</file>

<file path=ppt/diagrams/_rels/data3.xml.rels><?xml version="1.0" encoding="UTF-8" standalone="yes"?>
<Relationships xmlns="http://schemas.openxmlformats.org/package/2006/relationships"><Relationship Id="rId4" Type="http://schemas.openxmlformats.org/officeDocument/2006/relationships/image" Target="../media/image11.svg"/><Relationship Id="rId3" Type="http://schemas.openxmlformats.org/officeDocument/2006/relationships/image" Target="../media/image24.png"/><Relationship Id="rId2" Type="http://schemas.openxmlformats.org/officeDocument/2006/relationships/image" Target="../media/image10.svg"/><Relationship Id="rId1" Type="http://schemas.openxmlformats.org/officeDocument/2006/relationships/image" Target="../media/image23.png"/></Relationships>
</file>

<file path=ppt/diagrams/_rels/data4.xml.rels><?xml version="1.0" encoding="UTF-8" standalone="yes"?>
<Relationships xmlns="http://schemas.openxmlformats.org/package/2006/relationships"><Relationship Id="rId4" Type="http://schemas.openxmlformats.org/officeDocument/2006/relationships/image" Target="../media/image13.svg"/><Relationship Id="rId3" Type="http://schemas.openxmlformats.org/officeDocument/2006/relationships/image" Target="../media/image26.png"/><Relationship Id="rId2" Type="http://schemas.openxmlformats.org/officeDocument/2006/relationships/image" Target="../media/image12.svg"/><Relationship Id="rId1"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8.svg"/><Relationship Id="rId7" Type="http://schemas.openxmlformats.org/officeDocument/2006/relationships/image" Target="../media/image21.png"/><Relationship Id="rId6" Type="http://schemas.openxmlformats.org/officeDocument/2006/relationships/image" Target="../media/image7.svg"/><Relationship Id="rId5" Type="http://schemas.openxmlformats.org/officeDocument/2006/relationships/image" Target="../media/image20.png"/><Relationship Id="rId4" Type="http://schemas.openxmlformats.org/officeDocument/2006/relationships/image" Target="../media/image6.svg"/><Relationship Id="rId3" Type="http://schemas.openxmlformats.org/officeDocument/2006/relationships/image" Target="../media/image19.png"/><Relationship Id="rId2" Type="http://schemas.openxmlformats.org/officeDocument/2006/relationships/image" Target="../media/image5.svg"/><Relationship Id="rId10" Type="http://schemas.openxmlformats.org/officeDocument/2006/relationships/image" Target="../media/image9.svg"/><Relationship Id="rId1"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4" Type="http://schemas.openxmlformats.org/officeDocument/2006/relationships/image" Target="../media/image11.svg"/><Relationship Id="rId3" Type="http://schemas.openxmlformats.org/officeDocument/2006/relationships/image" Target="../media/image24.png"/><Relationship Id="rId2" Type="http://schemas.openxmlformats.org/officeDocument/2006/relationships/image" Target="../media/image10.svg"/><Relationship Id="rId1"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4" Type="http://schemas.openxmlformats.org/officeDocument/2006/relationships/image" Target="../media/image13.svg"/><Relationship Id="rId3" Type="http://schemas.openxmlformats.org/officeDocument/2006/relationships/image" Target="../media/image26.png"/><Relationship Id="rId2" Type="http://schemas.openxmlformats.org/officeDocument/2006/relationships/image" Target="../media/image12.sv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DEC05D9-9890-47A9-B449-11E60BB5455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873A3E-5CC2-4181-8020-0D1EFD306F10}">
      <dgm:prSet/>
      <dgm:spPr/>
      <dgm:t>
        <a:bodyPr/>
        <a:lstStyle/>
        <a:p>
          <a:r>
            <a:rPr lang="en-GB"/>
            <a:t>We will make a platform where the user will get all the information related to availability of  parking slots.  </a:t>
          </a:r>
          <a:endParaRPr lang="en-US"/>
        </a:p>
      </dgm:t>
    </dgm:pt>
    <dgm:pt modelId="{F9388E6B-9A64-4244-B26C-BCBD4F356610}" cxnId="{FF386AA1-95FA-4A51-B272-BC331E8E0F89}" type="parTrans">
      <dgm:prSet/>
      <dgm:spPr/>
      <dgm:t>
        <a:bodyPr/>
        <a:lstStyle/>
        <a:p>
          <a:endParaRPr lang="en-US"/>
        </a:p>
      </dgm:t>
    </dgm:pt>
    <dgm:pt modelId="{4B1AC9A1-731A-4C6F-928F-D06F058E115A}" cxnId="{FF386AA1-95FA-4A51-B272-BC331E8E0F89}" type="sibTrans">
      <dgm:prSet/>
      <dgm:spPr/>
      <dgm:t>
        <a:bodyPr/>
        <a:lstStyle/>
        <a:p>
          <a:endParaRPr lang="en-US"/>
        </a:p>
      </dgm:t>
    </dgm:pt>
    <dgm:pt modelId="{EC652141-7E6B-4906-B55C-E2AE83D56582}">
      <dgm:prSet/>
      <dgm:spPr/>
      <dgm:t>
        <a:bodyPr/>
        <a:lstStyle/>
        <a:p>
          <a:r>
            <a:rPr lang="en-GB"/>
            <a:t>A picture of parking infrastructure in real time</a:t>
          </a:r>
          <a:endParaRPr lang="en-US"/>
        </a:p>
      </dgm:t>
    </dgm:pt>
    <dgm:pt modelId="{E2E13532-6311-475E-930E-2315B806978B}" cxnId="{067ACC37-6E61-49E4-9388-71DF9EA76935}" type="parTrans">
      <dgm:prSet/>
      <dgm:spPr/>
      <dgm:t>
        <a:bodyPr/>
        <a:lstStyle/>
        <a:p>
          <a:endParaRPr lang="en-US"/>
        </a:p>
      </dgm:t>
    </dgm:pt>
    <dgm:pt modelId="{15398243-A72D-484D-B190-D29BE71EFA0E}" cxnId="{067ACC37-6E61-49E4-9388-71DF9EA76935}" type="sibTrans">
      <dgm:prSet/>
      <dgm:spPr/>
      <dgm:t>
        <a:bodyPr/>
        <a:lstStyle/>
        <a:p>
          <a:endParaRPr lang="en-US"/>
        </a:p>
      </dgm:t>
    </dgm:pt>
    <dgm:pt modelId="{70AC2CE9-98D3-4BCB-8C8F-9B2DEDCF66F8}">
      <dgm:prSet/>
      <dgm:spPr/>
      <dgm:t>
        <a:bodyPr/>
        <a:lstStyle/>
        <a:p>
          <a:r>
            <a:rPr lang="en-GB"/>
            <a:t>Security and transparency in parking fees and service delivery</a:t>
          </a:r>
          <a:endParaRPr lang="en-US"/>
        </a:p>
      </dgm:t>
    </dgm:pt>
    <dgm:pt modelId="{8B8DB6F1-A3EC-4319-9FE2-915FC94C4905}" cxnId="{11D32261-0B94-4C6C-A931-F7E93375088B}" type="parTrans">
      <dgm:prSet/>
      <dgm:spPr/>
      <dgm:t>
        <a:bodyPr/>
        <a:lstStyle/>
        <a:p>
          <a:endParaRPr lang="en-US"/>
        </a:p>
      </dgm:t>
    </dgm:pt>
    <dgm:pt modelId="{626ED89F-AA40-4666-A405-E5666EC0B124}" cxnId="{11D32261-0B94-4C6C-A931-F7E93375088B}" type="sibTrans">
      <dgm:prSet/>
      <dgm:spPr/>
      <dgm:t>
        <a:bodyPr/>
        <a:lstStyle/>
        <a:p>
          <a:endParaRPr lang="en-US"/>
        </a:p>
      </dgm:t>
    </dgm:pt>
    <dgm:pt modelId="{8FC97C4A-5358-4722-9F6F-68034CBB206D}">
      <dgm:prSet/>
      <dgm:spPr/>
      <dgm:t>
        <a:bodyPr/>
        <a:lstStyle/>
        <a:p>
          <a:r>
            <a:rPr lang="en-GB"/>
            <a:t>Managing and obtaining parking spots with flexibility</a:t>
          </a:r>
          <a:endParaRPr lang="en-US"/>
        </a:p>
      </dgm:t>
    </dgm:pt>
    <dgm:pt modelId="{A6B7DF7A-E1C7-4E12-A3FD-9B58ECC63271}" cxnId="{5AD7E78C-5D54-4546-B1E2-DBC63373D299}" type="parTrans">
      <dgm:prSet/>
      <dgm:spPr/>
      <dgm:t>
        <a:bodyPr/>
        <a:lstStyle/>
        <a:p>
          <a:endParaRPr lang="en-US"/>
        </a:p>
      </dgm:t>
    </dgm:pt>
    <dgm:pt modelId="{2DC9AF09-7B23-4CC4-A8FD-65CE4A17A7A8}" cxnId="{5AD7E78C-5D54-4546-B1E2-DBC63373D299}" type="sibTrans">
      <dgm:prSet/>
      <dgm:spPr/>
      <dgm:t>
        <a:bodyPr/>
        <a:lstStyle/>
        <a:p>
          <a:endParaRPr lang="en-US"/>
        </a:p>
      </dgm:t>
    </dgm:pt>
    <dgm:pt modelId="{2BDF250E-23A2-4EA7-ADE5-CDA90045FCD6}">
      <dgm:prSet/>
      <dgm:spPr/>
      <dgm:t>
        <a:bodyPr/>
        <a:lstStyle/>
        <a:p>
          <a:r>
            <a:rPr lang="en-GB"/>
            <a:t>Parking usage data analytics</a:t>
          </a:r>
          <a:endParaRPr lang="en-US"/>
        </a:p>
      </dgm:t>
    </dgm:pt>
    <dgm:pt modelId="{022D68CD-0508-465C-BFF6-E94E932723BA}" cxnId="{12911F1B-04C9-4B28-AB71-B45E08462463}" type="parTrans">
      <dgm:prSet/>
      <dgm:spPr/>
      <dgm:t>
        <a:bodyPr/>
        <a:lstStyle/>
        <a:p>
          <a:endParaRPr lang="en-US"/>
        </a:p>
      </dgm:t>
    </dgm:pt>
    <dgm:pt modelId="{C16781E8-5380-4BF6-81CD-374836CC9659}" cxnId="{12911F1B-04C9-4B28-AB71-B45E08462463}" type="sibTrans">
      <dgm:prSet/>
      <dgm:spPr/>
      <dgm:t>
        <a:bodyPr/>
        <a:lstStyle/>
        <a:p>
          <a:endParaRPr lang="en-US"/>
        </a:p>
      </dgm:t>
    </dgm:pt>
    <dgm:pt modelId="{E7CB3BDC-654F-4F78-B79C-3A90A7A6324F}" type="pres">
      <dgm:prSet presAssocID="{1DEC05D9-9890-47A9-B449-11E60BB54551}" presName="root" presStyleCnt="0">
        <dgm:presLayoutVars>
          <dgm:dir/>
          <dgm:resizeHandles val="exact"/>
        </dgm:presLayoutVars>
      </dgm:prSet>
      <dgm:spPr/>
    </dgm:pt>
    <dgm:pt modelId="{72E70C4F-8F68-4C95-8A32-4365F2FA672D}" type="pres">
      <dgm:prSet presAssocID="{FE873A3E-5CC2-4181-8020-0D1EFD306F10}" presName="compNode" presStyleCnt="0"/>
      <dgm:spPr/>
    </dgm:pt>
    <dgm:pt modelId="{7A326DB4-D584-4867-A7BF-62E06E275E9D}" type="pres">
      <dgm:prSet presAssocID="{FE873A3E-5CC2-4181-8020-0D1EFD306F10}" presName="bgRect" presStyleLbl="bgShp" presStyleIdx="0" presStyleCnt="5"/>
      <dgm:spPr/>
    </dgm:pt>
    <dgm:pt modelId="{E38282B4-D643-44FE-9ACB-E7FD3A1C4F4B}" type="pres">
      <dgm:prSet presAssocID="{FE873A3E-5CC2-4181-8020-0D1EFD306F1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04F12D9B-44EF-4354-8C42-518B21CC8B0F}" type="pres">
      <dgm:prSet presAssocID="{FE873A3E-5CC2-4181-8020-0D1EFD306F10}" presName="spaceRect" presStyleCnt="0"/>
      <dgm:spPr/>
    </dgm:pt>
    <dgm:pt modelId="{A3DBDF80-9122-43C5-A681-959041B8AAEE}" type="pres">
      <dgm:prSet presAssocID="{FE873A3E-5CC2-4181-8020-0D1EFD306F10}" presName="parTx" presStyleLbl="revTx" presStyleIdx="0" presStyleCnt="5">
        <dgm:presLayoutVars>
          <dgm:chMax val="0"/>
          <dgm:chPref val="0"/>
        </dgm:presLayoutVars>
      </dgm:prSet>
      <dgm:spPr/>
    </dgm:pt>
    <dgm:pt modelId="{E2C8AFB8-6C8F-4A22-9081-BBFADA79536A}" type="pres">
      <dgm:prSet presAssocID="{4B1AC9A1-731A-4C6F-928F-D06F058E115A}" presName="sibTrans" presStyleCnt="0"/>
      <dgm:spPr/>
    </dgm:pt>
    <dgm:pt modelId="{DA310FB3-E8AB-4EF4-B7E8-B2401D8D0A97}" type="pres">
      <dgm:prSet presAssocID="{EC652141-7E6B-4906-B55C-E2AE83D56582}" presName="compNode" presStyleCnt="0"/>
      <dgm:spPr/>
    </dgm:pt>
    <dgm:pt modelId="{A3732B41-E02F-476B-911E-098C51EA3A56}" type="pres">
      <dgm:prSet presAssocID="{EC652141-7E6B-4906-B55C-E2AE83D56582}" presName="bgRect" presStyleLbl="bgShp" presStyleIdx="1" presStyleCnt="5"/>
      <dgm:spPr/>
    </dgm:pt>
    <dgm:pt modelId="{C5116379-6192-4CB0-B858-8A70903D146A}" type="pres">
      <dgm:prSet presAssocID="{EC652141-7E6B-4906-B55C-E2AE83D565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11AE156-5C57-4479-9EB6-641E05E7395F}" type="pres">
      <dgm:prSet presAssocID="{EC652141-7E6B-4906-B55C-E2AE83D56582}" presName="spaceRect" presStyleCnt="0"/>
      <dgm:spPr/>
    </dgm:pt>
    <dgm:pt modelId="{FFB79685-2B14-4DCB-8EE4-8B90149F9003}" type="pres">
      <dgm:prSet presAssocID="{EC652141-7E6B-4906-B55C-E2AE83D56582}" presName="parTx" presStyleLbl="revTx" presStyleIdx="1" presStyleCnt="5">
        <dgm:presLayoutVars>
          <dgm:chMax val="0"/>
          <dgm:chPref val="0"/>
        </dgm:presLayoutVars>
      </dgm:prSet>
      <dgm:spPr/>
    </dgm:pt>
    <dgm:pt modelId="{9A6352D5-43C2-4C9C-9689-537E15CCDBF3}" type="pres">
      <dgm:prSet presAssocID="{15398243-A72D-484D-B190-D29BE71EFA0E}" presName="sibTrans" presStyleCnt="0"/>
      <dgm:spPr/>
    </dgm:pt>
    <dgm:pt modelId="{9C86CDF9-E7EA-4E11-AA96-22D38627350F}" type="pres">
      <dgm:prSet presAssocID="{70AC2CE9-98D3-4BCB-8C8F-9B2DEDCF66F8}" presName="compNode" presStyleCnt="0"/>
      <dgm:spPr/>
    </dgm:pt>
    <dgm:pt modelId="{C34DEE75-C052-45EA-947F-A07649D80025}" type="pres">
      <dgm:prSet presAssocID="{70AC2CE9-98D3-4BCB-8C8F-9B2DEDCF66F8}" presName="bgRect" presStyleLbl="bgShp" presStyleIdx="2" presStyleCnt="5"/>
      <dgm:spPr/>
    </dgm:pt>
    <dgm:pt modelId="{AA96F082-A67D-4847-B49A-145626505BB2}" type="pres">
      <dgm:prSet presAssocID="{70AC2CE9-98D3-4BCB-8C8F-9B2DEDCF66F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6C67AD4E-56B4-47C8-965C-F92A5F017CC3}" type="pres">
      <dgm:prSet presAssocID="{70AC2CE9-98D3-4BCB-8C8F-9B2DEDCF66F8}" presName="spaceRect" presStyleCnt="0"/>
      <dgm:spPr/>
    </dgm:pt>
    <dgm:pt modelId="{5A9DF6B9-F342-48CE-8DF5-5257D0917F9B}" type="pres">
      <dgm:prSet presAssocID="{70AC2CE9-98D3-4BCB-8C8F-9B2DEDCF66F8}" presName="parTx" presStyleLbl="revTx" presStyleIdx="2" presStyleCnt="5">
        <dgm:presLayoutVars>
          <dgm:chMax val="0"/>
          <dgm:chPref val="0"/>
        </dgm:presLayoutVars>
      </dgm:prSet>
      <dgm:spPr/>
    </dgm:pt>
    <dgm:pt modelId="{27D05700-A1C7-4BF6-BC42-7E420EC3B96D}" type="pres">
      <dgm:prSet presAssocID="{626ED89F-AA40-4666-A405-E5666EC0B124}" presName="sibTrans" presStyleCnt="0"/>
      <dgm:spPr/>
    </dgm:pt>
    <dgm:pt modelId="{57ABF016-8E5A-4114-B6EE-3194CCDC5781}" type="pres">
      <dgm:prSet presAssocID="{8FC97C4A-5358-4722-9F6F-68034CBB206D}" presName="compNode" presStyleCnt="0"/>
      <dgm:spPr/>
    </dgm:pt>
    <dgm:pt modelId="{4DAF821C-CC3E-4122-BDB3-28A2E714C579}" type="pres">
      <dgm:prSet presAssocID="{8FC97C4A-5358-4722-9F6F-68034CBB206D}" presName="bgRect" presStyleLbl="bgShp" presStyleIdx="3" presStyleCnt="5"/>
      <dgm:spPr/>
    </dgm:pt>
    <dgm:pt modelId="{8138FBF7-9C55-4671-8EEC-0AB04D22CC20}" type="pres">
      <dgm:prSet presAssocID="{8FC97C4A-5358-4722-9F6F-68034CBB20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F69513A0-90CF-4784-9F75-C70A5F736EB9}" type="pres">
      <dgm:prSet presAssocID="{8FC97C4A-5358-4722-9F6F-68034CBB206D}" presName="spaceRect" presStyleCnt="0"/>
      <dgm:spPr/>
    </dgm:pt>
    <dgm:pt modelId="{02881B78-2977-4F4B-BFBC-905B249F8158}" type="pres">
      <dgm:prSet presAssocID="{8FC97C4A-5358-4722-9F6F-68034CBB206D}" presName="parTx" presStyleLbl="revTx" presStyleIdx="3" presStyleCnt="5">
        <dgm:presLayoutVars>
          <dgm:chMax val="0"/>
          <dgm:chPref val="0"/>
        </dgm:presLayoutVars>
      </dgm:prSet>
      <dgm:spPr/>
    </dgm:pt>
    <dgm:pt modelId="{6845C0F8-B7AE-439A-B916-BC99C4BD6D20}" type="pres">
      <dgm:prSet presAssocID="{2DC9AF09-7B23-4CC4-A8FD-65CE4A17A7A8}" presName="sibTrans" presStyleCnt="0"/>
      <dgm:spPr/>
    </dgm:pt>
    <dgm:pt modelId="{70E758C0-456A-4C4E-BF79-DEF8D72B5714}" type="pres">
      <dgm:prSet presAssocID="{2BDF250E-23A2-4EA7-ADE5-CDA90045FCD6}" presName="compNode" presStyleCnt="0"/>
      <dgm:spPr/>
    </dgm:pt>
    <dgm:pt modelId="{9038397C-03F1-4727-A77F-572239FD32C6}" type="pres">
      <dgm:prSet presAssocID="{2BDF250E-23A2-4EA7-ADE5-CDA90045FCD6}" presName="bgRect" presStyleLbl="bgShp" presStyleIdx="4" presStyleCnt="5"/>
      <dgm:spPr/>
    </dgm:pt>
    <dgm:pt modelId="{637CF746-2DB3-431E-ABB6-5D49D40529A8}" type="pres">
      <dgm:prSet presAssocID="{2BDF250E-23A2-4EA7-ADE5-CDA90045FCD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819D483F-E36C-4DC6-B4E1-67F00CCABC0F}" type="pres">
      <dgm:prSet presAssocID="{2BDF250E-23A2-4EA7-ADE5-CDA90045FCD6}" presName="spaceRect" presStyleCnt="0"/>
      <dgm:spPr/>
    </dgm:pt>
    <dgm:pt modelId="{67C1DA56-8732-42D0-8E47-7C5BFB843A14}" type="pres">
      <dgm:prSet presAssocID="{2BDF250E-23A2-4EA7-ADE5-CDA90045FCD6}" presName="parTx" presStyleLbl="revTx" presStyleIdx="4" presStyleCnt="5">
        <dgm:presLayoutVars>
          <dgm:chMax val="0"/>
          <dgm:chPref val="0"/>
        </dgm:presLayoutVars>
      </dgm:prSet>
      <dgm:spPr/>
    </dgm:pt>
  </dgm:ptLst>
  <dgm:cxnLst>
    <dgm:cxn modelId="{2125BD0B-30AF-458D-928F-409CDF88BF30}" type="presOf" srcId="{FE873A3E-5CC2-4181-8020-0D1EFD306F10}" destId="{A3DBDF80-9122-43C5-A681-959041B8AAEE}" srcOrd="0" destOrd="0" presId="urn:microsoft.com/office/officeart/2018/2/layout/IconVerticalSolidList"/>
    <dgm:cxn modelId="{F5496910-8DB0-4965-B19D-759CD26BA4B9}" type="presOf" srcId="{1DEC05D9-9890-47A9-B449-11E60BB54551}" destId="{E7CB3BDC-654F-4F78-B79C-3A90A7A6324F}" srcOrd="0" destOrd="0" presId="urn:microsoft.com/office/officeart/2018/2/layout/IconVerticalSolidList"/>
    <dgm:cxn modelId="{12911F1B-04C9-4B28-AB71-B45E08462463}" srcId="{1DEC05D9-9890-47A9-B449-11E60BB54551}" destId="{2BDF250E-23A2-4EA7-ADE5-CDA90045FCD6}" srcOrd="4" destOrd="0" parTransId="{022D68CD-0508-465C-BFF6-E94E932723BA}" sibTransId="{C16781E8-5380-4BF6-81CD-374836CC9659}"/>
    <dgm:cxn modelId="{067ACC37-6E61-49E4-9388-71DF9EA76935}" srcId="{1DEC05D9-9890-47A9-B449-11E60BB54551}" destId="{EC652141-7E6B-4906-B55C-E2AE83D56582}" srcOrd="1" destOrd="0" parTransId="{E2E13532-6311-475E-930E-2315B806978B}" sibTransId="{15398243-A72D-484D-B190-D29BE71EFA0E}"/>
    <dgm:cxn modelId="{11D32261-0B94-4C6C-A931-F7E93375088B}" srcId="{1DEC05D9-9890-47A9-B449-11E60BB54551}" destId="{70AC2CE9-98D3-4BCB-8C8F-9B2DEDCF66F8}" srcOrd="2" destOrd="0" parTransId="{8B8DB6F1-A3EC-4319-9FE2-915FC94C4905}" sibTransId="{626ED89F-AA40-4666-A405-E5666EC0B124}"/>
    <dgm:cxn modelId="{79822E84-BE02-4003-9C2F-ECFE92AE51DD}" type="presOf" srcId="{8FC97C4A-5358-4722-9F6F-68034CBB206D}" destId="{02881B78-2977-4F4B-BFBC-905B249F8158}" srcOrd="0" destOrd="0" presId="urn:microsoft.com/office/officeart/2018/2/layout/IconVerticalSolidList"/>
    <dgm:cxn modelId="{5AD7E78C-5D54-4546-B1E2-DBC63373D299}" srcId="{1DEC05D9-9890-47A9-B449-11E60BB54551}" destId="{8FC97C4A-5358-4722-9F6F-68034CBB206D}" srcOrd="3" destOrd="0" parTransId="{A6B7DF7A-E1C7-4E12-A3FD-9B58ECC63271}" sibTransId="{2DC9AF09-7B23-4CC4-A8FD-65CE4A17A7A8}"/>
    <dgm:cxn modelId="{FF386AA1-95FA-4A51-B272-BC331E8E0F89}" srcId="{1DEC05D9-9890-47A9-B449-11E60BB54551}" destId="{FE873A3E-5CC2-4181-8020-0D1EFD306F10}" srcOrd="0" destOrd="0" parTransId="{F9388E6B-9A64-4244-B26C-BCBD4F356610}" sibTransId="{4B1AC9A1-731A-4C6F-928F-D06F058E115A}"/>
    <dgm:cxn modelId="{D5E31BD0-0696-468E-B76C-43F317BDA20B}" type="presOf" srcId="{EC652141-7E6B-4906-B55C-E2AE83D56582}" destId="{FFB79685-2B14-4DCB-8EE4-8B90149F9003}" srcOrd="0" destOrd="0" presId="urn:microsoft.com/office/officeart/2018/2/layout/IconVerticalSolidList"/>
    <dgm:cxn modelId="{19A377D1-AA15-418B-A786-E0C85A053F3A}" type="presOf" srcId="{70AC2CE9-98D3-4BCB-8C8F-9B2DEDCF66F8}" destId="{5A9DF6B9-F342-48CE-8DF5-5257D0917F9B}" srcOrd="0" destOrd="0" presId="urn:microsoft.com/office/officeart/2018/2/layout/IconVerticalSolidList"/>
    <dgm:cxn modelId="{CBB3CDDB-21BB-4852-B4F2-3F213B1C1672}" type="presOf" srcId="{2BDF250E-23A2-4EA7-ADE5-CDA90045FCD6}" destId="{67C1DA56-8732-42D0-8E47-7C5BFB843A14}" srcOrd="0" destOrd="0" presId="urn:microsoft.com/office/officeart/2018/2/layout/IconVerticalSolidList"/>
    <dgm:cxn modelId="{EB5A1317-4886-4B01-94B7-333E4A9287D0}" type="presParOf" srcId="{E7CB3BDC-654F-4F78-B79C-3A90A7A6324F}" destId="{72E70C4F-8F68-4C95-8A32-4365F2FA672D}" srcOrd="0" destOrd="0" presId="urn:microsoft.com/office/officeart/2018/2/layout/IconVerticalSolidList"/>
    <dgm:cxn modelId="{6EB6F4CF-00B5-4E02-9B68-07727CF93A55}" type="presParOf" srcId="{72E70C4F-8F68-4C95-8A32-4365F2FA672D}" destId="{7A326DB4-D584-4867-A7BF-62E06E275E9D}" srcOrd="0" destOrd="0" presId="urn:microsoft.com/office/officeart/2018/2/layout/IconVerticalSolidList"/>
    <dgm:cxn modelId="{F27B1486-C513-4AF2-8209-A670E019F1FD}" type="presParOf" srcId="{72E70C4F-8F68-4C95-8A32-4365F2FA672D}" destId="{E38282B4-D643-44FE-9ACB-E7FD3A1C4F4B}" srcOrd="1" destOrd="0" presId="urn:microsoft.com/office/officeart/2018/2/layout/IconVerticalSolidList"/>
    <dgm:cxn modelId="{B4F5B794-03E6-44E6-94F1-5694DF2B0180}" type="presParOf" srcId="{72E70C4F-8F68-4C95-8A32-4365F2FA672D}" destId="{04F12D9B-44EF-4354-8C42-518B21CC8B0F}" srcOrd="2" destOrd="0" presId="urn:microsoft.com/office/officeart/2018/2/layout/IconVerticalSolidList"/>
    <dgm:cxn modelId="{F91C90F1-69D0-4A3A-A6AC-A24BBF4D21EE}" type="presParOf" srcId="{72E70C4F-8F68-4C95-8A32-4365F2FA672D}" destId="{A3DBDF80-9122-43C5-A681-959041B8AAEE}" srcOrd="3" destOrd="0" presId="urn:microsoft.com/office/officeart/2018/2/layout/IconVerticalSolidList"/>
    <dgm:cxn modelId="{C8D4B7B0-F840-4A15-AC55-0B03F31CC3D1}" type="presParOf" srcId="{E7CB3BDC-654F-4F78-B79C-3A90A7A6324F}" destId="{E2C8AFB8-6C8F-4A22-9081-BBFADA79536A}" srcOrd="1" destOrd="0" presId="urn:microsoft.com/office/officeart/2018/2/layout/IconVerticalSolidList"/>
    <dgm:cxn modelId="{2DB3A3B9-2B5F-48B6-831F-25B351C468B0}" type="presParOf" srcId="{E7CB3BDC-654F-4F78-B79C-3A90A7A6324F}" destId="{DA310FB3-E8AB-4EF4-B7E8-B2401D8D0A97}" srcOrd="2" destOrd="0" presId="urn:microsoft.com/office/officeart/2018/2/layout/IconVerticalSolidList"/>
    <dgm:cxn modelId="{DFF539D3-35B7-43DA-861C-47B17ACDC426}" type="presParOf" srcId="{DA310FB3-E8AB-4EF4-B7E8-B2401D8D0A97}" destId="{A3732B41-E02F-476B-911E-098C51EA3A56}" srcOrd="0" destOrd="0" presId="urn:microsoft.com/office/officeart/2018/2/layout/IconVerticalSolidList"/>
    <dgm:cxn modelId="{D8F7839C-FA8A-4EFA-AD0A-B5E4B1A67392}" type="presParOf" srcId="{DA310FB3-E8AB-4EF4-B7E8-B2401D8D0A97}" destId="{C5116379-6192-4CB0-B858-8A70903D146A}" srcOrd="1" destOrd="0" presId="urn:microsoft.com/office/officeart/2018/2/layout/IconVerticalSolidList"/>
    <dgm:cxn modelId="{10EF59A9-C302-48A5-952C-F81F487BDFE6}" type="presParOf" srcId="{DA310FB3-E8AB-4EF4-B7E8-B2401D8D0A97}" destId="{011AE156-5C57-4479-9EB6-641E05E7395F}" srcOrd="2" destOrd="0" presId="urn:microsoft.com/office/officeart/2018/2/layout/IconVerticalSolidList"/>
    <dgm:cxn modelId="{A499CF32-B7D9-4FB1-90B9-87F3474900F1}" type="presParOf" srcId="{DA310FB3-E8AB-4EF4-B7E8-B2401D8D0A97}" destId="{FFB79685-2B14-4DCB-8EE4-8B90149F9003}" srcOrd="3" destOrd="0" presId="urn:microsoft.com/office/officeart/2018/2/layout/IconVerticalSolidList"/>
    <dgm:cxn modelId="{3CCA9769-8819-44A5-A3A9-632C9A2F341B}" type="presParOf" srcId="{E7CB3BDC-654F-4F78-B79C-3A90A7A6324F}" destId="{9A6352D5-43C2-4C9C-9689-537E15CCDBF3}" srcOrd="3" destOrd="0" presId="urn:microsoft.com/office/officeart/2018/2/layout/IconVerticalSolidList"/>
    <dgm:cxn modelId="{0590AB90-9934-40E9-9F1B-3FD03A615EEA}" type="presParOf" srcId="{E7CB3BDC-654F-4F78-B79C-3A90A7A6324F}" destId="{9C86CDF9-E7EA-4E11-AA96-22D38627350F}" srcOrd="4" destOrd="0" presId="urn:microsoft.com/office/officeart/2018/2/layout/IconVerticalSolidList"/>
    <dgm:cxn modelId="{AB15A714-29FF-472B-B4D2-FE3779083CC4}" type="presParOf" srcId="{9C86CDF9-E7EA-4E11-AA96-22D38627350F}" destId="{C34DEE75-C052-45EA-947F-A07649D80025}" srcOrd="0" destOrd="0" presId="urn:microsoft.com/office/officeart/2018/2/layout/IconVerticalSolidList"/>
    <dgm:cxn modelId="{69899C07-7247-4A74-93D7-7E1724EAE2F5}" type="presParOf" srcId="{9C86CDF9-E7EA-4E11-AA96-22D38627350F}" destId="{AA96F082-A67D-4847-B49A-145626505BB2}" srcOrd="1" destOrd="0" presId="urn:microsoft.com/office/officeart/2018/2/layout/IconVerticalSolidList"/>
    <dgm:cxn modelId="{D48EE4D0-4421-4D3E-AAB0-4C77A5454942}" type="presParOf" srcId="{9C86CDF9-E7EA-4E11-AA96-22D38627350F}" destId="{6C67AD4E-56B4-47C8-965C-F92A5F017CC3}" srcOrd="2" destOrd="0" presId="urn:microsoft.com/office/officeart/2018/2/layout/IconVerticalSolidList"/>
    <dgm:cxn modelId="{B5E75371-ACCB-4ACB-A5C7-E19E5BA47EF9}" type="presParOf" srcId="{9C86CDF9-E7EA-4E11-AA96-22D38627350F}" destId="{5A9DF6B9-F342-48CE-8DF5-5257D0917F9B}" srcOrd="3" destOrd="0" presId="urn:microsoft.com/office/officeart/2018/2/layout/IconVerticalSolidList"/>
    <dgm:cxn modelId="{FAF6D79B-76B9-48AE-9E27-EBF0CF1AAEA9}" type="presParOf" srcId="{E7CB3BDC-654F-4F78-B79C-3A90A7A6324F}" destId="{27D05700-A1C7-4BF6-BC42-7E420EC3B96D}" srcOrd="5" destOrd="0" presId="urn:microsoft.com/office/officeart/2018/2/layout/IconVerticalSolidList"/>
    <dgm:cxn modelId="{5DB160BD-B62C-4380-BF31-A593E4AA7154}" type="presParOf" srcId="{E7CB3BDC-654F-4F78-B79C-3A90A7A6324F}" destId="{57ABF016-8E5A-4114-B6EE-3194CCDC5781}" srcOrd="6" destOrd="0" presId="urn:microsoft.com/office/officeart/2018/2/layout/IconVerticalSolidList"/>
    <dgm:cxn modelId="{600011D8-FA9E-4279-8D27-30D112943594}" type="presParOf" srcId="{57ABF016-8E5A-4114-B6EE-3194CCDC5781}" destId="{4DAF821C-CC3E-4122-BDB3-28A2E714C579}" srcOrd="0" destOrd="0" presId="urn:microsoft.com/office/officeart/2018/2/layout/IconVerticalSolidList"/>
    <dgm:cxn modelId="{146E66DA-78F7-48AA-8E2A-B21EC2592806}" type="presParOf" srcId="{57ABF016-8E5A-4114-B6EE-3194CCDC5781}" destId="{8138FBF7-9C55-4671-8EEC-0AB04D22CC20}" srcOrd="1" destOrd="0" presId="urn:microsoft.com/office/officeart/2018/2/layout/IconVerticalSolidList"/>
    <dgm:cxn modelId="{E3D749D4-2A75-43A8-AF15-4271B3C041C9}" type="presParOf" srcId="{57ABF016-8E5A-4114-B6EE-3194CCDC5781}" destId="{F69513A0-90CF-4784-9F75-C70A5F736EB9}" srcOrd="2" destOrd="0" presId="urn:microsoft.com/office/officeart/2018/2/layout/IconVerticalSolidList"/>
    <dgm:cxn modelId="{D6EED9F5-7ADB-4712-841D-DEB68EADB394}" type="presParOf" srcId="{57ABF016-8E5A-4114-B6EE-3194CCDC5781}" destId="{02881B78-2977-4F4B-BFBC-905B249F8158}" srcOrd="3" destOrd="0" presId="urn:microsoft.com/office/officeart/2018/2/layout/IconVerticalSolidList"/>
    <dgm:cxn modelId="{4685AD32-BF11-4C11-852A-0F20020B8ED5}" type="presParOf" srcId="{E7CB3BDC-654F-4F78-B79C-3A90A7A6324F}" destId="{6845C0F8-B7AE-439A-B916-BC99C4BD6D20}" srcOrd="7" destOrd="0" presId="urn:microsoft.com/office/officeart/2018/2/layout/IconVerticalSolidList"/>
    <dgm:cxn modelId="{9782BB60-DAED-40A1-B79F-EFBA690D5E68}" type="presParOf" srcId="{E7CB3BDC-654F-4F78-B79C-3A90A7A6324F}" destId="{70E758C0-456A-4C4E-BF79-DEF8D72B5714}" srcOrd="8" destOrd="0" presId="urn:microsoft.com/office/officeart/2018/2/layout/IconVerticalSolidList"/>
    <dgm:cxn modelId="{940CB62F-42F0-4B9E-840C-AA4AA09937F7}" type="presParOf" srcId="{70E758C0-456A-4C4E-BF79-DEF8D72B5714}" destId="{9038397C-03F1-4727-A77F-572239FD32C6}" srcOrd="0" destOrd="0" presId="urn:microsoft.com/office/officeart/2018/2/layout/IconVerticalSolidList"/>
    <dgm:cxn modelId="{1D055D6F-352D-417E-9FCB-68200D5E7C9C}" type="presParOf" srcId="{70E758C0-456A-4C4E-BF79-DEF8D72B5714}" destId="{637CF746-2DB3-431E-ABB6-5D49D40529A8}" srcOrd="1" destOrd="0" presId="urn:microsoft.com/office/officeart/2018/2/layout/IconVerticalSolidList"/>
    <dgm:cxn modelId="{D86C4727-8D73-42D6-9751-9E28A4282014}" type="presParOf" srcId="{70E758C0-456A-4C4E-BF79-DEF8D72B5714}" destId="{819D483F-E36C-4DC6-B4E1-67F00CCABC0F}" srcOrd="2" destOrd="0" presId="urn:microsoft.com/office/officeart/2018/2/layout/IconVerticalSolidList"/>
    <dgm:cxn modelId="{4CD23D1F-68D9-4A02-9ED8-EBDF9E8AC623}" type="presParOf" srcId="{70E758C0-456A-4C4E-BF79-DEF8D72B5714}" destId="{67C1DA56-8732-42D0-8E47-7C5BFB843A1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5A66C-37A7-4C94-B993-3FA06B96290A}" type="doc">
      <dgm:prSet loTypeId="urn:microsoft.com/office/officeart/2005/8/layout/bProcess3" loCatId="process" qsTypeId="urn:microsoft.com/office/officeart/2005/8/quickstyle/simple5" qsCatId="simple" csTypeId="urn:microsoft.com/office/officeart/2005/8/colors/accent0_3" csCatId="mainScheme" phldr="1"/>
      <dgm:spPr/>
      <dgm:t>
        <a:bodyPr/>
        <a:lstStyle/>
        <a:p>
          <a:endParaRPr lang="en-US"/>
        </a:p>
      </dgm:t>
    </dgm:pt>
    <dgm:pt modelId="{24585AE2-A8C5-4D27-906D-1037D583E7A3}">
      <dgm:prSet phldrT="[Text]" phldr="0"/>
      <dgm:spPr/>
      <dgm:t>
        <a:bodyPr/>
        <a:lstStyle/>
        <a:p>
          <a:r>
            <a:rPr lang="en-US" dirty="0"/>
            <a:t>User ID removed</a:t>
          </a:r>
        </a:p>
      </dgm:t>
    </dgm:pt>
    <dgm:pt modelId="{15C9246A-5843-47DB-88E8-B69DE1F61ADD}" cxnId="{6729CADE-CADC-4410-A56A-5CCA06921413}" type="parTrans">
      <dgm:prSet/>
      <dgm:spPr/>
      <dgm:t>
        <a:bodyPr/>
        <a:lstStyle/>
        <a:p>
          <a:endParaRPr lang="en-US"/>
        </a:p>
      </dgm:t>
    </dgm:pt>
    <dgm:pt modelId="{AB34FBA2-C182-41B0-BC25-5B5355DCC148}" cxnId="{6729CADE-CADC-4410-A56A-5CCA06921413}" type="sibTrans">
      <dgm:prSet/>
      <dgm:spPr/>
      <dgm:t>
        <a:bodyPr/>
        <a:lstStyle/>
        <a:p>
          <a:endParaRPr lang="en-US"/>
        </a:p>
      </dgm:t>
    </dgm:pt>
    <dgm:pt modelId="{944A00A7-1988-4EA3-9E8D-67156CA94DB1}">
      <dgm:prSet phldr="0"/>
      <dgm:spPr/>
      <dgm:t>
        <a:bodyPr/>
        <a:lstStyle/>
        <a:p>
          <a:pPr rtl="0"/>
          <a:r>
            <a:rPr lang="en-US" dirty="0"/>
            <a:t>Start Application</a:t>
          </a:r>
        </a:p>
      </dgm:t>
    </dgm:pt>
    <dgm:pt modelId="{32E45CA0-19D0-422F-BC58-A43D8197FDF3}" cxnId="{46FBA848-FF1F-4499-9570-515F7C96D68E}" type="parTrans">
      <dgm:prSet/>
      <dgm:spPr/>
    </dgm:pt>
    <dgm:pt modelId="{E102DAE4-AABE-4B72-9F00-2C17AB88C57F}" cxnId="{46FBA848-FF1F-4499-9570-515F7C96D68E}" type="sibTrans">
      <dgm:prSet/>
      <dgm:spPr/>
      <dgm:t>
        <a:bodyPr/>
        <a:lstStyle/>
        <a:p>
          <a:endParaRPr lang="en-US"/>
        </a:p>
      </dgm:t>
    </dgm:pt>
    <dgm:pt modelId="{A612DD42-505A-4A16-BCA5-BD167DF31FEA}">
      <dgm:prSet phldr="0"/>
      <dgm:spPr/>
      <dgm:t>
        <a:bodyPr/>
        <a:lstStyle/>
        <a:p>
          <a:r>
            <a:rPr lang="en-US" dirty="0"/>
            <a:t>Features</a:t>
          </a:r>
        </a:p>
      </dgm:t>
    </dgm:pt>
    <dgm:pt modelId="{68C3FA67-57E8-4CA8-A119-9C4CB2D57B90}" cxnId="{4A791E1D-3F20-4698-8240-98EA5F0746B1}" type="parTrans">
      <dgm:prSet/>
      <dgm:spPr/>
    </dgm:pt>
    <dgm:pt modelId="{4421EA6F-1533-4F02-B50B-61CCD00EEF28}" cxnId="{4A791E1D-3F20-4698-8240-98EA5F0746B1}" type="sibTrans">
      <dgm:prSet/>
      <dgm:spPr/>
      <dgm:t>
        <a:bodyPr/>
        <a:lstStyle/>
        <a:p>
          <a:endParaRPr lang="en-US"/>
        </a:p>
      </dgm:t>
    </dgm:pt>
    <dgm:pt modelId="{95049E9F-B5AC-456B-95AF-14388C7F617A}">
      <dgm:prSet phldr="0"/>
      <dgm:spPr/>
      <dgm:t>
        <a:bodyPr/>
        <a:lstStyle/>
        <a:p>
          <a:r>
            <a:rPr lang="en-US" dirty="0"/>
            <a:t>Real time data Display</a:t>
          </a:r>
        </a:p>
      </dgm:t>
    </dgm:pt>
    <dgm:pt modelId="{77764EAE-07ED-4FA9-891A-677DA8AEA528}" cxnId="{EB70B8E9-C518-4C92-90AB-D2DC9DB7EA9F}" type="parTrans">
      <dgm:prSet/>
      <dgm:spPr/>
    </dgm:pt>
    <dgm:pt modelId="{843BCB0B-2499-4AEF-8E89-543CFBE720AD}" cxnId="{EB70B8E9-C518-4C92-90AB-D2DC9DB7EA9F}" type="sibTrans">
      <dgm:prSet/>
      <dgm:spPr/>
      <dgm:t>
        <a:bodyPr/>
        <a:lstStyle/>
        <a:p>
          <a:endParaRPr lang="en-US"/>
        </a:p>
      </dgm:t>
    </dgm:pt>
    <dgm:pt modelId="{BD950828-C0AA-4AD6-96EB-94990A32C770}">
      <dgm:prSet phldr="0"/>
      <dgm:spPr/>
      <dgm:t>
        <a:bodyPr/>
        <a:lstStyle/>
        <a:p>
          <a:r>
            <a:rPr lang="en-US" dirty="0"/>
            <a:t>Booking  Slot</a:t>
          </a:r>
        </a:p>
      </dgm:t>
    </dgm:pt>
    <dgm:pt modelId="{AE406521-3F78-4F38-817E-BC71CB281E78}" cxnId="{3BBD5B41-2714-40ED-B3AF-38C185F25776}" type="parTrans">
      <dgm:prSet/>
      <dgm:spPr/>
    </dgm:pt>
    <dgm:pt modelId="{12AC636D-448D-4120-A577-255240EAA239}" cxnId="{3BBD5B41-2714-40ED-B3AF-38C185F25776}" type="sibTrans">
      <dgm:prSet/>
      <dgm:spPr/>
      <dgm:t>
        <a:bodyPr/>
        <a:lstStyle/>
        <a:p>
          <a:endParaRPr lang="en-US"/>
        </a:p>
      </dgm:t>
    </dgm:pt>
    <dgm:pt modelId="{9FE680A0-F7E2-4451-AABF-995CE0CD2F73}">
      <dgm:prSet phldr="0"/>
      <dgm:spPr/>
      <dgm:t>
        <a:bodyPr/>
        <a:lstStyle/>
        <a:p>
          <a:r>
            <a:rPr lang="en-US" dirty="0"/>
            <a:t>Advance Booking</a:t>
          </a:r>
        </a:p>
      </dgm:t>
    </dgm:pt>
    <dgm:pt modelId="{DBE76E3C-413F-4EF0-8138-1333ACFB159D}" cxnId="{55FE05B6-CCA1-4CAB-BE50-86DBE5EA0A84}" type="parTrans">
      <dgm:prSet/>
      <dgm:spPr/>
    </dgm:pt>
    <dgm:pt modelId="{CFA7F31B-5150-47E0-B968-2E5AAA048037}" cxnId="{55FE05B6-CCA1-4CAB-BE50-86DBE5EA0A84}" type="sibTrans">
      <dgm:prSet/>
      <dgm:spPr/>
      <dgm:t>
        <a:bodyPr/>
        <a:lstStyle/>
        <a:p>
          <a:endParaRPr lang="en-US"/>
        </a:p>
      </dgm:t>
    </dgm:pt>
    <dgm:pt modelId="{4FFA7B8D-4048-4066-96D0-4A2B20CC2EAE}">
      <dgm:prSet phldr="0"/>
      <dgm:spPr/>
      <dgm:t>
        <a:bodyPr/>
        <a:lstStyle/>
        <a:p>
          <a:r>
            <a:rPr lang="en-US" dirty="0"/>
            <a:t>Vehicle </a:t>
          </a:r>
          <a:r>
            <a:rPr lang="en-US" dirty="0">
              <a:latin typeface="Calibri Light" panose="020F0302020204030204"/>
            </a:rPr>
            <a:t>Category</a:t>
          </a:r>
          <a:endParaRPr lang="en-US" dirty="0"/>
        </a:p>
      </dgm:t>
    </dgm:pt>
    <dgm:pt modelId="{7F59FFEB-B2A4-4767-A23D-2A35176EBE8B}" cxnId="{A3B9CEEC-D2D7-49DE-973F-A7D887CCBF0E}" type="parTrans">
      <dgm:prSet/>
      <dgm:spPr/>
    </dgm:pt>
    <dgm:pt modelId="{C070FAB1-08AB-4274-BDF4-1437A2F4A784}" cxnId="{A3B9CEEC-D2D7-49DE-973F-A7D887CCBF0E}" type="sibTrans">
      <dgm:prSet/>
      <dgm:spPr/>
      <dgm:t>
        <a:bodyPr/>
        <a:lstStyle/>
        <a:p>
          <a:endParaRPr lang="en-US"/>
        </a:p>
      </dgm:t>
    </dgm:pt>
    <dgm:pt modelId="{D94357AC-7027-4562-9FA0-DFE216B0566E}">
      <dgm:prSet phldr="0"/>
      <dgm:spPr/>
      <dgm:t>
        <a:bodyPr/>
        <a:lstStyle/>
        <a:p>
          <a:pPr rtl="0"/>
          <a:r>
            <a:rPr lang="en-US" dirty="0"/>
            <a:t>Make payment</a:t>
          </a:r>
        </a:p>
      </dgm:t>
    </dgm:pt>
    <dgm:pt modelId="{5BFFA588-3407-4BDA-9DFA-F1E41046B419}" cxnId="{1BBCABD4-EEFE-457C-9C33-FB54BE66F1B7}" type="parTrans">
      <dgm:prSet/>
      <dgm:spPr/>
    </dgm:pt>
    <dgm:pt modelId="{4D154116-451A-4798-AD0D-3B86BC6C6B74}" cxnId="{1BBCABD4-EEFE-457C-9C33-FB54BE66F1B7}" type="sibTrans">
      <dgm:prSet/>
      <dgm:spPr/>
      <dgm:t>
        <a:bodyPr/>
        <a:lstStyle/>
        <a:p>
          <a:endParaRPr lang="en-US"/>
        </a:p>
      </dgm:t>
    </dgm:pt>
    <dgm:pt modelId="{3B4F8C6A-0469-47A7-AF70-0F09350809AE}">
      <dgm:prSet phldr="0"/>
      <dgm:spPr/>
      <dgm:t>
        <a:bodyPr/>
        <a:lstStyle/>
        <a:p>
          <a:r>
            <a:rPr lang="en-US" dirty="0"/>
            <a:t>Slot </a:t>
          </a:r>
          <a:r>
            <a:rPr lang="en-US" dirty="0">
              <a:latin typeface="Calibri Light" panose="020F0302020204030204"/>
            </a:rPr>
            <a:t>Allotted</a:t>
          </a:r>
          <a:endParaRPr lang="en-US" dirty="0"/>
        </a:p>
      </dgm:t>
    </dgm:pt>
    <dgm:pt modelId="{148FE762-AB60-4A1D-B971-07B67C27085B}" cxnId="{89489A11-4E92-4392-911C-E9708A395F2C}" type="parTrans">
      <dgm:prSet/>
      <dgm:spPr/>
    </dgm:pt>
    <dgm:pt modelId="{FA08D2A4-B899-45BC-916E-DF2856228ED5}" cxnId="{89489A11-4E92-4392-911C-E9708A395F2C}" type="sibTrans">
      <dgm:prSet/>
      <dgm:spPr/>
      <dgm:t>
        <a:bodyPr/>
        <a:lstStyle/>
        <a:p>
          <a:endParaRPr lang="en-US"/>
        </a:p>
      </dgm:t>
    </dgm:pt>
    <dgm:pt modelId="{D555A6D5-A438-44A9-A89A-3C22FC5CE73F}">
      <dgm:prSet phldr="0"/>
      <dgm:spPr/>
      <dgm:t>
        <a:bodyPr/>
        <a:lstStyle/>
        <a:p>
          <a:r>
            <a:rPr lang="en-US" dirty="0"/>
            <a:t>Cloud Database</a:t>
          </a:r>
        </a:p>
      </dgm:t>
    </dgm:pt>
    <dgm:pt modelId="{254D7D17-D92E-4C7F-A521-087D726E39B5}" cxnId="{745D6CFF-684D-4D97-988D-88379DEE94D7}" type="parTrans">
      <dgm:prSet/>
      <dgm:spPr/>
    </dgm:pt>
    <dgm:pt modelId="{5E5DDAD2-8639-4DC6-BB47-F4620587119D}" cxnId="{745D6CFF-684D-4D97-988D-88379DEE94D7}" type="sibTrans">
      <dgm:prSet/>
      <dgm:spPr/>
      <dgm:t>
        <a:bodyPr/>
        <a:lstStyle/>
        <a:p>
          <a:endParaRPr lang="en-US"/>
        </a:p>
      </dgm:t>
    </dgm:pt>
    <dgm:pt modelId="{4473B4CA-4CB2-49F3-8108-2038E08458B9}">
      <dgm:prSet phldr="0"/>
      <dgm:spPr/>
      <dgm:t>
        <a:bodyPr/>
        <a:lstStyle/>
        <a:p>
          <a:r>
            <a:rPr lang="en-US" dirty="0"/>
            <a:t>User ID generated </a:t>
          </a:r>
        </a:p>
      </dgm:t>
    </dgm:pt>
    <dgm:pt modelId="{04AAC0A7-BD34-421E-BF98-4D0922F7572B}" cxnId="{0364D489-994C-480B-AD66-BDFF4678556C}" type="parTrans">
      <dgm:prSet/>
      <dgm:spPr/>
    </dgm:pt>
    <dgm:pt modelId="{91F2FE5E-8B7D-4F6B-B8FA-84C591A1E330}" cxnId="{0364D489-994C-480B-AD66-BDFF4678556C}" type="sibTrans">
      <dgm:prSet/>
      <dgm:spPr/>
      <dgm:t>
        <a:bodyPr/>
        <a:lstStyle/>
        <a:p>
          <a:endParaRPr lang="en-US"/>
        </a:p>
      </dgm:t>
    </dgm:pt>
    <dgm:pt modelId="{ED0F52F1-8B75-4205-98C4-AA452D100439}">
      <dgm:prSet phldr="0"/>
      <dgm:spPr/>
      <dgm:t>
        <a:bodyPr/>
        <a:lstStyle/>
        <a:p>
          <a:r>
            <a:rPr lang="en-US" dirty="0"/>
            <a:t>Time Started</a:t>
          </a:r>
        </a:p>
      </dgm:t>
    </dgm:pt>
    <dgm:pt modelId="{67A28491-7780-4387-AC07-83A93BEF44FE}" cxnId="{29E38C57-32D1-4A62-804C-6458A58E7B8E}" type="parTrans">
      <dgm:prSet/>
      <dgm:spPr/>
    </dgm:pt>
    <dgm:pt modelId="{4C4A7CA7-DBF8-4ACD-9D3B-4DEBDA089C9A}" cxnId="{29E38C57-32D1-4A62-804C-6458A58E7B8E}" type="sibTrans">
      <dgm:prSet/>
      <dgm:spPr/>
      <dgm:t>
        <a:bodyPr/>
        <a:lstStyle/>
        <a:p>
          <a:endParaRPr lang="en-US"/>
        </a:p>
      </dgm:t>
    </dgm:pt>
    <dgm:pt modelId="{E2039877-3A66-4B4F-920C-3239F725AB9D}">
      <dgm:prSet phldr="0"/>
      <dgm:spPr/>
      <dgm:t>
        <a:bodyPr/>
        <a:lstStyle/>
        <a:p>
          <a:r>
            <a:rPr lang="en-US" dirty="0"/>
            <a:t>Time out</a:t>
          </a:r>
        </a:p>
      </dgm:t>
    </dgm:pt>
    <dgm:pt modelId="{33363E8D-FFA6-40CB-84FC-5C98444AA1EC}" cxnId="{A3D566DB-CA01-4FCB-8A92-884D16351059}" type="parTrans">
      <dgm:prSet/>
      <dgm:spPr/>
    </dgm:pt>
    <dgm:pt modelId="{9324C89E-23E0-4B5E-8FDF-F94CD0B2F395}" cxnId="{A3D566DB-CA01-4FCB-8A92-884D16351059}" type="sibTrans">
      <dgm:prSet/>
      <dgm:spPr/>
      <dgm:t>
        <a:bodyPr/>
        <a:lstStyle/>
        <a:p>
          <a:endParaRPr lang="en-US"/>
        </a:p>
      </dgm:t>
    </dgm:pt>
    <dgm:pt modelId="{4EB7E593-D59A-4CDC-A661-A703B73F6E48}" type="pres">
      <dgm:prSet presAssocID="{06F5A66C-37A7-4C94-B993-3FA06B96290A}" presName="Name0" presStyleCnt="0">
        <dgm:presLayoutVars>
          <dgm:dir/>
          <dgm:resizeHandles val="exact"/>
        </dgm:presLayoutVars>
      </dgm:prSet>
      <dgm:spPr/>
    </dgm:pt>
    <dgm:pt modelId="{EE15311C-570E-4AC4-BAFF-1A1B2DFBCFC9}" type="pres">
      <dgm:prSet presAssocID="{944A00A7-1988-4EA3-9E8D-67156CA94DB1}" presName="node" presStyleLbl="node1" presStyleIdx="0" presStyleCnt="8">
        <dgm:presLayoutVars>
          <dgm:bulletEnabled val="1"/>
        </dgm:presLayoutVars>
      </dgm:prSet>
      <dgm:spPr/>
    </dgm:pt>
    <dgm:pt modelId="{7691943D-B6E8-43F1-B814-A7F81754383E}" type="pres">
      <dgm:prSet presAssocID="{E102DAE4-AABE-4B72-9F00-2C17AB88C57F}" presName="sibTrans" presStyleLbl="sibTrans1D1" presStyleIdx="0" presStyleCnt="7"/>
      <dgm:spPr/>
    </dgm:pt>
    <dgm:pt modelId="{698161AA-9967-4FEA-ADF9-F3C1E7FD2587}" type="pres">
      <dgm:prSet presAssocID="{E102DAE4-AABE-4B72-9F00-2C17AB88C57F}" presName="connectorText" presStyleLbl="sibTrans1D1" presStyleIdx="0" presStyleCnt="7"/>
      <dgm:spPr/>
    </dgm:pt>
    <dgm:pt modelId="{E63A704D-72C8-4E89-AD77-55F69E71D190}" type="pres">
      <dgm:prSet presAssocID="{D94357AC-7027-4562-9FA0-DFE216B0566E}" presName="node" presStyleLbl="node1" presStyleIdx="1" presStyleCnt="8">
        <dgm:presLayoutVars>
          <dgm:bulletEnabled val="1"/>
        </dgm:presLayoutVars>
      </dgm:prSet>
      <dgm:spPr/>
    </dgm:pt>
    <dgm:pt modelId="{5B872B2B-7461-4EA4-AEC1-CAE7B2033021}" type="pres">
      <dgm:prSet presAssocID="{4D154116-451A-4798-AD0D-3B86BC6C6B74}" presName="sibTrans" presStyleLbl="sibTrans1D1" presStyleIdx="1" presStyleCnt="7"/>
      <dgm:spPr/>
    </dgm:pt>
    <dgm:pt modelId="{F897E9FA-7AAF-4A47-BE09-1C1116D547C4}" type="pres">
      <dgm:prSet presAssocID="{4D154116-451A-4798-AD0D-3B86BC6C6B74}" presName="connectorText" presStyleLbl="sibTrans1D1" presStyleIdx="1" presStyleCnt="7"/>
      <dgm:spPr/>
    </dgm:pt>
    <dgm:pt modelId="{3ADE44FC-B030-4074-9EC4-5226FC4CA0B4}" type="pres">
      <dgm:prSet presAssocID="{3B4F8C6A-0469-47A7-AF70-0F09350809AE}" presName="node" presStyleLbl="node1" presStyleIdx="2" presStyleCnt="8">
        <dgm:presLayoutVars>
          <dgm:bulletEnabled val="1"/>
        </dgm:presLayoutVars>
      </dgm:prSet>
      <dgm:spPr/>
    </dgm:pt>
    <dgm:pt modelId="{D302291B-DF1D-4979-BB45-3704DCF5DFE5}" type="pres">
      <dgm:prSet presAssocID="{FA08D2A4-B899-45BC-916E-DF2856228ED5}" presName="sibTrans" presStyleLbl="sibTrans1D1" presStyleIdx="2" presStyleCnt="7"/>
      <dgm:spPr/>
    </dgm:pt>
    <dgm:pt modelId="{56E8BAB6-27EA-404B-944C-F0A83933D9B8}" type="pres">
      <dgm:prSet presAssocID="{FA08D2A4-B899-45BC-916E-DF2856228ED5}" presName="connectorText" presStyleLbl="sibTrans1D1" presStyleIdx="2" presStyleCnt="7"/>
      <dgm:spPr/>
    </dgm:pt>
    <dgm:pt modelId="{1F3AA63B-9C46-4386-82D5-81D033743317}" type="pres">
      <dgm:prSet presAssocID="{D555A6D5-A438-44A9-A89A-3C22FC5CE73F}" presName="node" presStyleLbl="node1" presStyleIdx="3" presStyleCnt="8">
        <dgm:presLayoutVars>
          <dgm:bulletEnabled val="1"/>
        </dgm:presLayoutVars>
      </dgm:prSet>
      <dgm:spPr/>
    </dgm:pt>
    <dgm:pt modelId="{514A78D8-AC95-47F2-839B-4D94EB47374A}" type="pres">
      <dgm:prSet presAssocID="{5E5DDAD2-8639-4DC6-BB47-F4620587119D}" presName="sibTrans" presStyleLbl="sibTrans1D1" presStyleIdx="3" presStyleCnt="7"/>
      <dgm:spPr/>
    </dgm:pt>
    <dgm:pt modelId="{5176C78E-78B3-45AB-8DC9-69332D222CC3}" type="pres">
      <dgm:prSet presAssocID="{5E5DDAD2-8639-4DC6-BB47-F4620587119D}" presName="connectorText" presStyleLbl="sibTrans1D1" presStyleIdx="3" presStyleCnt="7"/>
      <dgm:spPr/>
    </dgm:pt>
    <dgm:pt modelId="{D0E71516-31D0-4284-B283-04CA3F7E7E71}" type="pres">
      <dgm:prSet presAssocID="{4473B4CA-4CB2-49F3-8108-2038E08458B9}" presName="node" presStyleLbl="node1" presStyleIdx="4" presStyleCnt="8">
        <dgm:presLayoutVars>
          <dgm:bulletEnabled val="1"/>
        </dgm:presLayoutVars>
      </dgm:prSet>
      <dgm:spPr/>
    </dgm:pt>
    <dgm:pt modelId="{20F75537-69F1-4565-9EA7-16A98423C52D}" type="pres">
      <dgm:prSet presAssocID="{91F2FE5E-8B7D-4F6B-B8FA-84C591A1E330}" presName="sibTrans" presStyleLbl="sibTrans1D1" presStyleIdx="4" presStyleCnt="7"/>
      <dgm:spPr/>
    </dgm:pt>
    <dgm:pt modelId="{29BFBAC4-D5BD-4BB3-829D-EB3E2A73427E}" type="pres">
      <dgm:prSet presAssocID="{91F2FE5E-8B7D-4F6B-B8FA-84C591A1E330}" presName="connectorText" presStyleLbl="sibTrans1D1" presStyleIdx="4" presStyleCnt="7"/>
      <dgm:spPr/>
    </dgm:pt>
    <dgm:pt modelId="{8B837952-DA86-4151-A593-1DF32B89E800}" type="pres">
      <dgm:prSet presAssocID="{ED0F52F1-8B75-4205-98C4-AA452D100439}" presName="node" presStyleLbl="node1" presStyleIdx="5" presStyleCnt="8">
        <dgm:presLayoutVars>
          <dgm:bulletEnabled val="1"/>
        </dgm:presLayoutVars>
      </dgm:prSet>
      <dgm:spPr/>
    </dgm:pt>
    <dgm:pt modelId="{170FC794-E69A-4374-A988-150747AE4A5F}" type="pres">
      <dgm:prSet presAssocID="{4C4A7CA7-DBF8-4ACD-9D3B-4DEBDA089C9A}" presName="sibTrans" presStyleLbl="sibTrans1D1" presStyleIdx="5" presStyleCnt="7"/>
      <dgm:spPr/>
    </dgm:pt>
    <dgm:pt modelId="{4DD0AA31-5ACB-4B7C-BCF1-16DCA4F587DA}" type="pres">
      <dgm:prSet presAssocID="{4C4A7CA7-DBF8-4ACD-9D3B-4DEBDA089C9A}" presName="connectorText" presStyleLbl="sibTrans1D1" presStyleIdx="5" presStyleCnt="7"/>
      <dgm:spPr/>
    </dgm:pt>
    <dgm:pt modelId="{BBC3333E-1D28-4CF9-8140-0A4390C45036}" type="pres">
      <dgm:prSet presAssocID="{E2039877-3A66-4B4F-920C-3239F725AB9D}" presName="node" presStyleLbl="node1" presStyleIdx="6" presStyleCnt="8">
        <dgm:presLayoutVars>
          <dgm:bulletEnabled val="1"/>
        </dgm:presLayoutVars>
      </dgm:prSet>
      <dgm:spPr/>
    </dgm:pt>
    <dgm:pt modelId="{77C771B3-300F-42AF-8413-D8ACB567D590}" type="pres">
      <dgm:prSet presAssocID="{9324C89E-23E0-4B5E-8FDF-F94CD0B2F395}" presName="sibTrans" presStyleLbl="sibTrans1D1" presStyleIdx="6" presStyleCnt="7"/>
      <dgm:spPr/>
    </dgm:pt>
    <dgm:pt modelId="{57A3FD40-EE5E-4D4C-BC86-C1C42A831ACF}" type="pres">
      <dgm:prSet presAssocID="{9324C89E-23E0-4B5E-8FDF-F94CD0B2F395}" presName="connectorText" presStyleLbl="sibTrans1D1" presStyleIdx="6" presStyleCnt="7"/>
      <dgm:spPr/>
    </dgm:pt>
    <dgm:pt modelId="{D7B362EA-E065-4C6A-9F0D-80198E9858DF}" type="pres">
      <dgm:prSet presAssocID="{24585AE2-A8C5-4D27-906D-1037D583E7A3}" presName="node" presStyleLbl="node1" presStyleIdx="7" presStyleCnt="8">
        <dgm:presLayoutVars>
          <dgm:bulletEnabled val="1"/>
        </dgm:presLayoutVars>
      </dgm:prSet>
      <dgm:spPr/>
    </dgm:pt>
  </dgm:ptLst>
  <dgm:cxnLst>
    <dgm:cxn modelId="{89489A11-4E92-4392-911C-E9708A395F2C}" srcId="{06F5A66C-37A7-4C94-B993-3FA06B96290A}" destId="{3B4F8C6A-0469-47A7-AF70-0F09350809AE}" srcOrd="2" destOrd="0" parTransId="{148FE762-AB60-4A1D-B971-07B67C27085B}" sibTransId="{FA08D2A4-B899-45BC-916E-DF2856228ED5}"/>
    <dgm:cxn modelId="{4A791E1D-3F20-4698-8240-98EA5F0746B1}" srcId="{944A00A7-1988-4EA3-9E8D-67156CA94DB1}" destId="{A612DD42-505A-4A16-BCA5-BD167DF31FEA}" srcOrd="0" destOrd="0" parTransId="{68C3FA67-57E8-4CA8-A119-9C4CB2D57B90}" sibTransId="{4421EA6F-1533-4F02-B50B-61CCD00EEF28}"/>
    <dgm:cxn modelId="{F89F062B-BB5E-49F4-B40E-9B3B46701E17}" type="presOf" srcId="{4FFA7B8D-4048-4066-96D0-4A2B20CC2EAE}" destId="{EE15311C-570E-4AC4-BAFF-1A1B2DFBCFC9}" srcOrd="0" destOrd="5" presId="urn:microsoft.com/office/officeart/2005/8/layout/bProcess3"/>
    <dgm:cxn modelId="{2ACA4E36-4C8B-4916-9455-A38B67EFC2B1}" type="presOf" srcId="{91F2FE5E-8B7D-4F6B-B8FA-84C591A1E330}" destId="{29BFBAC4-D5BD-4BB3-829D-EB3E2A73427E}" srcOrd="1" destOrd="0" presId="urn:microsoft.com/office/officeart/2005/8/layout/bProcess3"/>
    <dgm:cxn modelId="{CF6B1038-75FE-4ADA-9FC8-AB1B7688691F}" type="presOf" srcId="{D94357AC-7027-4562-9FA0-DFE216B0566E}" destId="{E63A704D-72C8-4E89-AD77-55F69E71D190}" srcOrd="0" destOrd="0" presId="urn:microsoft.com/office/officeart/2005/8/layout/bProcess3"/>
    <dgm:cxn modelId="{7031CA3D-A16C-45BF-BDB2-5F2154C39F75}" type="presOf" srcId="{ED0F52F1-8B75-4205-98C4-AA452D100439}" destId="{8B837952-DA86-4151-A593-1DF32B89E800}" srcOrd="0" destOrd="0" presId="urn:microsoft.com/office/officeart/2005/8/layout/bProcess3"/>
    <dgm:cxn modelId="{3BBD5B41-2714-40ED-B3AF-38C185F25776}" srcId="{A612DD42-505A-4A16-BCA5-BD167DF31FEA}" destId="{BD950828-C0AA-4AD6-96EB-94990A32C770}" srcOrd="1" destOrd="0" parTransId="{AE406521-3F78-4F38-817E-BC71CB281E78}" sibTransId="{12AC636D-448D-4120-A577-255240EAA239}"/>
    <dgm:cxn modelId="{46FBA848-FF1F-4499-9570-515F7C96D68E}" srcId="{06F5A66C-37A7-4C94-B993-3FA06B96290A}" destId="{944A00A7-1988-4EA3-9E8D-67156CA94DB1}" srcOrd="0" destOrd="0" parTransId="{32E45CA0-19D0-422F-BC58-A43D8197FDF3}" sibTransId="{E102DAE4-AABE-4B72-9F00-2C17AB88C57F}"/>
    <dgm:cxn modelId="{95B2144F-11C3-4961-9DCF-F4661E59BBA5}" type="presOf" srcId="{E102DAE4-AABE-4B72-9F00-2C17AB88C57F}" destId="{7691943D-B6E8-43F1-B814-A7F81754383E}" srcOrd="0" destOrd="0" presId="urn:microsoft.com/office/officeart/2005/8/layout/bProcess3"/>
    <dgm:cxn modelId="{AA731553-3E61-448E-A7CF-E79C771F3E81}" type="presOf" srcId="{D555A6D5-A438-44A9-A89A-3C22FC5CE73F}" destId="{1F3AA63B-9C46-4386-82D5-81D033743317}" srcOrd="0" destOrd="0" presId="urn:microsoft.com/office/officeart/2005/8/layout/bProcess3"/>
    <dgm:cxn modelId="{8E295653-1FFF-44F7-87ED-91E48179CB32}" type="presOf" srcId="{24585AE2-A8C5-4D27-906D-1037D583E7A3}" destId="{D7B362EA-E065-4C6A-9F0D-80198E9858DF}" srcOrd="0" destOrd="0" presId="urn:microsoft.com/office/officeart/2005/8/layout/bProcess3"/>
    <dgm:cxn modelId="{F7FBB576-01B2-4472-9085-378F22366608}" type="presOf" srcId="{95049E9F-B5AC-456B-95AF-14388C7F617A}" destId="{EE15311C-570E-4AC4-BAFF-1A1B2DFBCFC9}" srcOrd="0" destOrd="2" presId="urn:microsoft.com/office/officeart/2005/8/layout/bProcess3"/>
    <dgm:cxn modelId="{29E38C57-32D1-4A62-804C-6458A58E7B8E}" srcId="{06F5A66C-37A7-4C94-B993-3FA06B96290A}" destId="{ED0F52F1-8B75-4205-98C4-AA452D100439}" srcOrd="5" destOrd="0" parTransId="{67A28491-7780-4387-AC07-83A93BEF44FE}" sibTransId="{4C4A7CA7-DBF8-4ACD-9D3B-4DEBDA089C9A}"/>
    <dgm:cxn modelId="{D61EDC79-5674-49AA-842B-030A137A16D0}" type="presOf" srcId="{BD950828-C0AA-4AD6-96EB-94990A32C770}" destId="{EE15311C-570E-4AC4-BAFF-1A1B2DFBCFC9}" srcOrd="0" destOrd="3" presId="urn:microsoft.com/office/officeart/2005/8/layout/bProcess3"/>
    <dgm:cxn modelId="{5F36337D-AE18-49E5-A873-A286A7C9E49C}" type="presOf" srcId="{E2039877-3A66-4B4F-920C-3239F725AB9D}" destId="{BBC3333E-1D28-4CF9-8140-0A4390C45036}" srcOrd="0" destOrd="0" presId="urn:microsoft.com/office/officeart/2005/8/layout/bProcess3"/>
    <dgm:cxn modelId="{DF7ED183-93BA-497C-BE8F-01A9A4BEAFEB}" type="presOf" srcId="{FA08D2A4-B899-45BC-916E-DF2856228ED5}" destId="{56E8BAB6-27EA-404B-944C-F0A83933D9B8}" srcOrd="1" destOrd="0" presId="urn:microsoft.com/office/officeart/2005/8/layout/bProcess3"/>
    <dgm:cxn modelId="{0364D489-994C-480B-AD66-BDFF4678556C}" srcId="{06F5A66C-37A7-4C94-B993-3FA06B96290A}" destId="{4473B4CA-4CB2-49F3-8108-2038E08458B9}" srcOrd="4" destOrd="0" parTransId="{04AAC0A7-BD34-421E-BF98-4D0922F7572B}" sibTransId="{91F2FE5E-8B7D-4F6B-B8FA-84C591A1E330}"/>
    <dgm:cxn modelId="{E9A4298D-E3A7-4E95-B58C-15537C5A2539}" type="presOf" srcId="{9324C89E-23E0-4B5E-8FDF-F94CD0B2F395}" destId="{77C771B3-300F-42AF-8413-D8ACB567D590}" srcOrd="0" destOrd="0" presId="urn:microsoft.com/office/officeart/2005/8/layout/bProcess3"/>
    <dgm:cxn modelId="{7EECD095-1FC1-4B7C-934B-237C45F22C4D}" type="presOf" srcId="{3B4F8C6A-0469-47A7-AF70-0F09350809AE}" destId="{3ADE44FC-B030-4074-9EC4-5226FC4CA0B4}" srcOrd="0" destOrd="0" presId="urn:microsoft.com/office/officeart/2005/8/layout/bProcess3"/>
    <dgm:cxn modelId="{9B68619D-A5BB-4EDF-9AA2-445B708C839D}" type="presOf" srcId="{9324C89E-23E0-4B5E-8FDF-F94CD0B2F395}" destId="{57A3FD40-EE5E-4D4C-BC86-C1C42A831ACF}" srcOrd="1" destOrd="0" presId="urn:microsoft.com/office/officeart/2005/8/layout/bProcess3"/>
    <dgm:cxn modelId="{DC4D6BA3-2299-4E2D-88FF-BDDCE1E2665C}" type="presOf" srcId="{4C4A7CA7-DBF8-4ACD-9D3B-4DEBDA089C9A}" destId="{4DD0AA31-5ACB-4B7C-BCF1-16DCA4F587DA}" srcOrd="1" destOrd="0" presId="urn:microsoft.com/office/officeart/2005/8/layout/bProcess3"/>
    <dgm:cxn modelId="{8C62A1A7-1847-4429-A722-ACD2C53BA667}" type="presOf" srcId="{5E5DDAD2-8639-4DC6-BB47-F4620587119D}" destId="{514A78D8-AC95-47F2-839B-4D94EB47374A}" srcOrd="0" destOrd="0" presId="urn:microsoft.com/office/officeart/2005/8/layout/bProcess3"/>
    <dgm:cxn modelId="{86ADD3A7-438E-49DF-B1F3-6AAFA73C5BBC}" type="presOf" srcId="{06F5A66C-37A7-4C94-B993-3FA06B96290A}" destId="{4EB7E593-D59A-4CDC-A661-A703B73F6E48}" srcOrd="0" destOrd="0" presId="urn:microsoft.com/office/officeart/2005/8/layout/bProcess3"/>
    <dgm:cxn modelId="{EBB785A8-A165-4E24-8F75-D630DAB2A0D7}" type="presOf" srcId="{4D154116-451A-4798-AD0D-3B86BC6C6B74}" destId="{5B872B2B-7461-4EA4-AEC1-CAE7B2033021}" srcOrd="0" destOrd="0" presId="urn:microsoft.com/office/officeart/2005/8/layout/bProcess3"/>
    <dgm:cxn modelId="{55FE05B6-CCA1-4CAB-BE50-86DBE5EA0A84}" srcId="{A612DD42-505A-4A16-BCA5-BD167DF31FEA}" destId="{9FE680A0-F7E2-4451-AABF-995CE0CD2F73}" srcOrd="2" destOrd="0" parTransId="{DBE76E3C-413F-4EF0-8138-1333ACFB159D}" sibTransId="{CFA7F31B-5150-47E0-B968-2E5AAA048037}"/>
    <dgm:cxn modelId="{33D241B8-1770-46D7-BEB4-92615F71AFC0}" type="presOf" srcId="{E102DAE4-AABE-4B72-9F00-2C17AB88C57F}" destId="{698161AA-9967-4FEA-ADF9-F3C1E7FD2587}" srcOrd="1" destOrd="0" presId="urn:microsoft.com/office/officeart/2005/8/layout/bProcess3"/>
    <dgm:cxn modelId="{35B0A2B9-707A-4F37-A7A3-28ECDDFFEDC8}" type="presOf" srcId="{4C4A7CA7-DBF8-4ACD-9D3B-4DEBDA089C9A}" destId="{170FC794-E69A-4374-A988-150747AE4A5F}" srcOrd="0" destOrd="0" presId="urn:microsoft.com/office/officeart/2005/8/layout/bProcess3"/>
    <dgm:cxn modelId="{1EABC6C4-2715-4764-AD03-71FCAC344193}" type="presOf" srcId="{4473B4CA-4CB2-49F3-8108-2038E08458B9}" destId="{D0E71516-31D0-4284-B283-04CA3F7E7E71}" srcOrd="0" destOrd="0" presId="urn:microsoft.com/office/officeart/2005/8/layout/bProcess3"/>
    <dgm:cxn modelId="{1BBCABD4-EEFE-457C-9C33-FB54BE66F1B7}" srcId="{06F5A66C-37A7-4C94-B993-3FA06B96290A}" destId="{D94357AC-7027-4562-9FA0-DFE216B0566E}" srcOrd="1" destOrd="0" parTransId="{5BFFA588-3407-4BDA-9DFA-F1E41046B419}" sibTransId="{4D154116-451A-4798-AD0D-3B86BC6C6B74}"/>
    <dgm:cxn modelId="{9B8851D5-7A5D-4DC4-A2CE-804CB33C1EE7}" type="presOf" srcId="{A612DD42-505A-4A16-BCA5-BD167DF31FEA}" destId="{EE15311C-570E-4AC4-BAFF-1A1B2DFBCFC9}" srcOrd="0" destOrd="1" presId="urn:microsoft.com/office/officeart/2005/8/layout/bProcess3"/>
    <dgm:cxn modelId="{514193D7-1B87-434F-8434-7FEC605F75D5}" type="presOf" srcId="{91F2FE5E-8B7D-4F6B-B8FA-84C591A1E330}" destId="{20F75537-69F1-4565-9EA7-16A98423C52D}" srcOrd="0" destOrd="0" presId="urn:microsoft.com/office/officeart/2005/8/layout/bProcess3"/>
    <dgm:cxn modelId="{A3D566DB-CA01-4FCB-8A92-884D16351059}" srcId="{06F5A66C-37A7-4C94-B993-3FA06B96290A}" destId="{E2039877-3A66-4B4F-920C-3239F725AB9D}" srcOrd="6" destOrd="0" parTransId="{33363E8D-FFA6-40CB-84FC-5C98444AA1EC}" sibTransId="{9324C89E-23E0-4B5E-8FDF-F94CD0B2F395}"/>
    <dgm:cxn modelId="{705548DD-4594-4D28-9D03-63121DCABFD0}" type="presOf" srcId="{4D154116-451A-4798-AD0D-3B86BC6C6B74}" destId="{F897E9FA-7AAF-4A47-BE09-1C1116D547C4}" srcOrd="1" destOrd="0" presId="urn:microsoft.com/office/officeart/2005/8/layout/bProcess3"/>
    <dgm:cxn modelId="{6729CADE-CADC-4410-A56A-5CCA06921413}" srcId="{06F5A66C-37A7-4C94-B993-3FA06B96290A}" destId="{24585AE2-A8C5-4D27-906D-1037D583E7A3}" srcOrd="7" destOrd="0" parTransId="{15C9246A-5843-47DB-88E8-B69DE1F61ADD}" sibTransId="{AB34FBA2-C182-41B0-BC25-5B5355DCC148}"/>
    <dgm:cxn modelId="{2C3F05E5-6636-4FAD-8511-ED185137C7DF}" type="presOf" srcId="{5E5DDAD2-8639-4DC6-BB47-F4620587119D}" destId="{5176C78E-78B3-45AB-8DC9-69332D222CC3}" srcOrd="1" destOrd="0" presId="urn:microsoft.com/office/officeart/2005/8/layout/bProcess3"/>
    <dgm:cxn modelId="{33A7ACE7-CFC5-40F4-AC45-70E507E0B10E}" type="presOf" srcId="{9FE680A0-F7E2-4451-AABF-995CE0CD2F73}" destId="{EE15311C-570E-4AC4-BAFF-1A1B2DFBCFC9}" srcOrd="0" destOrd="4" presId="urn:microsoft.com/office/officeart/2005/8/layout/bProcess3"/>
    <dgm:cxn modelId="{EB70B8E9-C518-4C92-90AB-D2DC9DB7EA9F}" srcId="{A612DD42-505A-4A16-BCA5-BD167DF31FEA}" destId="{95049E9F-B5AC-456B-95AF-14388C7F617A}" srcOrd="0" destOrd="0" parTransId="{77764EAE-07ED-4FA9-891A-677DA8AEA528}" sibTransId="{843BCB0B-2499-4AEF-8E89-543CFBE720AD}"/>
    <dgm:cxn modelId="{A3B9CEEC-D2D7-49DE-973F-A7D887CCBF0E}" srcId="{A612DD42-505A-4A16-BCA5-BD167DF31FEA}" destId="{4FFA7B8D-4048-4066-96D0-4A2B20CC2EAE}" srcOrd="3" destOrd="0" parTransId="{7F59FFEB-B2A4-4767-A23D-2A35176EBE8B}" sibTransId="{C070FAB1-08AB-4274-BDF4-1437A2F4A784}"/>
    <dgm:cxn modelId="{910CADEE-F31E-42FB-BBBE-D5E3A03421E3}" type="presOf" srcId="{944A00A7-1988-4EA3-9E8D-67156CA94DB1}" destId="{EE15311C-570E-4AC4-BAFF-1A1B2DFBCFC9}" srcOrd="0" destOrd="0" presId="urn:microsoft.com/office/officeart/2005/8/layout/bProcess3"/>
    <dgm:cxn modelId="{C35B1DEF-D98A-4112-B6AE-0BCD480E3107}" type="presOf" srcId="{FA08D2A4-B899-45BC-916E-DF2856228ED5}" destId="{D302291B-DF1D-4979-BB45-3704DCF5DFE5}" srcOrd="0" destOrd="0" presId="urn:microsoft.com/office/officeart/2005/8/layout/bProcess3"/>
    <dgm:cxn modelId="{745D6CFF-684D-4D97-988D-88379DEE94D7}" srcId="{06F5A66C-37A7-4C94-B993-3FA06B96290A}" destId="{D555A6D5-A438-44A9-A89A-3C22FC5CE73F}" srcOrd="3" destOrd="0" parTransId="{254D7D17-D92E-4C7F-A521-087D726E39B5}" sibTransId="{5E5DDAD2-8639-4DC6-BB47-F4620587119D}"/>
    <dgm:cxn modelId="{A4322650-DFD6-49E5-8810-0276F01AEA27}" type="presParOf" srcId="{4EB7E593-D59A-4CDC-A661-A703B73F6E48}" destId="{EE15311C-570E-4AC4-BAFF-1A1B2DFBCFC9}" srcOrd="0" destOrd="0" presId="urn:microsoft.com/office/officeart/2005/8/layout/bProcess3"/>
    <dgm:cxn modelId="{88AAA6FC-AAF1-47BC-9195-2AF90378AD90}" type="presParOf" srcId="{4EB7E593-D59A-4CDC-A661-A703B73F6E48}" destId="{7691943D-B6E8-43F1-B814-A7F81754383E}" srcOrd="1" destOrd="0" presId="urn:microsoft.com/office/officeart/2005/8/layout/bProcess3"/>
    <dgm:cxn modelId="{691215D2-BA4C-4FCD-85BD-283A0CF545C3}" type="presParOf" srcId="{7691943D-B6E8-43F1-B814-A7F81754383E}" destId="{698161AA-9967-4FEA-ADF9-F3C1E7FD2587}" srcOrd="0" destOrd="0" presId="urn:microsoft.com/office/officeart/2005/8/layout/bProcess3"/>
    <dgm:cxn modelId="{53A841A3-6F9F-4540-9CFC-0A1295BCCBF8}" type="presParOf" srcId="{4EB7E593-D59A-4CDC-A661-A703B73F6E48}" destId="{E63A704D-72C8-4E89-AD77-55F69E71D190}" srcOrd="2" destOrd="0" presId="urn:microsoft.com/office/officeart/2005/8/layout/bProcess3"/>
    <dgm:cxn modelId="{ABA6A220-3C9D-42E0-839B-748325823DFF}" type="presParOf" srcId="{4EB7E593-D59A-4CDC-A661-A703B73F6E48}" destId="{5B872B2B-7461-4EA4-AEC1-CAE7B2033021}" srcOrd="3" destOrd="0" presId="urn:microsoft.com/office/officeart/2005/8/layout/bProcess3"/>
    <dgm:cxn modelId="{8C241024-F459-4B77-9CA4-0AC2C77A1586}" type="presParOf" srcId="{5B872B2B-7461-4EA4-AEC1-CAE7B2033021}" destId="{F897E9FA-7AAF-4A47-BE09-1C1116D547C4}" srcOrd="0" destOrd="0" presId="urn:microsoft.com/office/officeart/2005/8/layout/bProcess3"/>
    <dgm:cxn modelId="{8984B646-EE2F-49DE-9E90-40427C7086E5}" type="presParOf" srcId="{4EB7E593-D59A-4CDC-A661-A703B73F6E48}" destId="{3ADE44FC-B030-4074-9EC4-5226FC4CA0B4}" srcOrd="4" destOrd="0" presId="urn:microsoft.com/office/officeart/2005/8/layout/bProcess3"/>
    <dgm:cxn modelId="{0E508DAE-488B-4823-8802-3087FC88CC60}" type="presParOf" srcId="{4EB7E593-D59A-4CDC-A661-A703B73F6E48}" destId="{D302291B-DF1D-4979-BB45-3704DCF5DFE5}" srcOrd="5" destOrd="0" presId="urn:microsoft.com/office/officeart/2005/8/layout/bProcess3"/>
    <dgm:cxn modelId="{FFA0213A-5644-4D15-9703-ACFBEED42DC8}" type="presParOf" srcId="{D302291B-DF1D-4979-BB45-3704DCF5DFE5}" destId="{56E8BAB6-27EA-404B-944C-F0A83933D9B8}" srcOrd="0" destOrd="0" presId="urn:microsoft.com/office/officeart/2005/8/layout/bProcess3"/>
    <dgm:cxn modelId="{420A50B6-4E52-48F4-907D-C62486BAFAFC}" type="presParOf" srcId="{4EB7E593-D59A-4CDC-A661-A703B73F6E48}" destId="{1F3AA63B-9C46-4386-82D5-81D033743317}" srcOrd="6" destOrd="0" presId="urn:microsoft.com/office/officeart/2005/8/layout/bProcess3"/>
    <dgm:cxn modelId="{4138D2BF-DE1F-494C-BF87-4A3D64CFA4A1}" type="presParOf" srcId="{4EB7E593-D59A-4CDC-A661-A703B73F6E48}" destId="{514A78D8-AC95-47F2-839B-4D94EB47374A}" srcOrd="7" destOrd="0" presId="urn:microsoft.com/office/officeart/2005/8/layout/bProcess3"/>
    <dgm:cxn modelId="{38FA65CF-7C81-4873-9F4E-069ECDCA39B8}" type="presParOf" srcId="{514A78D8-AC95-47F2-839B-4D94EB47374A}" destId="{5176C78E-78B3-45AB-8DC9-69332D222CC3}" srcOrd="0" destOrd="0" presId="urn:microsoft.com/office/officeart/2005/8/layout/bProcess3"/>
    <dgm:cxn modelId="{14A3B6A8-7F16-4A33-9762-5074A0CD78BE}" type="presParOf" srcId="{4EB7E593-D59A-4CDC-A661-A703B73F6E48}" destId="{D0E71516-31D0-4284-B283-04CA3F7E7E71}" srcOrd="8" destOrd="0" presId="urn:microsoft.com/office/officeart/2005/8/layout/bProcess3"/>
    <dgm:cxn modelId="{D1948574-4AC5-4B50-A19F-6098EB36BCAC}" type="presParOf" srcId="{4EB7E593-D59A-4CDC-A661-A703B73F6E48}" destId="{20F75537-69F1-4565-9EA7-16A98423C52D}" srcOrd="9" destOrd="0" presId="urn:microsoft.com/office/officeart/2005/8/layout/bProcess3"/>
    <dgm:cxn modelId="{599D4DA0-F6CA-47C6-878A-AB1E7A88D562}" type="presParOf" srcId="{20F75537-69F1-4565-9EA7-16A98423C52D}" destId="{29BFBAC4-D5BD-4BB3-829D-EB3E2A73427E}" srcOrd="0" destOrd="0" presId="urn:microsoft.com/office/officeart/2005/8/layout/bProcess3"/>
    <dgm:cxn modelId="{09022451-6EEC-4250-88CB-60FC63241087}" type="presParOf" srcId="{4EB7E593-D59A-4CDC-A661-A703B73F6E48}" destId="{8B837952-DA86-4151-A593-1DF32B89E800}" srcOrd="10" destOrd="0" presId="urn:microsoft.com/office/officeart/2005/8/layout/bProcess3"/>
    <dgm:cxn modelId="{FB2FBF16-039E-4C88-A6A6-F0DC469E04E4}" type="presParOf" srcId="{4EB7E593-D59A-4CDC-A661-A703B73F6E48}" destId="{170FC794-E69A-4374-A988-150747AE4A5F}" srcOrd="11" destOrd="0" presId="urn:microsoft.com/office/officeart/2005/8/layout/bProcess3"/>
    <dgm:cxn modelId="{C2109054-DAB4-4190-9B59-FD0087EEADCE}" type="presParOf" srcId="{170FC794-E69A-4374-A988-150747AE4A5F}" destId="{4DD0AA31-5ACB-4B7C-BCF1-16DCA4F587DA}" srcOrd="0" destOrd="0" presId="urn:microsoft.com/office/officeart/2005/8/layout/bProcess3"/>
    <dgm:cxn modelId="{6B1C69CE-11B5-469B-AB70-9C3B03B990C7}" type="presParOf" srcId="{4EB7E593-D59A-4CDC-A661-A703B73F6E48}" destId="{BBC3333E-1D28-4CF9-8140-0A4390C45036}" srcOrd="12" destOrd="0" presId="urn:microsoft.com/office/officeart/2005/8/layout/bProcess3"/>
    <dgm:cxn modelId="{E9B0E4D6-A1AD-453E-9226-C3873113C569}" type="presParOf" srcId="{4EB7E593-D59A-4CDC-A661-A703B73F6E48}" destId="{77C771B3-300F-42AF-8413-D8ACB567D590}" srcOrd="13" destOrd="0" presId="urn:microsoft.com/office/officeart/2005/8/layout/bProcess3"/>
    <dgm:cxn modelId="{77A84256-8A49-4FA7-9B48-22549F501864}" type="presParOf" srcId="{77C771B3-300F-42AF-8413-D8ACB567D590}" destId="{57A3FD40-EE5E-4D4C-BC86-C1C42A831ACF}" srcOrd="0" destOrd="0" presId="urn:microsoft.com/office/officeart/2005/8/layout/bProcess3"/>
    <dgm:cxn modelId="{0D0CCA5C-4CF0-47F6-AEF4-9012340FF3C0}" type="presParOf" srcId="{4EB7E593-D59A-4CDC-A661-A703B73F6E48}" destId="{D7B362EA-E065-4C6A-9F0D-80198E9858DF}" srcOrd="14" destOrd="0" presId="urn:microsoft.com/office/officeart/2005/8/layout/b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E24AC-C1F1-4D52-9690-D77BA29D064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2FDC8C-FABF-45A7-8E6C-8E084D22B34A}">
      <dgm:prSet/>
      <dgm:spPr/>
      <dgm:t>
        <a:bodyPr/>
        <a:lstStyle/>
        <a:p>
          <a:r>
            <a:rPr lang="en-US"/>
            <a:t>This project includes the implementation of an  IOT based car parking system that can do away with the difficulty of manual parking system operation.</a:t>
          </a:r>
        </a:p>
      </dgm:t>
    </dgm:pt>
    <dgm:pt modelId="{B6BF1FB6-CB4B-4418-ACD0-533168BDD33F}" cxnId="{8BFA6BBC-D5FD-4B9F-BD63-658A785EDBD9}" type="parTrans">
      <dgm:prSet/>
      <dgm:spPr/>
      <dgm:t>
        <a:bodyPr/>
        <a:lstStyle/>
        <a:p>
          <a:endParaRPr lang="en-US"/>
        </a:p>
      </dgm:t>
    </dgm:pt>
    <dgm:pt modelId="{37602D5A-681A-4443-AB60-05C7D2B44AD0}" cxnId="{8BFA6BBC-D5FD-4B9F-BD63-658A785EDBD9}" type="sibTrans">
      <dgm:prSet/>
      <dgm:spPr/>
      <dgm:t>
        <a:bodyPr/>
        <a:lstStyle/>
        <a:p>
          <a:endParaRPr lang="en-US"/>
        </a:p>
      </dgm:t>
    </dgm:pt>
    <dgm:pt modelId="{363ADCC8-EFF2-456A-974C-700873FE740B}">
      <dgm:prSet/>
      <dgm:spPr/>
      <dgm:t>
        <a:bodyPr/>
        <a:lstStyle/>
        <a:p>
          <a:r>
            <a:rPr lang="en-US"/>
            <a:t>This method can help with cost reduction, productivity improvement, and time savings.</a:t>
          </a:r>
        </a:p>
      </dgm:t>
    </dgm:pt>
    <dgm:pt modelId="{AA09C179-54CE-46A0-A451-6A2FD79B6445}" cxnId="{1825E76E-6E6B-4395-9A1D-BBF5CD988945}" type="parTrans">
      <dgm:prSet/>
      <dgm:spPr/>
      <dgm:t>
        <a:bodyPr/>
        <a:lstStyle/>
        <a:p>
          <a:endParaRPr lang="en-US"/>
        </a:p>
      </dgm:t>
    </dgm:pt>
    <dgm:pt modelId="{F22D0F33-8B22-49AE-B7FA-DF747A5CF107}" cxnId="{1825E76E-6E6B-4395-9A1D-BBF5CD988945}" type="sibTrans">
      <dgm:prSet/>
      <dgm:spPr/>
      <dgm:t>
        <a:bodyPr/>
        <a:lstStyle/>
        <a:p>
          <a:endParaRPr lang="en-US"/>
        </a:p>
      </dgm:t>
    </dgm:pt>
    <dgm:pt modelId="{6E7672B1-E34F-4C8C-A725-0E563E48BECD}" type="pres">
      <dgm:prSet presAssocID="{F4DE24AC-C1F1-4D52-9690-D77BA29D0641}" presName="root" presStyleCnt="0">
        <dgm:presLayoutVars>
          <dgm:dir/>
          <dgm:resizeHandles val="exact"/>
        </dgm:presLayoutVars>
      </dgm:prSet>
      <dgm:spPr/>
    </dgm:pt>
    <dgm:pt modelId="{8FE798A1-3712-4EDE-8B41-D0CDCF9727C9}" type="pres">
      <dgm:prSet presAssocID="{F02FDC8C-FABF-45A7-8E6C-8E084D22B34A}" presName="compNode" presStyleCnt="0"/>
      <dgm:spPr/>
    </dgm:pt>
    <dgm:pt modelId="{A5DBF721-55CB-4DD4-BE10-7E2274956492}" type="pres">
      <dgm:prSet presAssocID="{F02FDC8C-FABF-45A7-8E6C-8E084D22B3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B9F2CD7F-69AA-482E-9182-DDB6876B21D2}" type="pres">
      <dgm:prSet presAssocID="{F02FDC8C-FABF-45A7-8E6C-8E084D22B34A}" presName="spaceRect" presStyleCnt="0"/>
      <dgm:spPr/>
    </dgm:pt>
    <dgm:pt modelId="{A977349B-8048-4E17-965B-B640031C3234}" type="pres">
      <dgm:prSet presAssocID="{F02FDC8C-FABF-45A7-8E6C-8E084D22B34A}" presName="textRect" presStyleLbl="revTx" presStyleIdx="0" presStyleCnt="2">
        <dgm:presLayoutVars>
          <dgm:chMax val="1"/>
          <dgm:chPref val="1"/>
        </dgm:presLayoutVars>
      </dgm:prSet>
      <dgm:spPr/>
    </dgm:pt>
    <dgm:pt modelId="{2F029532-56C9-44AC-ACA3-BC199A0C93B4}" type="pres">
      <dgm:prSet presAssocID="{37602D5A-681A-4443-AB60-05C7D2B44AD0}" presName="sibTrans" presStyleCnt="0"/>
      <dgm:spPr/>
    </dgm:pt>
    <dgm:pt modelId="{7464948C-6E74-41E0-92FE-BBD9939FAB6C}" type="pres">
      <dgm:prSet presAssocID="{363ADCC8-EFF2-456A-974C-700873FE740B}" presName="compNode" presStyleCnt="0"/>
      <dgm:spPr/>
    </dgm:pt>
    <dgm:pt modelId="{292EC99C-4FB7-4468-BC26-BEE34E1E4BF9}" type="pres">
      <dgm:prSet presAssocID="{363ADCC8-EFF2-456A-974C-700873FE74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A33ECD8-C0A5-466C-AA29-AC0A8143D4BC}" type="pres">
      <dgm:prSet presAssocID="{363ADCC8-EFF2-456A-974C-700873FE740B}" presName="spaceRect" presStyleCnt="0"/>
      <dgm:spPr/>
    </dgm:pt>
    <dgm:pt modelId="{BC44D996-FEC3-4766-B518-B1783C355E1C}" type="pres">
      <dgm:prSet presAssocID="{363ADCC8-EFF2-456A-974C-700873FE740B}" presName="textRect" presStyleLbl="revTx" presStyleIdx="1" presStyleCnt="2">
        <dgm:presLayoutVars>
          <dgm:chMax val="1"/>
          <dgm:chPref val="1"/>
        </dgm:presLayoutVars>
      </dgm:prSet>
      <dgm:spPr/>
    </dgm:pt>
  </dgm:ptLst>
  <dgm:cxnLst>
    <dgm:cxn modelId="{66E67447-E656-4764-B591-EB1C0EC2A6A6}" type="presOf" srcId="{F02FDC8C-FABF-45A7-8E6C-8E084D22B34A}" destId="{A977349B-8048-4E17-965B-B640031C3234}" srcOrd="0" destOrd="0" presId="urn:microsoft.com/office/officeart/2018/2/layout/IconLabelList"/>
    <dgm:cxn modelId="{1825E76E-6E6B-4395-9A1D-BBF5CD988945}" srcId="{F4DE24AC-C1F1-4D52-9690-D77BA29D0641}" destId="{363ADCC8-EFF2-456A-974C-700873FE740B}" srcOrd="1" destOrd="0" parTransId="{AA09C179-54CE-46A0-A451-6A2FD79B6445}" sibTransId="{F22D0F33-8B22-49AE-B7FA-DF747A5CF107}"/>
    <dgm:cxn modelId="{D7122855-90E7-4459-9F60-254187E1560C}" type="presOf" srcId="{363ADCC8-EFF2-456A-974C-700873FE740B}" destId="{BC44D996-FEC3-4766-B518-B1783C355E1C}" srcOrd="0" destOrd="0" presId="urn:microsoft.com/office/officeart/2018/2/layout/IconLabelList"/>
    <dgm:cxn modelId="{1116C9B1-25E5-41B8-87EA-ED54A2C9A8CB}" type="presOf" srcId="{F4DE24AC-C1F1-4D52-9690-D77BA29D0641}" destId="{6E7672B1-E34F-4C8C-A725-0E563E48BECD}" srcOrd="0" destOrd="0" presId="urn:microsoft.com/office/officeart/2018/2/layout/IconLabelList"/>
    <dgm:cxn modelId="{8BFA6BBC-D5FD-4B9F-BD63-658A785EDBD9}" srcId="{F4DE24AC-C1F1-4D52-9690-D77BA29D0641}" destId="{F02FDC8C-FABF-45A7-8E6C-8E084D22B34A}" srcOrd="0" destOrd="0" parTransId="{B6BF1FB6-CB4B-4418-ACD0-533168BDD33F}" sibTransId="{37602D5A-681A-4443-AB60-05C7D2B44AD0}"/>
    <dgm:cxn modelId="{21923697-2808-4FCF-B959-68EB7FD51DBB}" type="presParOf" srcId="{6E7672B1-E34F-4C8C-A725-0E563E48BECD}" destId="{8FE798A1-3712-4EDE-8B41-D0CDCF9727C9}" srcOrd="0" destOrd="0" presId="urn:microsoft.com/office/officeart/2018/2/layout/IconLabelList"/>
    <dgm:cxn modelId="{4F13AC7D-3E1D-4084-BE96-2EFDB8D05D0C}" type="presParOf" srcId="{8FE798A1-3712-4EDE-8B41-D0CDCF9727C9}" destId="{A5DBF721-55CB-4DD4-BE10-7E2274956492}" srcOrd="0" destOrd="0" presId="urn:microsoft.com/office/officeart/2018/2/layout/IconLabelList"/>
    <dgm:cxn modelId="{82E92F0C-C504-4409-B483-01010533C6D8}" type="presParOf" srcId="{8FE798A1-3712-4EDE-8B41-D0CDCF9727C9}" destId="{B9F2CD7F-69AA-482E-9182-DDB6876B21D2}" srcOrd="1" destOrd="0" presId="urn:microsoft.com/office/officeart/2018/2/layout/IconLabelList"/>
    <dgm:cxn modelId="{0DEEFEEC-81D2-4DFA-BF9B-B97A8595409D}" type="presParOf" srcId="{8FE798A1-3712-4EDE-8B41-D0CDCF9727C9}" destId="{A977349B-8048-4E17-965B-B640031C3234}" srcOrd="2" destOrd="0" presId="urn:microsoft.com/office/officeart/2018/2/layout/IconLabelList"/>
    <dgm:cxn modelId="{630B431F-F401-4F25-945A-ADAADAA6A546}" type="presParOf" srcId="{6E7672B1-E34F-4C8C-A725-0E563E48BECD}" destId="{2F029532-56C9-44AC-ACA3-BC199A0C93B4}" srcOrd="1" destOrd="0" presId="urn:microsoft.com/office/officeart/2018/2/layout/IconLabelList"/>
    <dgm:cxn modelId="{59254C9E-550F-4B39-831A-738B5BFA5D08}" type="presParOf" srcId="{6E7672B1-E34F-4C8C-A725-0E563E48BECD}" destId="{7464948C-6E74-41E0-92FE-BBD9939FAB6C}" srcOrd="2" destOrd="0" presId="urn:microsoft.com/office/officeart/2018/2/layout/IconLabelList"/>
    <dgm:cxn modelId="{518F042E-1DAD-4637-960B-9C05C77B2B26}" type="presParOf" srcId="{7464948C-6E74-41E0-92FE-BBD9939FAB6C}" destId="{292EC99C-4FB7-4468-BC26-BEE34E1E4BF9}" srcOrd="0" destOrd="0" presId="urn:microsoft.com/office/officeart/2018/2/layout/IconLabelList"/>
    <dgm:cxn modelId="{7E794CE4-B0ED-48E7-9A2C-6CCA853CFB41}" type="presParOf" srcId="{7464948C-6E74-41E0-92FE-BBD9939FAB6C}" destId="{AA33ECD8-C0A5-466C-AA29-AC0A8143D4BC}" srcOrd="1" destOrd="0" presId="urn:microsoft.com/office/officeart/2018/2/layout/IconLabelList"/>
    <dgm:cxn modelId="{31E61D92-21AC-4921-A9D2-8F29A45342A9}" type="presParOf" srcId="{7464948C-6E74-41E0-92FE-BBD9939FAB6C}" destId="{BC44D996-FEC3-4766-B518-B1783C355E1C}"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DFBD2-2671-4D47-9537-B9CE233E3E3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185EF5D-9594-437F-8DE5-94EF84CB4CC0}">
      <dgm:prSet/>
      <dgm:spPr/>
      <dgm:t>
        <a:bodyPr/>
        <a:lstStyle/>
        <a:p>
          <a:r>
            <a:rPr lang="en-GB" dirty="0"/>
            <a:t>This proposal uses an RFID-based car parking system, which might replace the costly manual operation of the parking system.</a:t>
          </a:r>
          <a:endParaRPr lang="en-US" dirty="0"/>
        </a:p>
      </dgm:t>
    </dgm:pt>
    <dgm:pt modelId="{A3BF2FC3-47A6-4F8E-BE75-5BA09A81A652}" cxnId="{586F8F69-3EA7-4DC5-8461-67A35C437006}" type="parTrans">
      <dgm:prSet/>
      <dgm:spPr/>
      <dgm:t>
        <a:bodyPr/>
        <a:lstStyle/>
        <a:p>
          <a:endParaRPr lang="en-US"/>
        </a:p>
      </dgm:t>
    </dgm:pt>
    <dgm:pt modelId="{DCBE4827-E47D-43DB-B3FB-1DE6101C8A41}" cxnId="{586F8F69-3EA7-4DC5-8461-67A35C437006}" type="sibTrans">
      <dgm:prSet/>
      <dgm:spPr/>
      <dgm:t>
        <a:bodyPr/>
        <a:lstStyle/>
        <a:p>
          <a:endParaRPr lang="en-US"/>
        </a:p>
      </dgm:t>
    </dgm:pt>
    <dgm:pt modelId="{B7B86986-6B2E-45D1-92FA-2FF03F2E5EA1}">
      <dgm:prSet/>
      <dgm:spPr/>
      <dgm:t>
        <a:bodyPr/>
        <a:lstStyle/>
        <a:p>
          <a:r>
            <a:rPr lang="en-GB" dirty="0"/>
            <a:t>By increasing production, decreasing costs, and saving time, this approach can be beneficial.</a:t>
          </a:r>
          <a:endParaRPr lang="en-US" dirty="0"/>
        </a:p>
      </dgm:t>
    </dgm:pt>
    <dgm:pt modelId="{067778AA-8148-4E99-A0C5-DE9DE1E872E2}" cxnId="{AE8DFAC7-05DF-4983-A56E-FB3B0B0B3E51}" type="parTrans">
      <dgm:prSet/>
      <dgm:spPr/>
      <dgm:t>
        <a:bodyPr/>
        <a:lstStyle/>
        <a:p>
          <a:endParaRPr lang="en-US"/>
        </a:p>
      </dgm:t>
    </dgm:pt>
    <dgm:pt modelId="{0B589F55-6823-4B8D-8E55-DEB0C6CC7DEC}" cxnId="{AE8DFAC7-05DF-4983-A56E-FB3B0B0B3E51}" type="sibTrans">
      <dgm:prSet/>
      <dgm:spPr/>
      <dgm:t>
        <a:bodyPr/>
        <a:lstStyle/>
        <a:p>
          <a:endParaRPr lang="en-US"/>
        </a:p>
      </dgm:t>
    </dgm:pt>
    <dgm:pt modelId="{7098AA8F-03F4-4E93-8FC3-C1C62DB090F3}" type="pres">
      <dgm:prSet presAssocID="{54CDFBD2-2671-4D47-9537-B9CE233E3E32}" presName="root" presStyleCnt="0">
        <dgm:presLayoutVars>
          <dgm:dir/>
          <dgm:resizeHandles val="exact"/>
        </dgm:presLayoutVars>
      </dgm:prSet>
      <dgm:spPr/>
    </dgm:pt>
    <dgm:pt modelId="{5466FF10-D246-4AA6-9D08-83325438436C}" type="pres">
      <dgm:prSet presAssocID="{6185EF5D-9594-437F-8DE5-94EF84CB4CC0}" presName="compNode" presStyleCnt="0"/>
      <dgm:spPr/>
    </dgm:pt>
    <dgm:pt modelId="{0B026C25-1CD1-4982-9304-473E37AB2588}" type="pres">
      <dgm:prSet presAssocID="{6185EF5D-9594-437F-8DE5-94EF84CB4C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779E670-51FF-49F4-8258-FBFE6B344D23}" type="pres">
      <dgm:prSet presAssocID="{6185EF5D-9594-437F-8DE5-94EF84CB4CC0}" presName="spaceRect" presStyleCnt="0"/>
      <dgm:spPr/>
    </dgm:pt>
    <dgm:pt modelId="{EA5251ED-1F3F-41AB-8D20-6C28AD30BCFF}" type="pres">
      <dgm:prSet presAssocID="{6185EF5D-9594-437F-8DE5-94EF84CB4CC0}" presName="textRect" presStyleLbl="revTx" presStyleIdx="0" presStyleCnt="2">
        <dgm:presLayoutVars>
          <dgm:chMax val="1"/>
          <dgm:chPref val="1"/>
        </dgm:presLayoutVars>
      </dgm:prSet>
      <dgm:spPr/>
    </dgm:pt>
    <dgm:pt modelId="{5AC50D1F-EBF1-45A0-9190-2C1CF2F54C54}" type="pres">
      <dgm:prSet presAssocID="{DCBE4827-E47D-43DB-B3FB-1DE6101C8A41}" presName="sibTrans" presStyleCnt="0"/>
      <dgm:spPr/>
    </dgm:pt>
    <dgm:pt modelId="{0590768C-824A-498E-B6E2-0480110CE70A}" type="pres">
      <dgm:prSet presAssocID="{B7B86986-6B2E-45D1-92FA-2FF03F2E5EA1}" presName="compNode" presStyleCnt="0"/>
      <dgm:spPr/>
    </dgm:pt>
    <dgm:pt modelId="{1076982A-F4C0-4AAC-95DE-C1F5774A85B5}" type="pres">
      <dgm:prSet presAssocID="{B7B86986-6B2E-45D1-92FA-2FF03F2E5E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5E133AE3-1106-45C4-B140-4420FDBDE709}" type="pres">
      <dgm:prSet presAssocID="{B7B86986-6B2E-45D1-92FA-2FF03F2E5EA1}" presName="spaceRect" presStyleCnt="0"/>
      <dgm:spPr/>
    </dgm:pt>
    <dgm:pt modelId="{F17B64EC-28B8-4A4A-A3DC-3383CCC41602}" type="pres">
      <dgm:prSet presAssocID="{B7B86986-6B2E-45D1-92FA-2FF03F2E5EA1}" presName="textRect" presStyleLbl="revTx" presStyleIdx="1" presStyleCnt="2">
        <dgm:presLayoutVars>
          <dgm:chMax val="1"/>
          <dgm:chPref val="1"/>
        </dgm:presLayoutVars>
      </dgm:prSet>
      <dgm:spPr/>
    </dgm:pt>
  </dgm:ptLst>
  <dgm:cxnLst>
    <dgm:cxn modelId="{586F8F69-3EA7-4DC5-8461-67A35C437006}" srcId="{54CDFBD2-2671-4D47-9537-B9CE233E3E32}" destId="{6185EF5D-9594-437F-8DE5-94EF84CB4CC0}" srcOrd="0" destOrd="0" parTransId="{A3BF2FC3-47A6-4F8E-BE75-5BA09A81A652}" sibTransId="{DCBE4827-E47D-43DB-B3FB-1DE6101C8A41}"/>
    <dgm:cxn modelId="{E1656D4B-B781-4023-8CB6-AC8FA1915288}" type="presOf" srcId="{6185EF5D-9594-437F-8DE5-94EF84CB4CC0}" destId="{EA5251ED-1F3F-41AB-8D20-6C28AD30BCFF}" srcOrd="0" destOrd="0" presId="urn:microsoft.com/office/officeart/2018/2/layout/IconLabelList"/>
    <dgm:cxn modelId="{4B68CD92-4BC1-48ED-8A24-3DC839640E48}" type="presOf" srcId="{54CDFBD2-2671-4D47-9537-B9CE233E3E32}" destId="{7098AA8F-03F4-4E93-8FC3-C1C62DB090F3}" srcOrd="0" destOrd="0" presId="urn:microsoft.com/office/officeart/2018/2/layout/IconLabelList"/>
    <dgm:cxn modelId="{AE8DFAC7-05DF-4983-A56E-FB3B0B0B3E51}" srcId="{54CDFBD2-2671-4D47-9537-B9CE233E3E32}" destId="{B7B86986-6B2E-45D1-92FA-2FF03F2E5EA1}" srcOrd="1" destOrd="0" parTransId="{067778AA-8148-4E99-A0C5-DE9DE1E872E2}" sibTransId="{0B589F55-6823-4B8D-8E55-DEB0C6CC7DEC}"/>
    <dgm:cxn modelId="{D34A48D9-BA87-4F06-B052-AEE6987900A8}" type="presOf" srcId="{B7B86986-6B2E-45D1-92FA-2FF03F2E5EA1}" destId="{F17B64EC-28B8-4A4A-A3DC-3383CCC41602}" srcOrd="0" destOrd="0" presId="urn:microsoft.com/office/officeart/2018/2/layout/IconLabelList"/>
    <dgm:cxn modelId="{6C4FBD87-AA73-4F5C-A08B-E58D6BD993E9}" type="presParOf" srcId="{7098AA8F-03F4-4E93-8FC3-C1C62DB090F3}" destId="{5466FF10-D246-4AA6-9D08-83325438436C}" srcOrd="0" destOrd="0" presId="urn:microsoft.com/office/officeart/2018/2/layout/IconLabelList"/>
    <dgm:cxn modelId="{ECDE8A3B-ADDE-4BC1-AF34-906C9AC74394}" type="presParOf" srcId="{5466FF10-D246-4AA6-9D08-83325438436C}" destId="{0B026C25-1CD1-4982-9304-473E37AB2588}" srcOrd="0" destOrd="0" presId="urn:microsoft.com/office/officeart/2018/2/layout/IconLabelList"/>
    <dgm:cxn modelId="{A4782142-2776-411D-B830-619A5BC54F60}" type="presParOf" srcId="{5466FF10-D246-4AA6-9D08-83325438436C}" destId="{8779E670-51FF-49F4-8258-FBFE6B344D23}" srcOrd="1" destOrd="0" presId="urn:microsoft.com/office/officeart/2018/2/layout/IconLabelList"/>
    <dgm:cxn modelId="{6CC3A588-5907-487C-B091-CDFE0623B820}" type="presParOf" srcId="{5466FF10-D246-4AA6-9D08-83325438436C}" destId="{EA5251ED-1F3F-41AB-8D20-6C28AD30BCFF}" srcOrd="2" destOrd="0" presId="urn:microsoft.com/office/officeart/2018/2/layout/IconLabelList"/>
    <dgm:cxn modelId="{AA83BE74-CFCE-45E4-8D18-28E7277F3BC8}" type="presParOf" srcId="{7098AA8F-03F4-4E93-8FC3-C1C62DB090F3}" destId="{5AC50D1F-EBF1-45A0-9190-2C1CF2F54C54}" srcOrd="1" destOrd="0" presId="urn:microsoft.com/office/officeart/2018/2/layout/IconLabelList"/>
    <dgm:cxn modelId="{21C98947-0356-48DA-A5F5-433C392736D8}" type="presParOf" srcId="{7098AA8F-03F4-4E93-8FC3-C1C62DB090F3}" destId="{0590768C-824A-498E-B6E2-0480110CE70A}" srcOrd="2" destOrd="0" presId="urn:microsoft.com/office/officeart/2018/2/layout/IconLabelList"/>
    <dgm:cxn modelId="{B40B8585-670B-41FC-8DDE-ECAD3E820CB4}" type="presParOf" srcId="{0590768C-824A-498E-B6E2-0480110CE70A}" destId="{1076982A-F4C0-4AAC-95DE-C1F5774A85B5}" srcOrd="0" destOrd="0" presId="urn:microsoft.com/office/officeart/2018/2/layout/IconLabelList"/>
    <dgm:cxn modelId="{9CB923AA-E220-4675-AC2B-1EF3246E025E}" type="presParOf" srcId="{0590768C-824A-498E-B6E2-0480110CE70A}" destId="{5E133AE3-1106-45C4-B140-4420FDBDE709}" srcOrd="1" destOrd="0" presId="urn:microsoft.com/office/officeart/2018/2/layout/IconLabelList"/>
    <dgm:cxn modelId="{7025CE6F-4723-4136-A0DC-4BDB6B8B406C}" type="presParOf" srcId="{0590768C-824A-498E-B6E2-0480110CE70A}" destId="{F17B64EC-28B8-4A4A-A3DC-3383CCC41602}"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17336" cy="5696712"/>
        <a:chOff x="0" y="0"/>
        <a:chExt cx="6117336" cy="5696712"/>
      </a:xfrm>
    </dsp:grpSpPr>
    <dsp:sp modelId="{7A326DB4-D584-4867-A7BF-62E06E275E9D}">
      <dsp:nvSpPr>
        <dsp:cNvPr id="3" name="Rounded Rectangle 2"/>
        <dsp:cNvSpPr/>
      </dsp:nvSpPr>
      <dsp:spPr bwMode="white">
        <a:xfrm>
          <a:off x="0" y="0"/>
          <a:ext cx="6117336" cy="949452"/>
        </a:xfrm>
        <a:prstGeom prst="roundRect">
          <a:avLst>
            <a:gd name="adj" fmla="val 10000"/>
          </a:avLst>
        </a:prstGeom>
      </dsp:spPr>
      <dsp:style>
        <a:lnRef idx="0">
          <a:schemeClr val="lt1">
            <a:alpha val="0"/>
          </a:schemeClr>
        </a:lnRef>
        <a:fillRef idx="1">
          <a:schemeClr val="accent2"/>
        </a:fillRef>
        <a:effectRef idx="0">
          <a:scrgbClr r="0" g="0" b="0"/>
        </a:effectRef>
        <a:fontRef idx="minor"/>
      </dsp:style>
      <dsp:txXfrm>
        <a:off x="0" y="0"/>
        <a:ext cx="6117336" cy="949452"/>
      </dsp:txXfrm>
    </dsp:sp>
    <dsp:sp modelId="{E38282B4-D643-44FE-9ACB-E7FD3A1C4F4B}">
      <dsp:nvSpPr>
        <dsp:cNvPr id="4" name="Rectangles 3"/>
        <dsp:cNvSpPr/>
      </dsp:nvSpPr>
      <dsp:spPr bwMode="white">
        <a:xfrm>
          <a:off x="287209" y="213627"/>
          <a:ext cx="522199" cy="522199"/>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87209" y="213627"/>
        <a:ext cx="522199" cy="522199"/>
      </dsp:txXfrm>
    </dsp:sp>
    <dsp:sp modelId="{A3DBDF80-9122-43C5-A681-959041B8AAEE}">
      <dsp:nvSpPr>
        <dsp:cNvPr id="5" name="Rectangles 4"/>
        <dsp:cNvSpPr/>
      </dsp:nvSpPr>
      <dsp:spPr bwMode="white">
        <a:xfrm>
          <a:off x="1096617" y="0"/>
          <a:ext cx="5020719" cy="94945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0483" tIns="100483" rIns="100483" bIns="100483"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bg1"/>
              </a:solidFill>
            </a:rPr>
            <a:t>We will make a platform where the user will get all the information related to availability of  parking slots.  </a:t>
          </a:r>
          <a:endParaRPr lang="en-US">
            <a:solidFill>
              <a:schemeClr val="bg1"/>
            </a:solidFill>
          </a:endParaRPr>
        </a:p>
      </dsp:txBody>
      <dsp:txXfrm>
        <a:off x="1096617" y="0"/>
        <a:ext cx="5020719" cy="949452"/>
      </dsp:txXfrm>
    </dsp:sp>
    <dsp:sp modelId="{A3732B41-E02F-476B-911E-098C51EA3A56}">
      <dsp:nvSpPr>
        <dsp:cNvPr id="6" name="Rounded Rectangle 5"/>
        <dsp:cNvSpPr/>
      </dsp:nvSpPr>
      <dsp:spPr bwMode="white">
        <a:xfrm>
          <a:off x="0" y="1186815"/>
          <a:ext cx="6117336" cy="949452"/>
        </a:xfrm>
        <a:prstGeom prst="roundRect">
          <a:avLst>
            <a:gd name="adj" fmla="val 10000"/>
          </a:avLst>
        </a:prstGeom>
      </dsp:spPr>
      <dsp:style>
        <a:lnRef idx="0">
          <a:schemeClr val="lt1">
            <a:alpha val="0"/>
          </a:schemeClr>
        </a:lnRef>
        <a:fillRef idx="1">
          <a:schemeClr val="accent3"/>
        </a:fillRef>
        <a:effectRef idx="0">
          <a:scrgbClr r="0" g="0" b="0"/>
        </a:effectRef>
        <a:fontRef idx="minor"/>
      </dsp:style>
      <dsp:txXfrm>
        <a:off x="0" y="1186815"/>
        <a:ext cx="6117336" cy="949452"/>
      </dsp:txXfrm>
    </dsp:sp>
    <dsp:sp modelId="{C5116379-6192-4CB0-B858-8A70903D146A}">
      <dsp:nvSpPr>
        <dsp:cNvPr id="7" name="Rectangles 6"/>
        <dsp:cNvSpPr/>
      </dsp:nvSpPr>
      <dsp:spPr bwMode="white">
        <a:xfrm>
          <a:off x="287209" y="1400442"/>
          <a:ext cx="522199" cy="5221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87209" y="1400442"/>
        <a:ext cx="522199" cy="522199"/>
      </dsp:txXfrm>
    </dsp:sp>
    <dsp:sp modelId="{FFB79685-2B14-4DCB-8EE4-8B90149F9003}">
      <dsp:nvSpPr>
        <dsp:cNvPr id="8" name="Rectangles 7"/>
        <dsp:cNvSpPr/>
      </dsp:nvSpPr>
      <dsp:spPr bwMode="white">
        <a:xfrm>
          <a:off x="1096617" y="1186815"/>
          <a:ext cx="5020719" cy="94945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0483" tIns="100483" rIns="100483" bIns="100483"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bg1"/>
              </a:solidFill>
            </a:rPr>
            <a:t>A picture of parking infrastructure in real time</a:t>
          </a:r>
          <a:endParaRPr lang="en-US">
            <a:solidFill>
              <a:schemeClr val="bg1"/>
            </a:solidFill>
          </a:endParaRPr>
        </a:p>
      </dsp:txBody>
      <dsp:txXfrm>
        <a:off x="1096617" y="1186815"/>
        <a:ext cx="5020719" cy="949452"/>
      </dsp:txXfrm>
    </dsp:sp>
    <dsp:sp modelId="{C34DEE75-C052-45EA-947F-A07649D80025}">
      <dsp:nvSpPr>
        <dsp:cNvPr id="9" name="Rounded Rectangle 8"/>
        <dsp:cNvSpPr/>
      </dsp:nvSpPr>
      <dsp:spPr bwMode="white">
        <a:xfrm>
          <a:off x="0" y="2373630"/>
          <a:ext cx="6117336" cy="949452"/>
        </a:xfrm>
        <a:prstGeom prst="roundRect">
          <a:avLst>
            <a:gd name="adj" fmla="val 10000"/>
          </a:avLst>
        </a:prstGeom>
      </dsp:spPr>
      <dsp:style>
        <a:lnRef idx="0">
          <a:schemeClr val="lt1">
            <a:alpha val="0"/>
          </a:schemeClr>
        </a:lnRef>
        <a:fillRef idx="1">
          <a:schemeClr val="accent4"/>
        </a:fillRef>
        <a:effectRef idx="0">
          <a:scrgbClr r="0" g="0" b="0"/>
        </a:effectRef>
        <a:fontRef idx="minor"/>
      </dsp:style>
      <dsp:txXfrm>
        <a:off x="0" y="2373630"/>
        <a:ext cx="6117336" cy="949452"/>
      </dsp:txXfrm>
    </dsp:sp>
    <dsp:sp modelId="{AA96F082-A67D-4847-B49A-145626505BB2}">
      <dsp:nvSpPr>
        <dsp:cNvPr id="10" name="Rectangles 9"/>
        <dsp:cNvSpPr/>
      </dsp:nvSpPr>
      <dsp:spPr bwMode="white">
        <a:xfrm>
          <a:off x="287209" y="2587257"/>
          <a:ext cx="522199" cy="52219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87209" y="2587257"/>
        <a:ext cx="522199" cy="522199"/>
      </dsp:txXfrm>
    </dsp:sp>
    <dsp:sp modelId="{5A9DF6B9-F342-48CE-8DF5-5257D0917F9B}">
      <dsp:nvSpPr>
        <dsp:cNvPr id="11" name="Rectangles 10"/>
        <dsp:cNvSpPr/>
      </dsp:nvSpPr>
      <dsp:spPr bwMode="white">
        <a:xfrm>
          <a:off x="1096617" y="2373630"/>
          <a:ext cx="5020719" cy="94945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0483" tIns="100483" rIns="100483" bIns="100483"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bg1"/>
              </a:solidFill>
            </a:rPr>
            <a:t>Security and transparency in parking fees and service delivery</a:t>
          </a:r>
          <a:endParaRPr lang="en-US">
            <a:solidFill>
              <a:schemeClr val="bg1"/>
            </a:solidFill>
          </a:endParaRPr>
        </a:p>
      </dsp:txBody>
      <dsp:txXfrm>
        <a:off x="1096617" y="2373630"/>
        <a:ext cx="5020719" cy="949452"/>
      </dsp:txXfrm>
    </dsp:sp>
    <dsp:sp modelId="{4DAF821C-CC3E-4122-BDB3-28A2E714C579}">
      <dsp:nvSpPr>
        <dsp:cNvPr id="12" name="Rounded Rectangle 11"/>
        <dsp:cNvSpPr/>
      </dsp:nvSpPr>
      <dsp:spPr bwMode="white">
        <a:xfrm>
          <a:off x="0" y="3560445"/>
          <a:ext cx="6117336" cy="949452"/>
        </a:xfrm>
        <a:prstGeom prst="roundRect">
          <a:avLst>
            <a:gd name="adj" fmla="val 10000"/>
          </a:avLst>
        </a:prstGeom>
      </dsp:spPr>
      <dsp:style>
        <a:lnRef idx="0">
          <a:schemeClr val="lt1">
            <a:alpha val="0"/>
          </a:schemeClr>
        </a:lnRef>
        <a:fillRef idx="1">
          <a:schemeClr val="accent5"/>
        </a:fillRef>
        <a:effectRef idx="0">
          <a:scrgbClr r="0" g="0" b="0"/>
        </a:effectRef>
        <a:fontRef idx="minor"/>
      </dsp:style>
      <dsp:txXfrm>
        <a:off x="0" y="3560445"/>
        <a:ext cx="6117336" cy="949452"/>
      </dsp:txXfrm>
    </dsp:sp>
    <dsp:sp modelId="{8138FBF7-9C55-4671-8EEC-0AB04D22CC20}">
      <dsp:nvSpPr>
        <dsp:cNvPr id="13" name="Rectangles 12"/>
        <dsp:cNvSpPr/>
      </dsp:nvSpPr>
      <dsp:spPr bwMode="white">
        <a:xfrm>
          <a:off x="287209" y="3774072"/>
          <a:ext cx="522199" cy="52219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87209" y="3774072"/>
        <a:ext cx="522199" cy="522199"/>
      </dsp:txXfrm>
    </dsp:sp>
    <dsp:sp modelId="{02881B78-2977-4F4B-BFBC-905B249F8158}">
      <dsp:nvSpPr>
        <dsp:cNvPr id="14" name="Rectangles 13"/>
        <dsp:cNvSpPr/>
      </dsp:nvSpPr>
      <dsp:spPr bwMode="white">
        <a:xfrm>
          <a:off x="1096617" y="3560445"/>
          <a:ext cx="5020719" cy="94945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0483" tIns="100483" rIns="100483" bIns="100483"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bg1"/>
              </a:solidFill>
            </a:rPr>
            <a:t>Managing and obtaining parking spots with flexibility</a:t>
          </a:r>
          <a:endParaRPr lang="en-US">
            <a:solidFill>
              <a:schemeClr val="bg1"/>
            </a:solidFill>
          </a:endParaRPr>
        </a:p>
      </dsp:txBody>
      <dsp:txXfrm>
        <a:off x="1096617" y="3560445"/>
        <a:ext cx="5020719" cy="949452"/>
      </dsp:txXfrm>
    </dsp:sp>
    <dsp:sp modelId="{9038397C-03F1-4727-A77F-572239FD32C6}">
      <dsp:nvSpPr>
        <dsp:cNvPr id="15" name="Rounded Rectangle 14"/>
        <dsp:cNvSpPr/>
      </dsp:nvSpPr>
      <dsp:spPr bwMode="white">
        <a:xfrm>
          <a:off x="0" y="4747260"/>
          <a:ext cx="6117336" cy="949452"/>
        </a:xfrm>
        <a:prstGeom prst="roundRect">
          <a:avLst>
            <a:gd name="adj" fmla="val 10000"/>
          </a:avLst>
        </a:prstGeom>
      </dsp:spPr>
      <dsp:style>
        <a:lnRef idx="0">
          <a:schemeClr val="lt1">
            <a:alpha val="0"/>
          </a:schemeClr>
        </a:lnRef>
        <a:fillRef idx="1">
          <a:schemeClr val="accent6"/>
        </a:fillRef>
        <a:effectRef idx="0">
          <a:scrgbClr r="0" g="0" b="0"/>
        </a:effectRef>
        <a:fontRef idx="minor"/>
      </dsp:style>
      <dsp:txXfrm>
        <a:off x="0" y="4747260"/>
        <a:ext cx="6117336" cy="949452"/>
      </dsp:txXfrm>
    </dsp:sp>
    <dsp:sp modelId="{637CF746-2DB3-431E-ABB6-5D49D40529A8}">
      <dsp:nvSpPr>
        <dsp:cNvPr id="16" name="Rectangles 15"/>
        <dsp:cNvSpPr/>
      </dsp:nvSpPr>
      <dsp:spPr bwMode="white">
        <a:xfrm>
          <a:off x="287209" y="4960887"/>
          <a:ext cx="522199" cy="522199"/>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sp:spPr>
      <dsp:style>
        <a:lnRef idx="2">
          <a:schemeClr val="lt1">
            <a:alpha val="0"/>
          </a:schemeClr>
        </a:lnRef>
        <a:fillRef idx="1">
          <a:schemeClr val="bg1"/>
        </a:fillRef>
        <a:effectRef idx="0">
          <a:scrgbClr r="0" g="0" b="0"/>
        </a:effectRef>
        <a:fontRef idx="minor">
          <a:schemeClr val="lt1"/>
        </a:fontRef>
      </dsp:style>
      <dsp:txXfrm>
        <a:off x="287209" y="4960887"/>
        <a:ext cx="522199" cy="522199"/>
      </dsp:txXfrm>
    </dsp:sp>
    <dsp:sp modelId="{67C1DA56-8732-42D0-8E47-7C5BFB843A14}">
      <dsp:nvSpPr>
        <dsp:cNvPr id="17" name="Rectangles 16"/>
        <dsp:cNvSpPr/>
      </dsp:nvSpPr>
      <dsp:spPr bwMode="white">
        <a:xfrm>
          <a:off x="1096617" y="4747260"/>
          <a:ext cx="5020719" cy="94945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0483" tIns="100483" rIns="100483" bIns="100483"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bg1"/>
              </a:solidFill>
            </a:rPr>
            <a:t>Parking usage data analytics</a:t>
          </a:r>
          <a:endParaRPr lang="en-US">
            <a:solidFill>
              <a:schemeClr val="bg1"/>
            </a:solidFill>
          </a:endParaRPr>
        </a:p>
      </dsp:txBody>
      <dsp:txXfrm>
        <a:off x="1096617" y="4747260"/>
        <a:ext cx="5020719" cy="949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5708650"/>
        <a:chOff x="0" y="0"/>
        <a:chExt cx="10515600" cy="5708650"/>
      </a:xfrm>
    </dsp:grpSpPr>
    <dsp:sp modelId="{7691943D-B6E8-43F1-B814-A7F81754383E}">
      <dsp:nvSpPr>
        <dsp:cNvPr id="4" name="Freeform 3"/>
        <dsp:cNvSpPr/>
      </dsp:nvSpPr>
      <dsp:spPr bwMode="white">
        <a:xfrm>
          <a:off x="3426299" y="764914"/>
          <a:ext cx="579847" cy="0"/>
        </a:xfrm>
        <a:custGeom>
          <a:avLst/>
          <a:gdLst/>
          <a:ahLst/>
          <a:cxnLst/>
          <a:pathLst>
            <a:path w="913">
              <a:moveTo>
                <a:pt x="0" y="0"/>
              </a:moveTo>
              <a:lnTo>
                <a:pt x="913" y="0"/>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lt2"/>
            </a:solidFill>
          </a:endParaRPr>
        </a:p>
      </dsp:txBody>
      <dsp:txXfrm>
        <a:off x="3426299" y="764914"/>
        <a:ext cx="579847" cy="0"/>
      </dsp:txXfrm>
    </dsp:sp>
    <dsp:sp modelId="{EE15311C-570E-4AC4-BAFF-1A1B2DFBCFC9}">
      <dsp:nvSpPr>
        <dsp:cNvPr id="3" name="Rectangles 2"/>
        <dsp:cNvSpPr/>
      </dsp:nvSpPr>
      <dsp:spPr bwMode="white">
        <a:xfrm>
          <a:off x="905225" y="8592"/>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rtl="0">
            <a:lnSpc>
              <a:spcPct val="100000"/>
            </a:lnSpc>
            <a:spcBef>
              <a:spcPct val="0"/>
            </a:spcBef>
            <a:spcAft>
              <a:spcPct val="35000"/>
            </a:spcAft>
          </a:pPr>
          <a:r>
            <a:rPr lang="en-US" dirty="0"/>
            <a:t>Start Application</a:t>
          </a:r>
          <a:endParaRPr lang="en-US" dirty="0"/>
        </a:p>
        <a:p>
          <a:pPr lvl="1">
            <a:lnSpc>
              <a:spcPct val="100000"/>
            </a:lnSpc>
            <a:spcBef>
              <a:spcPct val="0"/>
            </a:spcBef>
            <a:spcAft>
              <a:spcPct val="15000"/>
            </a:spcAft>
            <a:buChar char="•"/>
          </a:pPr>
          <a:r>
            <a:rPr lang="en-US" dirty="0"/>
            <a:t>Features</a:t>
          </a:r>
          <a:endParaRPr lang="en-US" dirty="0"/>
        </a:p>
        <a:p>
          <a:pPr lvl="2">
            <a:lnSpc>
              <a:spcPct val="100000"/>
            </a:lnSpc>
            <a:spcBef>
              <a:spcPct val="0"/>
            </a:spcBef>
            <a:spcAft>
              <a:spcPct val="15000"/>
            </a:spcAft>
            <a:buChar char="•"/>
          </a:pPr>
          <a:r>
            <a:rPr lang="en-US" dirty="0"/>
            <a:t>Real time data Display</a:t>
          </a:r>
          <a:endParaRPr lang="en-US" dirty="0"/>
        </a:p>
        <a:p>
          <a:pPr lvl="2">
            <a:lnSpc>
              <a:spcPct val="100000"/>
            </a:lnSpc>
            <a:spcBef>
              <a:spcPct val="0"/>
            </a:spcBef>
            <a:spcAft>
              <a:spcPct val="15000"/>
            </a:spcAft>
            <a:buChar char="•"/>
          </a:pPr>
          <a:r>
            <a:rPr lang="en-US" dirty="0"/>
            <a:t>Booking  Slot</a:t>
          </a:r>
          <a:endParaRPr lang="en-US" dirty="0"/>
        </a:p>
        <a:p>
          <a:pPr lvl="2">
            <a:lnSpc>
              <a:spcPct val="100000"/>
            </a:lnSpc>
            <a:spcBef>
              <a:spcPct val="0"/>
            </a:spcBef>
            <a:spcAft>
              <a:spcPct val="15000"/>
            </a:spcAft>
            <a:buChar char="•"/>
          </a:pPr>
          <a:r>
            <a:rPr lang="en-US" dirty="0"/>
            <a:t>Advance Booking</a:t>
          </a:r>
          <a:endParaRPr lang="en-US" dirty="0"/>
        </a:p>
        <a:p>
          <a:pPr lvl="2">
            <a:lnSpc>
              <a:spcPct val="100000"/>
            </a:lnSpc>
            <a:spcBef>
              <a:spcPct val="0"/>
            </a:spcBef>
            <a:spcAft>
              <a:spcPct val="15000"/>
            </a:spcAft>
            <a:buChar char="•"/>
          </a:pPr>
          <a:r>
            <a:rPr lang="en-US" dirty="0"/>
            <a:t>Vehicle </a:t>
          </a:r>
          <a:r>
            <a:rPr lang="en-US" dirty="0">
              <a:latin typeface="Calibri Light" panose="020F0302020204030204"/>
            </a:rPr>
            <a:t>Category</a:t>
          </a:r>
          <a:endParaRPr lang="en-US" dirty="0"/>
        </a:p>
      </dsp:txBody>
      <dsp:txXfrm>
        <a:off x="905225" y="8592"/>
        <a:ext cx="2521074" cy="1512644"/>
      </dsp:txXfrm>
    </dsp:sp>
    <dsp:sp modelId="{5B872B2B-7461-4EA4-AEC1-CAE7B2033021}">
      <dsp:nvSpPr>
        <dsp:cNvPr id="6" name="Freeform 5"/>
        <dsp:cNvSpPr/>
      </dsp:nvSpPr>
      <dsp:spPr bwMode="white">
        <a:xfrm>
          <a:off x="6527220" y="764914"/>
          <a:ext cx="579847" cy="0"/>
        </a:xfrm>
        <a:custGeom>
          <a:avLst/>
          <a:gdLst/>
          <a:ahLst/>
          <a:cxnLst/>
          <a:pathLst>
            <a:path w="913">
              <a:moveTo>
                <a:pt x="0" y="0"/>
              </a:moveTo>
              <a:lnTo>
                <a:pt x="913" y="0"/>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lt2"/>
            </a:solidFill>
          </a:endParaRPr>
        </a:p>
      </dsp:txBody>
      <dsp:txXfrm>
        <a:off x="6527220" y="764914"/>
        <a:ext cx="579847" cy="0"/>
      </dsp:txXfrm>
    </dsp:sp>
    <dsp:sp modelId="{E63A704D-72C8-4E89-AD77-55F69E71D190}">
      <dsp:nvSpPr>
        <dsp:cNvPr id="5" name="Rectangles 4"/>
        <dsp:cNvSpPr/>
      </dsp:nvSpPr>
      <dsp:spPr bwMode="white">
        <a:xfrm>
          <a:off x="4006146" y="8592"/>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dirty="0"/>
            <a:t>Make payment</a:t>
          </a:r>
        </a:p>
      </dsp:txBody>
      <dsp:txXfrm>
        <a:off x="4006146" y="8592"/>
        <a:ext cx="2521074" cy="1512644"/>
      </dsp:txXfrm>
    </dsp:sp>
    <dsp:sp modelId="{D302291B-DF1D-4979-BB45-3704DCF5DFE5}">
      <dsp:nvSpPr>
        <dsp:cNvPr id="8" name="Freeform 7"/>
        <dsp:cNvSpPr/>
      </dsp:nvSpPr>
      <dsp:spPr bwMode="white">
        <a:xfrm>
          <a:off x="2165762" y="1521237"/>
          <a:ext cx="6201842" cy="576766"/>
        </a:xfrm>
        <a:custGeom>
          <a:avLst/>
          <a:gdLst/>
          <a:ahLst/>
          <a:cxnLst/>
          <a:pathLst>
            <a:path w="9767" h="908">
              <a:moveTo>
                <a:pt x="9767" y="0"/>
              </a:moveTo>
              <a:lnTo>
                <a:pt x="9767" y="454"/>
              </a:lnTo>
              <a:lnTo>
                <a:pt x="0" y="454"/>
              </a:lnTo>
              <a:lnTo>
                <a:pt x="0" y="908"/>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en-US">
            <a:solidFill>
              <a:schemeClr val="lt2"/>
            </a:solidFill>
          </a:endParaRPr>
        </a:p>
      </dsp:txBody>
      <dsp:txXfrm>
        <a:off x="2165762" y="1521237"/>
        <a:ext cx="6201842" cy="576766"/>
      </dsp:txXfrm>
    </dsp:sp>
    <dsp:sp modelId="{3ADE44FC-B030-4074-9EC4-5226FC4CA0B4}">
      <dsp:nvSpPr>
        <dsp:cNvPr id="7" name="Rectangles 6"/>
        <dsp:cNvSpPr/>
      </dsp:nvSpPr>
      <dsp:spPr bwMode="white">
        <a:xfrm>
          <a:off x="7107067" y="8592"/>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Slot </a:t>
          </a:r>
          <a:r>
            <a:rPr lang="en-US" dirty="0">
              <a:latin typeface="Calibri Light" panose="020F0302020204030204"/>
            </a:rPr>
            <a:t>Allotted</a:t>
          </a:r>
          <a:endParaRPr lang="en-US" dirty="0"/>
        </a:p>
      </dsp:txBody>
      <dsp:txXfrm>
        <a:off x="7107067" y="8592"/>
        <a:ext cx="2521074" cy="1512644"/>
      </dsp:txXfrm>
    </dsp:sp>
    <dsp:sp modelId="{514A78D8-AC95-47F2-839B-4D94EB47374A}">
      <dsp:nvSpPr>
        <dsp:cNvPr id="10" name="Freeform 9"/>
        <dsp:cNvSpPr/>
      </dsp:nvSpPr>
      <dsp:spPr bwMode="white">
        <a:xfrm>
          <a:off x="3426299" y="2854325"/>
          <a:ext cx="579847" cy="0"/>
        </a:xfrm>
        <a:custGeom>
          <a:avLst/>
          <a:gdLst/>
          <a:ahLst/>
          <a:cxnLst/>
          <a:pathLst>
            <a:path w="913">
              <a:moveTo>
                <a:pt x="0" y="0"/>
              </a:moveTo>
              <a:lnTo>
                <a:pt x="913" y="0"/>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lt2"/>
            </a:solidFill>
          </a:endParaRPr>
        </a:p>
      </dsp:txBody>
      <dsp:txXfrm>
        <a:off x="3426299" y="2854325"/>
        <a:ext cx="579847" cy="0"/>
      </dsp:txXfrm>
    </dsp:sp>
    <dsp:sp modelId="{1F3AA63B-9C46-4386-82D5-81D033743317}">
      <dsp:nvSpPr>
        <dsp:cNvPr id="9" name="Rectangles 8"/>
        <dsp:cNvSpPr/>
      </dsp:nvSpPr>
      <dsp:spPr bwMode="white">
        <a:xfrm>
          <a:off x="905225" y="2098003"/>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Cloud Database</a:t>
          </a:r>
        </a:p>
      </dsp:txBody>
      <dsp:txXfrm>
        <a:off x="905225" y="2098003"/>
        <a:ext cx="2521074" cy="1512644"/>
      </dsp:txXfrm>
    </dsp:sp>
    <dsp:sp modelId="{20F75537-69F1-4565-9EA7-16A98423C52D}">
      <dsp:nvSpPr>
        <dsp:cNvPr id="12" name="Freeform 11"/>
        <dsp:cNvSpPr/>
      </dsp:nvSpPr>
      <dsp:spPr bwMode="white">
        <a:xfrm>
          <a:off x="6527220" y="2854325"/>
          <a:ext cx="579847" cy="0"/>
        </a:xfrm>
        <a:custGeom>
          <a:avLst/>
          <a:gdLst/>
          <a:ahLst/>
          <a:cxnLst/>
          <a:pathLst>
            <a:path w="913">
              <a:moveTo>
                <a:pt x="0" y="0"/>
              </a:moveTo>
              <a:lnTo>
                <a:pt x="913" y="0"/>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lt2"/>
            </a:solidFill>
          </a:endParaRPr>
        </a:p>
      </dsp:txBody>
      <dsp:txXfrm>
        <a:off x="6527220" y="2854325"/>
        <a:ext cx="579847" cy="0"/>
      </dsp:txXfrm>
    </dsp:sp>
    <dsp:sp modelId="{D0E71516-31D0-4284-B283-04CA3F7E7E71}">
      <dsp:nvSpPr>
        <dsp:cNvPr id="11" name="Rectangles 10"/>
        <dsp:cNvSpPr/>
      </dsp:nvSpPr>
      <dsp:spPr bwMode="white">
        <a:xfrm>
          <a:off x="4006146" y="2098003"/>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User ID generated </a:t>
          </a:r>
        </a:p>
      </dsp:txBody>
      <dsp:txXfrm>
        <a:off x="4006146" y="2098003"/>
        <a:ext cx="2521074" cy="1512644"/>
      </dsp:txXfrm>
    </dsp:sp>
    <dsp:sp modelId="{170FC794-E69A-4374-A988-150747AE4A5F}">
      <dsp:nvSpPr>
        <dsp:cNvPr id="14" name="Freeform 13"/>
        <dsp:cNvSpPr/>
      </dsp:nvSpPr>
      <dsp:spPr bwMode="white">
        <a:xfrm>
          <a:off x="2165762" y="3610647"/>
          <a:ext cx="6201842" cy="576766"/>
        </a:xfrm>
        <a:custGeom>
          <a:avLst/>
          <a:gdLst/>
          <a:ahLst/>
          <a:cxnLst/>
          <a:pathLst>
            <a:path w="9767" h="908">
              <a:moveTo>
                <a:pt x="9767" y="0"/>
              </a:moveTo>
              <a:lnTo>
                <a:pt x="9767" y="454"/>
              </a:lnTo>
              <a:lnTo>
                <a:pt x="0" y="454"/>
              </a:lnTo>
              <a:lnTo>
                <a:pt x="0" y="908"/>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en-US">
            <a:solidFill>
              <a:schemeClr val="lt2"/>
            </a:solidFill>
          </a:endParaRPr>
        </a:p>
      </dsp:txBody>
      <dsp:txXfrm>
        <a:off x="2165762" y="3610647"/>
        <a:ext cx="6201842" cy="576766"/>
      </dsp:txXfrm>
    </dsp:sp>
    <dsp:sp modelId="{8B837952-DA86-4151-A593-1DF32B89E800}">
      <dsp:nvSpPr>
        <dsp:cNvPr id="13" name="Rectangles 12"/>
        <dsp:cNvSpPr/>
      </dsp:nvSpPr>
      <dsp:spPr bwMode="white">
        <a:xfrm>
          <a:off x="7107067" y="2098003"/>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Time Started</a:t>
          </a:r>
        </a:p>
      </dsp:txBody>
      <dsp:txXfrm>
        <a:off x="7107067" y="2098003"/>
        <a:ext cx="2521074" cy="1512644"/>
      </dsp:txXfrm>
    </dsp:sp>
    <dsp:sp modelId="{77C771B3-300F-42AF-8413-D8ACB567D590}">
      <dsp:nvSpPr>
        <dsp:cNvPr id="16" name="Freeform 15"/>
        <dsp:cNvSpPr/>
      </dsp:nvSpPr>
      <dsp:spPr bwMode="white">
        <a:xfrm>
          <a:off x="3426299" y="4943736"/>
          <a:ext cx="579847" cy="0"/>
        </a:xfrm>
        <a:custGeom>
          <a:avLst/>
          <a:gdLst/>
          <a:ahLst/>
          <a:cxnLst/>
          <a:pathLst>
            <a:path w="913">
              <a:moveTo>
                <a:pt x="0" y="0"/>
              </a:moveTo>
              <a:lnTo>
                <a:pt x="913" y="0"/>
              </a:lnTo>
            </a:path>
          </a:pathLst>
        </a:custGeom>
        <a:ln>
          <a:tailEnd type="arrow" w="lg" len="med"/>
        </a:ln>
      </dsp:spPr>
      <dsp:style>
        <a:lnRef idx="1">
          <a:schemeClr val="dk2"/>
        </a:lnRef>
        <a:fillRef idx="0">
          <a:schemeClr val="dk2"/>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lt2"/>
            </a:solidFill>
          </a:endParaRPr>
        </a:p>
      </dsp:txBody>
      <dsp:txXfrm>
        <a:off x="3426299" y="4943736"/>
        <a:ext cx="579847" cy="0"/>
      </dsp:txXfrm>
    </dsp:sp>
    <dsp:sp modelId="{BBC3333E-1D28-4CF9-8140-0A4390C45036}">
      <dsp:nvSpPr>
        <dsp:cNvPr id="15" name="Rectangles 14"/>
        <dsp:cNvSpPr/>
      </dsp:nvSpPr>
      <dsp:spPr bwMode="white">
        <a:xfrm>
          <a:off x="905225" y="4187413"/>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Time out</a:t>
          </a:r>
        </a:p>
      </dsp:txBody>
      <dsp:txXfrm>
        <a:off x="905225" y="4187413"/>
        <a:ext cx="2521074" cy="1512644"/>
      </dsp:txXfrm>
    </dsp:sp>
    <dsp:sp modelId="{D7B362EA-E065-4C6A-9F0D-80198E9858DF}">
      <dsp:nvSpPr>
        <dsp:cNvPr id="17" name="Rectangles 16"/>
        <dsp:cNvSpPr/>
      </dsp:nvSpPr>
      <dsp:spPr bwMode="white">
        <a:xfrm>
          <a:off x="4006146" y="4187413"/>
          <a:ext cx="2521074" cy="1512644"/>
        </a:xfrm>
        <a:prstGeom prst="rect">
          <a:avLst/>
        </a:prstGeom>
      </dsp:spPr>
      <dsp:style>
        <a:lnRef idx="0">
          <a:schemeClr val="lt2"/>
        </a:lnRef>
        <a:fillRef idx="3">
          <a:schemeClr val="dk2"/>
        </a:fillRef>
        <a:effectRef idx="3">
          <a:scrgbClr r="0" g="0" b="0"/>
        </a:effectRef>
        <a:fontRef idx="minor">
          <a:schemeClr val="lt1"/>
        </a:fontRef>
      </dsp:style>
      <dsp:txBody>
        <a:bodyPr lIns="106680" tIns="106680" rIns="106680" bIns="10668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dirty="0"/>
            <a:t>User ID removed</a:t>
          </a:r>
        </a:p>
      </dsp:txBody>
      <dsp:txXfrm>
        <a:off x="4006146" y="4187413"/>
        <a:ext cx="2521074" cy="1512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A5DBF721-55CB-4DD4-BE10-7E2274956492}">
      <dsp:nvSpPr>
        <dsp:cNvPr id="3" name="Rectangles 2"/>
        <dsp:cNvSpPr/>
      </dsp:nvSpPr>
      <dsp:spPr bwMode="white">
        <a:xfrm>
          <a:off x="1747800" y="713129"/>
          <a:ext cx="1944000" cy="19440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2"/>
        </a:fillRef>
        <a:effectRef idx="0">
          <a:scrgbClr r="0" g="0" b="0"/>
        </a:effectRef>
        <a:fontRef idx="minor">
          <a:schemeClr val="lt1"/>
        </a:fontRef>
      </dsp:style>
      <dsp:txXfrm>
        <a:off x="1747800" y="713129"/>
        <a:ext cx="1944000" cy="1944000"/>
      </dsp:txXfrm>
    </dsp:sp>
    <dsp:sp modelId="{A977349B-8048-4E17-965B-B640031C3234}">
      <dsp:nvSpPr>
        <dsp:cNvPr id="4" name="Rectangles 3"/>
        <dsp:cNvSpPr/>
      </dsp:nvSpPr>
      <dsp:spPr bwMode="white">
        <a:xfrm>
          <a:off x="559800" y="2918209"/>
          <a:ext cx="432000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This project includes the implementation of an  IOT based car parking system that can do away with the difficulty of manual parking system operation.</a:t>
          </a:r>
          <a:endParaRPr>
            <a:solidFill>
              <a:schemeClr val="tx1"/>
            </a:solidFill>
          </a:endParaRPr>
        </a:p>
      </dsp:txBody>
      <dsp:txXfrm>
        <a:off x="559800" y="2918209"/>
        <a:ext cx="4320000" cy="720000"/>
      </dsp:txXfrm>
    </dsp:sp>
    <dsp:sp modelId="{292EC99C-4FB7-4468-BC26-BEE34E1E4BF9}">
      <dsp:nvSpPr>
        <dsp:cNvPr id="5" name="Rectangles 4"/>
        <dsp:cNvSpPr/>
      </dsp:nvSpPr>
      <dsp:spPr bwMode="white">
        <a:xfrm>
          <a:off x="6823800" y="71312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3"/>
        </a:fillRef>
        <a:effectRef idx="0">
          <a:scrgbClr r="0" g="0" b="0"/>
        </a:effectRef>
        <a:fontRef idx="minor">
          <a:schemeClr val="lt1"/>
        </a:fontRef>
      </dsp:style>
      <dsp:txXfrm>
        <a:off x="6823800" y="713129"/>
        <a:ext cx="1944000" cy="1944000"/>
      </dsp:txXfrm>
    </dsp:sp>
    <dsp:sp modelId="{BC44D996-FEC3-4766-B518-B1783C355E1C}">
      <dsp:nvSpPr>
        <dsp:cNvPr id="6" name="Rectangles 5"/>
        <dsp:cNvSpPr/>
      </dsp:nvSpPr>
      <dsp:spPr bwMode="white">
        <a:xfrm>
          <a:off x="5635800" y="2918209"/>
          <a:ext cx="432000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solidFill>
                <a:schemeClr val="tx1"/>
              </a:solidFill>
            </a:rPr>
            <a:t>This method can help with cost reduction, productivity improvement, and time savings.</a:t>
          </a:r>
          <a:endParaRPr>
            <a:solidFill>
              <a:schemeClr val="tx1"/>
            </a:solidFill>
          </a:endParaRPr>
        </a:p>
      </dsp:txBody>
      <dsp:txXfrm>
        <a:off x="5635800" y="2918209"/>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0B026C25-1CD1-4982-9304-473E37AB2588}">
      <dsp:nvSpPr>
        <dsp:cNvPr id="3" name="Rectangles 2"/>
        <dsp:cNvSpPr/>
      </dsp:nvSpPr>
      <dsp:spPr bwMode="white">
        <a:xfrm>
          <a:off x="1747800" y="713129"/>
          <a:ext cx="1944000" cy="1944000"/>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alpha val="0"/>
          </a:schemeClr>
        </a:lnRef>
        <a:fillRef idx="1">
          <a:schemeClr val="accent5">
            <a:hueOff val="0"/>
            <a:satOff val="0"/>
            <a:lumOff val="0"/>
            <a:alpha val="100000"/>
          </a:schemeClr>
        </a:fillRef>
        <a:effectRef idx="0">
          <a:scrgbClr r="0" g="0" b="0"/>
        </a:effectRef>
        <a:fontRef idx="minor">
          <a:schemeClr val="lt1"/>
        </a:fontRef>
      </dsp:style>
      <dsp:txXfrm>
        <a:off x="1747800" y="713129"/>
        <a:ext cx="1944000" cy="1944000"/>
      </dsp:txXfrm>
    </dsp:sp>
    <dsp:sp modelId="{EA5251ED-1F3F-41AB-8D20-6C28AD30BCFF}">
      <dsp:nvSpPr>
        <dsp:cNvPr id="4" name="Rectangles 3"/>
        <dsp:cNvSpPr/>
      </dsp:nvSpPr>
      <dsp:spPr bwMode="white">
        <a:xfrm>
          <a:off x="559800" y="2918209"/>
          <a:ext cx="432000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GB" dirty="0">
              <a:solidFill>
                <a:schemeClr val="tx1"/>
              </a:solidFill>
            </a:rPr>
            <a:t>This proposal uses an RFID-based car parking system, which might replace the costly manual operation of the parking system.</a:t>
          </a:r>
          <a:endParaRPr lang="en-US" dirty="0">
            <a:solidFill>
              <a:schemeClr val="tx1"/>
            </a:solidFill>
          </a:endParaRPr>
        </a:p>
      </dsp:txBody>
      <dsp:txXfrm>
        <a:off x="559800" y="2918209"/>
        <a:ext cx="4320000" cy="720000"/>
      </dsp:txXfrm>
    </dsp:sp>
    <dsp:sp modelId="{1076982A-F4C0-4AAC-95DE-C1F5774A85B5}">
      <dsp:nvSpPr>
        <dsp:cNvPr id="5" name="Rectangles 4"/>
        <dsp:cNvSpPr/>
      </dsp:nvSpPr>
      <dsp:spPr bwMode="white">
        <a:xfrm>
          <a:off x="6823800" y="71312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alpha val="0"/>
          </a:schemeClr>
        </a:lnRef>
        <a:fillRef idx="1">
          <a:schemeClr val="accent5">
            <a:hueOff val="-7380000"/>
            <a:satOff val="-10195"/>
            <a:lumOff val="-3921"/>
            <a:alpha val="100000"/>
          </a:schemeClr>
        </a:fillRef>
        <a:effectRef idx="0">
          <a:scrgbClr r="0" g="0" b="0"/>
        </a:effectRef>
        <a:fontRef idx="minor">
          <a:schemeClr val="lt1"/>
        </a:fontRef>
      </dsp:style>
      <dsp:txXfrm>
        <a:off x="6823800" y="713129"/>
        <a:ext cx="1944000" cy="1944000"/>
      </dsp:txXfrm>
    </dsp:sp>
    <dsp:sp modelId="{F17B64EC-28B8-4A4A-A3DC-3383CCC41602}">
      <dsp:nvSpPr>
        <dsp:cNvPr id="6" name="Rectangles 5"/>
        <dsp:cNvSpPr/>
      </dsp:nvSpPr>
      <dsp:spPr bwMode="white">
        <a:xfrm>
          <a:off x="5635800" y="2918209"/>
          <a:ext cx="4320000" cy="72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GB" dirty="0">
              <a:solidFill>
                <a:schemeClr val="tx1"/>
              </a:solidFill>
            </a:rPr>
            <a:t>By increasing production, decreasing costs, and saving time, this approach can be beneficial.</a:t>
          </a:r>
          <a:endParaRPr lang="en-US" dirty="0">
            <a:solidFill>
              <a:schemeClr val="tx1"/>
            </a:solidFill>
          </a:endParaRPr>
        </a:p>
      </dsp:txBody>
      <dsp:txXfrm>
        <a:off x="5635800" y="291820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endParaRPr lang="en-US" dirty="0"/>
          </a:p>
        </p:txBody>
      </p:sp>
      <p:sp>
        <p:nvSpPr>
          <p:cNvPr id="3" name="Subtitle 2"/>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endParaRPr lang="en-US" dirty="0"/>
          </a:p>
        </p:txBody>
      </p:sp>
      <p:sp>
        <p:nvSpPr>
          <p:cNvPr id="3" name="Text Placeholder 2"/>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48474" y="2080517"/>
            <a:ext cx="4970124" cy="3977383"/>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10899" y="2080517"/>
            <a:ext cx="4970124" cy="39773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71955"/>
            <a:ext cx="10441236" cy="1398359"/>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50063" y="2813959"/>
            <a:ext cx="5007110"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9255" y="2813959"/>
            <a:ext cx="5031769" cy="3243942"/>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endParaRPr lang="en-US" dirty="0"/>
          </a:p>
        </p:txBody>
      </p:sp>
      <p:sp>
        <p:nvSpPr>
          <p:cNvPr id="3" name="Content Placeholder 2"/>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9" name="Straight Connector 8"/>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endParaRPr lang="en-US" dirty="0"/>
          </a:p>
        </p:txBody>
      </p:sp>
      <p:sp>
        <p:nvSpPr>
          <p:cNvPr id="3" name="Picture Placeholder 2"/>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fld>
            <a:endParaRPr lang="en-US"/>
          </a:p>
        </p:txBody>
      </p:sp>
      <p:cxnSp>
        <p:nvCxnSpPr>
          <p:cNvPr id="13" name="Straight Connector 12"/>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876299"/>
            <a:ext cx="2628900" cy="5181601"/>
          </a:xfrm>
        </p:spPr>
        <p:txBody>
          <a:bodyPr vert="eaVert" anchor="b"/>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876299"/>
            <a:ext cx="7734300" cy="51816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fld>
            <a:endParaRPr lang="en-US" dirty="0"/>
          </a:p>
        </p:txBody>
      </p:sp>
      <p:sp>
        <p:nvSpPr>
          <p:cNvPr id="5" name="Footer Placeholder 4"/>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fld>
            <a:endParaRPr lang="en-US" dirty="0"/>
          </a:p>
        </p:txBody>
      </p:sp>
      <p:cxnSp>
        <p:nvCxnSpPr>
          <p:cNvPr id="34" name="Straight Connector 33"/>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svg"/><Relationship Id="rId3" Type="http://schemas.openxmlformats.org/officeDocument/2006/relationships/image" Target="../media/image12.png"/><Relationship Id="rId2" Type="http://schemas.openxmlformats.org/officeDocument/2006/relationships/image" Target="../media/image3.sv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4294" y="1841501"/>
            <a:ext cx="12051504" cy="1325563"/>
          </a:xfrm>
        </p:spPr>
        <p:txBody>
          <a:bodyPr>
            <a:normAutofit fontScale="90000"/>
          </a:bodyPr>
          <a:lstStyle/>
          <a:p>
            <a:pPr algn="ctr"/>
            <a:r>
              <a:rPr lang="en-US" sz="3600" b="1" u="sng" dirty="0">
                <a:cs typeface="Calibri Light" panose="020F0302020204030204"/>
              </a:rPr>
              <a:t>   Problem Statement:</a:t>
            </a:r>
            <a:r>
              <a:rPr lang="en-US" sz="3200" dirty="0">
                <a:cs typeface="Calibri Light" panose="020F0302020204030204"/>
              </a:rPr>
              <a:t>  </a:t>
            </a:r>
            <a:br>
              <a:rPr lang="en-US" sz="3200" dirty="0">
                <a:cs typeface="Calibri Light" panose="020F0302020204030204"/>
              </a:rPr>
            </a:br>
            <a:br>
              <a:rPr lang="en-US" sz="3200" dirty="0">
                <a:cs typeface="Calibri Light" panose="020F0302020204030204"/>
              </a:rPr>
            </a:br>
            <a:r>
              <a:rPr lang="en-US" sz="3200" dirty="0">
                <a:cs typeface="Calibri Light" panose="020F0302020204030204"/>
              </a:rPr>
              <a:t> </a:t>
            </a:r>
            <a:r>
              <a:rPr lang="en-US" dirty="0">
                <a:latin typeface="Times New Roman" panose="02020603050405020304"/>
                <a:cs typeface="Times New Roman" panose="02020603050405020304"/>
              </a:rPr>
              <a:t>LoRa assisted Intelligent Parking System</a:t>
            </a:r>
            <a:endParaRPr lang="en-US" u="sng" dirty="0">
              <a:cs typeface="Calibri Light" panose="020F0302020204030204"/>
            </a:endParaRPr>
          </a:p>
        </p:txBody>
      </p:sp>
      <p:sp>
        <p:nvSpPr>
          <p:cNvPr id="36" name="Arc 11"/>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8"/>
          <p:cNvPicPr>
            <a:picLocks noGrp="1" noChangeAspect="1"/>
          </p:cNvPicPr>
          <p:nvPr>
            <p:ph idx="1"/>
          </p:nvPr>
        </p:nvPicPr>
        <p:blipFill>
          <a:blip r:embed="rId1"/>
          <a:stretch>
            <a:fillRect/>
          </a:stretch>
        </p:blipFill>
        <p:spPr>
          <a:xfrm>
            <a:off x="2381" y="5556"/>
            <a:ext cx="12234862" cy="1478755"/>
          </a:xfrm>
        </p:spPr>
      </p:pic>
      <p:sp>
        <p:nvSpPr>
          <p:cNvPr id="13" name="Text Placeholder 3"/>
          <p:cNvSpPr txBox="1"/>
          <p:nvPr/>
        </p:nvSpPr>
        <p:spPr>
          <a:xfrm>
            <a:off x="1851819" y="3753789"/>
            <a:ext cx="3932237" cy="24378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cs typeface="Calibri" panose="020F0502020204030204"/>
              </a:rPr>
              <a:t>Team Members</a:t>
            </a:r>
            <a:r>
              <a:rPr lang="en-US" sz="2000" u="sng" dirty="0">
                <a:cs typeface="Calibri" panose="020F0502020204030204"/>
              </a:rPr>
              <a:t>: </a:t>
            </a:r>
            <a:endParaRPr lang="en-US" u="sng"/>
          </a:p>
          <a:p>
            <a:pPr marL="285750" indent="-285750"/>
            <a:r>
              <a:rPr lang="en-US" sz="2000" dirty="0">
                <a:cs typeface="Calibri" panose="020F0502020204030204"/>
              </a:rPr>
              <a:t>Anshika Gupta  19EARCS017</a:t>
            </a:r>
            <a:endParaRPr lang="en-US" sz="2000" dirty="0">
              <a:cs typeface="Calibri" panose="020F0502020204030204"/>
            </a:endParaRPr>
          </a:p>
          <a:p>
            <a:pPr marL="285750" indent="-285750"/>
            <a:r>
              <a:rPr lang="en-US" sz="2000" dirty="0">
                <a:cs typeface="Calibri" panose="020F0502020204030204"/>
              </a:rPr>
              <a:t>Sumant Kumar  19EARCS755</a:t>
            </a:r>
            <a:endParaRPr lang="en-US" sz="2000" dirty="0">
              <a:cs typeface="Calibri" panose="020F0502020204030204"/>
            </a:endParaRPr>
          </a:p>
          <a:p>
            <a:pPr marL="285750" indent="-285750"/>
            <a:r>
              <a:rPr lang="en-US" sz="2000" dirty="0">
                <a:cs typeface="Calibri" panose="020F0502020204030204"/>
              </a:rPr>
              <a:t>Vishal Sharma   19EARCS762</a:t>
            </a:r>
            <a:endParaRPr lang="en-US" sz="2000" dirty="0">
              <a:cs typeface="Calibri" panose="020F0502020204030204"/>
            </a:endParaRPr>
          </a:p>
          <a:p>
            <a:pPr marL="285750" indent="-285750"/>
            <a:r>
              <a:rPr lang="en-US" sz="2000" dirty="0">
                <a:cs typeface="Calibri" panose="020F0502020204030204"/>
              </a:rPr>
              <a:t>Shivani Yadav    19EARCS752</a:t>
            </a:r>
            <a:endParaRPr lang="en-US" sz="2000" dirty="0">
              <a:cs typeface="Calibri" panose="020F0502020204030204"/>
            </a:endParaRPr>
          </a:p>
          <a:p>
            <a:pPr marL="285750" indent="-285750"/>
            <a:r>
              <a:rPr lang="en-US" sz="2000" dirty="0">
                <a:cs typeface="Calibri" panose="020F0502020204030204"/>
              </a:rPr>
              <a:t>Aditya Shukla    19EARCS007</a:t>
            </a:r>
            <a:endParaRPr lang="en-US" sz="2000" dirty="0">
              <a:cs typeface="Calibri" panose="020F0502020204030204"/>
            </a:endParaRPr>
          </a:p>
        </p:txBody>
      </p:sp>
      <p:sp>
        <p:nvSpPr>
          <p:cNvPr id="15" name="TextBox 14"/>
          <p:cNvSpPr txBox="1"/>
          <p:nvPr/>
        </p:nvSpPr>
        <p:spPr>
          <a:xfrm>
            <a:off x="7640835" y="4330897"/>
            <a:ext cx="3854648"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u="sng" dirty="0">
                <a:cs typeface="Calibri" panose="020F0502020204030204"/>
              </a:rPr>
              <a:t>Under the Guidance of:</a:t>
            </a:r>
            <a:endParaRPr lang="en-US" sz="2000" b="1" u="sng" dirty="0">
              <a:cs typeface="Calibri" panose="020F0502020204030204"/>
            </a:endParaRPr>
          </a:p>
          <a:p>
            <a:r>
              <a:rPr lang="en-US" sz="2400" b="1" dirty="0">
                <a:cs typeface="Calibri" panose="020F0502020204030204"/>
              </a:rPr>
              <a:t>Dr. Ashok Kumar Kajla</a:t>
            </a:r>
            <a:endParaRPr lang="en-US" sz="2400" b="1" dirty="0">
              <a:cs typeface="Calibri" panose="020F0502020204030204"/>
            </a:endParaRPr>
          </a:p>
          <a:p>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643467" y="937347"/>
          <a:ext cx="10905069" cy="4214904"/>
        </p:xfrm>
        <a:graphic>
          <a:graphicData uri="http://schemas.openxmlformats.org/drawingml/2006/table">
            <a:tbl>
              <a:tblPr firstRow="1" bandRow="1">
                <a:solidFill>
                  <a:schemeClr val="bg1"/>
                </a:solidFill>
                <a:tableStyleId>{5C22544A-7EE6-4342-B048-85BDC9FD1C3A}</a:tableStyleId>
              </a:tblPr>
              <a:tblGrid>
                <a:gridCol w="1475698"/>
                <a:gridCol w="775722"/>
                <a:gridCol w="1113250"/>
                <a:gridCol w="1113250"/>
                <a:gridCol w="1113250"/>
                <a:gridCol w="939270"/>
                <a:gridCol w="773781"/>
                <a:gridCol w="1113250"/>
                <a:gridCol w="1259703"/>
                <a:gridCol w="1227895"/>
              </a:tblGrid>
              <a:tr h="640663">
                <a:tc>
                  <a:txBody>
                    <a:bodyPr/>
                    <a:lstStyle/>
                    <a:p>
                      <a:r>
                        <a:rPr lang="en-US" sz="1400" b="0" cap="none" spc="0" dirty="0">
                          <a:solidFill>
                            <a:schemeClr val="bg1"/>
                          </a:solidFill>
                        </a:rPr>
                        <a:t>Startups</a:t>
                      </a:r>
                      <a:endParaRPr lang="en-US" sz="1400" b="0" cap="none" spc="0" dirty="0">
                        <a:solidFill>
                          <a:schemeClr val="bg1"/>
                        </a:solidFill>
                      </a:endParaRPr>
                    </a:p>
                  </a:txBody>
                  <a:tcPr marL="117858" marR="99243" marT="90660" marB="9066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Get My Parking</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Secure Parking</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Parking Rhino</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r>
                        <a:rPr lang="en-US" sz="1400" b="0" cap="none" spc="0" dirty="0">
                          <a:solidFill>
                            <a:schemeClr val="bg1"/>
                          </a:solidFill>
                        </a:rPr>
                        <a:t>Park Smart</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Park Zap</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err="1">
                          <a:solidFill>
                            <a:schemeClr val="bg1"/>
                          </a:solidFill>
                        </a:rPr>
                        <a:t>ValetEZ</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err="1">
                          <a:solidFill>
                            <a:schemeClr val="bg1"/>
                          </a:solidFill>
                        </a:rPr>
                        <a:t>VersionX</a:t>
                      </a:r>
                      <a:endParaRPr lang="en-US" sz="1400" b="0" cap="none" spc="0" dirty="0" err="1">
                        <a:solidFill>
                          <a:schemeClr val="bg1"/>
                        </a:solidFill>
                      </a:endParaRPr>
                    </a:p>
                  </a:txBody>
                  <a:tcPr marL="117858" marR="99243" marT="90660" marB="90660"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lvl="0">
                        <a:buNone/>
                      </a:pPr>
                      <a:r>
                        <a:rPr lang="en-US" sz="1400" b="0" cap="none" spc="0" dirty="0">
                          <a:solidFill>
                            <a:schemeClr val="bg1"/>
                          </a:solidFill>
                        </a:rPr>
                        <a:t>Our Solution</a:t>
                      </a:r>
                      <a:endParaRPr lang="en-US" sz="1400" b="0" cap="none" spc="0" dirty="0">
                        <a:solidFill>
                          <a:schemeClr val="bg1"/>
                        </a:solidFill>
                      </a:endParaRPr>
                    </a:p>
                  </a:txBody>
                  <a:tcPr marL="117858" marR="99243" marT="90660" marB="9066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r>
              <a:tr h="640663">
                <a:tc>
                  <a:txBody>
                    <a:bodyPr/>
                    <a:lstStyle/>
                    <a:p>
                      <a:r>
                        <a:rPr lang="en-US" sz="1400" cap="none" spc="0" dirty="0">
                          <a:solidFill>
                            <a:schemeClr val="tx1"/>
                          </a:solidFill>
                        </a:rPr>
                        <a:t>Advance Booking</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429124">
                <a:tc>
                  <a:txBody>
                    <a:bodyPr/>
                    <a:lstStyle/>
                    <a:p>
                      <a:r>
                        <a:rPr lang="en-US" sz="1400" cap="none" spc="0" err="1">
                          <a:solidFill>
                            <a:schemeClr val="tx1"/>
                          </a:solidFill>
                        </a:rPr>
                        <a:t>FASTag</a:t>
                      </a:r>
                      <a:endParaRPr lang="en-US" sz="1400" cap="none" spc="0" dirty="0" err="1">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r>
              <a:tr h="429124">
                <a:tc>
                  <a:txBody>
                    <a:bodyPr/>
                    <a:lstStyle/>
                    <a:p>
                      <a:r>
                        <a:rPr lang="en-US" sz="1400" cap="none" spc="0" dirty="0">
                          <a:solidFill>
                            <a:schemeClr val="tx1"/>
                          </a:solidFill>
                        </a:rPr>
                        <a:t>Future Prediction</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429124">
                <a:tc>
                  <a:txBody>
                    <a:bodyPr/>
                    <a:lstStyle/>
                    <a:p>
                      <a:r>
                        <a:rPr lang="en-US" sz="1400" cap="none" spc="0" dirty="0">
                          <a:solidFill>
                            <a:schemeClr val="tx1"/>
                          </a:solidFill>
                        </a:rPr>
                        <a:t>Monthly Pass</a:t>
                      </a:r>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r>
              <a:tr h="608541">
                <a:tc>
                  <a:txBody>
                    <a:bodyPr/>
                    <a:lstStyle/>
                    <a:p>
                      <a:r>
                        <a:rPr lang="en-US" sz="1400" cap="none" spc="0" dirty="0">
                          <a:solidFill>
                            <a:schemeClr val="tx1"/>
                          </a:solidFill>
                        </a:rPr>
                        <a:t>2 Wheelers Parking</a:t>
                      </a:r>
                      <a:endParaRPr lang="en-US" sz="1400" cap="none" spc="0" dirty="0">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r>
              <a:tr h="608541">
                <a:tc>
                  <a:txBody>
                    <a:bodyPr/>
                    <a:lstStyle/>
                    <a:p>
                      <a:pPr lvl="0">
                        <a:buNone/>
                      </a:pPr>
                      <a:r>
                        <a:rPr lang="en-US" sz="1400" cap="none" spc="0" dirty="0">
                          <a:solidFill>
                            <a:schemeClr val="tx1"/>
                          </a:solidFill>
                        </a:rPr>
                        <a:t>Electric Vehicles Charging</a:t>
                      </a:r>
                      <a:endParaRPr lang="en-US" sz="1400" cap="none" spc="0" dirty="0" err="1">
                        <a:solidFill>
                          <a:schemeClr val="tx1"/>
                        </a:solidFill>
                      </a:endParaRPr>
                    </a:p>
                  </a:txBody>
                  <a:tcPr marL="117858" marR="99243" marT="90660" marB="90660">
                    <a:lnL w="19050" cap="flat" cmpd="sng" algn="ctr">
                      <a:solidFill>
                        <a:schemeClr val="tx1"/>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noFill/>
                  </a:tcPr>
                </a:tc>
              </a:tr>
              <a:tr h="429124">
                <a:tc>
                  <a:txBody>
                    <a:bodyPr/>
                    <a:lstStyle/>
                    <a:p>
                      <a:pPr lvl="0">
                        <a:buNone/>
                      </a:pPr>
                      <a:r>
                        <a:rPr lang="en-US" sz="1400" cap="none" spc="0" dirty="0">
                          <a:solidFill>
                            <a:schemeClr val="tx1"/>
                          </a:solidFill>
                        </a:rPr>
                        <a:t>Flexible cost</a:t>
                      </a:r>
                      <a:endParaRPr lang="en-US" sz="1400" cap="none" spc="0" dirty="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lvl="0">
                        <a:buNone/>
                      </a:pPr>
                      <a:endParaRPr lang="en-US" sz="1400" cap="none" spc="0">
                        <a:solidFill>
                          <a:schemeClr val="tx1"/>
                        </a:solidFill>
                      </a:endParaRPr>
                    </a:p>
                  </a:txBody>
                  <a:tcPr marL="117858" marR="99243" marT="90660" marB="90660">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r>
            </a:tbl>
          </a:graphicData>
        </a:graphic>
      </p:graphicFrame>
      <p:pic>
        <p:nvPicPr>
          <p:cNvPr id="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6" y="1730903"/>
            <a:ext cx="300568" cy="300568"/>
          </a:xfrm>
          <a:prstGeom prst="rect">
            <a:avLst/>
          </a:prstGeom>
        </p:spPr>
      </p:pic>
      <p:pic>
        <p:nvPicPr>
          <p:cNvPr id="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8" y="2778654"/>
            <a:ext cx="300568" cy="289984"/>
          </a:xfrm>
          <a:prstGeom prst="rect">
            <a:avLst/>
          </a:prstGeom>
        </p:spPr>
      </p:pic>
      <p:pic>
        <p:nvPicPr>
          <p:cNvPr id="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5" y="2281236"/>
            <a:ext cx="300568" cy="300568"/>
          </a:xfrm>
          <a:prstGeom prst="rect">
            <a:avLst/>
          </a:prstGeom>
        </p:spPr>
      </p:pic>
      <p:pic>
        <p:nvPicPr>
          <p:cNvPr id="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03726" y="4260320"/>
            <a:ext cx="300568" cy="300568"/>
          </a:xfrm>
          <a:prstGeom prst="rect">
            <a:avLst/>
          </a:prstGeom>
        </p:spPr>
      </p:pic>
      <p:pic>
        <p:nvPicPr>
          <p:cNvPr id="1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4" y="2281235"/>
            <a:ext cx="300568" cy="300568"/>
          </a:xfrm>
          <a:prstGeom prst="rect">
            <a:avLst/>
          </a:prstGeom>
        </p:spPr>
      </p:pic>
      <p:pic>
        <p:nvPicPr>
          <p:cNvPr id="1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5" y="3731152"/>
            <a:ext cx="300568" cy="300568"/>
          </a:xfrm>
          <a:prstGeom prst="rect">
            <a:avLst/>
          </a:prstGeom>
        </p:spPr>
      </p:pic>
      <p:pic>
        <p:nvPicPr>
          <p:cNvPr id="1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256225" y="4260319"/>
            <a:ext cx="300568" cy="300568"/>
          </a:xfrm>
          <a:prstGeom prst="rect">
            <a:avLst/>
          </a:prstGeom>
        </p:spPr>
      </p:pic>
      <p:pic>
        <p:nvPicPr>
          <p:cNvPr id="1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1" y="4260319"/>
            <a:ext cx="300568" cy="300568"/>
          </a:xfrm>
          <a:prstGeom prst="rect">
            <a:avLst/>
          </a:prstGeom>
        </p:spPr>
      </p:pic>
      <p:pic>
        <p:nvPicPr>
          <p:cNvPr id="1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1" y="2281236"/>
            <a:ext cx="300568" cy="300568"/>
          </a:xfrm>
          <a:prstGeom prst="rect">
            <a:avLst/>
          </a:prstGeom>
        </p:spPr>
      </p:pic>
      <p:pic>
        <p:nvPicPr>
          <p:cNvPr id="2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4270901"/>
            <a:ext cx="300568" cy="300568"/>
          </a:xfrm>
          <a:prstGeom prst="rect">
            <a:avLst/>
          </a:prstGeom>
        </p:spPr>
      </p:pic>
      <p:pic>
        <p:nvPicPr>
          <p:cNvPr id="2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7" y="4800069"/>
            <a:ext cx="300568" cy="300568"/>
          </a:xfrm>
          <a:prstGeom prst="rect">
            <a:avLst/>
          </a:prstGeom>
        </p:spPr>
      </p:pic>
      <p:pic>
        <p:nvPicPr>
          <p:cNvPr id="2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2281236"/>
            <a:ext cx="300568" cy="300568"/>
          </a:xfrm>
          <a:prstGeom prst="rect">
            <a:avLst/>
          </a:prstGeom>
        </p:spPr>
      </p:pic>
      <p:pic>
        <p:nvPicPr>
          <p:cNvPr id="2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2" y="2281235"/>
            <a:ext cx="300568" cy="300568"/>
          </a:xfrm>
          <a:prstGeom prst="rect">
            <a:avLst/>
          </a:prstGeom>
        </p:spPr>
      </p:pic>
      <p:pic>
        <p:nvPicPr>
          <p:cNvPr id="2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2725735"/>
            <a:ext cx="300568" cy="300568"/>
          </a:xfrm>
          <a:prstGeom prst="rect">
            <a:avLst/>
          </a:prstGeom>
        </p:spPr>
      </p:pic>
      <p:pic>
        <p:nvPicPr>
          <p:cNvPr id="2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1" y="2725736"/>
            <a:ext cx="300568" cy="300568"/>
          </a:xfrm>
          <a:prstGeom prst="rect">
            <a:avLst/>
          </a:prstGeom>
        </p:spPr>
      </p:pic>
      <p:pic>
        <p:nvPicPr>
          <p:cNvPr id="2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2" y="2281235"/>
            <a:ext cx="300568" cy="300568"/>
          </a:xfrm>
          <a:prstGeom prst="rect">
            <a:avLst/>
          </a:prstGeom>
        </p:spPr>
      </p:pic>
      <p:pic>
        <p:nvPicPr>
          <p:cNvPr id="2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00558" y="2281236"/>
            <a:ext cx="300568" cy="300568"/>
          </a:xfrm>
          <a:prstGeom prst="rect">
            <a:avLst/>
          </a:prstGeom>
        </p:spPr>
      </p:pic>
      <p:pic>
        <p:nvPicPr>
          <p:cNvPr id="29"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600558" y="3106736"/>
            <a:ext cx="300568" cy="300568"/>
          </a:xfrm>
          <a:prstGeom prst="rect">
            <a:avLst/>
          </a:prstGeom>
        </p:spPr>
      </p:pic>
      <p:pic>
        <p:nvPicPr>
          <p:cNvPr id="3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558225" y="1741485"/>
            <a:ext cx="300568" cy="300568"/>
          </a:xfrm>
          <a:prstGeom prst="rect">
            <a:avLst/>
          </a:prstGeom>
        </p:spPr>
      </p:pic>
      <p:pic>
        <p:nvPicPr>
          <p:cNvPr id="31"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1" y="2281235"/>
            <a:ext cx="300568" cy="300568"/>
          </a:xfrm>
          <a:prstGeom prst="rect">
            <a:avLst/>
          </a:prstGeom>
        </p:spPr>
      </p:pic>
      <p:pic>
        <p:nvPicPr>
          <p:cNvPr id="3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1" y="3106736"/>
            <a:ext cx="300568" cy="300568"/>
          </a:xfrm>
          <a:prstGeom prst="rect">
            <a:avLst/>
          </a:prstGeom>
        </p:spPr>
      </p:pic>
      <p:pic>
        <p:nvPicPr>
          <p:cNvPr id="3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2" y="1720318"/>
            <a:ext cx="300568" cy="300568"/>
          </a:xfrm>
          <a:prstGeom prst="rect">
            <a:avLst/>
          </a:prstGeom>
        </p:spPr>
      </p:pic>
      <p:pic>
        <p:nvPicPr>
          <p:cNvPr id="3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8" y="3678235"/>
            <a:ext cx="300568" cy="300568"/>
          </a:xfrm>
          <a:prstGeom prst="rect">
            <a:avLst/>
          </a:prstGeom>
        </p:spPr>
      </p:pic>
      <p:pic>
        <p:nvPicPr>
          <p:cNvPr id="3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558225" y="4260319"/>
            <a:ext cx="300568" cy="300568"/>
          </a:xfrm>
          <a:prstGeom prst="rect">
            <a:avLst/>
          </a:prstGeom>
        </p:spPr>
      </p:pic>
      <p:pic>
        <p:nvPicPr>
          <p:cNvPr id="3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531642" y="3731152"/>
            <a:ext cx="300568" cy="300568"/>
          </a:xfrm>
          <a:prstGeom prst="rect">
            <a:avLst/>
          </a:prstGeom>
        </p:spPr>
      </p:pic>
      <p:pic>
        <p:nvPicPr>
          <p:cNvPr id="37"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2725737"/>
            <a:ext cx="300568" cy="289984"/>
          </a:xfrm>
          <a:prstGeom prst="rect">
            <a:avLst/>
          </a:prstGeom>
        </p:spPr>
      </p:pic>
      <p:pic>
        <p:nvPicPr>
          <p:cNvPr id="3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8" y="3667654"/>
            <a:ext cx="300568" cy="289984"/>
          </a:xfrm>
          <a:prstGeom prst="rect">
            <a:avLst/>
          </a:prstGeom>
        </p:spPr>
      </p:pic>
      <p:pic>
        <p:nvPicPr>
          <p:cNvPr id="3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7" y="3127904"/>
            <a:ext cx="300568" cy="289984"/>
          </a:xfrm>
          <a:prstGeom prst="rect">
            <a:avLst/>
          </a:prstGeom>
        </p:spPr>
      </p:pic>
      <p:pic>
        <p:nvPicPr>
          <p:cNvPr id="40"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1741487"/>
            <a:ext cx="300568" cy="289984"/>
          </a:xfrm>
          <a:prstGeom prst="rect">
            <a:avLst/>
          </a:prstGeom>
        </p:spPr>
      </p:pic>
      <p:pic>
        <p:nvPicPr>
          <p:cNvPr id="4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8644" y="3688820"/>
            <a:ext cx="300568" cy="289984"/>
          </a:xfrm>
          <a:prstGeom prst="rect">
            <a:avLst/>
          </a:prstGeom>
        </p:spPr>
      </p:pic>
      <p:pic>
        <p:nvPicPr>
          <p:cNvPr id="42"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7" y="3127904"/>
            <a:ext cx="300568" cy="289984"/>
          </a:xfrm>
          <a:prstGeom prst="rect">
            <a:avLst/>
          </a:prstGeom>
        </p:spPr>
      </p:pic>
      <p:pic>
        <p:nvPicPr>
          <p:cNvPr id="43"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3727" y="4852986"/>
            <a:ext cx="300568" cy="289984"/>
          </a:xfrm>
          <a:prstGeom prst="rect">
            <a:avLst/>
          </a:prstGeom>
        </p:spPr>
      </p:pic>
      <p:pic>
        <p:nvPicPr>
          <p:cNvPr id="4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3127904"/>
            <a:ext cx="300568" cy="289984"/>
          </a:xfrm>
          <a:prstGeom prst="rect">
            <a:avLst/>
          </a:prstGeom>
        </p:spPr>
      </p:pic>
      <p:pic>
        <p:nvPicPr>
          <p:cNvPr id="4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1730903"/>
            <a:ext cx="300568" cy="289984"/>
          </a:xfrm>
          <a:prstGeom prst="rect">
            <a:avLst/>
          </a:prstGeom>
        </p:spPr>
      </p:pic>
      <p:pic>
        <p:nvPicPr>
          <p:cNvPr id="4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7477" y="3678237"/>
            <a:ext cx="300568" cy="289984"/>
          </a:xfrm>
          <a:prstGeom prst="rect">
            <a:avLst/>
          </a:prstGeom>
        </p:spPr>
      </p:pic>
      <p:pic>
        <p:nvPicPr>
          <p:cNvPr id="50"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228" y="4810653"/>
            <a:ext cx="300568" cy="289984"/>
          </a:xfrm>
          <a:prstGeom prst="rect">
            <a:avLst/>
          </a:prstGeom>
        </p:spPr>
      </p:pic>
      <p:pic>
        <p:nvPicPr>
          <p:cNvPr id="5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7477" y="4852987"/>
            <a:ext cx="300568" cy="289984"/>
          </a:xfrm>
          <a:prstGeom prst="rect">
            <a:avLst/>
          </a:prstGeom>
        </p:spPr>
      </p:pic>
      <p:pic>
        <p:nvPicPr>
          <p:cNvPr id="54"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4863571"/>
            <a:ext cx="300568" cy="289984"/>
          </a:xfrm>
          <a:prstGeom prst="rect">
            <a:avLst/>
          </a:prstGeom>
        </p:spPr>
      </p:pic>
      <p:pic>
        <p:nvPicPr>
          <p:cNvPr id="5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44" y="4270904"/>
            <a:ext cx="300568" cy="289984"/>
          </a:xfrm>
          <a:prstGeom prst="rect">
            <a:avLst/>
          </a:prstGeom>
        </p:spPr>
      </p:pic>
      <p:pic>
        <p:nvPicPr>
          <p:cNvPr id="5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0561" y="4800071"/>
            <a:ext cx="300568" cy="289984"/>
          </a:xfrm>
          <a:prstGeom prst="rect">
            <a:avLst/>
          </a:prstGeom>
        </p:spPr>
      </p:pic>
      <p:pic>
        <p:nvPicPr>
          <p:cNvPr id="5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4270903"/>
            <a:ext cx="300568" cy="289984"/>
          </a:xfrm>
          <a:prstGeom prst="rect">
            <a:avLst/>
          </a:prstGeom>
        </p:spPr>
      </p:pic>
      <p:pic>
        <p:nvPicPr>
          <p:cNvPr id="61"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3667653"/>
            <a:ext cx="300568" cy="289984"/>
          </a:xfrm>
          <a:prstGeom prst="rect">
            <a:avLst/>
          </a:prstGeom>
        </p:spPr>
      </p:pic>
      <p:pic>
        <p:nvPicPr>
          <p:cNvPr id="62"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2725737"/>
            <a:ext cx="300568" cy="289984"/>
          </a:xfrm>
          <a:prstGeom prst="rect">
            <a:avLst/>
          </a:prstGeom>
        </p:spPr>
      </p:pic>
      <p:pic>
        <p:nvPicPr>
          <p:cNvPr id="63"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4894" y="1741487"/>
            <a:ext cx="300568" cy="289984"/>
          </a:xfrm>
          <a:prstGeom prst="rect">
            <a:avLst/>
          </a:prstGeom>
        </p:spPr>
      </p:pic>
      <p:pic>
        <p:nvPicPr>
          <p:cNvPr id="64"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5144" y="2725737"/>
            <a:ext cx="300568" cy="289984"/>
          </a:xfrm>
          <a:prstGeom prst="rect">
            <a:avLst/>
          </a:prstGeom>
        </p:spPr>
      </p:pic>
      <p:pic>
        <p:nvPicPr>
          <p:cNvPr id="65"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0561" y="2725737"/>
            <a:ext cx="300568" cy="289984"/>
          </a:xfrm>
          <a:prstGeom prst="rect">
            <a:avLst/>
          </a:prstGeom>
        </p:spPr>
      </p:pic>
      <p:pic>
        <p:nvPicPr>
          <p:cNvPr id="66"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5060" y="1730904"/>
            <a:ext cx="300568" cy="289984"/>
          </a:xfrm>
          <a:prstGeom prst="rect">
            <a:avLst/>
          </a:prstGeom>
        </p:spPr>
      </p:pic>
      <p:pic>
        <p:nvPicPr>
          <p:cNvPr id="67"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8227" y="3667653"/>
            <a:ext cx="300568" cy="289984"/>
          </a:xfrm>
          <a:prstGeom prst="rect">
            <a:avLst/>
          </a:prstGeom>
        </p:spPr>
      </p:pic>
      <p:pic>
        <p:nvPicPr>
          <p:cNvPr id="68"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5061" y="2778654"/>
            <a:ext cx="300568" cy="289984"/>
          </a:xfrm>
          <a:prstGeom prst="rect">
            <a:avLst/>
          </a:prstGeom>
        </p:spPr>
      </p:pic>
      <p:pic>
        <p:nvPicPr>
          <p:cNvPr id="69" name="Graphic 6" descr="Close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68644" y="4281488"/>
            <a:ext cx="300568" cy="289984"/>
          </a:xfrm>
          <a:prstGeom prst="rect">
            <a:avLst/>
          </a:prstGeom>
        </p:spPr>
      </p:pic>
      <p:pic>
        <p:nvPicPr>
          <p:cNvPr id="7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25140" y="3106734"/>
            <a:ext cx="300568" cy="300568"/>
          </a:xfrm>
          <a:prstGeom prst="rect">
            <a:avLst/>
          </a:prstGeom>
        </p:spPr>
      </p:pic>
      <p:pic>
        <p:nvPicPr>
          <p:cNvPr id="71"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15057" y="3170235"/>
            <a:ext cx="300568" cy="300568"/>
          </a:xfrm>
          <a:prstGeom prst="rect">
            <a:avLst/>
          </a:prstGeom>
        </p:spPr>
      </p:pic>
      <p:pic>
        <p:nvPicPr>
          <p:cNvPr id="7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3127902"/>
            <a:ext cx="300568" cy="300568"/>
          </a:xfrm>
          <a:prstGeom prst="rect">
            <a:avLst/>
          </a:prstGeom>
        </p:spPr>
      </p:pic>
      <p:pic>
        <p:nvPicPr>
          <p:cNvPr id="7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2281234"/>
            <a:ext cx="300568" cy="300568"/>
          </a:xfrm>
          <a:prstGeom prst="rect">
            <a:avLst/>
          </a:prstGeom>
        </p:spPr>
      </p:pic>
      <p:pic>
        <p:nvPicPr>
          <p:cNvPr id="76"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1741485"/>
            <a:ext cx="300568" cy="300568"/>
          </a:xfrm>
          <a:prstGeom prst="rect">
            <a:avLst/>
          </a:prstGeom>
        </p:spPr>
      </p:pic>
      <p:pic>
        <p:nvPicPr>
          <p:cNvPr id="77"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2715152"/>
            <a:ext cx="300568" cy="300568"/>
          </a:xfrm>
          <a:prstGeom prst="rect">
            <a:avLst/>
          </a:prstGeom>
        </p:spPr>
      </p:pic>
      <p:pic>
        <p:nvPicPr>
          <p:cNvPr id="78"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3170234"/>
            <a:ext cx="300568" cy="300568"/>
          </a:xfrm>
          <a:prstGeom prst="rect">
            <a:avLst/>
          </a:prstGeom>
        </p:spPr>
      </p:pic>
      <p:pic>
        <p:nvPicPr>
          <p:cNvPr id="80"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3667651"/>
            <a:ext cx="300568" cy="300568"/>
          </a:xfrm>
          <a:prstGeom prst="rect">
            <a:avLst/>
          </a:prstGeom>
        </p:spPr>
      </p:pic>
      <p:pic>
        <p:nvPicPr>
          <p:cNvPr id="81"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0" y="4281484"/>
            <a:ext cx="300568" cy="300568"/>
          </a:xfrm>
          <a:prstGeom prst="rect">
            <a:avLst/>
          </a:prstGeom>
        </p:spPr>
      </p:pic>
      <p:pic>
        <p:nvPicPr>
          <p:cNvPr id="82"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738641" y="4704818"/>
            <a:ext cx="300568" cy="300568"/>
          </a:xfrm>
          <a:prstGeom prst="rect">
            <a:avLst/>
          </a:prstGeom>
        </p:spPr>
      </p:pic>
      <p:pic>
        <p:nvPicPr>
          <p:cNvPr id="83"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1741485"/>
            <a:ext cx="300568" cy="300568"/>
          </a:xfrm>
          <a:prstGeom prst="rect">
            <a:avLst/>
          </a:prstGeom>
        </p:spPr>
      </p:pic>
      <p:pic>
        <p:nvPicPr>
          <p:cNvPr id="84"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404890" y="4800068"/>
            <a:ext cx="300568" cy="300568"/>
          </a:xfrm>
          <a:prstGeom prst="rect">
            <a:avLst/>
          </a:prstGeom>
        </p:spPr>
      </p:pic>
      <p:pic>
        <p:nvPicPr>
          <p:cNvPr id="85" name="Graphic 5" descr="Checkmark with solid fill"/>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468641" y="4757735"/>
            <a:ext cx="300568" cy="300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ea typeface="Calibri Light" panose="020F0302020204030204"/>
                <a:cs typeface="Calibri Light" panose="020F0302020204030204"/>
              </a:rPr>
              <a:t>Why LoRa?</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GB" sz="2400" dirty="0">
                <a:ea typeface="+mn-lt"/>
                <a:cs typeface="+mn-lt"/>
              </a:rPr>
              <a:t>Low power consumption for duration and minimal maintenance</a:t>
            </a:r>
            <a:endParaRPr lang="en-GB" sz="2400" dirty="0">
              <a:ea typeface="+mn-lt"/>
              <a:cs typeface="+mn-lt"/>
            </a:endParaRPr>
          </a:p>
          <a:p>
            <a:r>
              <a:rPr lang="en-GB" sz="2400" dirty="0">
                <a:ea typeface="+mn-lt"/>
                <a:cs typeface="+mn-lt"/>
              </a:rPr>
              <a:t>High data capacity for managing multiple parking areas</a:t>
            </a:r>
            <a:endParaRPr lang="en-GB" sz="2400" dirty="0">
              <a:ea typeface="Calibri" panose="020F0502020204030204"/>
              <a:cs typeface="Calibri" panose="020F0502020204030204"/>
            </a:endParaRPr>
          </a:p>
          <a:p>
            <a:r>
              <a:rPr lang="en-GB" sz="2400" dirty="0">
                <a:ea typeface="+mn-lt"/>
                <a:cs typeface="+mn-lt"/>
              </a:rPr>
              <a:t>Bi-directional communication with end-to-end encryption to protect your data</a:t>
            </a:r>
            <a:endParaRPr lang="en-GB" sz="2400" dirty="0">
              <a:ea typeface="Calibri" panose="020F0502020204030204"/>
              <a:cs typeface="Calibri" panose="020F0502020204030204"/>
            </a:endParaRPr>
          </a:p>
          <a:p>
            <a:r>
              <a:rPr lang="en-GB" sz="2400" dirty="0">
                <a:ea typeface="+mn-lt"/>
                <a:cs typeface="+mn-lt"/>
              </a:rPr>
              <a:t>Wireless range of up to 3 km (1.86 miles) in urban areas or indoors and 15 km (9.32 miles) in rural areas or outdoors</a:t>
            </a:r>
            <a:endParaRPr lang="en-GB" sz="2400" dirty="0">
              <a:ea typeface="Calibri" panose="020F0502020204030204"/>
              <a:cs typeface="Calibri" panose="020F0502020204030204"/>
            </a:endParaRPr>
          </a:p>
          <a:p>
            <a:endParaRPr lang="en-GB" sz="2400" dirty="0">
              <a:ea typeface="Calibri" panose="020F0502020204030204"/>
              <a:cs typeface="Calibri" panose="020F0502020204030204"/>
            </a:endParaRPr>
          </a:p>
          <a:p>
            <a:endParaRPr lang="en-GB" sz="2000">
              <a:ea typeface="Calibri" panose="020F0502020204030204"/>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Proposed System:</a:t>
            </a:r>
            <a:endParaRPr lang="en-US" sz="5400" kern="1200">
              <a:solidFill>
                <a:schemeClr val="tx1"/>
              </a:solidFill>
              <a:latin typeface="+mj-lt"/>
              <a:ea typeface="+mj-ea"/>
              <a:cs typeface="+mj-cs"/>
            </a:endParaRPr>
          </a:p>
        </p:txBody>
      </p:sp>
      <p:pic>
        <p:nvPicPr>
          <p:cNvPr id="4" name="Picture 4"/>
          <p:cNvPicPr>
            <a:picLocks noChangeAspect="1"/>
          </p:cNvPicPr>
          <p:nvPr/>
        </p:nvPicPr>
        <p:blipFill>
          <a:blip r:embed="rId1"/>
          <a:stretch>
            <a:fillRect/>
          </a:stretch>
        </p:blipFill>
        <p:spPr>
          <a:xfrm>
            <a:off x="2395378" y="1863801"/>
            <a:ext cx="7401243" cy="44407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1209086"/>
            <a:ext cx="3876848" cy="4064925"/>
          </a:xfrm>
        </p:spPr>
        <p:txBody>
          <a:bodyPr anchor="ctr">
            <a:normAutofit/>
          </a:bodyPr>
          <a:lstStyle/>
          <a:p>
            <a:r>
              <a:rPr lang="en-US" sz="5000">
                <a:cs typeface="Calibri Light" panose="020F0302020204030204"/>
              </a:rPr>
              <a:t>Proposed Solution:</a:t>
            </a:r>
            <a:endParaRPr lang="en-US" sz="5000"/>
          </a:p>
        </p:txBody>
      </p:sp>
      <p:grpSp>
        <p:nvGrpSpPr>
          <p:cNvPr id="13" name="Group 12"/>
          <p:cNvGrpSpPr>
            <a:grpSpLocks noGrp="1" noRot="1" noChangeAspect="1" noMove="1" noResize="1" noUngrp="1"/>
          </p:cNvGrpSpPr>
          <p:nvPr/>
        </p:nvGrpSpPr>
        <p:grpSpPr>
          <a:xfrm>
            <a:off x="56167" y="2569464"/>
            <a:ext cx="242107" cy="1340860"/>
            <a:chOff x="56167" y="2761488"/>
            <a:chExt cx="242107" cy="1340860"/>
          </a:xfrm>
        </p:grpSpPr>
        <p:sp>
          <p:nvSpPr>
            <p:cNvPr id="14" name="Rectangle 2"/>
            <p:cNvSpPr/>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p:cNvSpPr/>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p:cNvSpPr/>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p:cNvSpPr/>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p:cNvSpPr/>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p:cNvSpPr/>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p:cNvSpPr/>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p:cNvSpPr/>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p:cNvSpPr/>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p:cNvSpPr/>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p:cNvSpPr/>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p:cNvSpPr/>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p:cNvSpPr/>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p:cNvSpPr/>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p:cNvSpPr/>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p:cNvSpPr/>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p:cNvSpPr/>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p:cNvSpPr/>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p:cNvSpPr/>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p:cNvSpPr/>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p:cNvSpPr>
            <a:spLocks noGrp="1" noRot="1" noChangeAspect="1" noMove="1" noResize="1" noEditPoints="1" noAdjustHandles="1" noChangeArrowheads="1" noChangeShapeType="1" noTextEdit="1"/>
          </p:cNvSpPr>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4"/>
          <p:cNvGraphicFramePr/>
          <p:nvPr/>
        </p:nvGraphicFramePr>
        <p:xfrm>
          <a:off x="838200" y="468313"/>
          <a:ext cx="10515600" cy="5708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cs typeface="Calibri Light" panose="020F0302020204030204"/>
              </a:rPr>
              <a:t>Working:</a:t>
            </a:r>
            <a:endParaRPr lang="en-US" sz="3600"/>
          </a:p>
        </p:txBody>
      </p:sp>
      <p:sp>
        <p:nvSpPr>
          <p:cNvPr id="3" name="Content Placeholder 2"/>
          <p:cNvSpPr>
            <a:spLocks noGrp="1"/>
          </p:cNvSpPr>
          <p:nvPr>
            <p:ph idx="1"/>
          </p:nvPr>
        </p:nvSpPr>
        <p:spPr>
          <a:xfrm>
            <a:off x="643467" y="1782981"/>
            <a:ext cx="10905066" cy="4393982"/>
          </a:xfrm>
        </p:spPr>
        <p:txBody>
          <a:bodyPr vert="horz" lIns="91440" tIns="45720" rIns="91440" bIns="45720" rtlCol="0" anchor="t">
            <a:normAutofit/>
          </a:bodyPr>
          <a:lstStyle/>
          <a:p>
            <a:r>
              <a:rPr lang="en-US" sz="2400" dirty="0">
                <a:ea typeface="+mn-lt"/>
                <a:cs typeface="+mn-lt"/>
              </a:rPr>
              <a:t>The project demonstrates the use of an Arduino Uno to construct an RFID-based automobile parking system in which only </a:t>
            </a:r>
            <a:r>
              <a:rPr lang="en-US" sz="2400" dirty="0" err="1">
                <a:ea typeface="+mn-lt"/>
                <a:cs typeface="+mn-lt"/>
              </a:rPr>
              <a:t>authorised</a:t>
            </a:r>
            <a:r>
              <a:rPr lang="en-US" sz="2400" dirty="0">
                <a:ea typeface="+mn-lt"/>
                <a:cs typeface="+mn-lt"/>
              </a:rPr>
              <a:t> individuals with active RFID cards are allowed to park.</a:t>
            </a:r>
            <a:endParaRPr lang="en-US" sz="2400" dirty="0">
              <a:ea typeface="+mn-lt"/>
              <a:cs typeface="+mn-lt"/>
            </a:endParaRPr>
          </a:p>
          <a:p>
            <a:r>
              <a:rPr lang="en-US" sz="2400" dirty="0">
                <a:ea typeface="+mn-lt"/>
                <a:cs typeface="+mn-lt"/>
              </a:rPr>
              <a:t>The </a:t>
            </a:r>
            <a:r>
              <a:rPr lang="en-US" sz="2400" dirty="0" err="1">
                <a:ea typeface="+mn-lt"/>
                <a:cs typeface="+mn-lt"/>
              </a:rPr>
              <a:t>authorised</a:t>
            </a:r>
            <a:r>
              <a:rPr lang="en-US" sz="2400" dirty="0">
                <a:ea typeface="+mn-lt"/>
                <a:cs typeface="+mn-lt"/>
              </a:rPr>
              <a:t> individual with an RFID tag may enter once the circuit is turned ON.</a:t>
            </a:r>
            <a:endParaRPr lang="en-US" sz="2400" dirty="0">
              <a:cs typeface="Calibri" panose="020F0502020204030204"/>
            </a:endParaRPr>
          </a:p>
          <a:p>
            <a:r>
              <a:rPr lang="en-US" sz="2400" dirty="0">
                <a:ea typeface="+mn-lt"/>
                <a:cs typeface="+mn-lt"/>
              </a:rPr>
              <a:t>A distinct card number is transmitted to the microcontroller when the ID card is </a:t>
            </a:r>
            <a:r>
              <a:rPr lang="en-US" sz="2400" dirty="0" err="1">
                <a:ea typeface="+mn-lt"/>
                <a:cs typeface="+mn-lt"/>
              </a:rPr>
              <a:t>recognised</a:t>
            </a:r>
            <a:r>
              <a:rPr lang="en-US" sz="2400" dirty="0">
                <a:ea typeface="+mn-lt"/>
                <a:cs typeface="+mn-lt"/>
              </a:rPr>
              <a:t> by the reader.</a:t>
            </a:r>
            <a:endParaRPr lang="en-US" sz="2400" dirty="0">
              <a:ea typeface="+mn-lt"/>
              <a:cs typeface="+mn-lt"/>
            </a:endParaRPr>
          </a:p>
          <a:p>
            <a:r>
              <a:rPr lang="en-US" sz="2400" dirty="0">
                <a:ea typeface="+mn-lt"/>
                <a:cs typeface="+mn-lt"/>
              </a:rPr>
              <a:t>If the card number matches one that has been recorded in the microcontroller or database, the microcontroller will let the automobile to park in the restricted area. If not suited, the gate won't open to let a car park.</a:t>
            </a:r>
            <a:endParaRPr lang="en-US" sz="2400" dirty="0">
              <a:cs typeface="Calibri" panose="020F0502020204030204"/>
            </a:endParaRPr>
          </a:p>
        </p:txBody>
      </p:sp>
      <p:sp>
        <p:nvSpPr>
          <p:cNvPr id="15"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3"/>
          <p:cNvSpPr txBox="1"/>
          <p:nvPr/>
        </p:nvSpPr>
        <p:spPr>
          <a:xfrm>
            <a:off x="444500" y="554990"/>
            <a:ext cx="2324100" cy="645160"/>
          </a:xfrm>
          <a:prstGeom prst="rect">
            <a:avLst/>
          </a:prstGeom>
          <a:noFill/>
        </p:spPr>
        <p:txBody>
          <a:bodyPr wrap="none" rtlCol="0">
            <a:spAutoFit/>
          </a:bodyPr>
          <a:lstStyle/>
          <a:p>
            <a:pPr algn="ctr"/>
            <a:r>
              <a:rPr lang="en-US"/>
              <a:t>Step 1: </a:t>
            </a:r>
            <a:endParaRPr lang="en-US"/>
          </a:p>
          <a:p>
            <a:pPr algn="ctr"/>
            <a:r>
              <a:rPr lang="en-US"/>
              <a:t>Enter Your Car Number</a:t>
            </a:r>
            <a:endParaRPr lang="en-US"/>
          </a:p>
        </p:txBody>
      </p:sp>
      <p:pic>
        <p:nvPicPr>
          <p:cNvPr id="5" name="Picture 4" descr="Screenshot 2023-02-08 102326"/>
          <p:cNvPicPr>
            <a:picLocks noChangeAspect="1"/>
          </p:cNvPicPr>
          <p:nvPr/>
        </p:nvPicPr>
        <p:blipFill>
          <a:blip r:embed="rId1"/>
          <a:stretch>
            <a:fillRect/>
          </a:stretch>
        </p:blipFill>
        <p:spPr>
          <a:xfrm>
            <a:off x="118110" y="1612900"/>
            <a:ext cx="2830195" cy="4441825"/>
          </a:xfrm>
          <a:prstGeom prst="rect">
            <a:avLst/>
          </a:prstGeom>
        </p:spPr>
      </p:pic>
      <p:sp>
        <p:nvSpPr>
          <p:cNvPr id="7" name="Text Box 6"/>
          <p:cNvSpPr txBox="1"/>
          <p:nvPr/>
        </p:nvSpPr>
        <p:spPr>
          <a:xfrm>
            <a:off x="3065780" y="632460"/>
            <a:ext cx="3072765" cy="645160"/>
          </a:xfrm>
          <a:prstGeom prst="rect">
            <a:avLst/>
          </a:prstGeom>
          <a:noFill/>
        </p:spPr>
        <p:txBody>
          <a:bodyPr wrap="square" rtlCol="0">
            <a:spAutoFit/>
          </a:bodyPr>
          <a:lstStyle/>
          <a:p>
            <a:pPr algn="ctr"/>
            <a:r>
              <a:rPr lang="en-US"/>
              <a:t>Step 2: System detect Car           Number from Car </a:t>
            </a:r>
            <a:endParaRPr lang="en-US"/>
          </a:p>
        </p:txBody>
      </p:sp>
      <p:pic>
        <p:nvPicPr>
          <p:cNvPr id="8" name="Picture 7" descr="Screenshot 2023-02-08 102451"/>
          <p:cNvPicPr>
            <a:picLocks noChangeAspect="1"/>
          </p:cNvPicPr>
          <p:nvPr/>
        </p:nvPicPr>
        <p:blipFill>
          <a:blip r:embed="rId2"/>
          <a:stretch>
            <a:fillRect/>
          </a:stretch>
        </p:blipFill>
        <p:spPr>
          <a:xfrm>
            <a:off x="3225165" y="1613535"/>
            <a:ext cx="2754630" cy="4441190"/>
          </a:xfrm>
          <a:prstGeom prst="rect">
            <a:avLst/>
          </a:prstGeom>
        </p:spPr>
      </p:pic>
      <p:pic>
        <p:nvPicPr>
          <p:cNvPr id="9" name="Picture 8" descr="Screenshot 2023-02-08 102512"/>
          <p:cNvPicPr>
            <a:picLocks noChangeAspect="1"/>
          </p:cNvPicPr>
          <p:nvPr/>
        </p:nvPicPr>
        <p:blipFill>
          <a:blip r:embed="rId3"/>
          <a:stretch>
            <a:fillRect/>
          </a:stretch>
        </p:blipFill>
        <p:spPr>
          <a:xfrm>
            <a:off x="6256655" y="1612900"/>
            <a:ext cx="2783840" cy="4511040"/>
          </a:xfrm>
          <a:prstGeom prst="rect">
            <a:avLst/>
          </a:prstGeom>
        </p:spPr>
      </p:pic>
      <p:sp>
        <p:nvSpPr>
          <p:cNvPr id="10" name="Text Box 9"/>
          <p:cNvSpPr txBox="1"/>
          <p:nvPr/>
        </p:nvSpPr>
        <p:spPr>
          <a:xfrm>
            <a:off x="6193155" y="632460"/>
            <a:ext cx="2740660" cy="922020"/>
          </a:xfrm>
          <a:prstGeom prst="rect">
            <a:avLst/>
          </a:prstGeom>
          <a:noFill/>
        </p:spPr>
        <p:txBody>
          <a:bodyPr wrap="square" rtlCol="0">
            <a:spAutoFit/>
          </a:bodyPr>
          <a:lstStyle/>
          <a:p>
            <a:r>
              <a:rPr lang="en-US"/>
              <a:t>Step 3: Select time and according Time your Payment Amount Generate </a:t>
            </a:r>
            <a:endParaRPr lang="en-US"/>
          </a:p>
        </p:txBody>
      </p:sp>
      <p:pic>
        <p:nvPicPr>
          <p:cNvPr id="11" name="Picture 10" descr="Screenshot 2023-02-08 102549"/>
          <p:cNvPicPr>
            <a:picLocks noChangeAspect="1"/>
          </p:cNvPicPr>
          <p:nvPr/>
        </p:nvPicPr>
        <p:blipFill>
          <a:blip r:embed="rId4"/>
          <a:stretch>
            <a:fillRect/>
          </a:stretch>
        </p:blipFill>
        <p:spPr>
          <a:xfrm>
            <a:off x="9210040" y="1613535"/>
            <a:ext cx="2809875" cy="4511040"/>
          </a:xfrm>
          <a:prstGeom prst="rect">
            <a:avLst/>
          </a:prstGeom>
        </p:spPr>
      </p:pic>
      <p:sp>
        <p:nvSpPr>
          <p:cNvPr id="13" name="Text Box 12"/>
          <p:cNvSpPr txBox="1"/>
          <p:nvPr/>
        </p:nvSpPr>
        <p:spPr>
          <a:xfrm>
            <a:off x="9210040" y="690880"/>
            <a:ext cx="2550160" cy="922020"/>
          </a:xfrm>
          <a:prstGeom prst="rect">
            <a:avLst/>
          </a:prstGeom>
          <a:noFill/>
        </p:spPr>
        <p:txBody>
          <a:bodyPr wrap="square" rtlCol="0">
            <a:spAutoFit/>
          </a:bodyPr>
          <a:lstStyle/>
          <a:p>
            <a:r>
              <a:rPr lang="en-US"/>
              <a:t>Step :4 After your Payment Your Receipt Generated</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ea typeface="Calibri Light" panose="020F0302020204030204"/>
                <a:cs typeface="Calibri Light" panose="020F0302020204030204"/>
              </a:rPr>
              <a:t>Advantage &amp; Application</a:t>
            </a:r>
            <a:endParaRPr lang="en-US" sz="3600"/>
          </a:p>
        </p:txBody>
      </p:sp>
      <p:sp>
        <p:nvSpPr>
          <p:cNvPr id="11"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dirty="0">
                <a:ea typeface="+mj-lt"/>
                <a:cs typeface="+mj-lt"/>
              </a:rPr>
              <a:t>LoRa assisted Intelligent Parking System </a:t>
            </a:r>
            <a:endParaRPr lang="en-US" sz="3600" dirty="0">
              <a:ea typeface="+mj-lt"/>
              <a:cs typeface="+mj-lt"/>
            </a:endParaRPr>
          </a:p>
          <a:p>
            <a:pPr algn="l"/>
            <a:endParaRPr lang="en-US" sz="3600" b="1" kern="1200" dirty="0">
              <a:solidFill>
                <a:schemeClr val="tx1"/>
              </a:solidFill>
              <a:latin typeface="+mj-lt"/>
              <a:ea typeface="Calibri Light" panose="020F0302020204030204"/>
              <a:cs typeface="Calibri Light" panose="020F0302020204030204"/>
            </a:endParaRPr>
          </a:p>
        </p:txBody>
      </p:sp>
      <p:sp>
        <p:nvSpPr>
          <p:cNvPr id="5" name="Text Box 4"/>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Smart Parking’s SmartPark system fully integrates parking, guidance, payment and analytics as well as a host of other complementary services and options. This makes the complete SmartPark solution truly a sum of its parts, and an industry leader in the technology and parking sector.</a:t>
            </a:r>
            <a:endParaRPr lang="en-US" sz="2000"/>
          </a:p>
        </p:txBody>
      </p:sp>
      <p:grpSp>
        <p:nvGrpSpPr>
          <p:cNvPr id="21" name="Group 11"/>
          <p:cNvGrpSpPr>
            <a:grpSpLocks noGrp="1" noRot="1" noChangeAspect="1" noMove="1" noResize="1" noUngrp="1"/>
          </p:cNvGrpSpPr>
          <p:nvPr/>
        </p:nvGrpSpPr>
        <p:grpSpPr>
          <a:xfrm>
            <a:off x="0" y="4601497"/>
            <a:ext cx="1014060" cy="2017580"/>
            <a:chOff x="0" y="4601497"/>
            <a:chExt cx="1014060" cy="2017580"/>
          </a:xfrm>
        </p:grpSpPr>
        <p:sp>
          <p:nvSpPr>
            <p:cNvPr id="13" name="Isosceles Triangle 12"/>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Smart parking"/>
          <p:cNvPicPr>
            <a:picLocks noChangeAspect="1"/>
          </p:cNvPicPr>
          <p:nvPr/>
        </p:nvPicPr>
        <p:blipFill>
          <a:blip r:embed="rId1"/>
          <a:stretch>
            <a:fillRect/>
          </a:stretch>
        </p:blipFill>
        <p:spPr>
          <a:xfrm>
            <a:off x="5350962" y="1782981"/>
            <a:ext cx="6141928" cy="4361892"/>
          </a:xfrm>
          <a:prstGeom prst="rect">
            <a:avLst/>
          </a:prstGeom>
        </p:spPr>
      </p:pic>
      <p:grpSp>
        <p:nvGrpSpPr>
          <p:cNvPr id="16" name="Group 15"/>
          <p:cNvGrpSpPr>
            <a:grpSpLocks noGrp="1" noRot="1" noChangeAspect="1" noMove="1" noResize="1" noUngrp="1"/>
          </p:cNvGrpSpPr>
          <p:nvPr/>
        </p:nvGrpSpPr>
        <p:grpSpPr>
          <a:xfrm>
            <a:off x="11219290" y="1"/>
            <a:ext cx="972709" cy="1935307"/>
            <a:chOff x="10918968" y="713127"/>
            <a:chExt cx="1273032" cy="2532832"/>
          </a:xfrm>
        </p:grpSpPr>
        <p:sp>
          <p:nvSpPr>
            <p:cNvPr id="23" name="Rectangle 16"/>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714640"/>
            <a:ext cx="10905066" cy="1135737"/>
          </a:xfrm>
        </p:spPr>
        <p:txBody>
          <a:bodyPr>
            <a:normAutofit/>
          </a:bodyPr>
          <a:lstStyle/>
          <a:p>
            <a:r>
              <a:rPr lang="en-US" sz="4000" dirty="0">
                <a:cs typeface="Calibri Light" panose="020F0302020204030204"/>
              </a:rPr>
              <a:t>Future Work:</a:t>
            </a:r>
            <a:endParaRPr lang="en-US" sz="4000" dirty="0"/>
          </a:p>
        </p:txBody>
      </p:sp>
      <p:sp>
        <p:nvSpPr>
          <p:cNvPr id="3" name="Content Placeholder 2"/>
          <p:cNvSpPr>
            <a:spLocks noGrp="1"/>
          </p:cNvSpPr>
          <p:nvPr>
            <p:ph idx="1"/>
          </p:nvPr>
        </p:nvSpPr>
        <p:spPr>
          <a:xfrm>
            <a:off x="476779" y="2902169"/>
            <a:ext cx="10893160" cy="1250733"/>
          </a:xfrm>
        </p:spPr>
        <p:txBody>
          <a:bodyPr vert="horz" lIns="91440" tIns="45720" rIns="91440" bIns="45720" rtlCol="0" anchor="t">
            <a:normAutofit/>
          </a:bodyPr>
          <a:lstStyle/>
          <a:p>
            <a:r>
              <a:rPr lang="en-GB" dirty="0">
                <a:ea typeface="+mn-lt"/>
                <a:cs typeface="+mn-lt"/>
              </a:rPr>
              <a:t>The proposed work mainly focuses on the parking problem around a specific state. work can be extended in the future by using different IOT  techniques.</a:t>
            </a:r>
            <a:endParaRPr lang="en-GB" dirty="0">
              <a:ea typeface="+mn-lt"/>
              <a:cs typeface="+mn-lt"/>
            </a:endParaRPr>
          </a:p>
          <a:p>
            <a:endParaRPr lang="en-US" sz="2000">
              <a:cs typeface="Calibri" panose="020F0502020204030204"/>
            </a:endParaRPr>
          </a:p>
        </p:txBody>
      </p:sp>
      <p:sp>
        <p:nvSpPr>
          <p:cNvPr id="6"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cs typeface="Calibri Light" panose="020F0302020204030204"/>
              </a:rPr>
              <a:t>Conclusion:</a:t>
            </a:r>
            <a:endParaRPr lang="en-US" sz="3600" dirty="0"/>
          </a:p>
        </p:txBody>
      </p:sp>
      <p:sp>
        <p:nvSpPr>
          <p:cNvPr id="11"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a:spLocks noGrp="1" noRot="1" noChangeAspect="1" noMove="1" noResize="1" noEditPoints="1" noAdjustHandles="1" noChangeArrowheads="1" noChangeShapeType="1" noTextEdit="1"/>
          </p:cNvSpPr>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11" name="Rectangle: Rounded Corners 10"/>
          <p:cNvSpPr>
            <a:spLocks noGrp="1" noRot="1" noChangeAspect="1" noMove="1" noResize="1" noEditPoints="1" noAdjustHandles="1" noChangeArrowheads="1" noChangeShapeType="1" noTextEdit="1"/>
          </p:cNvSpPr>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Problem Statement :</a:t>
            </a:r>
            <a:endParaRPr lang="en-US" sz="3600" kern="1200">
              <a:solidFill>
                <a:schemeClr val="tx1"/>
              </a:solidFill>
              <a:latin typeface="+mj-lt"/>
              <a:ea typeface="+mj-ea"/>
              <a:cs typeface="+mj-cs"/>
            </a:endParaRPr>
          </a:p>
        </p:txBody>
      </p:sp>
      <p:sp>
        <p:nvSpPr>
          <p:cNvPr id="5" name="Text Box 4"/>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In the modern society, there is an ever-increasing number of vehicles. This is leading to problems such as large urban parking lots becoming inefficient, increasing difficulty to find open spaces in busy parking lots, as well as the increasing need to devote larger areas of land for additional parking spaces.</a:t>
            </a:r>
            <a:endParaRPr lang="en-US" sz="2000" b="1"/>
          </a:p>
        </p:txBody>
      </p:sp>
      <p:grpSp>
        <p:nvGrpSpPr>
          <p:cNvPr id="16" name="Group 15"/>
          <p:cNvGrpSpPr>
            <a:grpSpLocks noGrp="1" noRot="1" noChangeAspect="1" noMove="1" noResize="1" noUngrp="1"/>
          </p:cNvGrpSpPr>
          <p:nvPr/>
        </p:nvGrpSpPr>
        <p:grpSpPr>
          <a:xfrm>
            <a:off x="0" y="4601497"/>
            <a:ext cx="1014060" cy="2017580"/>
            <a:chOff x="0" y="4601497"/>
            <a:chExt cx="1014060" cy="2017580"/>
          </a:xfrm>
        </p:grpSpPr>
        <p:sp>
          <p:nvSpPr>
            <p:cNvPr id="17" name="Isosceles Triangle 16"/>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solve-parking-space-problem"/>
          <p:cNvPicPr>
            <a:picLocks noGrp="1" noChangeAspect="1"/>
          </p:cNvPicPr>
          <p:nvPr>
            <p:ph idx="1"/>
          </p:nvPr>
        </p:nvPicPr>
        <p:blipFill>
          <a:blip r:embed="rId1"/>
          <a:stretch>
            <a:fillRect/>
          </a:stretch>
        </p:blipFill>
        <p:spPr>
          <a:xfrm>
            <a:off x="4973349" y="1864005"/>
            <a:ext cx="6897155" cy="3845675"/>
          </a:xfrm>
          <a:prstGeom prst="rect">
            <a:avLst/>
          </a:prstGeom>
        </p:spPr>
      </p:pic>
      <p:grpSp>
        <p:nvGrpSpPr>
          <p:cNvPr id="20" name="Group 19"/>
          <p:cNvGrpSpPr>
            <a:grpSpLocks noGrp="1" noRot="1" noChangeAspect="1" noMove="1" noResize="1" noUngrp="1"/>
          </p:cNvGrpSpPr>
          <p:nvPr/>
        </p:nvGrpSpPr>
        <p:grpSpPr>
          <a:xfrm>
            <a:off x="11219290" y="1"/>
            <a:ext cx="972709" cy="1935307"/>
            <a:chOff x="10918968" y="713127"/>
            <a:chExt cx="1273032" cy="2532832"/>
          </a:xfrm>
        </p:grpSpPr>
        <p:sp>
          <p:nvSpPr>
            <p:cNvPr id="21" name="Rectangle 20"/>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sz="5400">
                <a:ea typeface="Calibri Light" panose="020F0302020204030204"/>
                <a:cs typeface="Calibri Light" panose="020F0302020204030204"/>
              </a:rPr>
              <a:t>Previous Work:</a:t>
            </a:r>
            <a:endParaRPr lang="en-US" sz="5400"/>
          </a:p>
        </p:txBody>
      </p:sp>
      <p:pic>
        <p:nvPicPr>
          <p:cNvPr id="7" name="Graphic 6" descr="Cloud Computing"/>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The Arduino Board or many other  different parking methods that have been suggested for transferring data into the cloud. At each parking lot, these  </a:t>
            </a:r>
            <a:r>
              <a:rPr lang="en-US" dirty="0" err="1">
                <a:ea typeface="+mn-lt"/>
                <a:cs typeface="+mn-lt"/>
              </a:rPr>
              <a:t>WiFi</a:t>
            </a:r>
            <a:r>
              <a:rPr lang="en-US" dirty="0">
                <a:ea typeface="+mn-lt"/>
                <a:cs typeface="+mn-lt"/>
              </a:rPr>
              <a:t> devices have been put, by which we must supply internet connectivity for each </a:t>
            </a:r>
            <a:r>
              <a:rPr lang="en-US" dirty="0" err="1">
                <a:ea typeface="+mn-lt"/>
                <a:cs typeface="+mn-lt"/>
              </a:rPr>
              <a:t>WiFi</a:t>
            </a:r>
            <a:r>
              <a:rPr lang="en-US" dirty="0">
                <a:ea typeface="+mn-lt"/>
                <a:cs typeface="+mn-lt"/>
              </a:rPr>
              <a:t> module, this raises the cost.</a:t>
            </a:r>
            <a:endParaRPr lang="en-US" dirty="0">
              <a:ea typeface="Calibri" panose="020F0502020204030204"/>
              <a:cs typeface="Calibri" panose="020F0502020204030204"/>
            </a:endParaRPr>
          </a:p>
          <a:p>
            <a:r>
              <a:rPr lang="en-US" dirty="0">
                <a:ea typeface="+mn-lt"/>
                <a:cs typeface="+mn-lt"/>
              </a:rPr>
              <a:t>With the suggested approach, we retain LoRa transmitters and a single receiver that uses </a:t>
            </a:r>
            <a:r>
              <a:rPr lang="en-US" dirty="0" err="1">
                <a:ea typeface="+mn-lt"/>
                <a:cs typeface="+mn-lt"/>
              </a:rPr>
              <a:t>WiFi</a:t>
            </a:r>
            <a:r>
              <a:rPr lang="en-US" dirty="0">
                <a:ea typeface="+mn-lt"/>
                <a:cs typeface="+mn-lt"/>
              </a:rPr>
              <a:t> protocol to send data into the cloud in place of </a:t>
            </a:r>
            <a:r>
              <a:rPr lang="en-US" dirty="0" err="1">
                <a:ea typeface="+mn-lt"/>
                <a:cs typeface="+mn-lt"/>
              </a:rPr>
              <a:t>Wifi</a:t>
            </a:r>
            <a:r>
              <a:rPr lang="en-US" dirty="0">
                <a:ea typeface="+mn-lt"/>
                <a:cs typeface="+mn-lt"/>
              </a:rPr>
              <a:t> modules at parking lots. For the data to be sent to the cloud, only the receiver must have internet connection. The price is therefore decreased.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Smart Parking System Process:</a:t>
            </a:r>
            <a:endParaRPr lang="en-US"/>
          </a:p>
        </p:txBody>
      </p:sp>
      <p:pic>
        <p:nvPicPr>
          <p:cNvPr id="7" name="Content Placeholder 6" descr="IoT-based-Smart-Parking-System-using-ESP8266-NodeMCU"/>
          <p:cNvPicPr>
            <a:picLocks noGrp="1" noChangeAspect="1"/>
          </p:cNvPicPr>
          <p:nvPr>
            <p:ph idx="1"/>
          </p:nvPr>
        </p:nvPicPr>
        <p:blipFill>
          <a:blip r:embed="rId1"/>
          <a:stretch>
            <a:fillRect/>
          </a:stretch>
        </p:blipFill>
        <p:spPr>
          <a:xfrm>
            <a:off x="838200" y="1690370"/>
            <a:ext cx="10410190" cy="4479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a:normAutofit/>
          </a:bodyPr>
          <a:lstStyle/>
          <a:p>
            <a:r>
              <a:rPr lang="en-US" sz="5400">
                <a:cs typeface="Calibri Light" panose="020F0302020204030204"/>
              </a:rPr>
              <a:t>Main Objective:</a:t>
            </a:r>
            <a:endParaRPr lang="en-US" sz="5400"/>
          </a:p>
        </p:txBody>
      </p:sp>
      <p:pic>
        <p:nvPicPr>
          <p:cNvPr id="19" name="Graphic 18" descr="Business Growth"/>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38200" y="570706"/>
            <a:ext cx="914400" cy="914400"/>
          </a:xfrm>
          <a:prstGeom prst="rect">
            <a:avLst/>
          </a:prstGeom>
        </p:spPr>
      </p:pic>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r>
              <a:rPr lang="en-GB">
                <a:ea typeface="+mn-lt"/>
                <a:cs typeface="+mn-lt"/>
              </a:rPr>
              <a:t>The main objectives of study is to answer the following questions: </a:t>
            </a:r>
            <a:endParaRPr lang="en-US">
              <a:ea typeface="+mn-lt"/>
              <a:cs typeface="+mn-lt"/>
            </a:endParaRPr>
          </a:p>
          <a:p>
            <a:pPr marL="514350" indent="-514350">
              <a:buAutoNum type="arabicPeriod"/>
            </a:pPr>
            <a:r>
              <a:rPr lang="en-GB">
                <a:ea typeface="+mn-lt"/>
                <a:cs typeface="+mn-lt"/>
              </a:rPr>
              <a:t>Is it fair to increase supply in order to satisfy the rising demand for parking?</a:t>
            </a:r>
            <a:endParaRPr lang="en-GB">
              <a:ea typeface="+mn-lt"/>
              <a:cs typeface="+mn-lt"/>
            </a:endParaRPr>
          </a:p>
          <a:p>
            <a:pPr marL="457200" indent="-457200">
              <a:buAutoNum type="arabicPeriod"/>
            </a:pPr>
            <a:r>
              <a:rPr lang="en-GB">
                <a:ea typeface="+mn-lt"/>
                <a:cs typeface="+mn-lt"/>
              </a:rPr>
              <a:t>Does it have a chance of lasting?</a:t>
            </a:r>
            <a:endParaRPr lang="en-US">
              <a:ea typeface="+mn-lt"/>
              <a:cs typeface="+mn-lt"/>
            </a:endParaRPr>
          </a:p>
          <a:p>
            <a:pPr marL="457200" indent="-457200">
              <a:buAutoNum type="arabicPeriod"/>
            </a:pPr>
            <a:r>
              <a:rPr lang="en-GB">
                <a:ea typeface="+mn-lt"/>
                <a:cs typeface="+mn-lt"/>
              </a:rPr>
              <a:t>Can a demand, supply, and pricing method based on the market offer a better long-term alternative?</a:t>
            </a:r>
            <a:endParaRPr lang="en-GB">
              <a:ea typeface="+mn-lt"/>
              <a:cs typeface="+mn-lt"/>
            </a:endParaRPr>
          </a:p>
          <a:p>
            <a:endParaRPr lang="en-US">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Rot="1" noChangeAspect="1" noMove="1" noResize="1" noUngrp="1"/>
          </p:cNvGrpSpPr>
          <p:nvPr/>
        </p:nvGrpSpPr>
        <p:grpSpPr>
          <a:xfrm flipH="1">
            <a:off x="0" y="1"/>
            <a:ext cx="972709" cy="1935307"/>
            <a:chOff x="10918968" y="713127"/>
            <a:chExt cx="1273032" cy="2532832"/>
          </a:xfrm>
        </p:grpSpPr>
        <p:sp>
          <p:nvSpPr>
            <p:cNvPr id="15" name="Rectangle 14"/>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a:xfrm>
            <a:off x="643467" y="321734"/>
            <a:ext cx="10905066" cy="1135737"/>
          </a:xfrm>
        </p:spPr>
        <p:txBody>
          <a:bodyPr>
            <a:normAutofit/>
          </a:bodyPr>
          <a:lstStyle/>
          <a:p>
            <a:r>
              <a:rPr lang="en-US" sz="3600">
                <a:latin typeface="Times New Roman" panose="02020603050405020304" charset="0"/>
                <a:cs typeface="Times New Roman" panose="02020603050405020304" charset="0"/>
              </a:rPr>
              <a:t>Existing System:</a:t>
            </a:r>
            <a:endParaRPr lang="en-US" sz="3600">
              <a:latin typeface="Times New Roman" panose="02020603050405020304" charset="0"/>
              <a:cs typeface="Times New Roman" panose="02020603050405020304" charset="0"/>
            </a:endParaRPr>
          </a:p>
        </p:txBody>
      </p:sp>
      <p:pic>
        <p:nvPicPr>
          <p:cNvPr id="5" name="Content Placeholder 4" descr="Architecture-for-online-booking (1)"/>
          <p:cNvPicPr>
            <a:picLocks noChangeAspect="1"/>
          </p:cNvPicPr>
          <p:nvPr/>
        </p:nvPicPr>
        <p:blipFill>
          <a:blip r:embed="rId1"/>
          <a:stretch>
            <a:fillRect/>
          </a:stretch>
        </p:blipFill>
        <p:spPr>
          <a:xfrm>
            <a:off x="643467" y="1247199"/>
            <a:ext cx="11206212" cy="4984910"/>
          </a:xfrm>
          <a:prstGeom prst="rect">
            <a:avLst/>
          </a:prstGeom>
        </p:spPr>
      </p:pic>
      <p:grpSp>
        <p:nvGrpSpPr>
          <p:cNvPr id="18" name="Group 17"/>
          <p:cNvGrpSpPr>
            <a:grpSpLocks noGrp="1" noRot="1" noChangeAspect="1" noMove="1" noResize="1" noUngrp="1"/>
          </p:cNvGrpSpPr>
          <p:nvPr/>
        </p:nvGrpSpPr>
        <p:grpSpPr>
          <a:xfrm>
            <a:off x="11177940" y="4601497"/>
            <a:ext cx="1014060" cy="2017580"/>
            <a:chOff x="11177940" y="4601497"/>
            <a:chExt cx="1014060" cy="2017580"/>
          </a:xfrm>
        </p:grpSpPr>
        <p:sp>
          <p:nvSpPr>
            <p:cNvPr id="19" name="Isosceles Triangle 18"/>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Real time survey :</a:t>
            </a:r>
            <a:endParaRPr lang="en-US" sz="3600" kern="1200">
              <a:solidFill>
                <a:srgbClr val="080808"/>
              </a:solidFill>
              <a:latin typeface="+mj-lt"/>
              <a:ea typeface="+mj-ea"/>
              <a:cs typeface="+mj-cs"/>
            </a:endParaRPr>
          </a:p>
        </p:txBody>
      </p:sp>
      <p:sp>
        <p:nvSpPr>
          <p:cNvPr id="25" name="Freeform: Shape 24"/>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1"/>
          <a:stretch>
            <a:fillRect/>
          </a:stretch>
        </p:blipFill>
        <p:spPr>
          <a:xfrm>
            <a:off x="1585014" y="643466"/>
            <a:ext cx="9021972" cy="55710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DarkSeedLeftStep">
      <a:dk1>
        <a:srgbClr val="000000"/>
      </a:dk1>
      <a:lt1>
        <a:srgbClr val="FFFFFF"/>
      </a:lt1>
      <a:dk2>
        <a:srgbClr val="1E1835"/>
      </a:dk2>
      <a:lt2>
        <a:srgbClr val="F0F3F3"/>
      </a:lt2>
      <a:accent1>
        <a:srgbClr val="C34D5E"/>
      </a:accent1>
      <a:accent2>
        <a:srgbClr val="B13B7D"/>
      </a:accent2>
      <a:accent3>
        <a:srgbClr val="C34DC0"/>
      </a:accent3>
      <a:accent4>
        <a:srgbClr val="833BB1"/>
      </a:accent4>
      <a:accent5>
        <a:srgbClr val="634DC3"/>
      </a:accent5>
      <a:accent6>
        <a:srgbClr val="3B56B1"/>
      </a:accent6>
      <a:hlink>
        <a:srgbClr val="794FC4"/>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3394</Words>
  <Application>WPS Presentation</Application>
  <PresentationFormat>Widescreen</PresentationFormat>
  <Paragraphs>115</Paragraphs>
  <Slides>22</Slides>
  <Notes>1</Notes>
  <HiddenSlides>3</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22</vt:i4>
      </vt:variant>
    </vt:vector>
  </HeadingPairs>
  <TitlesOfParts>
    <vt:vector size="36" baseType="lpstr">
      <vt:lpstr>Arial</vt:lpstr>
      <vt:lpstr>SimSun</vt:lpstr>
      <vt:lpstr>Wingdings</vt:lpstr>
      <vt:lpstr>Calibri Light</vt:lpstr>
      <vt:lpstr>Times New Roman</vt:lpstr>
      <vt:lpstr>Calibri</vt:lpstr>
      <vt:lpstr>Times New Roman</vt:lpstr>
      <vt:lpstr>Microsoft YaHei</vt:lpstr>
      <vt:lpstr>Arial Unicode MS</vt:lpstr>
      <vt:lpstr>Georgia Pro Light</vt:lpstr>
      <vt:lpstr>Georgia</vt:lpstr>
      <vt:lpstr>Calibri</vt:lpstr>
      <vt:lpstr>Office Theme</vt:lpstr>
      <vt:lpstr>VaultVTI</vt:lpstr>
      <vt:lpstr>   Problem Statement:     LoRa assisted Intelligent Parking System</vt:lpstr>
      <vt:lpstr>LoRa assisted Intelligent Parking System </vt:lpstr>
      <vt:lpstr>Problem Statement :</vt:lpstr>
      <vt:lpstr>Previous Work:</vt:lpstr>
      <vt:lpstr>Smart Parking System Process:</vt:lpstr>
      <vt:lpstr>Main Objective:</vt:lpstr>
      <vt:lpstr>Existing System:</vt:lpstr>
      <vt:lpstr>Real time survey :</vt:lpstr>
      <vt:lpstr>PowerPoint 演示文稿</vt:lpstr>
      <vt:lpstr>PowerPoint 演示文稿</vt:lpstr>
      <vt:lpstr>PowerPoint 演示文稿</vt:lpstr>
      <vt:lpstr>PowerPoint 演示文稿</vt:lpstr>
      <vt:lpstr>Why LoRa?</vt:lpstr>
      <vt:lpstr>PowerPoint 演示文稿</vt:lpstr>
      <vt:lpstr>Proposed Solution:</vt:lpstr>
      <vt:lpstr>PowerPoint 演示文稿</vt:lpstr>
      <vt:lpstr>Working:</vt:lpstr>
      <vt:lpstr>PowerPoint 演示文稿</vt:lpstr>
      <vt:lpstr>Advantage &amp; Application</vt:lpstr>
      <vt:lpstr>Future Work:</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Using RFID </dc:title>
  <dc:creator/>
  <cp:lastModifiedBy>adity</cp:lastModifiedBy>
  <cp:revision>741</cp:revision>
  <dcterms:created xsi:type="dcterms:W3CDTF">2023-02-08T05:25:00Z</dcterms:created>
  <dcterms:modified xsi:type="dcterms:W3CDTF">2023-02-20T07:43:31Z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549F2AC537A649F99C8DEB743C47AF2B</vt:lpwstr>
  </property>
  <property fmtid="{D5CDD505-2E9C-101B-9397-08002B2CF9AE}" pid="3" name="KSOProductBuildVer">
    <vt:lpwstr>1033-11.2.0.11440</vt:lpwstr>
  </property>
</Properties>
</file>