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3"/>
  </p:notesMasterIdLst>
  <p:sldIdLst>
    <p:sldId id="285" r:id="rId4"/>
    <p:sldId id="256" r:id="rId5"/>
    <p:sldId id="257" r:id="rId6"/>
    <p:sldId id="282" r:id="rId7"/>
    <p:sldId id="258" r:id="rId8"/>
    <p:sldId id="265" r:id="rId9"/>
    <p:sldId id="259" r:id="rId10"/>
    <p:sldId id="269" r:id="rId11"/>
    <p:sldId id="268" r:id="rId12"/>
    <p:sldId id="270" r:id="rId13"/>
    <p:sldId id="271" r:id="rId14"/>
    <p:sldId id="267" r:id="rId15"/>
    <p:sldId id="281" r:id="rId16"/>
    <p:sldId id="261" r:id="rId17"/>
    <p:sldId id="266" r:id="rId18"/>
    <p:sldId id="284" r:id="rId19"/>
    <p:sldId id="272" r:id="rId20"/>
    <p:sldId id="273" r:id="rId21"/>
    <p:sldId id="260" r:id="rId22"/>
    <p:sldId id="279"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8.svg"/><Relationship Id="rId7" Type="http://schemas.openxmlformats.org/officeDocument/2006/relationships/image" Target="../media/image22.png"/><Relationship Id="rId6" Type="http://schemas.openxmlformats.org/officeDocument/2006/relationships/image" Target="../media/image7.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5.svg"/><Relationship Id="rId10" Type="http://schemas.openxmlformats.org/officeDocument/2006/relationships/image" Target="../media/image9.svg"/><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4" Type="http://schemas.openxmlformats.org/officeDocument/2006/relationships/image" Target="../media/image11.svg"/><Relationship Id="rId3" Type="http://schemas.openxmlformats.org/officeDocument/2006/relationships/image" Target="../media/image25.png"/><Relationship Id="rId2" Type="http://schemas.openxmlformats.org/officeDocument/2006/relationships/image" Target="../media/image10.svg"/><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4" Type="http://schemas.openxmlformats.org/officeDocument/2006/relationships/image" Target="../media/image13.svg"/><Relationship Id="rId3" Type="http://schemas.openxmlformats.org/officeDocument/2006/relationships/image" Target="../media/image27.png"/><Relationship Id="rId2" Type="http://schemas.openxmlformats.org/officeDocument/2006/relationships/image" Target="../media/image12.sv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8.svg"/><Relationship Id="rId7" Type="http://schemas.openxmlformats.org/officeDocument/2006/relationships/image" Target="../media/image22.png"/><Relationship Id="rId6" Type="http://schemas.openxmlformats.org/officeDocument/2006/relationships/image" Target="../media/image7.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5.svg"/><Relationship Id="rId10" Type="http://schemas.openxmlformats.org/officeDocument/2006/relationships/image" Target="../media/image9.sv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4" Type="http://schemas.openxmlformats.org/officeDocument/2006/relationships/image" Target="../media/image11.svg"/><Relationship Id="rId3" Type="http://schemas.openxmlformats.org/officeDocument/2006/relationships/image" Target="../media/image25.png"/><Relationship Id="rId2" Type="http://schemas.openxmlformats.org/officeDocument/2006/relationships/image" Target="../media/image10.svg"/><Relationship Id="rId1"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4" Type="http://schemas.openxmlformats.org/officeDocument/2006/relationships/image" Target="../media/image13.svg"/><Relationship Id="rId3" Type="http://schemas.openxmlformats.org/officeDocument/2006/relationships/image" Target="../media/image27.png"/><Relationship Id="rId2" Type="http://schemas.openxmlformats.org/officeDocument/2006/relationships/image" Target="../media/image12.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DEC05D9-9890-47A9-B449-11E60BB54551}" type="doc">
      <dgm:prSet loTypeId="urn:microsoft.com/office/officeart/2018/2/layout/IconVerticalSolidList#1" loCatId="icon" qsTypeId="urn:microsoft.com/office/officeart/2005/8/quickstyle/simple1" qsCatId="simple" csTypeId="urn:microsoft.com/office/officeart/2018/5/colors/Iconchunking_neutralicontext_colorful1#1" csCatId="colorful" phldr="1"/>
      <dgm:spPr/>
      <dgm:t>
        <a:bodyPr/>
        <a:lstStyle/>
        <a:p>
          <a:endParaRPr lang="en-US"/>
        </a:p>
      </dgm:t>
    </dgm:pt>
    <dgm:pt modelId="{FE873A3E-5CC2-4181-8020-0D1EFD306F10}">
      <dgm:prSet/>
      <dgm:spPr/>
      <dgm:t>
        <a:bodyPr/>
        <a:lstStyle/>
        <a:p>
          <a:r>
            <a:rPr lang="en-GB"/>
            <a:t>We will make a platform where the user will get all the information related to availability of  parking slots.  </a:t>
          </a:r>
          <a:endParaRPr lang="en-US"/>
        </a:p>
      </dgm:t>
    </dgm:pt>
    <dgm:pt modelId="{F9388E6B-9A64-4244-B26C-BCBD4F356610}" cxnId="{FF386AA1-95FA-4A51-B272-BC331E8E0F89}" type="parTrans">
      <dgm:prSet/>
      <dgm:spPr/>
      <dgm:t>
        <a:bodyPr/>
        <a:lstStyle/>
        <a:p>
          <a:endParaRPr lang="en-US"/>
        </a:p>
      </dgm:t>
    </dgm:pt>
    <dgm:pt modelId="{4B1AC9A1-731A-4C6F-928F-D06F058E115A}" cxnId="{FF386AA1-95FA-4A51-B272-BC331E8E0F89}" type="sibTrans">
      <dgm:prSet/>
      <dgm:spPr/>
      <dgm:t>
        <a:bodyPr/>
        <a:lstStyle/>
        <a:p>
          <a:endParaRPr lang="en-US"/>
        </a:p>
      </dgm:t>
    </dgm:pt>
    <dgm:pt modelId="{EC652141-7E6B-4906-B55C-E2AE83D56582}">
      <dgm:prSet/>
      <dgm:spPr/>
      <dgm:t>
        <a:bodyPr/>
        <a:lstStyle/>
        <a:p>
          <a:r>
            <a:rPr lang="en-GB"/>
            <a:t>A picture of parking infrastructure in real time</a:t>
          </a:r>
          <a:endParaRPr lang="en-US"/>
        </a:p>
      </dgm:t>
    </dgm:pt>
    <dgm:pt modelId="{E2E13532-6311-475E-930E-2315B806978B}" cxnId="{067ACC37-6E61-49E4-9388-71DF9EA76935}" type="parTrans">
      <dgm:prSet/>
      <dgm:spPr/>
      <dgm:t>
        <a:bodyPr/>
        <a:lstStyle/>
        <a:p>
          <a:endParaRPr lang="en-US"/>
        </a:p>
      </dgm:t>
    </dgm:pt>
    <dgm:pt modelId="{15398243-A72D-484D-B190-D29BE71EFA0E}" cxnId="{067ACC37-6E61-49E4-9388-71DF9EA76935}" type="sibTrans">
      <dgm:prSet/>
      <dgm:spPr/>
      <dgm:t>
        <a:bodyPr/>
        <a:lstStyle/>
        <a:p>
          <a:endParaRPr lang="en-US"/>
        </a:p>
      </dgm:t>
    </dgm:pt>
    <dgm:pt modelId="{70AC2CE9-98D3-4BCB-8C8F-9B2DEDCF66F8}">
      <dgm:prSet/>
      <dgm:spPr/>
      <dgm:t>
        <a:bodyPr/>
        <a:lstStyle/>
        <a:p>
          <a:r>
            <a:rPr lang="en-GB"/>
            <a:t>Security and transparency in parking fees and service delivery</a:t>
          </a:r>
          <a:endParaRPr lang="en-US"/>
        </a:p>
      </dgm:t>
    </dgm:pt>
    <dgm:pt modelId="{8B8DB6F1-A3EC-4319-9FE2-915FC94C4905}" cxnId="{11D32261-0B94-4C6C-A931-F7E93375088B}" type="parTrans">
      <dgm:prSet/>
      <dgm:spPr/>
      <dgm:t>
        <a:bodyPr/>
        <a:lstStyle/>
        <a:p>
          <a:endParaRPr lang="en-US"/>
        </a:p>
      </dgm:t>
    </dgm:pt>
    <dgm:pt modelId="{626ED89F-AA40-4666-A405-E5666EC0B124}" cxnId="{11D32261-0B94-4C6C-A931-F7E93375088B}" type="sibTrans">
      <dgm:prSet/>
      <dgm:spPr/>
      <dgm:t>
        <a:bodyPr/>
        <a:lstStyle/>
        <a:p>
          <a:endParaRPr lang="en-US"/>
        </a:p>
      </dgm:t>
    </dgm:pt>
    <dgm:pt modelId="{8FC97C4A-5358-4722-9F6F-68034CBB206D}">
      <dgm:prSet/>
      <dgm:spPr/>
      <dgm:t>
        <a:bodyPr/>
        <a:lstStyle/>
        <a:p>
          <a:r>
            <a:rPr lang="en-GB"/>
            <a:t>Managing and obtaining parking spots with flexibility</a:t>
          </a:r>
          <a:endParaRPr lang="en-US"/>
        </a:p>
      </dgm:t>
    </dgm:pt>
    <dgm:pt modelId="{A6B7DF7A-E1C7-4E12-A3FD-9B58ECC63271}" cxnId="{5AD7E78C-5D54-4546-B1E2-DBC63373D299}" type="parTrans">
      <dgm:prSet/>
      <dgm:spPr/>
      <dgm:t>
        <a:bodyPr/>
        <a:lstStyle/>
        <a:p>
          <a:endParaRPr lang="en-US"/>
        </a:p>
      </dgm:t>
    </dgm:pt>
    <dgm:pt modelId="{2DC9AF09-7B23-4CC4-A8FD-65CE4A17A7A8}" cxnId="{5AD7E78C-5D54-4546-B1E2-DBC63373D299}" type="sibTrans">
      <dgm:prSet/>
      <dgm:spPr/>
      <dgm:t>
        <a:bodyPr/>
        <a:lstStyle/>
        <a:p>
          <a:endParaRPr lang="en-US"/>
        </a:p>
      </dgm:t>
    </dgm:pt>
    <dgm:pt modelId="{2BDF250E-23A2-4EA7-ADE5-CDA90045FCD6}">
      <dgm:prSet/>
      <dgm:spPr/>
      <dgm:t>
        <a:bodyPr/>
        <a:lstStyle/>
        <a:p>
          <a:r>
            <a:rPr lang="en-GB"/>
            <a:t>Parking usage data analytics</a:t>
          </a:r>
          <a:endParaRPr lang="en-US"/>
        </a:p>
      </dgm:t>
    </dgm:pt>
    <dgm:pt modelId="{022D68CD-0508-465C-BFF6-E94E932723BA}" cxnId="{12911F1B-04C9-4B28-AB71-B45E08462463}" type="parTrans">
      <dgm:prSet/>
      <dgm:spPr/>
      <dgm:t>
        <a:bodyPr/>
        <a:lstStyle/>
        <a:p>
          <a:endParaRPr lang="en-US"/>
        </a:p>
      </dgm:t>
    </dgm:pt>
    <dgm:pt modelId="{C16781E8-5380-4BF6-81CD-374836CC9659}" cxnId="{12911F1B-04C9-4B28-AB71-B45E08462463}" type="sibTrans">
      <dgm:prSet/>
      <dgm:spPr/>
      <dgm:t>
        <a:bodyPr/>
        <a:lstStyle/>
        <a:p>
          <a:endParaRPr lang="en-US"/>
        </a:p>
      </dgm:t>
    </dgm:pt>
    <dgm:pt modelId="{E7CB3BDC-654F-4F78-B79C-3A90A7A6324F}" type="pres">
      <dgm:prSet presAssocID="{1DEC05D9-9890-47A9-B449-11E60BB54551}" presName="root" presStyleCnt="0">
        <dgm:presLayoutVars>
          <dgm:dir/>
          <dgm:resizeHandles val="exact"/>
        </dgm:presLayoutVars>
      </dgm:prSet>
      <dgm:spPr/>
    </dgm:pt>
    <dgm:pt modelId="{72E70C4F-8F68-4C95-8A32-4365F2FA672D}" type="pres">
      <dgm:prSet presAssocID="{FE873A3E-5CC2-4181-8020-0D1EFD306F10}" presName="compNode" presStyleCnt="0"/>
      <dgm:spPr/>
    </dgm:pt>
    <dgm:pt modelId="{7A326DB4-D584-4867-A7BF-62E06E275E9D}" type="pres">
      <dgm:prSet presAssocID="{FE873A3E-5CC2-4181-8020-0D1EFD306F10}" presName="bgRect" presStyleLbl="bgShp" presStyleIdx="0" presStyleCnt="5"/>
      <dgm:spPr/>
    </dgm:pt>
    <dgm:pt modelId="{E38282B4-D643-44FE-9ACB-E7FD3A1C4F4B}" type="pres">
      <dgm:prSet presAssocID="{FE873A3E-5CC2-4181-8020-0D1EFD306F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4F12D9B-44EF-4354-8C42-518B21CC8B0F}" type="pres">
      <dgm:prSet presAssocID="{FE873A3E-5CC2-4181-8020-0D1EFD306F10}" presName="spaceRect" presStyleCnt="0"/>
      <dgm:spPr/>
    </dgm:pt>
    <dgm:pt modelId="{A3DBDF80-9122-43C5-A681-959041B8AAEE}" type="pres">
      <dgm:prSet presAssocID="{FE873A3E-5CC2-4181-8020-0D1EFD306F10}" presName="parTx" presStyleLbl="revTx" presStyleIdx="0" presStyleCnt="5">
        <dgm:presLayoutVars>
          <dgm:chMax val="0"/>
          <dgm:chPref val="0"/>
        </dgm:presLayoutVars>
      </dgm:prSet>
      <dgm:spPr/>
    </dgm:pt>
    <dgm:pt modelId="{E2C8AFB8-6C8F-4A22-9081-BBFADA79536A}" type="pres">
      <dgm:prSet presAssocID="{4B1AC9A1-731A-4C6F-928F-D06F058E115A}" presName="sibTrans" presStyleCnt="0"/>
      <dgm:spPr/>
    </dgm:pt>
    <dgm:pt modelId="{DA310FB3-E8AB-4EF4-B7E8-B2401D8D0A97}" type="pres">
      <dgm:prSet presAssocID="{EC652141-7E6B-4906-B55C-E2AE83D56582}" presName="compNode" presStyleCnt="0"/>
      <dgm:spPr/>
    </dgm:pt>
    <dgm:pt modelId="{A3732B41-E02F-476B-911E-098C51EA3A56}" type="pres">
      <dgm:prSet presAssocID="{EC652141-7E6B-4906-B55C-E2AE83D56582}" presName="bgRect" presStyleLbl="bgShp" presStyleIdx="1" presStyleCnt="5"/>
      <dgm:spPr/>
    </dgm:pt>
    <dgm:pt modelId="{C5116379-6192-4CB0-B858-8A70903D146A}" type="pres">
      <dgm:prSet presAssocID="{EC652141-7E6B-4906-B55C-E2AE83D565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11AE156-5C57-4479-9EB6-641E05E7395F}" type="pres">
      <dgm:prSet presAssocID="{EC652141-7E6B-4906-B55C-E2AE83D56582}" presName="spaceRect" presStyleCnt="0"/>
      <dgm:spPr/>
    </dgm:pt>
    <dgm:pt modelId="{FFB79685-2B14-4DCB-8EE4-8B90149F9003}" type="pres">
      <dgm:prSet presAssocID="{EC652141-7E6B-4906-B55C-E2AE83D56582}" presName="parTx" presStyleLbl="revTx" presStyleIdx="1" presStyleCnt="5">
        <dgm:presLayoutVars>
          <dgm:chMax val="0"/>
          <dgm:chPref val="0"/>
        </dgm:presLayoutVars>
      </dgm:prSet>
      <dgm:spPr/>
    </dgm:pt>
    <dgm:pt modelId="{9A6352D5-43C2-4C9C-9689-537E15CCDBF3}" type="pres">
      <dgm:prSet presAssocID="{15398243-A72D-484D-B190-D29BE71EFA0E}" presName="sibTrans" presStyleCnt="0"/>
      <dgm:spPr/>
    </dgm:pt>
    <dgm:pt modelId="{9C86CDF9-E7EA-4E11-AA96-22D38627350F}" type="pres">
      <dgm:prSet presAssocID="{70AC2CE9-98D3-4BCB-8C8F-9B2DEDCF66F8}" presName="compNode" presStyleCnt="0"/>
      <dgm:spPr/>
    </dgm:pt>
    <dgm:pt modelId="{C34DEE75-C052-45EA-947F-A07649D80025}" type="pres">
      <dgm:prSet presAssocID="{70AC2CE9-98D3-4BCB-8C8F-9B2DEDCF66F8}" presName="bgRect" presStyleLbl="bgShp" presStyleIdx="2" presStyleCnt="5"/>
      <dgm:spPr/>
    </dgm:pt>
    <dgm:pt modelId="{AA96F082-A67D-4847-B49A-145626505BB2}" type="pres">
      <dgm:prSet presAssocID="{70AC2CE9-98D3-4BCB-8C8F-9B2DEDCF66F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6C67AD4E-56B4-47C8-965C-F92A5F017CC3}" type="pres">
      <dgm:prSet presAssocID="{70AC2CE9-98D3-4BCB-8C8F-9B2DEDCF66F8}" presName="spaceRect" presStyleCnt="0"/>
      <dgm:spPr/>
    </dgm:pt>
    <dgm:pt modelId="{5A9DF6B9-F342-48CE-8DF5-5257D0917F9B}" type="pres">
      <dgm:prSet presAssocID="{70AC2CE9-98D3-4BCB-8C8F-9B2DEDCF66F8}" presName="parTx" presStyleLbl="revTx" presStyleIdx="2" presStyleCnt="5">
        <dgm:presLayoutVars>
          <dgm:chMax val="0"/>
          <dgm:chPref val="0"/>
        </dgm:presLayoutVars>
      </dgm:prSet>
      <dgm:spPr/>
    </dgm:pt>
    <dgm:pt modelId="{27D05700-A1C7-4BF6-BC42-7E420EC3B96D}" type="pres">
      <dgm:prSet presAssocID="{626ED89F-AA40-4666-A405-E5666EC0B124}" presName="sibTrans" presStyleCnt="0"/>
      <dgm:spPr/>
    </dgm:pt>
    <dgm:pt modelId="{57ABF016-8E5A-4114-B6EE-3194CCDC5781}" type="pres">
      <dgm:prSet presAssocID="{8FC97C4A-5358-4722-9F6F-68034CBB206D}" presName="compNode" presStyleCnt="0"/>
      <dgm:spPr/>
    </dgm:pt>
    <dgm:pt modelId="{4DAF821C-CC3E-4122-BDB3-28A2E714C579}" type="pres">
      <dgm:prSet presAssocID="{8FC97C4A-5358-4722-9F6F-68034CBB206D}" presName="bgRect" presStyleLbl="bgShp" presStyleIdx="3" presStyleCnt="5"/>
      <dgm:spPr/>
    </dgm:pt>
    <dgm:pt modelId="{8138FBF7-9C55-4671-8EEC-0AB04D22CC20}" type="pres">
      <dgm:prSet presAssocID="{8FC97C4A-5358-4722-9F6F-68034CBB20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F69513A0-90CF-4784-9F75-C70A5F736EB9}" type="pres">
      <dgm:prSet presAssocID="{8FC97C4A-5358-4722-9F6F-68034CBB206D}" presName="spaceRect" presStyleCnt="0"/>
      <dgm:spPr/>
    </dgm:pt>
    <dgm:pt modelId="{02881B78-2977-4F4B-BFBC-905B249F8158}" type="pres">
      <dgm:prSet presAssocID="{8FC97C4A-5358-4722-9F6F-68034CBB206D}" presName="parTx" presStyleLbl="revTx" presStyleIdx="3" presStyleCnt="5">
        <dgm:presLayoutVars>
          <dgm:chMax val="0"/>
          <dgm:chPref val="0"/>
        </dgm:presLayoutVars>
      </dgm:prSet>
      <dgm:spPr/>
    </dgm:pt>
    <dgm:pt modelId="{6845C0F8-B7AE-439A-B916-BC99C4BD6D20}" type="pres">
      <dgm:prSet presAssocID="{2DC9AF09-7B23-4CC4-A8FD-65CE4A17A7A8}" presName="sibTrans" presStyleCnt="0"/>
      <dgm:spPr/>
    </dgm:pt>
    <dgm:pt modelId="{70E758C0-456A-4C4E-BF79-DEF8D72B5714}" type="pres">
      <dgm:prSet presAssocID="{2BDF250E-23A2-4EA7-ADE5-CDA90045FCD6}" presName="compNode" presStyleCnt="0"/>
      <dgm:spPr/>
    </dgm:pt>
    <dgm:pt modelId="{9038397C-03F1-4727-A77F-572239FD32C6}" type="pres">
      <dgm:prSet presAssocID="{2BDF250E-23A2-4EA7-ADE5-CDA90045FCD6}" presName="bgRect" presStyleLbl="bgShp" presStyleIdx="4" presStyleCnt="5"/>
      <dgm:spPr/>
    </dgm:pt>
    <dgm:pt modelId="{637CF746-2DB3-431E-ABB6-5D49D40529A8}" type="pres">
      <dgm:prSet presAssocID="{2BDF250E-23A2-4EA7-ADE5-CDA90045FC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819D483F-E36C-4DC6-B4E1-67F00CCABC0F}" type="pres">
      <dgm:prSet presAssocID="{2BDF250E-23A2-4EA7-ADE5-CDA90045FCD6}" presName="spaceRect" presStyleCnt="0"/>
      <dgm:spPr/>
    </dgm:pt>
    <dgm:pt modelId="{67C1DA56-8732-42D0-8E47-7C5BFB843A14}" type="pres">
      <dgm:prSet presAssocID="{2BDF250E-23A2-4EA7-ADE5-CDA90045FCD6}" presName="parTx" presStyleLbl="revTx" presStyleIdx="4" presStyleCnt="5">
        <dgm:presLayoutVars>
          <dgm:chMax val="0"/>
          <dgm:chPref val="0"/>
        </dgm:presLayoutVars>
      </dgm:prSet>
      <dgm:spPr/>
    </dgm:pt>
  </dgm:ptLst>
  <dgm:cxnLst>
    <dgm:cxn modelId="{2125BD0B-30AF-458D-928F-409CDF88BF30}" type="presOf" srcId="{FE873A3E-5CC2-4181-8020-0D1EFD306F10}" destId="{A3DBDF80-9122-43C5-A681-959041B8AAEE}" srcOrd="0" destOrd="0" presId="urn:microsoft.com/office/officeart/2018/2/layout/IconVerticalSolidList#1"/>
    <dgm:cxn modelId="{F5496910-8DB0-4965-B19D-759CD26BA4B9}" type="presOf" srcId="{1DEC05D9-9890-47A9-B449-11E60BB54551}" destId="{E7CB3BDC-654F-4F78-B79C-3A90A7A6324F}" srcOrd="0" destOrd="0" presId="urn:microsoft.com/office/officeart/2018/2/layout/IconVerticalSolidList#1"/>
    <dgm:cxn modelId="{12911F1B-04C9-4B28-AB71-B45E08462463}" srcId="{1DEC05D9-9890-47A9-B449-11E60BB54551}" destId="{2BDF250E-23A2-4EA7-ADE5-CDA90045FCD6}" srcOrd="4" destOrd="0" parTransId="{022D68CD-0508-465C-BFF6-E94E932723BA}" sibTransId="{C16781E8-5380-4BF6-81CD-374836CC9659}"/>
    <dgm:cxn modelId="{067ACC37-6E61-49E4-9388-71DF9EA76935}" srcId="{1DEC05D9-9890-47A9-B449-11E60BB54551}" destId="{EC652141-7E6B-4906-B55C-E2AE83D56582}" srcOrd="1" destOrd="0" parTransId="{E2E13532-6311-475E-930E-2315B806978B}" sibTransId="{15398243-A72D-484D-B190-D29BE71EFA0E}"/>
    <dgm:cxn modelId="{11D32261-0B94-4C6C-A931-F7E93375088B}" srcId="{1DEC05D9-9890-47A9-B449-11E60BB54551}" destId="{70AC2CE9-98D3-4BCB-8C8F-9B2DEDCF66F8}" srcOrd="2" destOrd="0" parTransId="{8B8DB6F1-A3EC-4319-9FE2-915FC94C4905}" sibTransId="{626ED89F-AA40-4666-A405-E5666EC0B124}"/>
    <dgm:cxn modelId="{79822E84-BE02-4003-9C2F-ECFE92AE51DD}" type="presOf" srcId="{8FC97C4A-5358-4722-9F6F-68034CBB206D}" destId="{02881B78-2977-4F4B-BFBC-905B249F8158}" srcOrd="0" destOrd="0" presId="urn:microsoft.com/office/officeart/2018/2/layout/IconVerticalSolidList#1"/>
    <dgm:cxn modelId="{5AD7E78C-5D54-4546-B1E2-DBC63373D299}" srcId="{1DEC05D9-9890-47A9-B449-11E60BB54551}" destId="{8FC97C4A-5358-4722-9F6F-68034CBB206D}" srcOrd="3" destOrd="0" parTransId="{A6B7DF7A-E1C7-4E12-A3FD-9B58ECC63271}" sibTransId="{2DC9AF09-7B23-4CC4-A8FD-65CE4A17A7A8}"/>
    <dgm:cxn modelId="{FF386AA1-95FA-4A51-B272-BC331E8E0F89}" srcId="{1DEC05D9-9890-47A9-B449-11E60BB54551}" destId="{FE873A3E-5CC2-4181-8020-0D1EFD306F10}" srcOrd="0" destOrd="0" parTransId="{F9388E6B-9A64-4244-B26C-BCBD4F356610}" sibTransId="{4B1AC9A1-731A-4C6F-928F-D06F058E115A}"/>
    <dgm:cxn modelId="{D5E31BD0-0696-468E-B76C-43F317BDA20B}" type="presOf" srcId="{EC652141-7E6B-4906-B55C-E2AE83D56582}" destId="{FFB79685-2B14-4DCB-8EE4-8B90149F9003}" srcOrd="0" destOrd="0" presId="urn:microsoft.com/office/officeart/2018/2/layout/IconVerticalSolidList#1"/>
    <dgm:cxn modelId="{19A377D1-AA15-418B-A786-E0C85A053F3A}" type="presOf" srcId="{70AC2CE9-98D3-4BCB-8C8F-9B2DEDCF66F8}" destId="{5A9DF6B9-F342-48CE-8DF5-5257D0917F9B}" srcOrd="0" destOrd="0" presId="urn:microsoft.com/office/officeart/2018/2/layout/IconVerticalSolidList#1"/>
    <dgm:cxn modelId="{CBB3CDDB-21BB-4852-B4F2-3F213B1C1672}" type="presOf" srcId="{2BDF250E-23A2-4EA7-ADE5-CDA90045FCD6}" destId="{67C1DA56-8732-42D0-8E47-7C5BFB843A14}" srcOrd="0" destOrd="0" presId="urn:microsoft.com/office/officeart/2018/2/layout/IconVerticalSolidList#1"/>
    <dgm:cxn modelId="{EB5A1317-4886-4B01-94B7-333E4A9287D0}" type="presParOf" srcId="{E7CB3BDC-654F-4F78-B79C-3A90A7A6324F}" destId="{72E70C4F-8F68-4C95-8A32-4365F2FA672D}" srcOrd="0" destOrd="0" presId="urn:microsoft.com/office/officeart/2018/2/layout/IconVerticalSolidList#1"/>
    <dgm:cxn modelId="{6EB6F4CF-00B5-4E02-9B68-07727CF93A55}" type="presParOf" srcId="{72E70C4F-8F68-4C95-8A32-4365F2FA672D}" destId="{7A326DB4-D584-4867-A7BF-62E06E275E9D}" srcOrd="0" destOrd="0" presId="urn:microsoft.com/office/officeart/2018/2/layout/IconVerticalSolidList#1"/>
    <dgm:cxn modelId="{F27B1486-C513-4AF2-8209-A670E019F1FD}" type="presParOf" srcId="{72E70C4F-8F68-4C95-8A32-4365F2FA672D}" destId="{E38282B4-D643-44FE-9ACB-E7FD3A1C4F4B}" srcOrd="1" destOrd="0" presId="urn:microsoft.com/office/officeart/2018/2/layout/IconVerticalSolidList#1"/>
    <dgm:cxn modelId="{B4F5B794-03E6-44E6-94F1-5694DF2B0180}" type="presParOf" srcId="{72E70C4F-8F68-4C95-8A32-4365F2FA672D}" destId="{04F12D9B-44EF-4354-8C42-518B21CC8B0F}" srcOrd="2" destOrd="0" presId="urn:microsoft.com/office/officeart/2018/2/layout/IconVerticalSolidList#1"/>
    <dgm:cxn modelId="{F91C90F1-69D0-4A3A-A6AC-A24BBF4D21EE}" type="presParOf" srcId="{72E70C4F-8F68-4C95-8A32-4365F2FA672D}" destId="{A3DBDF80-9122-43C5-A681-959041B8AAEE}" srcOrd="3" destOrd="0" presId="urn:microsoft.com/office/officeart/2018/2/layout/IconVerticalSolidList#1"/>
    <dgm:cxn modelId="{C8D4B7B0-F840-4A15-AC55-0B03F31CC3D1}" type="presParOf" srcId="{E7CB3BDC-654F-4F78-B79C-3A90A7A6324F}" destId="{E2C8AFB8-6C8F-4A22-9081-BBFADA79536A}" srcOrd="1" destOrd="0" presId="urn:microsoft.com/office/officeart/2018/2/layout/IconVerticalSolidList#1"/>
    <dgm:cxn modelId="{2DB3A3B9-2B5F-48B6-831F-25B351C468B0}" type="presParOf" srcId="{E7CB3BDC-654F-4F78-B79C-3A90A7A6324F}" destId="{DA310FB3-E8AB-4EF4-B7E8-B2401D8D0A97}" srcOrd="2" destOrd="0" presId="urn:microsoft.com/office/officeart/2018/2/layout/IconVerticalSolidList#1"/>
    <dgm:cxn modelId="{DFF539D3-35B7-43DA-861C-47B17ACDC426}" type="presParOf" srcId="{DA310FB3-E8AB-4EF4-B7E8-B2401D8D0A97}" destId="{A3732B41-E02F-476B-911E-098C51EA3A56}" srcOrd="0" destOrd="0" presId="urn:microsoft.com/office/officeart/2018/2/layout/IconVerticalSolidList#1"/>
    <dgm:cxn modelId="{D8F7839C-FA8A-4EFA-AD0A-B5E4B1A67392}" type="presParOf" srcId="{DA310FB3-E8AB-4EF4-B7E8-B2401D8D0A97}" destId="{C5116379-6192-4CB0-B858-8A70903D146A}" srcOrd="1" destOrd="0" presId="urn:microsoft.com/office/officeart/2018/2/layout/IconVerticalSolidList#1"/>
    <dgm:cxn modelId="{10EF59A9-C302-48A5-952C-F81F487BDFE6}" type="presParOf" srcId="{DA310FB3-E8AB-4EF4-B7E8-B2401D8D0A97}" destId="{011AE156-5C57-4479-9EB6-641E05E7395F}" srcOrd="2" destOrd="0" presId="urn:microsoft.com/office/officeart/2018/2/layout/IconVerticalSolidList#1"/>
    <dgm:cxn modelId="{A499CF32-B7D9-4FB1-90B9-87F3474900F1}" type="presParOf" srcId="{DA310FB3-E8AB-4EF4-B7E8-B2401D8D0A97}" destId="{FFB79685-2B14-4DCB-8EE4-8B90149F9003}" srcOrd="3" destOrd="0" presId="urn:microsoft.com/office/officeart/2018/2/layout/IconVerticalSolidList#1"/>
    <dgm:cxn modelId="{3CCA9769-8819-44A5-A3A9-632C9A2F341B}" type="presParOf" srcId="{E7CB3BDC-654F-4F78-B79C-3A90A7A6324F}" destId="{9A6352D5-43C2-4C9C-9689-537E15CCDBF3}" srcOrd="3" destOrd="0" presId="urn:microsoft.com/office/officeart/2018/2/layout/IconVerticalSolidList#1"/>
    <dgm:cxn modelId="{0590AB90-9934-40E9-9F1B-3FD03A615EEA}" type="presParOf" srcId="{E7CB3BDC-654F-4F78-B79C-3A90A7A6324F}" destId="{9C86CDF9-E7EA-4E11-AA96-22D38627350F}" srcOrd="4" destOrd="0" presId="urn:microsoft.com/office/officeart/2018/2/layout/IconVerticalSolidList#1"/>
    <dgm:cxn modelId="{AB15A714-29FF-472B-B4D2-FE3779083CC4}" type="presParOf" srcId="{9C86CDF9-E7EA-4E11-AA96-22D38627350F}" destId="{C34DEE75-C052-45EA-947F-A07649D80025}" srcOrd="0" destOrd="0" presId="urn:microsoft.com/office/officeart/2018/2/layout/IconVerticalSolidList#1"/>
    <dgm:cxn modelId="{69899C07-7247-4A74-93D7-7E1724EAE2F5}" type="presParOf" srcId="{9C86CDF9-E7EA-4E11-AA96-22D38627350F}" destId="{AA96F082-A67D-4847-B49A-145626505BB2}" srcOrd="1" destOrd="0" presId="urn:microsoft.com/office/officeart/2018/2/layout/IconVerticalSolidList#1"/>
    <dgm:cxn modelId="{D48EE4D0-4421-4D3E-AAB0-4C77A5454942}" type="presParOf" srcId="{9C86CDF9-E7EA-4E11-AA96-22D38627350F}" destId="{6C67AD4E-56B4-47C8-965C-F92A5F017CC3}" srcOrd="2" destOrd="0" presId="urn:microsoft.com/office/officeart/2018/2/layout/IconVerticalSolidList#1"/>
    <dgm:cxn modelId="{B5E75371-ACCB-4ACB-A5C7-E19E5BA47EF9}" type="presParOf" srcId="{9C86CDF9-E7EA-4E11-AA96-22D38627350F}" destId="{5A9DF6B9-F342-48CE-8DF5-5257D0917F9B}" srcOrd="3" destOrd="0" presId="urn:microsoft.com/office/officeart/2018/2/layout/IconVerticalSolidList#1"/>
    <dgm:cxn modelId="{FAF6D79B-76B9-48AE-9E27-EBF0CF1AAEA9}" type="presParOf" srcId="{E7CB3BDC-654F-4F78-B79C-3A90A7A6324F}" destId="{27D05700-A1C7-4BF6-BC42-7E420EC3B96D}" srcOrd="5" destOrd="0" presId="urn:microsoft.com/office/officeart/2018/2/layout/IconVerticalSolidList#1"/>
    <dgm:cxn modelId="{5DB160BD-B62C-4380-BF31-A593E4AA7154}" type="presParOf" srcId="{E7CB3BDC-654F-4F78-B79C-3A90A7A6324F}" destId="{57ABF016-8E5A-4114-B6EE-3194CCDC5781}" srcOrd="6" destOrd="0" presId="urn:microsoft.com/office/officeart/2018/2/layout/IconVerticalSolidList#1"/>
    <dgm:cxn modelId="{600011D8-FA9E-4279-8D27-30D112943594}" type="presParOf" srcId="{57ABF016-8E5A-4114-B6EE-3194CCDC5781}" destId="{4DAF821C-CC3E-4122-BDB3-28A2E714C579}" srcOrd="0" destOrd="0" presId="urn:microsoft.com/office/officeart/2018/2/layout/IconVerticalSolidList#1"/>
    <dgm:cxn modelId="{146E66DA-78F7-48AA-8E2A-B21EC2592806}" type="presParOf" srcId="{57ABF016-8E5A-4114-B6EE-3194CCDC5781}" destId="{8138FBF7-9C55-4671-8EEC-0AB04D22CC20}" srcOrd="1" destOrd="0" presId="urn:microsoft.com/office/officeart/2018/2/layout/IconVerticalSolidList#1"/>
    <dgm:cxn modelId="{E3D749D4-2A75-43A8-AF15-4271B3C041C9}" type="presParOf" srcId="{57ABF016-8E5A-4114-B6EE-3194CCDC5781}" destId="{F69513A0-90CF-4784-9F75-C70A5F736EB9}" srcOrd="2" destOrd="0" presId="urn:microsoft.com/office/officeart/2018/2/layout/IconVerticalSolidList#1"/>
    <dgm:cxn modelId="{D6EED9F5-7ADB-4712-841D-DEB68EADB394}" type="presParOf" srcId="{57ABF016-8E5A-4114-B6EE-3194CCDC5781}" destId="{02881B78-2977-4F4B-BFBC-905B249F8158}" srcOrd="3" destOrd="0" presId="urn:microsoft.com/office/officeart/2018/2/layout/IconVerticalSolidList#1"/>
    <dgm:cxn modelId="{4685AD32-BF11-4C11-852A-0F20020B8ED5}" type="presParOf" srcId="{E7CB3BDC-654F-4F78-B79C-3A90A7A6324F}" destId="{6845C0F8-B7AE-439A-B916-BC99C4BD6D20}" srcOrd="7" destOrd="0" presId="urn:microsoft.com/office/officeart/2018/2/layout/IconVerticalSolidList#1"/>
    <dgm:cxn modelId="{9782BB60-DAED-40A1-B79F-EFBA690D5E68}" type="presParOf" srcId="{E7CB3BDC-654F-4F78-B79C-3A90A7A6324F}" destId="{70E758C0-456A-4C4E-BF79-DEF8D72B5714}" srcOrd="8" destOrd="0" presId="urn:microsoft.com/office/officeart/2018/2/layout/IconVerticalSolidList#1"/>
    <dgm:cxn modelId="{940CB62F-42F0-4B9E-840C-AA4AA09937F7}" type="presParOf" srcId="{70E758C0-456A-4C4E-BF79-DEF8D72B5714}" destId="{9038397C-03F1-4727-A77F-572239FD32C6}" srcOrd="0" destOrd="0" presId="urn:microsoft.com/office/officeart/2018/2/layout/IconVerticalSolidList#1"/>
    <dgm:cxn modelId="{1D055D6F-352D-417E-9FCB-68200D5E7C9C}" type="presParOf" srcId="{70E758C0-456A-4C4E-BF79-DEF8D72B5714}" destId="{637CF746-2DB3-431E-ABB6-5D49D40529A8}" srcOrd="1" destOrd="0" presId="urn:microsoft.com/office/officeart/2018/2/layout/IconVerticalSolidList#1"/>
    <dgm:cxn modelId="{D86C4727-8D73-42D6-9751-9E28A4282014}" type="presParOf" srcId="{70E758C0-456A-4C4E-BF79-DEF8D72B5714}" destId="{819D483F-E36C-4DC6-B4E1-67F00CCABC0F}" srcOrd="2" destOrd="0" presId="urn:microsoft.com/office/officeart/2018/2/layout/IconVerticalSolidList#1"/>
    <dgm:cxn modelId="{4CD23D1F-68D9-4A02-9ED8-EBDF9E8AC623}" type="presParOf" srcId="{70E758C0-456A-4C4E-BF79-DEF8D72B5714}" destId="{67C1DA56-8732-42D0-8E47-7C5BFB843A14}" srcOrd="3" destOrd="0" presId="urn:microsoft.com/office/officeart/2018/2/layout/IconVerticalSolid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5A66C-37A7-4C94-B993-3FA06B96290A}" type="doc">
      <dgm:prSet loTypeId="urn:microsoft.com/office/officeart/2005/8/layout/bProcess3" loCatId="process" qsTypeId="urn:microsoft.com/office/officeart/2005/8/quickstyle/simple5" qsCatId="simple" csTypeId="urn:microsoft.com/office/officeart/2005/8/colors/accent0_3" csCatId="mainScheme" phldr="1"/>
      <dgm:spPr/>
      <dgm:t>
        <a:bodyPr/>
        <a:lstStyle/>
        <a:p>
          <a:endParaRPr lang="en-US"/>
        </a:p>
      </dgm:t>
    </dgm:pt>
    <dgm:pt modelId="{24585AE2-A8C5-4D27-906D-1037D583E7A3}">
      <dgm:prSet phldrT="[Text]" phldr="0"/>
      <dgm:spPr/>
      <dgm:t>
        <a:bodyPr/>
        <a:lstStyle/>
        <a:p>
          <a:r>
            <a:rPr lang="en-US" dirty="0"/>
            <a:t>User ID removed</a:t>
          </a:r>
        </a:p>
      </dgm:t>
    </dgm:pt>
    <dgm:pt modelId="{15C9246A-5843-47DB-88E8-B69DE1F61ADD}" cxnId="{6729CADE-CADC-4410-A56A-5CCA06921413}" type="parTrans">
      <dgm:prSet/>
      <dgm:spPr/>
      <dgm:t>
        <a:bodyPr/>
        <a:lstStyle/>
        <a:p>
          <a:endParaRPr lang="en-US"/>
        </a:p>
      </dgm:t>
    </dgm:pt>
    <dgm:pt modelId="{AB34FBA2-C182-41B0-BC25-5B5355DCC148}" cxnId="{6729CADE-CADC-4410-A56A-5CCA06921413}" type="sibTrans">
      <dgm:prSet/>
      <dgm:spPr/>
      <dgm:t>
        <a:bodyPr/>
        <a:lstStyle/>
        <a:p>
          <a:endParaRPr lang="en-US"/>
        </a:p>
      </dgm:t>
    </dgm:pt>
    <dgm:pt modelId="{944A00A7-1988-4EA3-9E8D-67156CA94DB1}">
      <dgm:prSet phldr="0"/>
      <dgm:spPr/>
      <dgm:t>
        <a:bodyPr/>
        <a:lstStyle/>
        <a:p>
          <a:pPr rtl="0"/>
          <a:r>
            <a:rPr lang="en-US" dirty="0"/>
            <a:t>Start Application</a:t>
          </a:r>
        </a:p>
      </dgm:t>
    </dgm:pt>
    <dgm:pt modelId="{32E45CA0-19D0-422F-BC58-A43D8197FDF3}" cxnId="{46FBA848-FF1F-4499-9570-515F7C96D68E}" type="parTrans">
      <dgm:prSet/>
      <dgm:spPr/>
    </dgm:pt>
    <dgm:pt modelId="{E102DAE4-AABE-4B72-9F00-2C17AB88C57F}" cxnId="{46FBA848-FF1F-4499-9570-515F7C96D68E}" type="sibTrans">
      <dgm:prSet/>
      <dgm:spPr/>
      <dgm:t>
        <a:bodyPr/>
        <a:lstStyle/>
        <a:p>
          <a:endParaRPr lang="en-US"/>
        </a:p>
      </dgm:t>
    </dgm:pt>
    <dgm:pt modelId="{A612DD42-505A-4A16-BCA5-BD167DF31FEA}">
      <dgm:prSet phldr="0"/>
      <dgm:spPr/>
      <dgm:t>
        <a:bodyPr/>
        <a:lstStyle/>
        <a:p>
          <a:r>
            <a:rPr lang="en-US" dirty="0"/>
            <a:t>Features</a:t>
          </a:r>
        </a:p>
      </dgm:t>
    </dgm:pt>
    <dgm:pt modelId="{68C3FA67-57E8-4CA8-A119-9C4CB2D57B90}" cxnId="{4A791E1D-3F20-4698-8240-98EA5F0746B1}" type="parTrans">
      <dgm:prSet/>
      <dgm:spPr/>
    </dgm:pt>
    <dgm:pt modelId="{4421EA6F-1533-4F02-B50B-61CCD00EEF28}" cxnId="{4A791E1D-3F20-4698-8240-98EA5F0746B1}" type="sibTrans">
      <dgm:prSet/>
      <dgm:spPr/>
      <dgm:t>
        <a:bodyPr/>
        <a:lstStyle/>
        <a:p>
          <a:endParaRPr lang="en-US"/>
        </a:p>
      </dgm:t>
    </dgm:pt>
    <dgm:pt modelId="{95049E9F-B5AC-456B-95AF-14388C7F617A}">
      <dgm:prSet phldr="0"/>
      <dgm:spPr/>
      <dgm:t>
        <a:bodyPr/>
        <a:lstStyle/>
        <a:p>
          <a:r>
            <a:rPr lang="en-US" dirty="0"/>
            <a:t>Real time data Display</a:t>
          </a:r>
        </a:p>
      </dgm:t>
    </dgm:pt>
    <dgm:pt modelId="{77764EAE-07ED-4FA9-891A-677DA8AEA528}" cxnId="{EB70B8E9-C518-4C92-90AB-D2DC9DB7EA9F}" type="parTrans">
      <dgm:prSet/>
      <dgm:spPr/>
    </dgm:pt>
    <dgm:pt modelId="{843BCB0B-2499-4AEF-8E89-543CFBE720AD}" cxnId="{EB70B8E9-C518-4C92-90AB-D2DC9DB7EA9F}" type="sibTrans">
      <dgm:prSet/>
      <dgm:spPr/>
      <dgm:t>
        <a:bodyPr/>
        <a:lstStyle/>
        <a:p>
          <a:endParaRPr lang="en-US"/>
        </a:p>
      </dgm:t>
    </dgm:pt>
    <dgm:pt modelId="{BD950828-C0AA-4AD6-96EB-94990A32C770}">
      <dgm:prSet phldr="0"/>
      <dgm:spPr/>
      <dgm:t>
        <a:bodyPr/>
        <a:lstStyle/>
        <a:p>
          <a:r>
            <a:rPr lang="en-US" dirty="0"/>
            <a:t>Booking  Slot</a:t>
          </a:r>
        </a:p>
      </dgm:t>
    </dgm:pt>
    <dgm:pt modelId="{AE406521-3F78-4F38-817E-BC71CB281E78}" cxnId="{3BBD5B41-2714-40ED-B3AF-38C185F25776}" type="parTrans">
      <dgm:prSet/>
      <dgm:spPr/>
    </dgm:pt>
    <dgm:pt modelId="{12AC636D-448D-4120-A577-255240EAA239}" cxnId="{3BBD5B41-2714-40ED-B3AF-38C185F25776}" type="sibTrans">
      <dgm:prSet/>
      <dgm:spPr/>
      <dgm:t>
        <a:bodyPr/>
        <a:lstStyle/>
        <a:p>
          <a:endParaRPr lang="en-US"/>
        </a:p>
      </dgm:t>
    </dgm:pt>
    <dgm:pt modelId="{9FE680A0-F7E2-4451-AABF-995CE0CD2F73}">
      <dgm:prSet phldr="0"/>
      <dgm:spPr/>
      <dgm:t>
        <a:bodyPr/>
        <a:lstStyle/>
        <a:p>
          <a:r>
            <a:rPr lang="en-US" dirty="0"/>
            <a:t>Advance Booking</a:t>
          </a:r>
        </a:p>
      </dgm:t>
    </dgm:pt>
    <dgm:pt modelId="{DBE76E3C-413F-4EF0-8138-1333ACFB159D}" cxnId="{55FE05B6-CCA1-4CAB-BE50-86DBE5EA0A84}" type="parTrans">
      <dgm:prSet/>
      <dgm:spPr/>
    </dgm:pt>
    <dgm:pt modelId="{CFA7F31B-5150-47E0-B968-2E5AAA048037}" cxnId="{55FE05B6-CCA1-4CAB-BE50-86DBE5EA0A84}" type="sibTrans">
      <dgm:prSet/>
      <dgm:spPr/>
      <dgm:t>
        <a:bodyPr/>
        <a:lstStyle/>
        <a:p>
          <a:endParaRPr lang="en-US"/>
        </a:p>
      </dgm:t>
    </dgm:pt>
    <dgm:pt modelId="{4FFA7B8D-4048-4066-96D0-4A2B20CC2EAE}">
      <dgm:prSet phldr="0"/>
      <dgm:spPr/>
      <dgm:t>
        <a:bodyPr/>
        <a:lstStyle/>
        <a:p>
          <a:r>
            <a:rPr lang="en-US" dirty="0"/>
            <a:t>Vehicle </a:t>
          </a:r>
          <a:r>
            <a:rPr lang="en-US" dirty="0">
              <a:latin typeface="Calibri Light" panose="020F0302020204030204"/>
            </a:rPr>
            <a:t>Category</a:t>
          </a:r>
          <a:endParaRPr lang="en-US" dirty="0"/>
        </a:p>
      </dgm:t>
    </dgm:pt>
    <dgm:pt modelId="{7F59FFEB-B2A4-4767-A23D-2A35176EBE8B}" cxnId="{A3B9CEEC-D2D7-49DE-973F-A7D887CCBF0E}" type="parTrans">
      <dgm:prSet/>
      <dgm:spPr/>
    </dgm:pt>
    <dgm:pt modelId="{C070FAB1-08AB-4274-BDF4-1437A2F4A784}" cxnId="{A3B9CEEC-D2D7-49DE-973F-A7D887CCBF0E}" type="sibTrans">
      <dgm:prSet/>
      <dgm:spPr/>
      <dgm:t>
        <a:bodyPr/>
        <a:lstStyle/>
        <a:p>
          <a:endParaRPr lang="en-US"/>
        </a:p>
      </dgm:t>
    </dgm:pt>
    <dgm:pt modelId="{D94357AC-7027-4562-9FA0-DFE216B0566E}">
      <dgm:prSet phldr="0"/>
      <dgm:spPr/>
      <dgm:t>
        <a:bodyPr/>
        <a:lstStyle/>
        <a:p>
          <a:pPr rtl="0"/>
          <a:r>
            <a:rPr lang="en-US" dirty="0"/>
            <a:t>Make payment</a:t>
          </a:r>
        </a:p>
      </dgm:t>
    </dgm:pt>
    <dgm:pt modelId="{5BFFA588-3407-4BDA-9DFA-F1E41046B419}" cxnId="{1BBCABD4-EEFE-457C-9C33-FB54BE66F1B7}" type="parTrans">
      <dgm:prSet/>
      <dgm:spPr/>
    </dgm:pt>
    <dgm:pt modelId="{4D154116-451A-4798-AD0D-3B86BC6C6B74}" cxnId="{1BBCABD4-EEFE-457C-9C33-FB54BE66F1B7}" type="sibTrans">
      <dgm:prSet/>
      <dgm:spPr/>
      <dgm:t>
        <a:bodyPr/>
        <a:lstStyle/>
        <a:p>
          <a:endParaRPr lang="en-US"/>
        </a:p>
      </dgm:t>
    </dgm:pt>
    <dgm:pt modelId="{3B4F8C6A-0469-47A7-AF70-0F09350809AE}">
      <dgm:prSet phldr="0"/>
      <dgm:spPr/>
      <dgm:t>
        <a:bodyPr/>
        <a:lstStyle/>
        <a:p>
          <a:r>
            <a:rPr lang="en-US" dirty="0"/>
            <a:t>Slot </a:t>
          </a:r>
          <a:r>
            <a:rPr lang="en-US" dirty="0">
              <a:latin typeface="Calibri Light" panose="020F0302020204030204"/>
            </a:rPr>
            <a:t>Allotted</a:t>
          </a:r>
          <a:endParaRPr lang="en-US" dirty="0"/>
        </a:p>
      </dgm:t>
    </dgm:pt>
    <dgm:pt modelId="{148FE762-AB60-4A1D-B971-07B67C27085B}" cxnId="{89489A11-4E92-4392-911C-E9708A395F2C}" type="parTrans">
      <dgm:prSet/>
      <dgm:spPr/>
    </dgm:pt>
    <dgm:pt modelId="{FA08D2A4-B899-45BC-916E-DF2856228ED5}" cxnId="{89489A11-4E92-4392-911C-E9708A395F2C}" type="sibTrans">
      <dgm:prSet/>
      <dgm:spPr/>
      <dgm:t>
        <a:bodyPr/>
        <a:lstStyle/>
        <a:p>
          <a:endParaRPr lang="en-US"/>
        </a:p>
      </dgm:t>
    </dgm:pt>
    <dgm:pt modelId="{D555A6D5-A438-44A9-A89A-3C22FC5CE73F}">
      <dgm:prSet phldr="0"/>
      <dgm:spPr/>
      <dgm:t>
        <a:bodyPr/>
        <a:lstStyle/>
        <a:p>
          <a:r>
            <a:rPr lang="en-US" dirty="0"/>
            <a:t>Cloud Database</a:t>
          </a:r>
        </a:p>
      </dgm:t>
    </dgm:pt>
    <dgm:pt modelId="{254D7D17-D92E-4C7F-A521-087D726E39B5}" cxnId="{745D6CFF-684D-4D97-988D-88379DEE94D7}" type="parTrans">
      <dgm:prSet/>
      <dgm:spPr/>
    </dgm:pt>
    <dgm:pt modelId="{5E5DDAD2-8639-4DC6-BB47-F4620587119D}" cxnId="{745D6CFF-684D-4D97-988D-88379DEE94D7}" type="sibTrans">
      <dgm:prSet/>
      <dgm:spPr/>
      <dgm:t>
        <a:bodyPr/>
        <a:lstStyle/>
        <a:p>
          <a:endParaRPr lang="en-US"/>
        </a:p>
      </dgm:t>
    </dgm:pt>
    <dgm:pt modelId="{4473B4CA-4CB2-49F3-8108-2038E08458B9}">
      <dgm:prSet phldr="0"/>
      <dgm:spPr/>
      <dgm:t>
        <a:bodyPr/>
        <a:lstStyle/>
        <a:p>
          <a:r>
            <a:rPr lang="en-US" dirty="0"/>
            <a:t>User ID generated </a:t>
          </a:r>
        </a:p>
      </dgm:t>
    </dgm:pt>
    <dgm:pt modelId="{04AAC0A7-BD34-421E-BF98-4D0922F7572B}" cxnId="{0364D489-994C-480B-AD66-BDFF4678556C}" type="parTrans">
      <dgm:prSet/>
      <dgm:spPr/>
    </dgm:pt>
    <dgm:pt modelId="{91F2FE5E-8B7D-4F6B-B8FA-84C591A1E330}" cxnId="{0364D489-994C-480B-AD66-BDFF4678556C}" type="sibTrans">
      <dgm:prSet/>
      <dgm:spPr/>
      <dgm:t>
        <a:bodyPr/>
        <a:lstStyle/>
        <a:p>
          <a:endParaRPr lang="en-US"/>
        </a:p>
      </dgm:t>
    </dgm:pt>
    <dgm:pt modelId="{ED0F52F1-8B75-4205-98C4-AA452D100439}">
      <dgm:prSet phldr="0"/>
      <dgm:spPr/>
      <dgm:t>
        <a:bodyPr/>
        <a:lstStyle/>
        <a:p>
          <a:r>
            <a:rPr lang="en-US" dirty="0"/>
            <a:t>Time Started</a:t>
          </a:r>
        </a:p>
      </dgm:t>
    </dgm:pt>
    <dgm:pt modelId="{67A28491-7780-4387-AC07-83A93BEF44FE}" cxnId="{29E38C57-32D1-4A62-804C-6458A58E7B8E}" type="parTrans">
      <dgm:prSet/>
      <dgm:spPr/>
    </dgm:pt>
    <dgm:pt modelId="{4C4A7CA7-DBF8-4ACD-9D3B-4DEBDA089C9A}" cxnId="{29E38C57-32D1-4A62-804C-6458A58E7B8E}" type="sibTrans">
      <dgm:prSet/>
      <dgm:spPr/>
      <dgm:t>
        <a:bodyPr/>
        <a:lstStyle/>
        <a:p>
          <a:endParaRPr lang="en-US"/>
        </a:p>
      </dgm:t>
    </dgm:pt>
    <dgm:pt modelId="{E2039877-3A66-4B4F-920C-3239F725AB9D}">
      <dgm:prSet phldr="0"/>
      <dgm:spPr/>
      <dgm:t>
        <a:bodyPr/>
        <a:lstStyle/>
        <a:p>
          <a:r>
            <a:rPr lang="en-US" dirty="0"/>
            <a:t>Time out</a:t>
          </a:r>
        </a:p>
      </dgm:t>
    </dgm:pt>
    <dgm:pt modelId="{33363E8D-FFA6-40CB-84FC-5C98444AA1EC}" cxnId="{A3D566DB-CA01-4FCB-8A92-884D16351059}" type="parTrans">
      <dgm:prSet/>
      <dgm:spPr/>
    </dgm:pt>
    <dgm:pt modelId="{9324C89E-23E0-4B5E-8FDF-F94CD0B2F395}" cxnId="{A3D566DB-CA01-4FCB-8A92-884D16351059}" type="sibTrans">
      <dgm:prSet/>
      <dgm:spPr/>
      <dgm:t>
        <a:bodyPr/>
        <a:lstStyle/>
        <a:p>
          <a:endParaRPr lang="en-US"/>
        </a:p>
      </dgm:t>
    </dgm:pt>
    <dgm:pt modelId="{4EB7E593-D59A-4CDC-A661-A703B73F6E48}" type="pres">
      <dgm:prSet presAssocID="{06F5A66C-37A7-4C94-B993-3FA06B96290A}" presName="Name0" presStyleCnt="0">
        <dgm:presLayoutVars>
          <dgm:dir/>
          <dgm:resizeHandles val="exact"/>
        </dgm:presLayoutVars>
      </dgm:prSet>
      <dgm:spPr/>
    </dgm:pt>
    <dgm:pt modelId="{EE15311C-570E-4AC4-BAFF-1A1B2DFBCFC9}" type="pres">
      <dgm:prSet presAssocID="{944A00A7-1988-4EA3-9E8D-67156CA94DB1}" presName="node" presStyleLbl="node1" presStyleIdx="0" presStyleCnt="8">
        <dgm:presLayoutVars>
          <dgm:bulletEnabled val="1"/>
        </dgm:presLayoutVars>
      </dgm:prSet>
      <dgm:spPr/>
    </dgm:pt>
    <dgm:pt modelId="{7691943D-B6E8-43F1-B814-A7F81754383E}" type="pres">
      <dgm:prSet presAssocID="{E102DAE4-AABE-4B72-9F00-2C17AB88C57F}" presName="sibTrans" presStyleLbl="sibTrans1D1" presStyleIdx="0" presStyleCnt="7"/>
      <dgm:spPr/>
    </dgm:pt>
    <dgm:pt modelId="{698161AA-9967-4FEA-ADF9-F3C1E7FD2587}" type="pres">
      <dgm:prSet presAssocID="{E102DAE4-AABE-4B72-9F00-2C17AB88C57F}" presName="connectorText" presStyleLbl="sibTrans1D1" presStyleIdx="0" presStyleCnt="7"/>
      <dgm:spPr/>
    </dgm:pt>
    <dgm:pt modelId="{E63A704D-72C8-4E89-AD77-55F69E71D190}" type="pres">
      <dgm:prSet presAssocID="{D94357AC-7027-4562-9FA0-DFE216B0566E}" presName="node" presStyleLbl="node1" presStyleIdx="1" presStyleCnt="8">
        <dgm:presLayoutVars>
          <dgm:bulletEnabled val="1"/>
        </dgm:presLayoutVars>
      </dgm:prSet>
      <dgm:spPr/>
    </dgm:pt>
    <dgm:pt modelId="{5B872B2B-7461-4EA4-AEC1-CAE7B2033021}" type="pres">
      <dgm:prSet presAssocID="{4D154116-451A-4798-AD0D-3B86BC6C6B74}" presName="sibTrans" presStyleLbl="sibTrans1D1" presStyleIdx="1" presStyleCnt="7"/>
      <dgm:spPr/>
    </dgm:pt>
    <dgm:pt modelId="{F897E9FA-7AAF-4A47-BE09-1C1116D547C4}" type="pres">
      <dgm:prSet presAssocID="{4D154116-451A-4798-AD0D-3B86BC6C6B74}" presName="connectorText" presStyleLbl="sibTrans1D1" presStyleIdx="1" presStyleCnt="7"/>
      <dgm:spPr/>
    </dgm:pt>
    <dgm:pt modelId="{3ADE44FC-B030-4074-9EC4-5226FC4CA0B4}" type="pres">
      <dgm:prSet presAssocID="{3B4F8C6A-0469-47A7-AF70-0F09350809AE}" presName="node" presStyleLbl="node1" presStyleIdx="2" presStyleCnt="8">
        <dgm:presLayoutVars>
          <dgm:bulletEnabled val="1"/>
        </dgm:presLayoutVars>
      </dgm:prSet>
      <dgm:spPr/>
    </dgm:pt>
    <dgm:pt modelId="{D302291B-DF1D-4979-BB45-3704DCF5DFE5}" type="pres">
      <dgm:prSet presAssocID="{FA08D2A4-B899-45BC-916E-DF2856228ED5}" presName="sibTrans" presStyleLbl="sibTrans1D1" presStyleIdx="2" presStyleCnt="7"/>
      <dgm:spPr/>
    </dgm:pt>
    <dgm:pt modelId="{56E8BAB6-27EA-404B-944C-F0A83933D9B8}" type="pres">
      <dgm:prSet presAssocID="{FA08D2A4-B899-45BC-916E-DF2856228ED5}" presName="connectorText" presStyleLbl="sibTrans1D1" presStyleIdx="2" presStyleCnt="7"/>
      <dgm:spPr/>
    </dgm:pt>
    <dgm:pt modelId="{1F3AA63B-9C46-4386-82D5-81D033743317}" type="pres">
      <dgm:prSet presAssocID="{D555A6D5-A438-44A9-A89A-3C22FC5CE73F}" presName="node" presStyleLbl="node1" presStyleIdx="3" presStyleCnt="8">
        <dgm:presLayoutVars>
          <dgm:bulletEnabled val="1"/>
        </dgm:presLayoutVars>
      </dgm:prSet>
      <dgm:spPr/>
    </dgm:pt>
    <dgm:pt modelId="{514A78D8-AC95-47F2-839B-4D94EB47374A}" type="pres">
      <dgm:prSet presAssocID="{5E5DDAD2-8639-4DC6-BB47-F4620587119D}" presName="sibTrans" presStyleLbl="sibTrans1D1" presStyleIdx="3" presStyleCnt="7"/>
      <dgm:spPr/>
    </dgm:pt>
    <dgm:pt modelId="{5176C78E-78B3-45AB-8DC9-69332D222CC3}" type="pres">
      <dgm:prSet presAssocID="{5E5DDAD2-8639-4DC6-BB47-F4620587119D}" presName="connectorText" presStyleLbl="sibTrans1D1" presStyleIdx="3" presStyleCnt="7"/>
      <dgm:spPr/>
    </dgm:pt>
    <dgm:pt modelId="{D0E71516-31D0-4284-B283-04CA3F7E7E71}" type="pres">
      <dgm:prSet presAssocID="{4473B4CA-4CB2-49F3-8108-2038E08458B9}" presName="node" presStyleLbl="node1" presStyleIdx="4" presStyleCnt="8">
        <dgm:presLayoutVars>
          <dgm:bulletEnabled val="1"/>
        </dgm:presLayoutVars>
      </dgm:prSet>
      <dgm:spPr/>
    </dgm:pt>
    <dgm:pt modelId="{20F75537-69F1-4565-9EA7-16A98423C52D}" type="pres">
      <dgm:prSet presAssocID="{91F2FE5E-8B7D-4F6B-B8FA-84C591A1E330}" presName="sibTrans" presStyleLbl="sibTrans1D1" presStyleIdx="4" presStyleCnt="7"/>
      <dgm:spPr/>
    </dgm:pt>
    <dgm:pt modelId="{29BFBAC4-D5BD-4BB3-829D-EB3E2A73427E}" type="pres">
      <dgm:prSet presAssocID="{91F2FE5E-8B7D-4F6B-B8FA-84C591A1E330}" presName="connectorText" presStyleLbl="sibTrans1D1" presStyleIdx="4" presStyleCnt="7"/>
      <dgm:spPr/>
    </dgm:pt>
    <dgm:pt modelId="{8B837952-DA86-4151-A593-1DF32B89E800}" type="pres">
      <dgm:prSet presAssocID="{ED0F52F1-8B75-4205-98C4-AA452D100439}" presName="node" presStyleLbl="node1" presStyleIdx="5" presStyleCnt="8">
        <dgm:presLayoutVars>
          <dgm:bulletEnabled val="1"/>
        </dgm:presLayoutVars>
      </dgm:prSet>
      <dgm:spPr/>
    </dgm:pt>
    <dgm:pt modelId="{170FC794-E69A-4374-A988-150747AE4A5F}" type="pres">
      <dgm:prSet presAssocID="{4C4A7CA7-DBF8-4ACD-9D3B-4DEBDA089C9A}" presName="sibTrans" presStyleLbl="sibTrans1D1" presStyleIdx="5" presStyleCnt="7"/>
      <dgm:spPr/>
    </dgm:pt>
    <dgm:pt modelId="{4DD0AA31-5ACB-4B7C-BCF1-16DCA4F587DA}" type="pres">
      <dgm:prSet presAssocID="{4C4A7CA7-DBF8-4ACD-9D3B-4DEBDA089C9A}" presName="connectorText" presStyleLbl="sibTrans1D1" presStyleIdx="5" presStyleCnt="7"/>
      <dgm:spPr/>
    </dgm:pt>
    <dgm:pt modelId="{BBC3333E-1D28-4CF9-8140-0A4390C45036}" type="pres">
      <dgm:prSet presAssocID="{E2039877-3A66-4B4F-920C-3239F725AB9D}" presName="node" presStyleLbl="node1" presStyleIdx="6" presStyleCnt="8">
        <dgm:presLayoutVars>
          <dgm:bulletEnabled val="1"/>
        </dgm:presLayoutVars>
      </dgm:prSet>
      <dgm:spPr/>
    </dgm:pt>
    <dgm:pt modelId="{77C771B3-300F-42AF-8413-D8ACB567D590}" type="pres">
      <dgm:prSet presAssocID="{9324C89E-23E0-4B5E-8FDF-F94CD0B2F395}" presName="sibTrans" presStyleLbl="sibTrans1D1" presStyleIdx="6" presStyleCnt="7"/>
      <dgm:spPr/>
    </dgm:pt>
    <dgm:pt modelId="{57A3FD40-EE5E-4D4C-BC86-C1C42A831ACF}" type="pres">
      <dgm:prSet presAssocID="{9324C89E-23E0-4B5E-8FDF-F94CD0B2F395}" presName="connectorText" presStyleLbl="sibTrans1D1" presStyleIdx="6" presStyleCnt="7"/>
      <dgm:spPr/>
    </dgm:pt>
    <dgm:pt modelId="{D7B362EA-E065-4C6A-9F0D-80198E9858DF}" type="pres">
      <dgm:prSet presAssocID="{24585AE2-A8C5-4D27-906D-1037D583E7A3}" presName="node" presStyleLbl="node1" presStyleIdx="7" presStyleCnt="8">
        <dgm:presLayoutVars>
          <dgm:bulletEnabled val="1"/>
        </dgm:presLayoutVars>
      </dgm:prSet>
      <dgm:spPr/>
    </dgm:pt>
  </dgm:ptLst>
  <dgm:cxnLst>
    <dgm:cxn modelId="{89489A11-4E92-4392-911C-E9708A395F2C}" srcId="{06F5A66C-37A7-4C94-B993-3FA06B96290A}" destId="{3B4F8C6A-0469-47A7-AF70-0F09350809AE}" srcOrd="2" destOrd="0" parTransId="{148FE762-AB60-4A1D-B971-07B67C27085B}" sibTransId="{FA08D2A4-B899-45BC-916E-DF2856228ED5}"/>
    <dgm:cxn modelId="{4A791E1D-3F20-4698-8240-98EA5F0746B1}" srcId="{944A00A7-1988-4EA3-9E8D-67156CA94DB1}" destId="{A612DD42-505A-4A16-BCA5-BD167DF31FEA}" srcOrd="0" destOrd="0" parTransId="{68C3FA67-57E8-4CA8-A119-9C4CB2D57B90}" sibTransId="{4421EA6F-1533-4F02-B50B-61CCD00EEF28}"/>
    <dgm:cxn modelId="{F89F062B-BB5E-49F4-B40E-9B3B46701E17}" type="presOf" srcId="{4FFA7B8D-4048-4066-96D0-4A2B20CC2EAE}" destId="{EE15311C-570E-4AC4-BAFF-1A1B2DFBCFC9}" srcOrd="0" destOrd="5" presId="urn:microsoft.com/office/officeart/2005/8/layout/bProcess3"/>
    <dgm:cxn modelId="{2ACA4E36-4C8B-4916-9455-A38B67EFC2B1}" type="presOf" srcId="{91F2FE5E-8B7D-4F6B-B8FA-84C591A1E330}" destId="{29BFBAC4-D5BD-4BB3-829D-EB3E2A73427E}" srcOrd="1" destOrd="0" presId="urn:microsoft.com/office/officeart/2005/8/layout/bProcess3"/>
    <dgm:cxn modelId="{CF6B1038-75FE-4ADA-9FC8-AB1B7688691F}" type="presOf" srcId="{D94357AC-7027-4562-9FA0-DFE216B0566E}" destId="{E63A704D-72C8-4E89-AD77-55F69E71D190}" srcOrd="0" destOrd="0" presId="urn:microsoft.com/office/officeart/2005/8/layout/bProcess3"/>
    <dgm:cxn modelId="{7031CA3D-A16C-45BF-BDB2-5F2154C39F75}" type="presOf" srcId="{ED0F52F1-8B75-4205-98C4-AA452D100439}" destId="{8B837952-DA86-4151-A593-1DF32B89E800}" srcOrd="0" destOrd="0" presId="urn:microsoft.com/office/officeart/2005/8/layout/bProcess3"/>
    <dgm:cxn modelId="{3BBD5B41-2714-40ED-B3AF-38C185F25776}" srcId="{A612DD42-505A-4A16-BCA5-BD167DF31FEA}" destId="{BD950828-C0AA-4AD6-96EB-94990A32C770}" srcOrd="1" destOrd="0" parTransId="{AE406521-3F78-4F38-817E-BC71CB281E78}" sibTransId="{12AC636D-448D-4120-A577-255240EAA239}"/>
    <dgm:cxn modelId="{46FBA848-FF1F-4499-9570-515F7C96D68E}" srcId="{06F5A66C-37A7-4C94-B993-3FA06B96290A}" destId="{944A00A7-1988-4EA3-9E8D-67156CA94DB1}" srcOrd="0" destOrd="0" parTransId="{32E45CA0-19D0-422F-BC58-A43D8197FDF3}" sibTransId="{E102DAE4-AABE-4B72-9F00-2C17AB88C57F}"/>
    <dgm:cxn modelId="{95B2144F-11C3-4961-9DCF-F4661E59BBA5}" type="presOf" srcId="{E102DAE4-AABE-4B72-9F00-2C17AB88C57F}" destId="{7691943D-B6E8-43F1-B814-A7F81754383E}" srcOrd="0" destOrd="0" presId="urn:microsoft.com/office/officeart/2005/8/layout/bProcess3"/>
    <dgm:cxn modelId="{AA731553-3E61-448E-A7CF-E79C771F3E81}" type="presOf" srcId="{D555A6D5-A438-44A9-A89A-3C22FC5CE73F}" destId="{1F3AA63B-9C46-4386-82D5-81D033743317}" srcOrd="0" destOrd="0" presId="urn:microsoft.com/office/officeart/2005/8/layout/bProcess3"/>
    <dgm:cxn modelId="{8E295653-1FFF-44F7-87ED-91E48179CB32}" type="presOf" srcId="{24585AE2-A8C5-4D27-906D-1037D583E7A3}" destId="{D7B362EA-E065-4C6A-9F0D-80198E9858DF}" srcOrd="0" destOrd="0" presId="urn:microsoft.com/office/officeart/2005/8/layout/bProcess3"/>
    <dgm:cxn modelId="{F7FBB576-01B2-4472-9085-378F22366608}" type="presOf" srcId="{95049E9F-B5AC-456B-95AF-14388C7F617A}" destId="{EE15311C-570E-4AC4-BAFF-1A1B2DFBCFC9}" srcOrd="0" destOrd="2" presId="urn:microsoft.com/office/officeart/2005/8/layout/bProcess3"/>
    <dgm:cxn modelId="{29E38C57-32D1-4A62-804C-6458A58E7B8E}" srcId="{06F5A66C-37A7-4C94-B993-3FA06B96290A}" destId="{ED0F52F1-8B75-4205-98C4-AA452D100439}" srcOrd="5" destOrd="0" parTransId="{67A28491-7780-4387-AC07-83A93BEF44FE}" sibTransId="{4C4A7CA7-DBF8-4ACD-9D3B-4DEBDA089C9A}"/>
    <dgm:cxn modelId="{D61EDC79-5674-49AA-842B-030A137A16D0}" type="presOf" srcId="{BD950828-C0AA-4AD6-96EB-94990A32C770}" destId="{EE15311C-570E-4AC4-BAFF-1A1B2DFBCFC9}" srcOrd="0" destOrd="3" presId="urn:microsoft.com/office/officeart/2005/8/layout/bProcess3"/>
    <dgm:cxn modelId="{5F36337D-AE18-49E5-A873-A286A7C9E49C}" type="presOf" srcId="{E2039877-3A66-4B4F-920C-3239F725AB9D}" destId="{BBC3333E-1D28-4CF9-8140-0A4390C45036}" srcOrd="0" destOrd="0" presId="urn:microsoft.com/office/officeart/2005/8/layout/bProcess3"/>
    <dgm:cxn modelId="{DF7ED183-93BA-497C-BE8F-01A9A4BEAFEB}" type="presOf" srcId="{FA08D2A4-B899-45BC-916E-DF2856228ED5}" destId="{56E8BAB6-27EA-404B-944C-F0A83933D9B8}" srcOrd="1" destOrd="0" presId="urn:microsoft.com/office/officeart/2005/8/layout/bProcess3"/>
    <dgm:cxn modelId="{0364D489-994C-480B-AD66-BDFF4678556C}" srcId="{06F5A66C-37A7-4C94-B993-3FA06B96290A}" destId="{4473B4CA-4CB2-49F3-8108-2038E08458B9}" srcOrd="4" destOrd="0" parTransId="{04AAC0A7-BD34-421E-BF98-4D0922F7572B}" sibTransId="{91F2FE5E-8B7D-4F6B-B8FA-84C591A1E330}"/>
    <dgm:cxn modelId="{E9A4298D-E3A7-4E95-B58C-15537C5A2539}" type="presOf" srcId="{9324C89E-23E0-4B5E-8FDF-F94CD0B2F395}" destId="{77C771B3-300F-42AF-8413-D8ACB567D590}" srcOrd="0" destOrd="0" presId="urn:microsoft.com/office/officeart/2005/8/layout/bProcess3"/>
    <dgm:cxn modelId="{7EECD095-1FC1-4B7C-934B-237C45F22C4D}" type="presOf" srcId="{3B4F8C6A-0469-47A7-AF70-0F09350809AE}" destId="{3ADE44FC-B030-4074-9EC4-5226FC4CA0B4}" srcOrd="0" destOrd="0" presId="urn:microsoft.com/office/officeart/2005/8/layout/bProcess3"/>
    <dgm:cxn modelId="{9B68619D-A5BB-4EDF-9AA2-445B708C839D}" type="presOf" srcId="{9324C89E-23E0-4B5E-8FDF-F94CD0B2F395}" destId="{57A3FD40-EE5E-4D4C-BC86-C1C42A831ACF}" srcOrd="1" destOrd="0" presId="urn:microsoft.com/office/officeart/2005/8/layout/bProcess3"/>
    <dgm:cxn modelId="{DC4D6BA3-2299-4E2D-88FF-BDDCE1E2665C}" type="presOf" srcId="{4C4A7CA7-DBF8-4ACD-9D3B-4DEBDA089C9A}" destId="{4DD0AA31-5ACB-4B7C-BCF1-16DCA4F587DA}" srcOrd="1" destOrd="0" presId="urn:microsoft.com/office/officeart/2005/8/layout/bProcess3"/>
    <dgm:cxn modelId="{8C62A1A7-1847-4429-A722-ACD2C53BA667}" type="presOf" srcId="{5E5DDAD2-8639-4DC6-BB47-F4620587119D}" destId="{514A78D8-AC95-47F2-839B-4D94EB47374A}" srcOrd="0" destOrd="0" presId="urn:microsoft.com/office/officeart/2005/8/layout/bProcess3"/>
    <dgm:cxn modelId="{86ADD3A7-438E-49DF-B1F3-6AAFA73C5BBC}" type="presOf" srcId="{06F5A66C-37A7-4C94-B993-3FA06B96290A}" destId="{4EB7E593-D59A-4CDC-A661-A703B73F6E48}" srcOrd="0" destOrd="0" presId="urn:microsoft.com/office/officeart/2005/8/layout/bProcess3"/>
    <dgm:cxn modelId="{EBB785A8-A165-4E24-8F75-D630DAB2A0D7}" type="presOf" srcId="{4D154116-451A-4798-AD0D-3B86BC6C6B74}" destId="{5B872B2B-7461-4EA4-AEC1-CAE7B2033021}" srcOrd="0" destOrd="0" presId="urn:microsoft.com/office/officeart/2005/8/layout/bProcess3"/>
    <dgm:cxn modelId="{55FE05B6-CCA1-4CAB-BE50-86DBE5EA0A84}" srcId="{A612DD42-505A-4A16-BCA5-BD167DF31FEA}" destId="{9FE680A0-F7E2-4451-AABF-995CE0CD2F73}" srcOrd="2" destOrd="0" parTransId="{DBE76E3C-413F-4EF0-8138-1333ACFB159D}" sibTransId="{CFA7F31B-5150-47E0-B968-2E5AAA048037}"/>
    <dgm:cxn modelId="{33D241B8-1770-46D7-BEB4-92615F71AFC0}" type="presOf" srcId="{E102DAE4-AABE-4B72-9F00-2C17AB88C57F}" destId="{698161AA-9967-4FEA-ADF9-F3C1E7FD2587}" srcOrd="1" destOrd="0" presId="urn:microsoft.com/office/officeart/2005/8/layout/bProcess3"/>
    <dgm:cxn modelId="{35B0A2B9-707A-4F37-A7A3-28ECDDFFEDC8}" type="presOf" srcId="{4C4A7CA7-DBF8-4ACD-9D3B-4DEBDA089C9A}" destId="{170FC794-E69A-4374-A988-150747AE4A5F}" srcOrd="0" destOrd="0" presId="urn:microsoft.com/office/officeart/2005/8/layout/bProcess3"/>
    <dgm:cxn modelId="{1EABC6C4-2715-4764-AD03-71FCAC344193}" type="presOf" srcId="{4473B4CA-4CB2-49F3-8108-2038E08458B9}" destId="{D0E71516-31D0-4284-B283-04CA3F7E7E71}" srcOrd="0" destOrd="0" presId="urn:microsoft.com/office/officeart/2005/8/layout/bProcess3"/>
    <dgm:cxn modelId="{1BBCABD4-EEFE-457C-9C33-FB54BE66F1B7}" srcId="{06F5A66C-37A7-4C94-B993-3FA06B96290A}" destId="{D94357AC-7027-4562-9FA0-DFE216B0566E}" srcOrd="1" destOrd="0" parTransId="{5BFFA588-3407-4BDA-9DFA-F1E41046B419}" sibTransId="{4D154116-451A-4798-AD0D-3B86BC6C6B74}"/>
    <dgm:cxn modelId="{9B8851D5-7A5D-4DC4-A2CE-804CB33C1EE7}" type="presOf" srcId="{A612DD42-505A-4A16-BCA5-BD167DF31FEA}" destId="{EE15311C-570E-4AC4-BAFF-1A1B2DFBCFC9}" srcOrd="0" destOrd="1" presId="urn:microsoft.com/office/officeart/2005/8/layout/bProcess3"/>
    <dgm:cxn modelId="{514193D7-1B87-434F-8434-7FEC605F75D5}" type="presOf" srcId="{91F2FE5E-8B7D-4F6B-B8FA-84C591A1E330}" destId="{20F75537-69F1-4565-9EA7-16A98423C52D}" srcOrd="0" destOrd="0" presId="urn:microsoft.com/office/officeart/2005/8/layout/bProcess3"/>
    <dgm:cxn modelId="{A3D566DB-CA01-4FCB-8A92-884D16351059}" srcId="{06F5A66C-37A7-4C94-B993-3FA06B96290A}" destId="{E2039877-3A66-4B4F-920C-3239F725AB9D}" srcOrd="6" destOrd="0" parTransId="{33363E8D-FFA6-40CB-84FC-5C98444AA1EC}" sibTransId="{9324C89E-23E0-4B5E-8FDF-F94CD0B2F395}"/>
    <dgm:cxn modelId="{705548DD-4594-4D28-9D03-63121DCABFD0}" type="presOf" srcId="{4D154116-451A-4798-AD0D-3B86BC6C6B74}" destId="{F897E9FA-7AAF-4A47-BE09-1C1116D547C4}" srcOrd="1" destOrd="0" presId="urn:microsoft.com/office/officeart/2005/8/layout/bProcess3"/>
    <dgm:cxn modelId="{6729CADE-CADC-4410-A56A-5CCA06921413}" srcId="{06F5A66C-37A7-4C94-B993-3FA06B96290A}" destId="{24585AE2-A8C5-4D27-906D-1037D583E7A3}" srcOrd="7" destOrd="0" parTransId="{15C9246A-5843-47DB-88E8-B69DE1F61ADD}" sibTransId="{AB34FBA2-C182-41B0-BC25-5B5355DCC148}"/>
    <dgm:cxn modelId="{2C3F05E5-6636-4FAD-8511-ED185137C7DF}" type="presOf" srcId="{5E5DDAD2-8639-4DC6-BB47-F4620587119D}" destId="{5176C78E-78B3-45AB-8DC9-69332D222CC3}" srcOrd="1" destOrd="0" presId="urn:microsoft.com/office/officeart/2005/8/layout/bProcess3"/>
    <dgm:cxn modelId="{33A7ACE7-CFC5-40F4-AC45-70E507E0B10E}" type="presOf" srcId="{9FE680A0-F7E2-4451-AABF-995CE0CD2F73}" destId="{EE15311C-570E-4AC4-BAFF-1A1B2DFBCFC9}" srcOrd="0" destOrd="4" presId="urn:microsoft.com/office/officeart/2005/8/layout/bProcess3"/>
    <dgm:cxn modelId="{EB70B8E9-C518-4C92-90AB-D2DC9DB7EA9F}" srcId="{A612DD42-505A-4A16-BCA5-BD167DF31FEA}" destId="{95049E9F-B5AC-456B-95AF-14388C7F617A}" srcOrd="0" destOrd="0" parTransId="{77764EAE-07ED-4FA9-891A-677DA8AEA528}" sibTransId="{843BCB0B-2499-4AEF-8E89-543CFBE720AD}"/>
    <dgm:cxn modelId="{A3B9CEEC-D2D7-49DE-973F-A7D887CCBF0E}" srcId="{A612DD42-505A-4A16-BCA5-BD167DF31FEA}" destId="{4FFA7B8D-4048-4066-96D0-4A2B20CC2EAE}" srcOrd="3" destOrd="0" parTransId="{7F59FFEB-B2A4-4767-A23D-2A35176EBE8B}" sibTransId="{C070FAB1-08AB-4274-BDF4-1437A2F4A784}"/>
    <dgm:cxn modelId="{910CADEE-F31E-42FB-BBBE-D5E3A03421E3}" type="presOf" srcId="{944A00A7-1988-4EA3-9E8D-67156CA94DB1}" destId="{EE15311C-570E-4AC4-BAFF-1A1B2DFBCFC9}" srcOrd="0" destOrd="0" presId="urn:microsoft.com/office/officeart/2005/8/layout/bProcess3"/>
    <dgm:cxn modelId="{C35B1DEF-D98A-4112-B6AE-0BCD480E3107}" type="presOf" srcId="{FA08D2A4-B899-45BC-916E-DF2856228ED5}" destId="{D302291B-DF1D-4979-BB45-3704DCF5DFE5}" srcOrd="0" destOrd="0" presId="urn:microsoft.com/office/officeart/2005/8/layout/bProcess3"/>
    <dgm:cxn modelId="{745D6CFF-684D-4D97-988D-88379DEE94D7}" srcId="{06F5A66C-37A7-4C94-B993-3FA06B96290A}" destId="{D555A6D5-A438-44A9-A89A-3C22FC5CE73F}" srcOrd="3" destOrd="0" parTransId="{254D7D17-D92E-4C7F-A521-087D726E39B5}" sibTransId="{5E5DDAD2-8639-4DC6-BB47-F4620587119D}"/>
    <dgm:cxn modelId="{A4322650-DFD6-49E5-8810-0276F01AEA27}" type="presParOf" srcId="{4EB7E593-D59A-4CDC-A661-A703B73F6E48}" destId="{EE15311C-570E-4AC4-BAFF-1A1B2DFBCFC9}" srcOrd="0" destOrd="0" presId="urn:microsoft.com/office/officeart/2005/8/layout/bProcess3"/>
    <dgm:cxn modelId="{88AAA6FC-AAF1-47BC-9195-2AF90378AD90}" type="presParOf" srcId="{4EB7E593-D59A-4CDC-A661-A703B73F6E48}" destId="{7691943D-B6E8-43F1-B814-A7F81754383E}" srcOrd="1" destOrd="0" presId="urn:microsoft.com/office/officeart/2005/8/layout/bProcess3"/>
    <dgm:cxn modelId="{691215D2-BA4C-4FCD-85BD-283A0CF545C3}" type="presParOf" srcId="{7691943D-B6E8-43F1-B814-A7F81754383E}" destId="{698161AA-9967-4FEA-ADF9-F3C1E7FD2587}" srcOrd="0" destOrd="0" presId="urn:microsoft.com/office/officeart/2005/8/layout/bProcess3"/>
    <dgm:cxn modelId="{53A841A3-6F9F-4540-9CFC-0A1295BCCBF8}" type="presParOf" srcId="{4EB7E593-D59A-4CDC-A661-A703B73F6E48}" destId="{E63A704D-72C8-4E89-AD77-55F69E71D190}" srcOrd="2" destOrd="0" presId="urn:microsoft.com/office/officeart/2005/8/layout/bProcess3"/>
    <dgm:cxn modelId="{ABA6A220-3C9D-42E0-839B-748325823DFF}" type="presParOf" srcId="{4EB7E593-D59A-4CDC-A661-A703B73F6E48}" destId="{5B872B2B-7461-4EA4-AEC1-CAE7B2033021}" srcOrd="3" destOrd="0" presId="urn:microsoft.com/office/officeart/2005/8/layout/bProcess3"/>
    <dgm:cxn modelId="{8C241024-F459-4B77-9CA4-0AC2C77A1586}" type="presParOf" srcId="{5B872B2B-7461-4EA4-AEC1-CAE7B2033021}" destId="{F897E9FA-7AAF-4A47-BE09-1C1116D547C4}" srcOrd="0" destOrd="0" presId="urn:microsoft.com/office/officeart/2005/8/layout/bProcess3"/>
    <dgm:cxn modelId="{8984B646-EE2F-49DE-9E90-40427C7086E5}" type="presParOf" srcId="{4EB7E593-D59A-4CDC-A661-A703B73F6E48}" destId="{3ADE44FC-B030-4074-9EC4-5226FC4CA0B4}" srcOrd="4" destOrd="0" presId="urn:microsoft.com/office/officeart/2005/8/layout/bProcess3"/>
    <dgm:cxn modelId="{0E508DAE-488B-4823-8802-3087FC88CC60}" type="presParOf" srcId="{4EB7E593-D59A-4CDC-A661-A703B73F6E48}" destId="{D302291B-DF1D-4979-BB45-3704DCF5DFE5}" srcOrd="5" destOrd="0" presId="urn:microsoft.com/office/officeart/2005/8/layout/bProcess3"/>
    <dgm:cxn modelId="{FFA0213A-5644-4D15-9703-ACFBEED42DC8}" type="presParOf" srcId="{D302291B-DF1D-4979-BB45-3704DCF5DFE5}" destId="{56E8BAB6-27EA-404B-944C-F0A83933D9B8}" srcOrd="0" destOrd="0" presId="urn:microsoft.com/office/officeart/2005/8/layout/bProcess3"/>
    <dgm:cxn modelId="{420A50B6-4E52-48F4-907D-C62486BAFAFC}" type="presParOf" srcId="{4EB7E593-D59A-4CDC-A661-A703B73F6E48}" destId="{1F3AA63B-9C46-4386-82D5-81D033743317}" srcOrd="6" destOrd="0" presId="urn:microsoft.com/office/officeart/2005/8/layout/bProcess3"/>
    <dgm:cxn modelId="{4138D2BF-DE1F-494C-BF87-4A3D64CFA4A1}" type="presParOf" srcId="{4EB7E593-D59A-4CDC-A661-A703B73F6E48}" destId="{514A78D8-AC95-47F2-839B-4D94EB47374A}" srcOrd="7" destOrd="0" presId="urn:microsoft.com/office/officeart/2005/8/layout/bProcess3"/>
    <dgm:cxn modelId="{38FA65CF-7C81-4873-9F4E-069ECDCA39B8}" type="presParOf" srcId="{514A78D8-AC95-47F2-839B-4D94EB47374A}" destId="{5176C78E-78B3-45AB-8DC9-69332D222CC3}" srcOrd="0" destOrd="0" presId="urn:microsoft.com/office/officeart/2005/8/layout/bProcess3"/>
    <dgm:cxn modelId="{14A3B6A8-7F16-4A33-9762-5074A0CD78BE}" type="presParOf" srcId="{4EB7E593-D59A-4CDC-A661-A703B73F6E48}" destId="{D0E71516-31D0-4284-B283-04CA3F7E7E71}" srcOrd="8" destOrd="0" presId="urn:microsoft.com/office/officeart/2005/8/layout/bProcess3"/>
    <dgm:cxn modelId="{D1948574-4AC5-4B50-A19F-6098EB36BCAC}" type="presParOf" srcId="{4EB7E593-D59A-4CDC-A661-A703B73F6E48}" destId="{20F75537-69F1-4565-9EA7-16A98423C52D}" srcOrd="9" destOrd="0" presId="urn:microsoft.com/office/officeart/2005/8/layout/bProcess3"/>
    <dgm:cxn modelId="{599D4DA0-F6CA-47C6-878A-AB1E7A88D562}" type="presParOf" srcId="{20F75537-69F1-4565-9EA7-16A98423C52D}" destId="{29BFBAC4-D5BD-4BB3-829D-EB3E2A73427E}" srcOrd="0" destOrd="0" presId="urn:microsoft.com/office/officeart/2005/8/layout/bProcess3"/>
    <dgm:cxn modelId="{09022451-6EEC-4250-88CB-60FC63241087}" type="presParOf" srcId="{4EB7E593-D59A-4CDC-A661-A703B73F6E48}" destId="{8B837952-DA86-4151-A593-1DF32B89E800}" srcOrd="10" destOrd="0" presId="urn:microsoft.com/office/officeart/2005/8/layout/bProcess3"/>
    <dgm:cxn modelId="{FB2FBF16-039E-4C88-A6A6-F0DC469E04E4}" type="presParOf" srcId="{4EB7E593-D59A-4CDC-A661-A703B73F6E48}" destId="{170FC794-E69A-4374-A988-150747AE4A5F}" srcOrd="11" destOrd="0" presId="urn:microsoft.com/office/officeart/2005/8/layout/bProcess3"/>
    <dgm:cxn modelId="{C2109054-DAB4-4190-9B59-FD0087EEADCE}" type="presParOf" srcId="{170FC794-E69A-4374-A988-150747AE4A5F}" destId="{4DD0AA31-5ACB-4B7C-BCF1-16DCA4F587DA}" srcOrd="0" destOrd="0" presId="urn:microsoft.com/office/officeart/2005/8/layout/bProcess3"/>
    <dgm:cxn modelId="{6B1C69CE-11B5-469B-AB70-9C3B03B990C7}" type="presParOf" srcId="{4EB7E593-D59A-4CDC-A661-A703B73F6E48}" destId="{BBC3333E-1D28-4CF9-8140-0A4390C45036}" srcOrd="12" destOrd="0" presId="urn:microsoft.com/office/officeart/2005/8/layout/bProcess3"/>
    <dgm:cxn modelId="{E9B0E4D6-A1AD-453E-9226-C3873113C569}" type="presParOf" srcId="{4EB7E593-D59A-4CDC-A661-A703B73F6E48}" destId="{77C771B3-300F-42AF-8413-D8ACB567D590}" srcOrd="13" destOrd="0" presId="urn:microsoft.com/office/officeart/2005/8/layout/bProcess3"/>
    <dgm:cxn modelId="{77A84256-8A49-4FA7-9B48-22549F501864}" type="presParOf" srcId="{77C771B3-300F-42AF-8413-D8ACB567D590}" destId="{57A3FD40-EE5E-4D4C-BC86-C1C42A831ACF}" srcOrd="0" destOrd="0" presId="urn:microsoft.com/office/officeart/2005/8/layout/bProcess3"/>
    <dgm:cxn modelId="{0D0CCA5C-4CF0-47F6-AEF4-9012340FF3C0}" type="presParOf" srcId="{4EB7E593-D59A-4CDC-A661-A703B73F6E48}" destId="{D7B362EA-E065-4C6A-9F0D-80198E9858DF}" srcOrd="14" destOrd="0" presId="urn:microsoft.com/office/officeart/2005/8/layout/b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E24AC-C1F1-4D52-9690-D77BA29D0641}" type="doc">
      <dgm:prSet loTypeId="urn:microsoft.com/office/officeart/2018/2/layout/IconLabelList#1" loCatId="icon" qsTypeId="urn:microsoft.com/office/officeart/2005/8/quickstyle/simple1" qsCatId="simple" csTypeId="urn:microsoft.com/office/officeart/2018/5/colors/Iconchunking_neutralbg_colorful1#1" csCatId="colorful" phldr="1"/>
      <dgm:spPr/>
      <dgm:t>
        <a:bodyPr/>
        <a:lstStyle/>
        <a:p>
          <a:endParaRPr lang="en-US"/>
        </a:p>
      </dgm:t>
    </dgm:pt>
    <dgm:pt modelId="{F02FDC8C-FABF-45A7-8E6C-8E084D22B34A}">
      <dgm:prSet/>
      <dgm:spPr/>
      <dgm:t>
        <a:bodyPr/>
        <a:lstStyle/>
        <a:p>
          <a:r>
            <a:rPr lang="en-US"/>
            <a:t>This project includes the implementation of an  IOT based car parking system that can do away with the difficulty of manual parking system operation.</a:t>
          </a:r>
        </a:p>
      </dgm:t>
    </dgm:pt>
    <dgm:pt modelId="{B6BF1FB6-CB4B-4418-ACD0-533168BDD33F}" cxnId="{8BFA6BBC-D5FD-4B9F-BD63-658A785EDBD9}" type="parTrans">
      <dgm:prSet/>
      <dgm:spPr/>
      <dgm:t>
        <a:bodyPr/>
        <a:lstStyle/>
        <a:p>
          <a:endParaRPr lang="en-US"/>
        </a:p>
      </dgm:t>
    </dgm:pt>
    <dgm:pt modelId="{37602D5A-681A-4443-AB60-05C7D2B44AD0}" cxnId="{8BFA6BBC-D5FD-4B9F-BD63-658A785EDBD9}" type="sibTrans">
      <dgm:prSet/>
      <dgm:spPr/>
      <dgm:t>
        <a:bodyPr/>
        <a:lstStyle/>
        <a:p>
          <a:endParaRPr lang="en-US"/>
        </a:p>
      </dgm:t>
    </dgm:pt>
    <dgm:pt modelId="{363ADCC8-EFF2-456A-974C-700873FE740B}">
      <dgm:prSet/>
      <dgm:spPr/>
      <dgm:t>
        <a:bodyPr/>
        <a:lstStyle/>
        <a:p>
          <a:r>
            <a:rPr lang="en-US"/>
            <a:t>This method can help with cost reduction, productivity improvement, and time savings.</a:t>
          </a:r>
        </a:p>
      </dgm:t>
    </dgm:pt>
    <dgm:pt modelId="{AA09C179-54CE-46A0-A451-6A2FD79B6445}" cxnId="{1825E76E-6E6B-4395-9A1D-BBF5CD988945}" type="parTrans">
      <dgm:prSet/>
      <dgm:spPr/>
      <dgm:t>
        <a:bodyPr/>
        <a:lstStyle/>
        <a:p>
          <a:endParaRPr lang="en-US"/>
        </a:p>
      </dgm:t>
    </dgm:pt>
    <dgm:pt modelId="{F22D0F33-8B22-49AE-B7FA-DF747A5CF107}" cxnId="{1825E76E-6E6B-4395-9A1D-BBF5CD988945}" type="sibTrans">
      <dgm:prSet/>
      <dgm:spPr/>
      <dgm:t>
        <a:bodyPr/>
        <a:lstStyle/>
        <a:p>
          <a:endParaRPr lang="en-US"/>
        </a:p>
      </dgm:t>
    </dgm:pt>
    <dgm:pt modelId="{6E7672B1-E34F-4C8C-A725-0E563E48BECD}" type="pres">
      <dgm:prSet presAssocID="{F4DE24AC-C1F1-4D52-9690-D77BA29D0641}" presName="root" presStyleCnt="0">
        <dgm:presLayoutVars>
          <dgm:dir/>
          <dgm:resizeHandles val="exact"/>
        </dgm:presLayoutVars>
      </dgm:prSet>
      <dgm:spPr/>
    </dgm:pt>
    <dgm:pt modelId="{8FE798A1-3712-4EDE-8B41-D0CDCF9727C9}" type="pres">
      <dgm:prSet presAssocID="{F02FDC8C-FABF-45A7-8E6C-8E084D22B34A}" presName="compNode" presStyleCnt="0"/>
      <dgm:spPr/>
    </dgm:pt>
    <dgm:pt modelId="{A5DBF721-55CB-4DD4-BE10-7E2274956492}" type="pres">
      <dgm:prSet presAssocID="{F02FDC8C-FABF-45A7-8E6C-8E084D22B3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B9F2CD7F-69AA-482E-9182-DDB6876B21D2}" type="pres">
      <dgm:prSet presAssocID="{F02FDC8C-FABF-45A7-8E6C-8E084D22B34A}" presName="spaceRect" presStyleCnt="0"/>
      <dgm:spPr/>
    </dgm:pt>
    <dgm:pt modelId="{A977349B-8048-4E17-965B-B640031C3234}" type="pres">
      <dgm:prSet presAssocID="{F02FDC8C-FABF-45A7-8E6C-8E084D22B34A}" presName="textRect" presStyleLbl="revTx" presStyleIdx="0" presStyleCnt="2">
        <dgm:presLayoutVars>
          <dgm:chMax val="1"/>
          <dgm:chPref val="1"/>
        </dgm:presLayoutVars>
      </dgm:prSet>
      <dgm:spPr/>
    </dgm:pt>
    <dgm:pt modelId="{2F029532-56C9-44AC-ACA3-BC199A0C93B4}" type="pres">
      <dgm:prSet presAssocID="{37602D5A-681A-4443-AB60-05C7D2B44AD0}" presName="sibTrans" presStyleCnt="0"/>
      <dgm:spPr/>
    </dgm:pt>
    <dgm:pt modelId="{7464948C-6E74-41E0-92FE-BBD9939FAB6C}" type="pres">
      <dgm:prSet presAssocID="{363ADCC8-EFF2-456A-974C-700873FE740B}" presName="compNode" presStyleCnt="0"/>
      <dgm:spPr/>
    </dgm:pt>
    <dgm:pt modelId="{292EC99C-4FB7-4468-BC26-BEE34E1E4BF9}" type="pres">
      <dgm:prSet presAssocID="{363ADCC8-EFF2-456A-974C-700873FE74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A33ECD8-C0A5-466C-AA29-AC0A8143D4BC}" type="pres">
      <dgm:prSet presAssocID="{363ADCC8-EFF2-456A-974C-700873FE740B}" presName="spaceRect" presStyleCnt="0"/>
      <dgm:spPr/>
    </dgm:pt>
    <dgm:pt modelId="{BC44D996-FEC3-4766-B518-B1783C355E1C}" type="pres">
      <dgm:prSet presAssocID="{363ADCC8-EFF2-456A-974C-700873FE740B}" presName="textRect" presStyleLbl="revTx" presStyleIdx="1" presStyleCnt="2">
        <dgm:presLayoutVars>
          <dgm:chMax val="1"/>
          <dgm:chPref val="1"/>
        </dgm:presLayoutVars>
      </dgm:prSet>
      <dgm:spPr/>
    </dgm:pt>
  </dgm:ptLst>
  <dgm:cxnLst>
    <dgm:cxn modelId="{66E67447-E656-4764-B591-EB1C0EC2A6A6}" type="presOf" srcId="{F02FDC8C-FABF-45A7-8E6C-8E084D22B34A}" destId="{A977349B-8048-4E17-965B-B640031C3234}" srcOrd="0" destOrd="0" presId="urn:microsoft.com/office/officeart/2018/2/layout/IconLabelList#1"/>
    <dgm:cxn modelId="{1825E76E-6E6B-4395-9A1D-BBF5CD988945}" srcId="{F4DE24AC-C1F1-4D52-9690-D77BA29D0641}" destId="{363ADCC8-EFF2-456A-974C-700873FE740B}" srcOrd="1" destOrd="0" parTransId="{AA09C179-54CE-46A0-A451-6A2FD79B6445}" sibTransId="{F22D0F33-8B22-49AE-B7FA-DF747A5CF107}"/>
    <dgm:cxn modelId="{D7122855-90E7-4459-9F60-254187E1560C}" type="presOf" srcId="{363ADCC8-EFF2-456A-974C-700873FE740B}" destId="{BC44D996-FEC3-4766-B518-B1783C355E1C}" srcOrd="0" destOrd="0" presId="urn:microsoft.com/office/officeart/2018/2/layout/IconLabelList#1"/>
    <dgm:cxn modelId="{1116C9B1-25E5-41B8-87EA-ED54A2C9A8CB}" type="presOf" srcId="{F4DE24AC-C1F1-4D52-9690-D77BA29D0641}" destId="{6E7672B1-E34F-4C8C-A725-0E563E48BECD}" srcOrd="0" destOrd="0" presId="urn:microsoft.com/office/officeart/2018/2/layout/IconLabelList#1"/>
    <dgm:cxn modelId="{8BFA6BBC-D5FD-4B9F-BD63-658A785EDBD9}" srcId="{F4DE24AC-C1F1-4D52-9690-D77BA29D0641}" destId="{F02FDC8C-FABF-45A7-8E6C-8E084D22B34A}" srcOrd="0" destOrd="0" parTransId="{B6BF1FB6-CB4B-4418-ACD0-533168BDD33F}" sibTransId="{37602D5A-681A-4443-AB60-05C7D2B44AD0}"/>
    <dgm:cxn modelId="{21923697-2808-4FCF-B959-68EB7FD51DBB}" type="presParOf" srcId="{6E7672B1-E34F-4C8C-A725-0E563E48BECD}" destId="{8FE798A1-3712-4EDE-8B41-D0CDCF9727C9}" srcOrd="0" destOrd="0" presId="urn:microsoft.com/office/officeart/2018/2/layout/IconLabelList#1"/>
    <dgm:cxn modelId="{4F13AC7D-3E1D-4084-BE96-2EFDB8D05D0C}" type="presParOf" srcId="{8FE798A1-3712-4EDE-8B41-D0CDCF9727C9}" destId="{A5DBF721-55CB-4DD4-BE10-7E2274956492}" srcOrd="0" destOrd="0" presId="urn:microsoft.com/office/officeart/2018/2/layout/IconLabelList#1"/>
    <dgm:cxn modelId="{82E92F0C-C504-4409-B483-01010533C6D8}" type="presParOf" srcId="{8FE798A1-3712-4EDE-8B41-D0CDCF9727C9}" destId="{B9F2CD7F-69AA-482E-9182-DDB6876B21D2}" srcOrd="1" destOrd="0" presId="urn:microsoft.com/office/officeart/2018/2/layout/IconLabelList#1"/>
    <dgm:cxn modelId="{0DEEFEEC-81D2-4DFA-BF9B-B97A8595409D}" type="presParOf" srcId="{8FE798A1-3712-4EDE-8B41-D0CDCF9727C9}" destId="{A977349B-8048-4E17-965B-B640031C3234}" srcOrd="2" destOrd="0" presId="urn:microsoft.com/office/officeart/2018/2/layout/IconLabelList#1"/>
    <dgm:cxn modelId="{630B431F-F401-4F25-945A-ADAADAA6A546}" type="presParOf" srcId="{6E7672B1-E34F-4C8C-A725-0E563E48BECD}" destId="{2F029532-56C9-44AC-ACA3-BC199A0C93B4}" srcOrd="1" destOrd="0" presId="urn:microsoft.com/office/officeart/2018/2/layout/IconLabelList#1"/>
    <dgm:cxn modelId="{59254C9E-550F-4B39-831A-738B5BFA5D08}" type="presParOf" srcId="{6E7672B1-E34F-4C8C-A725-0E563E48BECD}" destId="{7464948C-6E74-41E0-92FE-BBD9939FAB6C}" srcOrd="2" destOrd="0" presId="urn:microsoft.com/office/officeart/2018/2/layout/IconLabelList#1"/>
    <dgm:cxn modelId="{518F042E-1DAD-4637-960B-9C05C77B2B26}" type="presParOf" srcId="{7464948C-6E74-41E0-92FE-BBD9939FAB6C}" destId="{292EC99C-4FB7-4468-BC26-BEE34E1E4BF9}" srcOrd="0" destOrd="0" presId="urn:microsoft.com/office/officeart/2018/2/layout/IconLabelList#1"/>
    <dgm:cxn modelId="{7E794CE4-B0ED-48E7-9A2C-6CCA853CFB41}" type="presParOf" srcId="{7464948C-6E74-41E0-92FE-BBD9939FAB6C}" destId="{AA33ECD8-C0A5-466C-AA29-AC0A8143D4BC}" srcOrd="1" destOrd="0" presId="urn:microsoft.com/office/officeart/2018/2/layout/IconLabelList#1"/>
    <dgm:cxn modelId="{31E61D92-21AC-4921-A9D2-8F29A45342A9}" type="presParOf" srcId="{7464948C-6E74-41E0-92FE-BBD9939FAB6C}" destId="{BC44D996-FEC3-4766-B518-B1783C355E1C}" srcOrd="2" destOrd="0" presId="urn:microsoft.com/office/officeart/2018/2/layout/IconLabel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DFBD2-2671-4D47-9537-B9CE233E3E32}" type="doc">
      <dgm:prSet loTypeId="urn:microsoft.com/office/officeart/2018/2/layout/IconLabelList#2" loCatId="icon" qsTypeId="urn:microsoft.com/office/officeart/2005/8/quickstyle/simple1" qsCatId="simple" csTypeId="urn:microsoft.com/office/officeart/2018/5/colors/Iconchunking_neutralbg_colorful5#1" csCatId="colorful" phldr="1"/>
      <dgm:spPr/>
      <dgm:t>
        <a:bodyPr/>
        <a:lstStyle/>
        <a:p>
          <a:endParaRPr lang="en-US"/>
        </a:p>
      </dgm:t>
    </dgm:pt>
    <dgm:pt modelId="{6185EF5D-9594-437F-8DE5-94EF84CB4CC0}">
      <dgm:prSet/>
      <dgm:spPr/>
      <dgm:t>
        <a:bodyPr/>
        <a:lstStyle/>
        <a:p>
          <a:r>
            <a:rPr lang="en-GB" dirty="0"/>
            <a:t>This proposal uses an RFID-based car parking system, which might replace the costly manual operation of the parking system.</a:t>
          </a:r>
          <a:endParaRPr lang="en-US" dirty="0"/>
        </a:p>
      </dgm:t>
    </dgm:pt>
    <dgm:pt modelId="{A3BF2FC3-47A6-4F8E-BE75-5BA09A81A652}" cxnId="{586F8F69-3EA7-4DC5-8461-67A35C437006}" type="parTrans">
      <dgm:prSet/>
      <dgm:spPr/>
      <dgm:t>
        <a:bodyPr/>
        <a:lstStyle/>
        <a:p>
          <a:endParaRPr lang="en-US"/>
        </a:p>
      </dgm:t>
    </dgm:pt>
    <dgm:pt modelId="{DCBE4827-E47D-43DB-B3FB-1DE6101C8A41}" cxnId="{586F8F69-3EA7-4DC5-8461-67A35C437006}" type="sibTrans">
      <dgm:prSet/>
      <dgm:spPr/>
      <dgm:t>
        <a:bodyPr/>
        <a:lstStyle/>
        <a:p>
          <a:endParaRPr lang="en-US"/>
        </a:p>
      </dgm:t>
    </dgm:pt>
    <dgm:pt modelId="{B7B86986-6B2E-45D1-92FA-2FF03F2E5EA1}">
      <dgm:prSet/>
      <dgm:spPr/>
      <dgm:t>
        <a:bodyPr/>
        <a:lstStyle/>
        <a:p>
          <a:r>
            <a:rPr lang="en-GB" dirty="0"/>
            <a:t>By increasing production, decreasing costs, and saving time, this approach can be beneficial.</a:t>
          </a:r>
          <a:endParaRPr lang="en-US" dirty="0"/>
        </a:p>
      </dgm:t>
    </dgm:pt>
    <dgm:pt modelId="{067778AA-8148-4E99-A0C5-DE9DE1E872E2}" cxnId="{AE8DFAC7-05DF-4983-A56E-FB3B0B0B3E51}" type="parTrans">
      <dgm:prSet/>
      <dgm:spPr/>
      <dgm:t>
        <a:bodyPr/>
        <a:lstStyle/>
        <a:p>
          <a:endParaRPr lang="en-US"/>
        </a:p>
      </dgm:t>
    </dgm:pt>
    <dgm:pt modelId="{0B589F55-6823-4B8D-8E55-DEB0C6CC7DEC}" cxnId="{AE8DFAC7-05DF-4983-A56E-FB3B0B0B3E51}" type="sibTrans">
      <dgm:prSet/>
      <dgm:spPr/>
      <dgm:t>
        <a:bodyPr/>
        <a:lstStyle/>
        <a:p>
          <a:endParaRPr lang="en-US"/>
        </a:p>
      </dgm:t>
    </dgm:pt>
    <dgm:pt modelId="{7098AA8F-03F4-4E93-8FC3-C1C62DB090F3}" type="pres">
      <dgm:prSet presAssocID="{54CDFBD2-2671-4D47-9537-B9CE233E3E32}" presName="root" presStyleCnt="0">
        <dgm:presLayoutVars>
          <dgm:dir/>
          <dgm:resizeHandles val="exact"/>
        </dgm:presLayoutVars>
      </dgm:prSet>
      <dgm:spPr/>
    </dgm:pt>
    <dgm:pt modelId="{5466FF10-D246-4AA6-9D08-83325438436C}" type="pres">
      <dgm:prSet presAssocID="{6185EF5D-9594-437F-8DE5-94EF84CB4CC0}" presName="compNode" presStyleCnt="0"/>
      <dgm:spPr/>
    </dgm:pt>
    <dgm:pt modelId="{0B026C25-1CD1-4982-9304-473E37AB2588}" type="pres">
      <dgm:prSet presAssocID="{6185EF5D-9594-437F-8DE5-94EF84CB4C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779E670-51FF-49F4-8258-FBFE6B344D23}" type="pres">
      <dgm:prSet presAssocID="{6185EF5D-9594-437F-8DE5-94EF84CB4CC0}" presName="spaceRect" presStyleCnt="0"/>
      <dgm:spPr/>
    </dgm:pt>
    <dgm:pt modelId="{EA5251ED-1F3F-41AB-8D20-6C28AD30BCFF}" type="pres">
      <dgm:prSet presAssocID="{6185EF5D-9594-437F-8DE5-94EF84CB4CC0}" presName="textRect" presStyleLbl="revTx" presStyleIdx="0" presStyleCnt="2">
        <dgm:presLayoutVars>
          <dgm:chMax val="1"/>
          <dgm:chPref val="1"/>
        </dgm:presLayoutVars>
      </dgm:prSet>
      <dgm:spPr/>
    </dgm:pt>
    <dgm:pt modelId="{5AC50D1F-EBF1-45A0-9190-2C1CF2F54C54}" type="pres">
      <dgm:prSet presAssocID="{DCBE4827-E47D-43DB-B3FB-1DE6101C8A41}" presName="sibTrans" presStyleCnt="0"/>
      <dgm:spPr/>
    </dgm:pt>
    <dgm:pt modelId="{0590768C-824A-498E-B6E2-0480110CE70A}" type="pres">
      <dgm:prSet presAssocID="{B7B86986-6B2E-45D1-92FA-2FF03F2E5EA1}" presName="compNode" presStyleCnt="0"/>
      <dgm:spPr/>
    </dgm:pt>
    <dgm:pt modelId="{1076982A-F4C0-4AAC-95DE-C1F5774A85B5}" type="pres">
      <dgm:prSet presAssocID="{B7B86986-6B2E-45D1-92FA-2FF03F2E5E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5E133AE3-1106-45C4-B140-4420FDBDE709}" type="pres">
      <dgm:prSet presAssocID="{B7B86986-6B2E-45D1-92FA-2FF03F2E5EA1}" presName="spaceRect" presStyleCnt="0"/>
      <dgm:spPr/>
    </dgm:pt>
    <dgm:pt modelId="{F17B64EC-28B8-4A4A-A3DC-3383CCC41602}" type="pres">
      <dgm:prSet presAssocID="{B7B86986-6B2E-45D1-92FA-2FF03F2E5EA1}" presName="textRect" presStyleLbl="revTx" presStyleIdx="1" presStyleCnt="2">
        <dgm:presLayoutVars>
          <dgm:chMax val="1"/>
          <dgm:chPref val="1"/>
        </dgm:presLayoutVars>
      </dgm:prSet>
      <dgm:spPr/>
    </dgm:pt>
  </dgm:ptLst>
  <dgm:cxnLst>
    <dgm:cxn modelId="{586F8F69-3EA7-4DC5-8461-67A35C437006}" srcId="{54CDFBD2-2671-4D47-9537-B9CE233E3E32}" destId="{6185EF5D-9594-437F-8DE5-94EF84CB4CC0}" srcOrd="0" destOrd="0" parTransId="{A3BF2FC3-47A6-4F8E-BE75-5BA09A81A652}" sibTransId="{DCBE4827-E47D-43DB-B3FB-1DE6101C8A41}"/>
    <dgm:cxn modelId="{E1656D4B-B781-4023-8CB6-AC8FA1915288}" type="presOf" srcId="{6185EF5D-9594-437F-8DE5-94EF84CB4CC0}" destId="{EA5251ED-1F3F-41AB-8D20-6C28AD30BCFF}" srcOrd="0" destOrd="0" presId="urn:microsoft.com/office/officeart/2018/2/layout/IconLabelList#2"/>
    <dgm:cxn modelId="{4B68CD92-4BC1-48ED-8A24-3DC839640E48}" type="presOf" srcId="{54CDFBD2-2671-4D47-9537-B9CE233E3E32}" destId="{7098AA8F-03F4-4E93-8FC3-C1C62DB090F3}" srcOrd="0" destOrd="0" presId="urn:microsoft.com/office/officeart/2018/2/layout/IconLabelList#2"/>
    <dgm:cxn modelId="{AE8DFAC7-05DF-4983-A56E-FB3B0B0B3E51}" srcId="{54CDFBD2-2671-4D47-9537-B9CE233E3E32}" destId="{B7B86986-6B2E-45D1-92FA-2FF03F2E5EA1}" srcOrd="1" destOrd="0" parTransId="{067778AA-8148-4E99-A0C5-DE9DE1E872E2}" sibTransId="{0B589F55-6823-4B8D-8E55-DEB0C6CC7DEC}"/>
    <dgm:cxn modelId="{D34A48D9-BA87-4F06-B052-AEE6987900A8}" type="presOf" srcId="{B7B86986-6B2E-45D1-92FA-2FF03F2E5EA1}" destId="{F17B64EC-28B8-4A4A-A3DC-3383CCC41602}" srcOrd="0" destOrd="0" presId="urn:microsoft.com/office/officeart/2018/2/layout/IconLabelList#2"/>
    <dgm:cxn modelId="{6C4FBD87-AA73-4F5C-A08B-E58D6BD993E9}" type="presParOf" srcId="{7098AA8F-03F4-4E93-8FC3-C1C62DB090F3}" destId="{5466FF10-D246-4AA6-9D08-83325438436C}" srcOrd="0" destOrd="0" presId="urn:microsoft.com/office/officeart/2018/2/layout/IconLabelList#2"/>
    <dgm:cxn modelId="{ECDE8A3B-ADDE-4BC1-AF34-906C9AC74394}" type="presParOf" srcId="{5466FF10-D246-4AA6-9D08-83325438436C}" destId="{0B026C25-1CD1-4982-9304-473E37AB2588}" srcOrd="0" destOrd="0" presId="urn:microsoft.com/office/officeart/2018/2/layout/IconLabelList#2"/>
    <dgm:cxn modelId="{A4782142-2776-411D-B830-619A5BC54F60}" type="presParOf" srcId="{5466FF10-D246-4AA6-9D08-83325438436C}" destId="{8779E670-51FF-49F4-8258-FBFE6B344D23}" srcOrd="1" destOrd="0" presId="urn:microsoft.com/office/officeart/2018/2/layout/IconLabelList#2"/>
    <dgm:cxn modelId="{6CC3A588-5907-487C-B091-CDFE0623B820}" type="presParOf" srcId="{5466FF10-D246-4AA6-9D08-83325438436C}" destId="{EA5251ED-1F3F-41AB-8D20-6C28AD30BCFF}" srcOrd="2" destOrd="0" presId="urn:microsoft.com/office/officeart/2018/2/layout/IconLabelList#2"/>
    <dgm:cxn modelId="{AA83BE74-CFCE-45E4-8D18-28E7277F3BC8}" type="presParOf" srcId="{7098AA8F-03F4-4E93-8FC3-C1C62DB090F3}" destId="{5AC50D1F-EBF1-45A0-9190-2C1CF2F54C54}" srcOrd="1" destOrd="0" presId="urn:microsoft.com/office/officeart/2018/2/layout/IconLabelList#2"/>
    <dgm:cxn modelId="{21C98947-0356-48DA-A5F5-433C392736D8}" type="presParOf" srcId="{7098AA8F-03F4-4E93-8FC3-C1C62DB090F3}" destId="{0590768C-824A-498E-B6E2-0480110CE70A}" srcOrd="2" destOrd="0" presId="urn:microsoft.com/office/officeart/2018/2/layout/IconLabelList#2"/>
    <dgm:cxn modelId="{B40B8585-670B-41FC-8DDE-ECAD3E820CB4}" type="presParOf" srcId="{0590768C-824A-498E-B6E2-0480110CE70A}" destId="{1076982A-F4C0-4AAC-95DE-C1F5774A85B5}" srcOrd="0" destOrd="0" presId="urn:microsoft.com/office/officeart/2018/2/layout/IconLabelList#2"/>
    <dgm:cxn modelId="{9CB923AA-E220-4675-AC2B-1EF3246E025E}" type="presParOf" srcId="{0590768C-824A-498E-B6E2-0480110CE70A}" destId="{5E133AE3-1106-45C4-B140-4420FDBDE709}" srcOrd="1" destOrd="0" presId="urn:microsoft.com/office/officeart/2018/2/layout/IconLabelList#2"/>
    <dgm:cxn modelId="{7025CE6F-4723-4136-A0DC-4BDB6B8B406C}" type="presParOf" srcId="{0590768C-824A-498E-B6E2-0480110CE70A}" destId="{F17B64EC-28B8-4A4A-A3DC-3383CCC41602}" srcOrd="2" destOrd="0" presId="urn:microsoft.com/office/officeart/2018/2/layout/IconLabel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26DB4-D584-4867-A7BF-62E06E275E9D}">
      <dsp:nvSpPr>
        <dsp:cNvPr id="0" name=""/>
        <dsp:cNvSpPr/>
      </dsp:nvSpPr>
      <dsp:spPr>
        <a:xfrm>
          <a:off x="0" y="4450"/>
          <a:ext cx="6117335" cy="9479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282B4-D643-44FE-9ACB-E7FD3A1C4F4B}">
      <dsp:nvSpPr>
        <dsp:cNvPr id="0" name=""/>
        <dsp:cNvSpPr/>
      </dsp:nvSpPr>
      <dsp:spPr>
        <a:xfrm>
          <a:off x="286760" y="217743"/>
          <a:ext cx="521382" cy="52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DBDF80-9122-43C5-A681-959041B8AAEE}">
      <dsp:nvSpPr>
        <dsp:cNvPr id="0" name=""/>
        <dsp:cNvSpPr/>
      </dsp:nvSpPr>
      <dsp:spPr>
        <a:xfrm>
          <a:off x="1094903" y="4450"/>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GB" sz="1700" kern="1200"/>
            <a:t>We will make a platform where the user will get all the information related to availability of  parking slots.  </a:t>
          </a:r>
          <a:endParaRPr lang="en-US" sz="1700" kern="1200"/>
        </a:p>
      </dsp:txBody>
      <dsp:txXfrm>
        <a:off x="1094903" y="4450"/>
        <a:ext cx="5022432" cy="947968"/>
      </dsp:txXfrm>
    </dsp:sp>
    <dsp:sp modelId="{A3732B41-E02F-476B-911E-098C51EA3A56}">
      <dsp:nvSpPr>
        <dsp:cNvPr id="0" name=""/>
        <dsp:cNvSpPr/>
      </dsp:nvSpPr>
      <dsp:spPr>
        <a:xfrm>
          <a:off x="0" y="1189411"/>
          <a:ext cx="6117335" cy="9479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16379-6192-4CB0-B858-8A70903D146A}">
      <dsp:nvSpPr>
        <dsp:cNvPr id="0" name=""/>
        <dsp:cNvSpPr/>
      </dsp:nvSpPr>
      <dsp:spPr>
        <a:xfrm>
          <a:off x="286760" y="1402704"/>
          <a:ext cx="521382" cy="52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B79685-2B14-4DCB-8EE4-8B90149F9003}">
      <dsp:nvSpPr>
        <dsp:cNvPr id="0" name=""/>
        <dsp:cNvSpPr/>
      </dsp:nvSpPr>
      <dsp:spPr>
        <a:xfrm>
          <a:off x="1094903" y="1189411"/>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GB" sz="1700" kern="1200"/>
            <a:t>A picture of parking infrastructure in real time</a:t>
          </a:r>
          <a:endParaRPr lang="en-US" sz="1700" kern="1200"/>
        </a:p>
      </dsp:txBody>
      <dsp:txXfrm>
        <a:off x="1094903" y="1189411"/>
        <a:ext cx="5022432" cy="947968"/>
      </dsp:txXfrm>
    </dsp:sp>
    <dsp:sp modelId="{C34DEE75-C052-45EA-947F-A07649D80025}">
      <dsp:nvSpPr>
        <dsp:cNvPr id="0" name=""/>
        <dsp:cNvSpPr/>
      </dsp:nvSpPr>
      <dsp:spPr>
        <a:xfrm>
          <a:off x="0" y="2374371"/>
          <a:ext cx="6117335" cy="9479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6F082-A67D-4847-B49A-145626505BB2}">
      <dsp:nvSpPr>
        <dsp:cNvPr id="0" name=""/>
        <dsp:cNvSpPr/>
      </dsp:nvSpPr>
      <dsp:spPr>
        <a:xfrm>
          <a:off x="286760" y="2587664"/>
          <a:ext cx="521382" cy="52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DF6B9-F342-48CE-8DF5-5257D0917F9B}">
      <dsp:nvSpPr>
        <dsp:cNvPr id="0" name=""/>
        <dsp:cNvSpPr/>
      </dsp:nvSpPr>
      <dsp:spPr>
        <a:xfrm>
          <a:off x="1094903" y="2374371"/>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GB" sz="1700" kern="1200"/>
            <a:t>Security and transparency in parking fees and service delivery</a:t>
          </a:r>
          <a:endParaRPr lang="en-US" sz="1700" kern="1200"/>
        </a:p>
      </dsp:txBody>
      <dsp:txXfrm>
        <a:off x="1094903" y="2374371"/>
        <a:ext cx="5022432" cy="947968"/>
      </dsp:txXfrm>
    </dsp:sp>
    <dsp:sp modelId="{4DAF821C-CC3E-4122-BDB3-28A2E714C579}">
      <dsp:nvSpPr>
        <dsp:cNvPr id="0" name=""/>
        <dsp:cNvSpPr/>
      </dsp:nvSpPr>
      <dsp:spPr>
        <a:xfrm>
          <a:off x="0" y="3559332"/>
          <a:ext cx="6117335" cy="94796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8FBF7-9C55-4671-8EEC-0AB04D22CC20}">
      <dsp:nvSpPr>
        <dsp:cNvPr id="0" name=""/>
        <dsp:cNvSpPr/>
      </dsp:nvSpPr>
      <dsp:spPr>
        <a:xfrm>
          <a:off x="286760" y="3772625"/>
          <a:ext cx="521382" cy="5213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81B78-2977-4F4B-BFBC-905B249F8158}">
      <dsp:nvSpPr>
        <dsp:cNvPr id="0" name=""/>
        <dsp:cNvSpPr/>
      </dsp:nvSpPr>
      <dsp:spPr>
        <a:xfrm>
          <a:off x="1094903" y="3559332"/>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GB" sz="1700" kern="1200"/>
            <a:t>Managing and obtaining parking spots with flexibility</a:t>
          </a:r>
          <a:endParaRPr lang="en-US" sz="1700" kern="1200"/>
        </a:p>
      </dsp:txBody>
      <dsp:txXfrm>
        <a:off x="1094903" y="3559332"/>
        <a:ext cx="5022432" cy="947968"/>
      </dsp:txXfrm>
    </dsp:sp>
    <dsp:sp modelId="{9038397C-03F1-4727-A77F-572239FD32C6}">
      <dsp:nvSpPr>
        <dsp:cNvPr id="0" name=""/>
        <dsp:cNvSpPr/>
      </dsp:nvSpPr>
      <dsp:spPr>
        <a:xfrm>
          <a:off x="0" y="4744292"/>
          <a:ext cx="6117335" cy="94796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CF746-2DB3-431E-ABB6-5D49D40529A8}">
      <dsp:nvSpPr>
        <dsp:cNvPr id="0" name=""/>
        <dsp:cNvSpPr/>
      </dsp:nvSpPr>
      <dsp:spPr>
        <a:xfrm>
          <a:off x="286760" y="4957585"/>
          <a:ext cx="521382" cy="5213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C1DA56-8732-42D0-8E47-7C5BFB843A14}">
      <dsp:nvSpPr>
        <dsp:cNvPr id="0" name=""/>
        <dsp:cNvSpPr/>
      </dsp:nvSpPr>
      <dsp:spPr>
        <a:xfrm>
          <a:off x="1094903" y="4744292"/>
          <a:ext cx="5022432"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755650">
            <a:lnSpc>
              <a:spcPct val="90000"/>
            </a:lnSpc>
            <a:spcBef>
              <a:spcPct val="0"/>
            </a:spcBef>
            <a:spcAft>
              <a:spcPct val="35000"/>
            </a:spcAft>
            <a:buNone/>
          </a:pPr>
          <a:r>
            <a:rPr lang="en-GB" sz="1700" kern="1200"/>
            <a:t>Parking usage data analytics</a:t>
          </a:r>
          <a:endParaRPr lang="en-US" sz="1700" kern="1200"/>
        </a:p>
      </dsp:txBody>
      <dsp:txXfrm>
        <a:off x="1094903" y="4744292"/>
        <a:ext cx="5022432" cy="947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1943D-B6E8-43F1-B814-A7F81754383E}">
      <dsp:nvSpPr>
        <dsp:cNvPr id="0" name=""/>
        <dsp:cNvSpPr/>
      </dsp:nvSpPr>
      <dsp:spPr>
        <a:xfrm>
          <a:off x="3413741" y="713982"/>
          <a:ext cx="549837" cy="91440"/>
        </a:xfrm>
        <a:custGeom>
          <a:avLst/>
          <a:gdLst/>
          <a:ahLst/>
          <a:cxnLst/>
          <a:rect l="0" t="0" r="0" b="0"/>
          <a:pathLst>
            <a:path>
              <a:moveTo>
                <a:pt x="0" y="45720"/>
              </a:moveTo>
              <a:lnTo>
                <a:pt x="5498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4149" y="756800"/>
        <a:ext cx="29021" cy="5804"/>
      </dsp:txXfrm>
    </dsp:sp>
    <dsp:sp modelId="{EE15311C-570E-4AC4-BAFF-1A1B2DFBCFC9}">
      <dsp:nvSpPr>
        <dsp:cNvPr id="0" name=""/>
        <dsp:cNvSpPr/>
      </dsp:nvSpPr>
      <dsp:spPr>
        <a:xfrm>
          <a:off x="891900" y="2610"/>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rtl="0">
            <a:lnSpc>
              <a:spcPct val="90000"/>
            </a:lnSpc>
            <a:spcBef>
              <a:spcPct val="0"/>
            </a:spcBef>
            <a:spcAft>
              <a:spcPct val="35000"/>
            </a:spcAft>
            <a:buNone/>
          </a:pPr>
          <a:r>
            <a:rPr lang="en-US" sz="1600" kern="1200" dirty="0"/>
            <a:t>Start Application</a:t>
          </a:r>
        </a:p>
        <a:p>
          <a:pPr marL="114300" lvl="1" indent="-114300" algn="l" defTabSz="533400">
            <a:lnSpc>
              <a:spcPct val="90000"/>
            </a:lnSpc>
            <a:spcBef>
              <a:spcPct val="0"/>
            </a:spcBef>
            <a:spcAft>
              <a:spcPct val="15000"/>
            </a:spcAft>
            <a:buChar char="•"/>
          </a:pPr>
          <a:r>
            <a:rPr lang="en-US" sz="1200" kern="1200" dirty="0"/>
            <a:t>Features</a:t>
          </a:r>
        </a:p>
        <a:p>
          <a:pPr marL="228600" lvl="2" indent="-114300" algn="l" defTabSz="533400">
            <a:lnSpc>
              <a:spcPct val="90000"/>
            </a:lnSpc>
            <a:spcBef>
              <a:spcPct val="0"/>
            </a:spcBef>
            <a:spcAft>
              <a:spcPct val="15000"/>
            </a:spcAft>
            <a:buChar char="•"/>
          </a:pPr>
          <a:r>
            <a:rPr lang="en-US" sz="1200" kern="1200" dirty="0"/>
            <a:t>Real time data Display</a:t>
          </a:r>
        </a:p>
        <a:p>
          <a:pPr marL="228600" lvl="2" indent="-114300" algn="l" defTabSz="533400">
            <a:lnSpc>
              <a:spcPct val="90000"/>
            </a:lnSpc>
            <a:spcBef>
              <a:spcPct val="0"/>
            </a:spcBef>
            <a:spcAft>
              <a:spcPct val="15000"/>
            </a:spcAft>
            <a:buChar char="•"/>
          </a:pPr>
          <a:r>
            <a:rPr lang="en-US" sz="1200" kern="1200" dirty="0"/>
            <a:t>Booking  Slot</a:t>
          </a:r>
        </a:p>
        <a:p>
          <a:pPr marL="228600" lvl="2" indent="-114300" algn="l" defTabSz="533400">
            <a:lnSpc>
              <a:spcPct val="90000"/>
            </a:lnSpc>
            <a:spcBef>
              <a:spcPct val="0"/>
            </a:spcBef>
            <a:spcAft>
              <a:spcPct val="15000"/>
            </a:spcAft>
            <a:buChar char="•"/>
          </a:pPr>
          <a:r>
            <a:rPr lang="en-US" sz="1200" kern="1200" dirty="0"/>
            <a:t>Advance Booking</a:t>
          </a:r>
        </a:p>
        <a:p>
          <a:pPr marL="228600" lvl="2" indent="-114300" algn="l" defTabSz="533400">
            <a:lnSpc>
              <a:spcPct val="90000"/>
            </a:lnSpc>
            <a:spcBef>
              <a:spcPct val="0"/>
            </a:spcBef>
            <a:spcAft>
              <a:spcPct val="15000"/>
            </a:spcAft>
            <a:buChar char="•"/>
          </a:pPr>
          <a:r>
            <a:rPr lang="en-US" sz="1200" kern="1200" dirty="0"/>
            <a:t>Vehicle </a:t>
          </a:r>
          <a:r>
            <a:rPr lang="en-US" sz="1200" kern="1200" dirty="0">
              <a:latin typeface="Calibri Light"/>
            </a:rPr>
            <a:t>Category</a:t>
          </a:r>
          <a:endParaRPr lang="en-US" sz="1200" kern="1200" dirty="0"/>
        </a:p>
      </dsp:txBody>
      <dsp:txXfrm>
        <a:off x="891900" y="2610"/>
        <a:ext cx="2523641" cy="1514184"/>
      </dsp:txXfrm>
    </dsp:sp>
    <dsp:sp modelId="{5B872B2B-7461-4EA4-AEC1-CAE7B2033021}">
      <dsp:nvSpPr>
        <dsp:cNvPr id="0" name=""/>
        <dsp:cNvSpPr/>
      </dsp:nvSpPr>
      <dsp:spPr>
        <a:xfrm>
          <a:off x="6517820" y="713982"/>
          <a:ext cx="549837" cy="91440"/>
        </a:xfrm>
        <a:custGeom>
          <a:avLst/>
          <a:gdLst/>
          <a:ahLst/>
          <a:cxnLst/>
          <a:rect l="0" t="0" r="0" b="0"/>
          <a:pathLst>
            <a:path>
              <a:moveTo>
                <a:pt x="0" y="45720"/>
              </a:moveTo>
              <a:lnTo>
                <a:pt x="5498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78228" y="756800"/>
        <a:ext cx="29021" cy="5804"/>
      </dsp:txXfrm>
    </dsp:sp>
    <dsp:sp modelId="{E63A704D-72C8-4E89-AD77-55F69E71D190}">
      <dsp:nvSpPr>
        <dsp:cNvPr id="0" name=""/>
        <dsp:cNvSpPr/>
      </dsp:nvSpPr>
      <dsp:spPr>
        <a:xfrm>
          <a:off x="3995979" y="2610"/>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t>Make payment</a:t>
          </a:r>
        </a:p>
      </dsp:txBody>
      <dsp:txXfrm>
        <a:off x="3995979" y="2610"/>
        <a:ext cx="2523641" cy="1514184"/>
      </dsp:txXfrm>
    </dsp:sp>
    <dsp:sp modelId="{D302291B-DF1D-4979-BB45-3704DCF5DFE5}">
      <dsp:nvSpPr>
        <dsp:cNvPr id="0" name=""/>
        <dsp:cNvSpPr/>
      </dsp:nvSpPr>
      <dsp:spPr>
        <a:xfrm>
          <a:off x="2153721" y="1514995"/>
          <a:ext cx="6208157" cy="549837"/>
        </a:xfrm>
        <a:custGeom>
          <a:avLst/>
          <a:gdLst/>
          <a:ahLst/>
          <a:cxnLst/>
          <a:rect l="0" t="0" r="0" b="0"/>
          <a:pathLst>
            <a:path>
              <a:moveTo>
                <a:pt x="6208157" y="0"/>
              </a:moveTo>
              <a:lnTo>
                <a:pt x="6208157" y="292018"/>
              </a:lnTo>
              <a:lnTo>
                <a:pt x="0" y="292018"/>
              </a:lnTo>
              <a:lnTo>
                <a:pt x="0" y="549837"/>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919" y="1787011"/>
        <a:ext cx="311761" cy="5804"/>
      </dsp:txXfrm>
    </dsp:sp>
    <dsp:sp modelId="{3ADE44FC-B030-4074-9EC4-5226FC4CA0B4}">
      <dsp:nvSpPr>
        <dsp:cNvPr id="0" name=""/>
        <dsp:cNvSpPr/>
      </dsp:nvSpPr>
      <dsp:spPr>
        <a:xfrm>
          <a:off x="7100058" y="2610"/>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Slot </a:t>
          </a:r>
          <a:r>
            <a:rPr lang="en-US" sz="1600" kern="1200" dirty="0">
              <a:latin typeface="Calibri Light"/>
            </a:rPr>
            <a:t>Allotted</a:t>
          </a:r>
          <a:endParaRPr lang="en-US" sz="1600" kern="1200" dirty="0"/>
        </a:p>
      </dsp:txBody>
      <dsp:txXfrm>
        <a:off x="7100058" y="2610"/>
        <a:ext cx="2523641" cy="1514184"/>
      </dsp:txXfrm>
    </dsp:sp>
    <dsp:sp modelId="{514A78D8-AC95-47F2-839B-4D94EB47374A}">
      <dsp:nvSpPr>
        <dsp:cNvPr id="0" name=""/>
        <dsp:cNvSpPr/>
      </dsp:nvSpPr>
      <dsp:spPr>
        <a:xfrm>
          <a:off x="3413741" y="2808605"/>
          <a:ext cx="549837" cy="91440"/>
        </a:xfrm>
        <a:custGeom>
          <a:avLst/>
          <a:gdLst/>
          <a:ahLst/>
          <a:cxnLst/>
          <a:rect l="0" t="0" r="0" b="0"/>
          <a:pathLst>
            <a:path>
              <a:moveTo>
                <a:pt x="0" y="45720"/>
              </a:moveTo>
              <a:lnTo>
                <a:pt x="5498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4149" y="2851422"/>
        <a:ext cx="29021" cy="5804"/>
      </dsp:txXfrm>
    </dsp:sp>
    <dsp:sp modelId="{1F3AA63B-9C46-4386-82D5-81D033743317}">
      <dsp:nvSpPr>
        <dsp:cNvPr id="0" name=""/>
        <dsp:cNvSpPr/>
      </dsp:nvSpPr>
      <dsp:spPr>
        <a:xfrm>
          <a:off x="891900" y="2097232"/>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Cloud Database</a:t>
          </a:r>
        </a:p>
      </dsp:txBody>
      <dsp:txXfrm>
        <a:off x="891900" y="2097232"/>
        <a:ext cx="2523641" cy="1514184"/>
      </dsp:txXfrm>
    </dsp:sp>
    <dsp:sp modelId="{20F75537-69F1-4565-9EA7-16A98423C52D}">
      <dsp:nvSpPr>
        <dsp:cNvPr id="0" name=""/>
        <dsp:cNvSpPr/>
      </dsp:nvSpPr>
      <dsp:spPr>
        <a:xfrm>
          <a:off x="6517820" y="2808605"/>
          <a:ext cx="549837" cy="91440"/>
        </a:xfrm>
        <a:custGeom>
          <a:avLst/>
          <a:gdLst/>
          <a:ahLst/>
          <a:cxnLst/>
          <a:rect l="0" t="0" r="0" b="0"/>
          <a:pathLst>
            <a:path>
              <a:moveTo>
                <a:pt x="0" y="45720"/>
              </a:moveTo>
              <a:lnTo>
                <a:pt x="5498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78228" y="2851422"/>
        <a:ext cx="29021" cy="5804"/>
      </dsp:txXfrm>
    </dsp:sp>
    <dsp:sp modelId="{D0E71516-31D0-4284-B283-04CA3F7E7E71}">
      <dsp:nvSpPr>
        <dsp:cNvPr id="0" name=""/>
        <dsp:cNvSpPr/>
      </dsp:nvSpPr>
      <dsp:spPr>
        <a:xfrm>
          <a:off x="3995979" y="2097232"/>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User ID generated </a:t>
          </a:r>
        </a:p>
      </dsp:txBody>
      <dsp:txXfrm>
        <a:off x="3995979" y="2097232"/>
        <a:ext cx="2523641" cy="1514184"/>
      </dsp:txXfrm>
    </dsp:sp>
    <dsp:sp modelId="{170FC794-E69A-4374-A988-150747AE4A5F}">
      <dsp:nvSpPr>
        <dsp:cNvPr id="0" name=""/>
        <dsp:cNvSpPr/>
      </dsp:nvSpPr>
      <dsp:spPr>
        <a:xfrm>
          <a:off x="2153721" y="3609617"/>
          <a:ext cx="6208157" cy="549837"/>
        </a:xfrm>
        <a:custGeom>
          <a:avLst/>
          <a:gdLst/>
          <a:ahLst/>
          <a:cxnLst/>
          <a:rect l="0" t="0" r="0" b="0"/>
          <a:pathLst>
            <a:path>
              <a:moveTo>
                <a:pt x="6208157" y="0"/>
              </a:moveTo>
              <a:lnTo>
                <a:pt x="6208157" y="292018"/>
              </a:lnTo>
              <a:lnTo>
                <a:pt x="0" y="292018"/>
              </a:lnTo>
              <a:lnTo>
                <a:pt x="0" y="549837"/>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919" y="3881633"/>
        <a:ext cx="311761" cy="5804"/>
      </dsp:txXfrm>
    </dsp:sp>
    <dsp:sp modelId="{8B837952-DA86-4151-A593-1DF32B89E800}">
      <dsp:nvSpPr>
        <dsp:cNvPr id="0" name=""/>
        <dsp:cNvSpPr/>
      </dsp:nvSpPr>
      <dsp:spPr>
        <a:xfrm>
          <a:off x="7100058" y="2097232"/>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Time Started</a:t>
          </a:r>
        </a:p>
      </dsp:txBody>
      <dsp:txXfrm>
        <a:off x="7100058" y="2097232"/>
        <a:ext cx="2523641" cy="1514184"/>
      </dsp:txXfrm>
    </dsp:sp>
    <dsp:sp modelId="{77C771B3-300F-42AF-8413-D8ACB567D590}">
      <dsp:nvSpPr>
        <dsp:cNvPr id="0" name=""/>
        <dsp:cNvSpPr/>
      </dsp:nvSpPr>
      <dsp:spPr>
        <a:xfrm>
          <a:off x="3413741" y="4903227"/>
          <a:ext cx="549837" cy="91440"/>
        </a:xfrm>
        <a:custGeom>
          <a:avLst/>
          <a:gdLst/>
          <a:ahLst/>
          <a:cxnLst/>
          <a:rect l="0" t="0" r="0" b="0"/>
          <a:pathLst>
            <a:path>
              <a:moveTo>
                <a:pt x="0" y="45720"/>
              </a:moveTo>
              <a:lnTo>
                <a:pt x="5498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4149" y="4946045"/>
        <a:ext cx="29021" cy="5804"/>
      </dsp:txXfrm>
    </dsp:sp>
    <dsp:sp modelId="{BBC3333E-1D28-4CF9-8140-0A4390C45036}">
      <dsp:nvSpPr>
        <dsp:cNvPr id="0" name=""/>
        <dsp:cNvSpPr/>
      </dsp:nvSpPr>
      <dsp:spPr>
        <a:xfrm>
          <a:off x="891900" y="4191854"/>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Time out</a:t>
          </a:r>
        </a:p>
      </dsp:txBody>
      <dsp:txXfrm>
        <a:off x="891900" y="4191854"/>
        <a:ext cx="2523641" cy="1514184"/>
      </dsp:txXfrm>
    </dsp:sp>
    <dsp:sp modelId="{D7B362EA-E065-4C6A-9F0D-80198E9858DF}">
      <dsp:nvSpPr>
        <dsp:cNvPr id="0" name=""/>
        <dsp:cNvSpPr/>
      </dsp:nvSpPr>
      <dsp:spPr>
        <a:xfrm>
          <a:off x="3995979" y="4191854"/>
          <a:ext cx="2523641" cy="15141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User ID removed</a:t>
          </a:r>
        </a:p>
      </dsp:txBody>
      <dsp:txXfrm>
        <a:off x="3995979" y="4191854"/>
        <a:ext cx="2523641" cy="1514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BF721-55CB-4DD4-BE10-7E2274956492}">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77349B-8048-4E17-965B-B640031C3234}">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This project includes the implementation of an  IOT based car parking system that can do away with the difficulty of manual parking system operation.</a:t>
          </a:r>
        </a:p>
      </dsp:txBody>
      <dsp:txXfrm>
        <a:off x="559800" y="3022743"/>
        <a:ext cx="4320000" cy="720000"/>
      </dsp:txXfrm>
    </dsp:sp>
    <dsp:sp modelId="{292EC99C-4FB7-4468-BC26-BEE34E1E4BF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4D996-FEC3-4766-B518-B1783C355E1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This method can help with cost reduction, productivity improvement, and time savings.</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26C25-1CD1-4982-9304-473E37AB2588}">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251ED-1F3F-41AB-8D20-6C28AD30BCFF}">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This proposal uses an RFID-based car parking system, which might replace the costly manual operation of the parking system.</a:t>
          </a:r>
          <a:endParaRPr lang="en-US" sz="1700" kern="1200" dirty="0"/>
        </a:p>
      </dsp:txBody>
      <dsp:txXfrm>
        <a:off x="559800" y="3022743"/>
        <a:ext cx="4320000" cy="720000"/>
      </dsp:txXfrm>
    </dsp:sp>
    <dsp:sp modelId="{1076982A-F4C0-4AAC-95DE-C1F5774A85B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7B64EC-28B8-4A4A-A3DC-3383CCC41602}">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By increasing production, decreasing costs, and saving time, this approach can be beneficial.</a:t>
          </a:r>
          <a:endParaRPr lang="en-US" sz="1700" kern="1200" dirty="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1">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1">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endParaRPr lang="en-US" dirty="0"/>
          </a:p>
        </p:txBody>
      </p:sp>
      <p:sp>
        <p:nvSpPr>
          <p:cNvPr id="3" name="Subtitle 2"/>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endParaRPr lang="en-US" dirty="0"/>
          </a:p>
        </p:txBody>
      </p:sp>
      <p:sp>
        <p:nvSpPr>
          <p:cNvPr id="3" name="Text Placeholder 2"/>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48474" y="2080517"/>
            <a:ext cx="4970124" cy="397738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10899" y="2080517"/>
            <a:ext cx="4970124" cy="39773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71955"/>
            <a:ext cx="10441236" cy="1398359"/>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50063" y="2813959"/>
            <a:ext cx="5007110"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9255" y="2813959"/>
            <a:ext cx="5031769"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endParaRPr lang="en-US" dirty="0"/>
          </a:p>
        </p:txBody>
      </p:sp>
      <p:sp>
        <p:nvSpPr>
          <p:cNvPr id="3" name="Content Placeholder 2"/>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9" name="Straight Connector 8"/>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endParaRPr lang="en-US" dirty="0"/>
          </a:p>
        </p:txBody>
      </p:sp>
      <p:sp>
        <p:nvSpPr>
          <p:cNvPr id="3" name="Picture Placeholder 2"/>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13" name="Straight Connector 12"/>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876299"/>
            <a:ext cx="2628900" cy="5181601"/>
          </a:xfrm>
        </p:spPr>
        <p:txBody>
          <a:bodyPr vert="eaVert" anchor="b"/>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876299"/>
            <a:ext cx="7734300" cy="51816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fld>
            <a:endParaRPr lang="en-US" dirty="0"/>
          </a:p>
        </p:txBody>
      </p:sp>
      <p:sp>
        <p:nvSpPr>
          <p:cNvPr id="5" name="Footer Placeholder 4"/>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fld>
            <a:endParaRPr lang="en-US" dirty="0"/>
          </a:p>
        </p:txBody>
      </p:sp>
      <p:cxnSp>
        <p:nvCxnSpPr>
          <p:cNvPr id="34" name="Straight Connector 33"/>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svg"/><Relationship Id="rId3"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4294" y="1841501"/>
            <a:ext cx="12051504" cy="1325563"/>
          </a:xfrm>
        </p:spPr>
        <p:txBody>
          <a:bodyPr>
            <a:normAutofit fontScale="90000"/>
          </a:bodyPr>
          <a:lstStyle/>
          <a:p>
            <a:pPr algn="ctr"/>
            <a:r>
              <a:rPr lang="en-US" sz="3600" b="1" u="sng" dirty="0">
                <a:cs typeface="Calibri Light" panose="020F0302020204030204"/>
              </a:rPr>
              <a:t>   Problem Statement:</a:t>
            </a:r>
            <a:r>
              <a:rPr lang="en-US" sz="3200" dirty="0">
                <a:cs typeface="Calibri Light" panose="020F0302020204030204"/>
              </a:rPr>
              <a:t>  </a:t>
            </a:r>
            <a:br>
              <a:rPr lang="en-US" sz="3200" dirty="0">
                <a:cs typeface="Calibri Light" panose="020F0302020204030204"/>
              </a:rPr>
            </a:br>
            <a:br>
              <a:rPr lang="en-US" sz="3200" dirty="0">
                <a:cs typeface="Calibri Light" panose="020F0302020204030204"/>
              </a:rPr>
            </a:br>
            <a:r>
              <a:rPr lang="en-US" sz="3200" dirty="0">
                <a:cs typeface="Calibri Light" panose="020F0302020204030204"/>
              </a:rPr>
              <a:t> </a:t>
            </a:r>
            <a:r>
              <a:rPr lang="en-US" dirty="0">
                <a:latin typeface="Times New Roman" panose="02020603050405020304"/>
                <a:cs typeface="Times New Roman" panose="02020603050405020304"/>
              </a:rPr>
              <a:t>LoRa assisted Intelligent Parking System</a:t>
            </a:r>
            <a:endParaRPr lang="en-US" u="sng" dirty="0">
              <a:cs typeface="Calibri Light" panose="020F0302020204030204"/>
            </a:endParaRPr>
          </a:p>
        </p:txBody>
      </p:sp>
      <p:sp>
        <p:nvSpPr>
          <p:cNvPr id="36" name="Arc 11"/>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8"/>
          <p:cNvPicPr>
            <a:picLocks noGrp="1" noChangeAspect="1"/>
          </p:cNvPicPr>
          <p:nvPr>
            <p:ph idx="1"/>
          </p:nvPr>
        </p:nvPicPr>
        <p:blipFill>
          <a:blip r:embed="rId1"/>
          <a:stretch>
            <a:fillRect/>
          </a:stretch>
        </p:blipFill>
        <p:spPr>
          <a:xfrm>
            <a:off x="2381" y="5556"/>
            <a:ext cx="12234862" cy="1478755"/>
          </a:xfrm>
        </p:spPr>
      </p:pic>
      <p:sp>
        <p:nvSpPr>
          <p:cNvPr id="13" name="Text Placeholder 3"/>
          <p:cNvSpPr txBox="1"/>
          <p:nvPr/>
        </p:nvSpPr>
        <p:spPr>
          <a:xfrm>
            <a:off x="1851819" y="3753789"/>
            <a:ext cx="3932237" cy="24378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cs typeface="Calibri" panose="020F0502020204030204"/>
              </a:rPr>
              <a:t>Team Members</a:t>
            </a:r>
            <a:r>
              <a:rPr lang="en-US" sz="2000" u="sng" dirty="0">
                <a:cs typeface="Calibri" panose="020F0502020204030204"/>
              </a:rPr>
              <a:t>: </a:t>
            </a:r>
            <a:endParaRPr lang="en-US" u="sng"/>
          </a:p>
          <a:p>
            <a:pPr marL="285750" indent="-285750"/>
            <a:r>
              <a:rPr lang="en-US" sz="2000" dirty="0">
                <a:cs typeface="Calibri" panose="020F0502020204030204"/>
              </a:rPr>
              <a:t>Anshika Gupta  19EARCS017</a:t>
            </a:r>
            <a:endParaRPr lang="en-US" sz="2000" dirty="0">
              <a:cs typeface="Calibri" panose="020F0502020204030204"/>
            </a:endParaRPr>
          </a:p>
          <a:p>
            <a:pPr marL="285750" indent="-285750"/>
            <a:r>
              <a:rPr lang="en-US" sz="2000" dirty="0">
                <a:cs typeface="Calibri" panose="020F0502020204030204"/>
              </a:rPr>
              <a:t>Sumant Kumar  19EARCS755</a:t>
            </a:r>
            <a:endParaRPr lang="en-US" sz="2000" dirty="0">
              <a:cs typeface="Calibri" panose="020F0502020204030204"/>
            </a:endParaRPr>
          </a:p>
          <a:p>
            <a:pPr marL="285750" indent="-285750"/>
            <a:r>
              <a:rPr lang="en-US" sz="2000" dirty="0">
                <a:cs typeface="Calibri" panose="020F0502020204030204"/>
              </a:rPr>
              <a:t>Vishal Sharma   19EARCS762</a:t>
            </a:r>
            <a:endParaRPr lang="en-US" sz="2000" dirty="0">
              <a:cs typeface="Calibri" panose="020F0502020204030204"/>
            </a:endParaRPr>
          </a:p>
          <a:p>
            <a:pPr marL="285750" indent="-285750"/>
            <a:r>
              <a:rPr lang="en-US" sz="2000" dirty="0">
                <a:cs typeface="Calibri" panose="020F0502020204030204"/>
              </a:rPr>
              <a:t>Shivani Yadav    19EARCS752</a:t>
            </a:r>
            <a:endParaRPr lang="en-US" sz="2000" dirty="0">
              <a:cs typeface="Calibri" panose="020F0502020204030204"/>
            </a:endParaRPr>
          </a:p>
          <a:p>
            <a:pPr marL="285750" indent="-285750"/>
            <a:r>
              <a:rPr lang="en-US" sz="2000" dirty="0">
                <a:cs typeface="Calibri" panose="020F0502020204030204"/>
              </a:rPr>
              <a:t>Aditya Shukla    19EARCS007</a:t>
            </a:r>
            <a:endParaRPr lang="en-US" sz="2000" dirty="0">
              <a:cs typeface="Calibri" panose="020F0502020204030204"/>
            </a:endParaRPr>
          </a:p>
        </p:txBody>
      </p:sp>
      <p:sp>
        <p:nvSpPr>
          <p:cNvPr id="15" name="TextBox 14"/>
          <p:cNvSpPr txBox="1"/>
          <p:nvPr/>
        </p:nvSpPr>
        <p:spPr>
          <a:xfrm>
            <a:off x="7640835" y="4330897"/>
            <a:ext cx="3854648"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u="sng" dirty="0">
                <a:cs typeface="Calibri" panose="020F0502020204030204"/>
              </a:rPr>
              <a:t>Under the Guidance of:</a:t>
            </a:r>
            <a:endParaRPr lang="en-US" sz="2000" b="1" u="sng" dirty="0">
              <a:cs typeface="Calibri" panose="020F0502020204030204"/>
            </a:endParaRPr>
          </a:p>
          <a:p>
            <a:r>
              <a:rPr lang="en-US" sz="2400" b="1" dirty="0">
                <a:cs typeface="Calibri" panose="020F0502020204030204"/>
              </a:rPr>
              <a:t>Dr. Ashok Kumar Kajla</a:t>
            </a:r>
            <a:endParaRPr lang="en-US" sz="2400" b="1" dirty="0">
              <a:cs typeface="Calibri" panose="020F0502020204030204"/>
            </a:endParaRPr>
          </a:p>
          <a:p>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643467" y="937347"/>
          <a:ext cx="10905069" cy="4214904"/>
        </p:xfrm>
        <a:graphic>
          <a:graphicData uri="http://schemas.openxmlformats.org/drawingml/2006/table">
            <a:tbl>
              <a:tblPr firstRow="1" bandRow="1">
                <a:solidFill>
                  <a:schemeClr val="bg1"/>
                </a:solidFill>
                <a:tableStyleId>{5C22544A-7EE6-4342-B048-85BDC9FD1C3A}</a:tableStyleId>
              </a:tblPr>
              <a:tblGrid>
                <a:gridCol w="1475698"/>
                <a:gridCol w="775722"/>
                <a:gridCol w="1113250"/>
                <a:gridCol w="1113250"/>
                <a:gridCol w="1113250"/>
                <a:gridCol w="939270"/>
                <a:gridCol w="773781"/>
                <a:gridCol w="1113250"/>
                <a:gridCol w="1259703"/>
                <a:gridCol w="1227895"/>
              </a:tblGrid>
              <a:tr h="640663">
                <a:tc>
                  <a:txBody>
                    <a:bodyPr/>
                    <a:lstStyle/>
                    <a:p>
                      <a:r>
                        <a:rPr lang="en-US" sz="1400" b="0" cap="none" spc="0" dirty="0">
                          <a:solidFill>
                            <a:schemeClr val="bg1"/>
                          </a:solidFill>
                        </a:rPr>
                        <a:t>Startups</a:t>
                      </a:r>
                      <a:endParaRPr lang="en-US" sz="1400" b="0" cap="none" spc="0" dirty="0">
                        <a:solidFill>
                          <a:schemeClr val="bg1"/>
                        </a:solidFill>
                      </a:endParaRPr>
                    </a:p>
                  </a:txBody>
                  <a:tcPr marL="117858" marR="99243" marT="90660" marB="9066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Get My Parking</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Secure Parking</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Parking Rhino</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 Smart</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 Zap</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MyParkings</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err="1">
                          <a:solidFill>
                            <a:schemeClr val="bg1"/>
                          </a:solidFill>
                        </a:rPr>
                        <a:t>VersionX</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Our Solution</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r>
              <a:tr h="640663">
                <a:tc>
                  <a:txBody>
                    <a:bodyPr/>
                    <a:lstStyle/>
                    <a:p>
                      <a:r>
                        <a:rPr lang="en-US" sz="1400" cap="none" spc="0" dirty="0">
                          <a:solidFill>
                            <a:schemeClr val="tx1"/>
                          </a:solidFill>
                        </a:rPr>
                        <a:t>Advance Booking</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429124">
                <a:tc>
                  <a:txBody>
                    <a:bodyPr/>
                    <a:lstStyle/>
                    <a:p>
                      <a:r>
                        <a:rPr lang="en-US" sz="1400" cap="none" spc="0" err="1">
                          <a:solidFill>
                            <a:schemeClr val="tx1"/>
                          </a:solidFill>
                        </a:rPr>
                        <a:t>FASTag</a:t>
                      </a:r>
                      <a:endParaRPr lang="en-US" sz="1400" cap="none" spc="0" dirty="0" err="1">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r>
              <a:tr h="429124">
                <a:tc>
                  <a:txBody>
                    <a:bodyPr/>
                    <a:lstStyle/>
                    <a:p>
                      <a:r>
                        <a:rPr lang="en-US" sz="1400" cap="none" spc="0" dirty="0">
                          <a:solidFill>
                            <a:schemeClr val="tx1"/>
                          </a:solidFill>
                        </a:rPr>
                        <a:t>Future Prediction</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429124">
                <a:tc>
                  <a:txBody>
                    <a:bodyPr/>
                    <a:lstStyle/>
                    <a:p>
                      <a:r>
                        <a:rPr lang="en-US" sz="1400" cap="none" spc="0" dirty="0">
                          <a:solidFill>
                            <a:schemeClr val="tx1"/>
                          </a:solidFill>
                        </a:rPr>
                        <a:t>Monthly Pass</a:t>
                      </a:r>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r>
              <a:tr h="608541">
                <a:tc>
                  <a:txBody>
                    <a:bodyPr/>
                    <a:lstStyle/>
                    <a:p>
                      <a:r>
                        <a:rPr lang="en-US" sz="1400" cap="none" spc="0" dirty="0">
                          <a:solidFill>
                            <a:schemeClr val="tx1"/>
                          </a:solidFill>
                        </a:rPr>
                        <a:t>2 Wheelers Parking</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608541">
                <a:tc>
                  <a:txBody>
                    <a:bodyPr/>
                    <a:lstStyle/>
                    <a:p>
                      <a:pPr lvl="0">
                        <a:buNone/>
                      </a:pPr>
                      <a:r>
                        <a:rPr lang="en-US" sz="1400" cap="none" spc="0" dirty="0">
                          <a:solidFill>
                            <a:schemeClr val="tx1"/>
                          </a:solidFill>
                        </a:rPr>
                        <a:t>Electric Vehicles Charging</a:t>
                      </a:r>
                      <a:endParaRPr lang="en-US" sz="1400" cap="none" spc="0" dirty="0" err="1">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r>
              <a:tr h="429124">
                <a:tc>
                  <a:txBody>
                    <a:bodyPr/>
                    <a:lstStyle/>
                    <a:p>
                      <a:pPr lvl="0">
                        <a:buNone/>
                      </a:pPr>
                      <a:r>
                        <a:rPr lang="en-US" sz="1400" cap="none" spc="0" dirty="0">
                          <a:solidFill>
                            <a:schemeClr val="tx1"/>
                          </a:solidFill>
                        </a:rPr>
                        <a:t>Flexible cost</a:t>
                      </a:r>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r>
            </a:tbl>
          </a:graphicData>
        </a:graphic>
      </p:graphicFrame>
      <p:pic>
        <p:nvPicPr>
          <p:cNvPr id="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6" y="1730903"/>
            <a:ext cx="300568" cy="300568"/>
          </a:xfrm>
          <a:prstGeom prst="rect">
            <a:avLst/>
          </a:prstGeom>
        </p:spPr>
      </p:pic>
      <p:pic>
        <p:nvPicPr>
          <p:cNvPr id="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8" y="2778654"/>
            <a:ext cx="300568" cy="289984"/>
          </a:xfrm>
          <a:prstGeom prst="rect">
            <a:avLst/>
          </a:prstGeom>
        </p:spPr>
      </p:pic>
      <p:pic>
        <p:nvPicPr>
          <p:cNvPr id="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5" y="2281236"/>
            <a:ext cx="300568" cy="300568"/>
          </a:xfrm>
          <a:prstGeom prst="rect">
            <a:avLst/>
          </a:prstGeom>
        </p:spPr>
      </p:pic>
      <p:pic>
        <p:nvPicPr>
          <p:cNvPr id="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6" y="4260320"/>
            <a:ext cx="300568" cy="300568"/>
          </a:xfrm>
          <a:prstGeom prst="rect">
            <a:avLst/>
          </a:prstGeom>
        </p:spPr>
      </p:pic>
      <p:pic>
        <p:nvPicPr>
          <p:cNvPr id="1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4" y="2281235"/>
            <a:ext cx="300568" cy="300568"/>
          </a:xfrm>
          <a:prstGeom prst="rect">
            <a:avLst/>
          </a:prstGeom>
        </p:spPr>
      </p:pic>
      <p:pic>
        <p:nvPicPr>
          <p:cNvPr id="1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5" y="3731152"/>
            <a:ext cx="300568" cy="300568"/>
          </a:xfrm>
          <a:prstGeom prst="rect">
            <a:avLst/>
          </a:prstGeom>
        </p:spPr>
      </p:pic>
      <p:pic>
        <p:nvPicPr>
          <p:cNvPr id="1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5" y="4260319"/>
            <a:ext cx="300568" cy="300568"/>
          </a:xfrm>
          <a:prstGeom prst="rect">
            <a:avLst/>
          </a:prstGeom>
        </p:spPr>
      </p:pic>
      <p:pic>
        <p:nvPicPr>
          <p:cNvPr id="1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1" y="4260319"/>
            <a:ext cx="300568" cy="300568"/>
          </a:xfrm>
          <a:prstGeom prst="rect">
            <a:avLst/>
          </a:prstGeom>
        </p:spPr>
      </p:pic>
      <p:pic>
        <p:nvPicPr>
          <p:cNvPr id="1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1" y="2281236"/>
            <a:ext cx="300568" cy="300568"/>
          </a:xfrm>
          <a:prstGeom prst="rect">
            <a:avLst/>
          </a:prstGeom>
        </p:spPr>
      </p:pic>
      <p:pic>
        <p:nvPicPr>
          <p:cNvPr id="2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4270901"/>
            <a:ext cx="300568" cy="300568"/>
          </a:xfrm>
          <a:prstGeom prst="rect">
            <a:avLst/>
          </a:prstGeom>
        </p:spPr>
      </p:pic>
      <p:pic>
        <p:nvPicPr>
          <p:cNvPr id="2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7" y="4800069"/>
            <a:ext cx="300568" cy="300568"/>
          </a:xfrm>
          <a:prstGeom prst="rect">
            <a:avLst/>
          </a:prstGeom>
        </p:spPr>
      </p:pic>
      <p:pic>
        <p:nvPicPr>
          <p:cNvPr id="2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2281236"/>
            <a:ext cx="300568" cy="300568"/>
          </a:xfrm>
          <a:prstGeom prst="rect">
            <a:avLst/>
          </a:prstGeom>
        </p:spPr>
      </p:pic>
      <p:pic>
        <p:nvPicPr>
          <p:cNvPr id="2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2" y="2281235"/>
            <a:ext cx="300568" cy="300568"/>
          </a:xfrm>
          <a:prstGeom prst="rect">
            <a:avLst/>
          </a:prstGeom>
        </p:spPr>
      </p:pic>
      <p:pic>
        <p:nvPicPr>
          <p:cNvPr id="2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2725735"/>
            <a:ext cx="300568" cy="300568"/>
          </a:xfrm>
          <a:prstGeom prst="rect">
            <a:avLst/>
          </a:prstGeom>
        </p:spPr>
      </p:pic>
      <p:pic>
        <p:nvPicPr>
          <p:cNvPr id="2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1" y="2725736"/>
            <a:ext cx="300568" cy="300568"/>
          </a:xfrm>
          <a:prstGeom prst="rect">
            <a:avLst/>
          </a:prstGeom>
        </p:spPr>
      </p:pic>
      <p:pic>
        <p:nvPicPr>
          <p:cNvPr id="2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2" y="2281235"/>
            <a:ext cx="300568" cy="300568"/>
          </a:xfrm>
          <a:prstGeom prst="rect">
            <a:avLst/>
          </a:prstGeom>
        </p:spPr>
      </p:pic>
      <p:pic>
        <p:nvPicPr>
          <p:cNvPr id="2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00558" y="2281236"/>
            <a:ext cx="300568" cy="300568"/>
          </a:xfrm>
          <a:prstGeom prst="rect">
            <a:avLst/>
          </a:prstGeom>
        </p:spPr>
      </p:pic>
      <p:pic>
        <p:nvPicPr>
          <p:cNvPr id="29"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00558" y="3106736"/>
            <a:ext cx="300568" cy="300568"/>
          </a:xfrm>
          <a:prstGeom prst="rect">
            <a:avLst/>
          </a:prstGeom>
        </p:spPr>
      </p:pic>
      <p:pic>
        <p:nvPicPr>
          <p:cNvPr id="3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558225" y="1741485"/>
            <a:ext cx="300568" cy="300568"/>
          </a:xfrm>
          <a:prstGeom prst="rect">
            <a:avLst/>
          </a:prstGeom>
        </p:spPr>
      </p:pic>
      <p:pic>
        <p:nvPicPr>
          <p:cNvPr id="31"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1" y="2281235"/>
            <a:ext cx="300568" cy="300568"/>
          </a:xfrm>
          <a:prstGeom prst="rect">
            <a:avLst/>
          </a:prstGeom>
        </p:spPr>
      </p:pic>
      <p:pic>
        <p:nvPicPr>
          <p:cNvPr id="3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1" y="3106736"/>
            <a:ext cx="300568" cy="300568"/>
          </a:xfrm>
          <a:prstGeom prst="rect">
            <a:avLst/>
          </a:prstGeom>
        </p:spPr>
      </p:pic>
      <p:pic>
        <p:nvPicPr>
          <p:cNvPr id="3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2" y="1720318"/>
            <a:ext cx="300568" cy="300568"/>
          </a:xfrm>
          <a:prstGeom prst="rect">
            <a:avLst/>
          </a:prstGeom>
        </p:spPr>
      </p:pic>
      <p:pic>
        <p:nvPicPr>
          <p:cNvPr id="3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3678235"/>
            <a:ext cx="300568" cy="300568"/>
          </a:xfrm>
          <a:prstGeom prst="rect">
            <a:avLst/>
          </a:prstGeom>
        </p:spPr>
      </p:pic>
      <p:pic>
        <p:nvPicPr>
          <p:cNvPr id="3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558225" y="4260319"/>
            <a:ext cx="300568" cy="300568"/>
          </a:xfrm>
          <a:prstGeom prst="rect">
            <a:avLst/>
          </a:prstGeom>
        </p:spPr>
      </p:pic>
      <p:pic>
        <p:nvPicPr>
          <p:cNvPr id="3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2" y="3731152"/>
            <a:ext cx="300568" cy="300568"/>
          </a:xfrm>
          <a:prstGeom prst="rect">
            <a:avLst/>
          </a:prstGeom>
        </p:spPr>
      </p:pic>
      <p:pic>
        <p:nvPicPr>
          <p:cNvPr id="37"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2725737"/>
            <a:ext cx="300568" cy="289984"/>
          </a:xfrm>
          <a:prstGeom prst="rect">
            <a:avLst/>
          </a:prstGeom>
        </p:spPr>
      </p:pic>
      <p:pic>
        <p:nvPicPr>
          <p:cNvPr id="3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8" y="3667654"/>
            <a:ext cx="300568" cy="289984"/>
          </a:xfrm>
          <a:prstGeom prst="rect">
            <a:avLst/>
          </a:prstGeom>
        </p:spPr>
      </p:pic>
      <p:pic>
        <p:nvPicPr>
          <p:cNvPr id="3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7" y="3127904"/>
            <a:ext cx="300568" cy="289984"/>
          </a:xfrm>
          <a:prstGeom prst="rect">
            <a:avLst/>
          </a:prstGeom>
        </p:spPr>
      </p:pic>
      <p:pic>
        <p:nvPicPr>
          <p:cNvPr id="40"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1741487"/>
            <a:ext cx="300568" cy="289984"/>
          </a:xfrm>
          <a:prstGeom prst="rect">
            <a:avLst/>
          </a:prstGeom>
        </p:spPr>
      </p:pic>
      <p:pic>
        <p:nvPicPr>
          <p:cNvPr id="4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8644" y="3688820"/>
            <a:ext cx="300568" cy="289984"/>
          </a:xfrm>
          <a:prstGeom prst="rect">
            <a:avLst/>
          </a:prstGeom>
        </p:spPr>
      </p:pic>
      <p:pic>
        <p:nvPicPr>
          <p:cNvPr id="42"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3127904"/>
            <a:ext cx="300568" cy="289984"/>
          </a:xfrm>
          <a:prstGeom prst="rect">
            <a:avLst/>
          </a:prstGeom>
        </p:spPr>
      </p:pic>
      <p:pic>
        <p:nvPicPr>
          <p:cNvPr id="43"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7" y="4852986"/>
            <a:ext cx="300568" cy="289984"/>
          </a:xfrm>
          <a:prstGeom prst="rect">
            <a:avLst/>
          </a:prstGeom>
        </p:spPr>
      </p:pic>
      <p:pic>
        <p:nvPicPr>
          <p:cNvPr id="4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3127904"/>
            <a:ext cx="300568" cy="289984"/>
          </a:xfrm>
          <a:prstGeom prst="rect">
            <a:avLst/>
          </a:prstGeom>
        </p:spPr>
      </p:pic>
      <p:pic>
        <p:nvPicPr>
          <p:cNvPr id="4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1730903"/>
            <a:ext cx="300568" cy="289984"/>
          </a:xfrm>
          <a:prstGeom prst="rect">
            <a:avLst/>
          </a:prstGeom>
        </p:spPr>
      </p:pic>
      <p:pic>
        <p:nvPicPr>
          <p:cNvPr id="4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7477" y="3678237"/>
            <a:ext cx="300568" cy="289984"/>
          </a:xfrm>
          <a:prstGeom prst="rect">
            <a:avLst/>
          </a:prstGeom>
        </p:spPr>
      </p:pic>
      <p:pic>
        <p:nvPicPr>
          <p:cNvPr id="50"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8" y="4810653"/>
            <a:ext cx="300568" cy="289984"/>
          </a:xfrm>
          <a:prstGeom prst="rect">
            <a:avLst/>
          </a:prstGeom>
        </p:spPr>
      </p:pic>
      <p:pic>
        <p:nvPicPr>
          <p:cNvPr id="5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7477" y="4852987"/>
            <a:ext cx="300568" cy="289984"/>
          </a:xfrm>
          <a:prstGeom prst="rect">
            <a:avLst/>
          </a:prstGeom>
        </p:spPr>
      </p:pic>
      <p:pic>
        <p:nvPicPr>
          <p:cNvPr id="54"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4863571"/>
            <a:ext cx="300568" cy="289984"/>
          </a:xfrm>
          <a:prstGeom prst="rect">
            <a:avLst/>
          </a:prstGeom>
        </p:spPr>
      </p:pic>
      <p:pic>
        <p:nvPicPr>
          <p:cNvPr id="5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4270904"/>
            <a:ext cx="300568" cy="289984"/>
          </a:xfrm>
          <a:prstGeom prst="rect">
            <a:avLst/>
          </a:prstGeom>
        </p:spPr>
      </p:pic>
      <p:pic>
        <p:nvPicPr>
          <p:cNvPr id="5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0561" y="4800071"/>
            <a:ext cx="300568" cy="289984"/>
          </a:xfrm>
          <a:prstGeom prst="rect">
            <a:avLst/>
          </a:prstGeom>
        </p:spPr>
      </p:pic>
      <p:pic>
        <p:nvPicPr>
          <p:cNvPr id="5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4270903"/>
            <a:ext cx="300568" cy="289984"/>
          </a:xfrm>
          <a:prstGeom prst="rect">
            <a:avLst/>
          </a:prstGeom>
        </p:spPr>
      </p:pic>
      <p:pic>
        <p:nvPicPr>
          <p:cNvPr id="6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3667653"/>
            <a:ext cx="300568" cy="289984"/>
          </a:xfrm>
          <a:prstGeom prst="rect">
            <a:avLst/>
          </a:prstGeom>
        </p:spPr>
      </p:pic>
      <p:pic>
        <p:nvPicPr>
          <p:cNvPr id="62"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2725737"/>
            <a:ext cx="300568" cy="289984"/>
          </a:xfrm>
          <a:prstGeom prst="rect">
            <a:avLst/>
          </a:prstGeom>
        </p:spPr>
      </p:pic>
      <p:pic>
        <p:nvPicPr>
          <p:cNvPr id="63"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1741487"/>
            <a:ext cx="300568" cy="289984"/>
          </a:xfrm>
          <a:prstGeom prst="rect">
            <a:avLst/>
          </a:prstGeom>
        </p:spPr>
      </p:pic>
      <p:pic>
        <p:nvPicPr>
          <p:cNvPr id="64"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5144" y="2725737"/>
            <a:ext cx="300568" cy="289984"/>
          </a:xfrm>
          <a:prstGeom prst="rect">
            <a:avLst/>
          </a:prstGeom>
        </p:spPr>
      </p:pic>
      <p:pic>
        <p:nvPicPr>
          <p:cNvPr id="6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0561" y="2725737"/>
            <a:ext cx="300568" cy="289984"/>
          </a:xfrm>
          <a:prstGeom prst="rect">
            <a:avLst/>
          </a:prstGeom>
        </p:spPr>
      </p:pic>
      <p:pic>
        <p:nvPicPr>
          <p:cNvPr id="67"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8227" y="3667653"/>
            <a:ext cx="300568" cy="289984"/>
          </a:xfrm>
          <a:prstGeom prst="rect">
            <a:avLst/>
          </a:prstGeom>
        </p:spPr>
      </p:pic>
      <p:pic>
        <p:nvPicPr>
          <p:cNvPr id="6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5061" y="2778654"/>
            <a:ext cx="300568" cy="289984"/>
          </a:xfrm>
          <a:prstGeom prst="rect">
            <a:avLst/>
          </a:prstGeom>
        </p:spPr>
      </p:pic>
      <p:pic>
        <p:nvPicPr>
          <p:cNvPr id="6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8644" y="4281488"/>
            <a:ext cx="300568" cy="289984"/>
          </a:xfrm>
          <a:prstGeom prst="rect">
            <a:avLst/>
          </a:prstGeom>
        </p:spPr>
      </p:pic>
      <p:pic>
        <p:nvPicPr>
          <p:cNvPr id="7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0" y="3106734"/>
            <a:ext cx="300568" cy="300568"/>
          </a:xfrm>
          <a:prstGeom prst="rect">
            <a:avLst/>
          </a:prstGeom>
        </p:spPr>
      </p:pic>
      <p:pic>
        <p:nvPicPr>
          <p:cNvPr id="7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3127902"/>
            <a:ext cx="300568" cy="300568"/>
          </a:xfrm>
          <a:prstGeom prst="rect">
            <a:avLst/>
          </a:prstGeom>
        </p:spPr>
      </p:pic>
      <p:pic>
        <p:nvPicPr>
          <p:cNvPr id="7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2281234"/>
            <a:ext cx="300568" cy="300568"/>
          </a:xfrm>
          <a:prstGeom prst="rect">
            <a:avLst/>
          </a:prstGeom>
        </p:spPr>
      </p:pic>
      <p:pic>
        <p:nvPicPr>
          <p:cNvPr id="7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1741485"/>
            <a:ext cx="300568" cy="300568"/>
          </a:xfrm>
          <a:prstGeom prst="rect">
            <a:avLst/>
          </a:prstGeom>
        </p:spPr>
      </p:pic>
      <p:pic>
        <p:nvPicPr>
          <p:cNvPr id="7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2715152"/>
            <a:ext cx="300568" cy="300568"/>
          </a:xfrm>
          <a:prstGeom prst="rect">
            <a:avLst/>
          </a:prstGeom>
        </p:spPr>
      </p:pic>
      <p:pic>
        <p:nvPicPr>
          <p:cNvPr id="7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3170234"/>
            <a:ext cx="300568" cy="300568"/>
          </a:xfrm>
          <a:prstGeom prst="rect">
            <a:avLst/>
          </a:prstGeom>
        </p:spPr>
      </p:pic>
      <p:pic>
        <p:nvPicPr>
          <p:cNvPr id="8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3667651"/>
            <a:ext cx="300568" cy="300568"/>
          </a:xfrm>
          <a:prstGeom prst="rect">
            <a:avLst/>
          </a:prstGeom>
        </p:spPr>
      </p:pic>
      <p:pic>
        <p:nvPicPr>
          <p:cNvPr id="81"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4281484"/>
            <a:ext cx="300568" cy="300568"/>
          </a:xfrm>
          <a:prstGeom prst="rect">
            <a:avLst/>
          </a:prstGeom>
        </p:spPr>
      </p:pic>
      <p:pic>
        <p:nvPicPr>
          <p:cNvPr id="8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4704818"/>
            <a:ext cx="300568" cy="300568"/>
          </a:xfrm>
          <a:prstGeom prst="rect">
            <a:avLst/>
          </a:prstGeom>
        </p:spPr>
      </p:pic>
      <p:pic>
        <p:nvPicPr>
          <p:cNvPr id="8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1741485"/>
            <a:ext cx="300568" cy="300568"/>
          </a:xfrm>
          <a:prstGeom prst="rect">
            <a:avLst/>
          </a:prstGeom>
        </p:spPr>
      </p:pic>
      <p:pic>
        <p:nvPicPr>
          <p:cNvPr id="8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0" y="4800068"/>
            <a:ext cx="300568" cy="300568"/>
          </a:xfrm>
          <a:prstGeom prst="rect">
            <a:avLst/>
          </a:prstGeom>
        </p:spPr>
      </p:pic>
      <p:pic>
        <p:nvPicPr>
          <p:cNvPr id="8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4757735"/>
            <a:ext cx="300568" cy="300568"/>
          </a:xfrm>
          <a:prstGeom prst="rect">
            <a:avLst/>
          </a:prstGeom>
        </p:spPr>
      </p:pic>
      <p:pic>
        <p:nvPicPr>
          <p:cNvPr id="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48925" y="1740042"/>
            <a:ext cx="300568" cy="300568"/>
          </a:xfrm>
          <a:prstGeom prst="rect">
            <a:avLst/>
          </a:prstGeom>
        </p:spPr>
      </p:pic>
      <p:pic>
        <p:nvPicPr>
          <p:cNvPr id="3"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6100" y="3159651"/>
            <a:ext cx="300568" cy="2899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ea typeface="Calibri Light" panose="020F0302020204030204"/>
                <a:cs typeface="Calibri Light" panose="020F0302020204030204"/>
              </a:rPr>
              <a:t>Why LoRa?</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GB" sz="2400" dirty="0">
                <a:ea typeface="+mn-lt"/>
                <a:cs typeface="+mn-lt"/>
              </a:rPr>
              <a:t>Low power consumption for duration and minimal maintenance</a:t>
            </a:r>
            <a:endParaRPr lang="en-GB" sz="2400" dirty="0">
              <a:ea typeface="+mn-lt"/>
              <a:cs typeface="+mn-lt"/>
            </a:endParaRPr>
          </a:p>
          <a:p>
            <a:r>
              <a:rPr lang="en-GB" sz="2400" dirty="0">
                <a:ea typeface="+mn-lt"/>
                <a:cs typeface="+mn-lt"/>
              </a:rPr>
              <a:t>High data capacity for managing multiple parking areas</a:t>
            </a:r>
            <a:endParaRPr lang="en-GB" sz="2400" dirty="0">
              <a:ea typeface="Calibri" panose="020F0502020204030204"/>
              <a:cs typeface="Calibri" panose="020F0502020204030204"/>
            </a:endParaRPr>
          </a:p>
          <a:p>
            <a:r>
              <a:rPr lang="en-GB" sz="2400" dirty="0">
                <a:ea typeface="+mn-lt"/>
                <a:cs typeface="+mn-lt"/>
              </a:rPr>
              <a:t>Bi-directional communication with end-to-end encryption to protect your data</a:t>
            </a:r>
            <a:endParaRPr lang="en-GB" sz="2400" dirty="0">
              <a:ea typeface="Calibri" panose="020F0502020204030204"/>
              <a:cs typeface="Calibri" panose="020F0502020204030204"/>
            </a:endParaRPr>
          </a:p>
          <a:p>
            <a:r>
              <a:rPr lang="en-GB" sz="2400" dirty="0">
                <a:ea typeface="+mn-lt"/>
                <a:cs typeface="+mn-lt"/>
              </a:rPr>
              <a:t>Wireless range of up to 3 km (1.86 miles) in urban areas or indoors and 15 km (9.32 miles) in rural areas or outdoors</a:t>
            </a:r>
            <a:endParaRPr lang="en-GB" sz="2400" dirty="0">
              <a:ea typeface="Calibri" panose="020F0502020204030204"/>
              <a:cs typeface="Calibri" panose="020F0502020204030204"/>
            </a:endParaRPr>
          </a:p>
          <a:p>
            <a:endParaRPr lang="en-GB" sz="2400" dirty="0">
              <a:ea typeface="Calibri" panose="020F0502020204030204"/>
              <a:cs typeface="Calibri" panose="020F0502020204030204"/>
            </a:endParaRPr>
          </a:p>
          <a:p>
            <a:endParaRPr lang="en-GB" sz="2000">
              <a:ea typeface="Calibri" panose="020F0502020204030204"/>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Proposed System:</a:t>
            </a:r>
            <a:endParaRPr lang="en-US" sz="5400" kern="1200">
              <a:solidFill>
                <a:schemeClr val="tx1"/>
              </a:solidFill>
              <a:latin typeface="+mj-lt"/>
              <a:ea typeface="+mj-ea"/>
              <a:cs typeface="+mj-cs"/>
            </a:endParaRPr>
          </a:p>
        </p:txBody>
      </p:sp>
      <p:pic>
        <p:nvPicPr>
          <p:cNvPr id="4" name="Picture 4"/>
          <p:cNvPicPr>
            <a:picLocks noChangeAspect="1"/>
          </p:cNvPicPr>
          <p:nvPr/>
        </p:nvPicPr>
        <p:blipFill>
          <a:blip r:embed="rId1"/>
          <a:stretch>
            <a:fillRect/>
          </a:stretch>
        </p:blipFill>
        <p:spPr>
          <a:xfrm>
            <a:off x="2395378" y="1863801"/>
            <a:ext cx="7401243" cy="44407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1209086"/>
            <a:ext cx="3876848" cy="4064925"/>
          </a:xfrm>
        </p:spPr>
        <p:txBody>
          <a:bodyPr anchor="ctr">
            <a:normAutofit/>
          </a:bodyPr>
          <a:lstStyle/>
          <a:p>
            <a:r>
              <a:rPr lang="en-US" sz="5000">
                <a:cs typeface="Calibri Light" panose="020F0302020204030204"/>
              </a:rPr>
              <a:t>Proposed Solution:</a:t>
            </a:r>
            <a:endParaRPr lang="en-US" sz="5000"/>
          </a:p>
        </p:txBody>
      </p:sp>
      <p:grpSp>
        <p:nvGrpSpPr>
          <p:cNvPr id="13" name="Group 12"/>
          <p:cNvGrpSpPr>
            <a:grpSpLocks noGrp="1" noRot="1" noChangeAspect="1" noMove="1" noResize="1" noUngrp="1"/>
          </p:cNvGrpSpPr>
          <p:nvPr/>
        </p:nvGrpSpPr>
        <p:grpSpPr>
          <a:xfrm>
            <a:off x="56167" y="2569464"/>
            <a:ext cx="242107" cy="1340860"/>
            <a:chOff x="56167" y="2761488"/>
            <a:chExt cx="242107" cy="1340860"/>
          </a:xfrm>
        </p:grpSpPr>
        <p:sp>
          <p:nvSpPr>
            <p:cNvPr id="14" name="Rectangle 2"/>
            <p:cNvSpPr/>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p:cNvSpPr/>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p:cNvSpPr/>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p:cNvSpPr/>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p:cNvSpPr/>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p:cNvSpPr/>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p:cNvSpPr/>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p:cNvSpPr/>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p:cNvSpPr/>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p:cNvSpPr/>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p:cNvSpPr/>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p:cNvSpPr/>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p:cNvSpPr/>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p:cNvSpPr/>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p:cNvSpPr/>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p:cNvSpPr/>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p:cNvSpPr/>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p:cNvSpPr/>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p:cNvSpPr/>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p:cNvSpPr/>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a:spLocks noGrp="1" noRot="1" noChangeAspect="1" noMove="1" noResize="1" noEditPoints="1" noAdjustHandles="1" noChangeArrowheads="1" noChangeShapeType="1" noTextEdit="1"/>
          </p:cNvSpPr>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p:cNvGraphicFramePr/>
          <p:nvPr/>
        </p:nvGraphicFramePr>
        <p:xfrm>
          <a:off x="838200" y="468313"/>
          <a:ext cx="10515600" cy="5708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0"/>
          <p:cNvGrpSpPr>
            <a:grpSpLocks noGrp="1" noRot="1" noChangeAspect="1" noMove="1" noResize="1" noUngrp="1"/>
          </p:cNvGrpSpPr>
          <p:nvPr/>
        </p:nvGrpSpPr>
        <p:grpSpPr>
          <a:xfrm flipH="1">
            <a:off x="0" y="1"/>
            <a:ext cx="972709" cy="1935307"/>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How is RFID used in Parking System?</a:t>
            </a:r>
            <a:endParaRPr lang="en-US" sz="3600"/>
          </a:p>
        </p:txBody>
      </p:sp>
      <p:pic>
        <p:nvPicPr>
          <p:cNvPr id="4" name="Picture 4"/>
          <p:cNvPicPr>
            <a:picLocks noChangeAspect="1"/>
          </p:cNvPicPr>
          <p:nvPr/>
        </p:nvPicPr>
        <p:blipFill>
          <a:blip r:embed="rId1"/>
          <a:stretch>
            <a:fillRect/>
          </a:stretch>
        </p:blipFill>
        <p:spPr>
          <a:xfrm>
            <a:off x="643467" y="1782981"/>
            <a:ext cx="6253214" cy="3470533"/>
          </a:xfrm>
          <a:prstGeom prst="rect">
            <a:avLst/>
          </a:prstGeom>
        </p:spPr>
      </p:pic>
      <p:sp>
        <p:nvSpPr>
          <p:cNvPr id="3" name="Content Placeholder 2"/>
          <p:cNvSpPr>
            <a:spLocks noGrp="1"/>
          </p:cNvSpPr>
          <p:nvPr>
            <p:ph idx="1"/>
          </p:nvPr>
        </p:nvSpPr>
        <p:spPr>
          <a:xfrm>
            <a:off x="7544052" y="1782981"/>
            <a:ext cx="4004479" cy="4393982"/>
          </a:xfrm>
        </p:spPr>
        <p:txBody>
          <a:bodyPr vert="horz" lIns="91440" tIns="45720" rIns="91440" bIns="45720" rtlCol="0">
            <a:normAutofit/>
          </a:bodyPr>
          <a:lstStyle/>
          <a:p>
            <a:r>
              <a:rPr lang="en-US" sz="2000">
                <a:ea typeface="+mn-lt"/>
                <a:cs typeface="+mn-lt"/>
              </a:rPr>
              <a:t>Each user is given a credential or badge that gives him access to the facility, and an RFID reader is installed at the points of entry and exit of the parking lot.</a:t>
            </a:r>
            <a:endParaRPr lang="en-US" sz="2000"/>
          </a:p>
        </p:txBody>
      </p:sp>
      <p:grpSp>
        <p:nvGrpSpPr>
          <p:cNvPr id="15" name="Group 14"/>
          <p:cNvGrpSpPr>
            <a:grpSpLocks noGrp="1" noRot="1" noChangeAspect="1" noMove="1" noResize="1" noUngrp="1"/>
          </p:cNvGrpSpPr>
          <p:nvPr/>
        </p:nvGrpSpPr>
        <p:grpSpPr>
          <a:xfrm>
            <a:off x="11177940" y="4601497"/>
            <a:ext cx="1014060" cy="2017580"/>
            <a:chOff x="11177940" y="4601497"/>
            <a:chExt cx="1014060" cy="2017580"/>
          </a:xfrm>
        </p:grpSpPr>
        <p:sp>
          <p:nvSpPr>
            <p:cNvPr id="16" name="Isosceles Triangle 15"/>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Working:</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US" sz="2400" dirty="0">
                <a:ea typeface="+mn-lt"/>
                <a:cs typeface="+mn-lt"/>
              </a:rPr>
              <a:t>The project demonstrates the use of an Arduino Uno to construct an RFID-based automobile parking system in which only </a:t>
            </a:r>
            <a:r>
              <a:rPr lang="en-US" sz="2400" dirty="0" err="1">
                <a:ea typeface="+mn-lt"/>
                <a:cs typeface="+mn-lt"/>
              </a:rPr>
              <a:t>authorised</a:t>
            </a:r>
            <a:r>
              <a:rPr lang="en-US" sz="2400" dirty="0">
                <a:ea typeface="+mn-lt"/>
                <a:cs typeface="+mn-lt"/>
              </a:rPr>
              <a:t> individuals with active RFID cards are allowed to park.</a:t>
            </a:r>
            <a:endParaRPr lang="en-US" sz="2400" dirty="0">
              <a:ea typeface="+mn-lt"/>
              <a:cs typeface="+mn-lt"/>
            </a:endParaRPr>
          </a:p>
          <a:p>
            <a:r>
              <a:rPr lang="en-US" sz="2400" dirty="0">
                <a:ea typeface="+mn-lt"/>
                <a:cs typeface="+mn-lt"/>
              </a:rPr>
              <a:t>The </a:t>
            </a:r>
            <a:r>
              <a:rPr lang="en-US" sz="2400" dirty="0" err="1">
                <a:ea typeface="+mn-lt"/>
                <a:cs typeface="+mn-lt"/>
              </a:rPr>
              <a:t>authorised</a:t>
            </a:r>
            <a:r>
              <a:rPr lang="en-US" sz="2400" dirty="0">
                <a:ea typeface="+mn-lt"/>
                <a:cs typeface="+mn-lt"/>
              </a:rPr>
              <a:t> individual with an RFID tag may enter once the circuit is turned ON.</a:t>
            </a:r>
            <a:endParaRPr lang="en-US" sz="2400" dirty="0">
              <a:cs typeface="Calibri" panose="020F0502020204030204"/>
            </a:endParaRPr>
          </a:p>
          <a:p>
            <a:r>
              <a:rPr lang="en-US" sz="2400" dirty="0">
                <a:ea typeface="+mn-lt"/>
                <a:cs typeface="+mn-lt"/>
              </a:rPr>
              <a:t>A distinct card number is transmitted to the microcontroller when the ID card is </a:t>
            </a:r>
            <a:r>
              <a:rPr lang="en-US" sz="2400" dirty="0" err="1">
                <a:ea typeface="+mn-lt"/>
                <a:cs typeface="+mn-lt"/>
              </a:rPr>
              <a:t>recognised</a:t>
            </a:r>
            <a:r>
              <a:rPr lang="en-US" sz="2400" dirty="0">
                <a:ea typeface="+mn-lt"/>
                <a:cs typeface="+mn-lt"/>
              </a:rPr>
              <a:t> by the reader.</a:t>
            </a:r>
            <a:endParaRPr lang="en-US" sz="2400" dirty="0">
              <a:ea typeface="+mn-lt"/>
              <a:cs typeface="+mn-lt"/>
            </a:endParaRPr>
          </a:p>
          <a:p>
            <a:r>
              <a:rPr lang="en-US" sz="2400" dirty="0">
                <a:ea typeface="+mn-lt"/>
                <a:cs typeface="+mn-lt"/>
              </a:rPr>
              <a:t>If the card number matches one that has been recorded in the microcontroller or database, the microcontroller will let the automobile to park in the restricted area. If not suited, the gate won't open to let a car park.</a:t>
            </a:r>
            <a:endParaRPr lang="en-US" sz="2400" dirty="0">
              <a:cs typeface="Calibri" panose="020F0502020204030204"/>
            </a:endParaRPr>
          </a:p>
        </p:txBody>
      </p:sp>
      <p:sp>
        <p:nvSpPr>
          <p:cNvPr id="15"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3"/>
          <p:cNvSpPr txBox="1"/>
          <p:nvPr/>
        </p:nvSpPr>
        <p:spPr>
          <a:xfrm>
            <a:off x="444500" y="554990"/>
            <a:ext cx="2324100" cy="645160"/>
          </a:xfrm>
          <a:prstGeom prst="rect">
            <a:avLst/>
          </a:prstGeom>
          <a:noFill/>
        </p:spPr>
        <p:txBody>
          <a:bodyPr wrap="none" rtlCol="0">
            <a:spAutoFit/>
          </a:bodyPr>
          <a:lstStyle/>
          <a:p>
            <a:pPr algn="ctr"/>
            <a:r>
              <a:rPr lang="en-US"/>
              <a:t>Step 1: </a:t>
            </a:r>
            <a:endParaRPr lang="en-US"/>
          </a:p>
          <a:p>
            <a:pPr algn="ctr"/>
            <a:r>
              <a:rPr lang="en-US"/>
              <a:t>Enter Your Car Number</a:t>
            </a:r>
            <a:endParaRPr lang="en-US"/>
          </a:p>
        </p:txBody>
      </p:sp>
      <p:pic>
        <p:nvPicPr>
          <p:cNvPr id="5" name="Picture 4" descr="Screenshot 2023-02-08 102326"/>
          <p:cNvPicPr>
            <a:picLocks noChangeAspect="1"/>
          </p:cNvPicPr>
          <p:nvPr/>
        </p:nvPicPr>
        <p:blipFill>
          <a:blip r:embed="rId1"/>
          <a:stretch>
            <a:fillRect/>
          </a:stretch>
        </p:blipFill>
        <p:spPr>
          <a:xfrm>
            <a:off x="118110" y="1612900"/>
            <a:ext cx="2830195" cy="4441825"/>
          </a:xfrm>
          <a:prstGeom prst="rect">
            <a:avLst/>
          </a:prstGeom>
        </p:spPr>
      </p:pic>
      <p:sp>
        <p:nvSpPr>
          <p:cNvPr id="7" name="Text Box 6"/>
          <p:cNvSpPr txBox="1"/>
          <p:nvPr/>
        </p:nvSpPr>
        <p:spPr>
          <a:xfrm>
            <a:off x="3065780" y="632460"/>
            <a:ext cx="3072765" cy="645160"/>
          </a:xfrm>
          <a:prstGeom prst="rect">
            <a:avLst/>
          </a:prstGeom>
          <a:noFill/>
        </p:spPr>
        <p:txBody>
          <a:bodyPr wrap="square" rtlCol="0">
            <a:spAutoFit/>
          </a:bodyPr>
          <a:lstStyle/>
          <a:p>
            <a:pPr algn="ctr"/>
            <a:r>
              <a:rPr lang="en-US"/>
              <a:t>Step 2: System detect Car           Number from Car </a:t>
            </a:r>
            <a:endParaRPr lang="en-US"/>
          </a:p>
        </p:txBody>
      </p:sp>
      <p:pic>
        <p:nvPicPr>
          <p:cNvPr id="8" name="Picture 7" descr="Screenshot 2023-02-08 102451"/>
          <p:cNvPicPr>
            <a:picLocks noChangeAspect="1"/>
          </p:cNvPicPr>
          <p:nvPr/>
        </p:nvPicPr>
        <p:blipFill>
          <a:blip r:embed="rId2"/>
          <a:stretch>
            <a:fillRect/>
          </a:stretch>
        </p:blipFill>
        <p:spPr>
          <a:xfrm>
            <a:off x="3225165" y="1613535"/>
            <a:ext cx="2754630" cy="4441190"/>
          </a:xfrm>
          <a:prstGeom prst="rect">
            <a:avLst/>
          </a:prstGeom>
        </p:spPr>
      </p:pic>
      <p:pic>
        <p:nvPicPr>
          <p:cNvPr id="9" name="Picture 8" descr="Screenshot 2023-02-08 102512"/>
          <p:cNvPicPr>
            <a:picLocks noChangeAspect="1"/>
          </p:cNvPicPr>
          <p:nvPr/>
        </p:nvPicPr>
        <p:blipFill>
          <a:blip r:embed="rId3"/>
          <a:stretch>
            <a:fillRect/>
          </a:stretch>
        </p:blipFill>
        <p:spPr>
          <a:xfrm>
            <a:off x="6256655" y="1612900"/>
            <a:ext cx="2783840" cy="4511040"/>
          </a:xfrm>
          <a:prstGeom prst="rect">
            <a:avLst/>
          </a:prstGeom>
        </p:spPr>
      </p:pic>
      <p:sp>
        <p:nvSpPr>
          <p:cNvPr id="10" name="Text Box 9"/>
          <p:cNvSpPr txBox="1"/>
          <p:nvPr/>
        </p:nvSpPr>
        <p:spPr>
          <a:xfrm>
            <a:off x="6193155" y="632460"/>
            <a:ext cx="2740660" cy="922020"/>
          </a:xfrm>
          <a:prstGeom prst="rect">
            <a:avLst/>
          </a:prstGeom>
          <a:noFill/>
        </p:spPr>
        <p:txBody>
          <a:bodyPr wrap="square" rtlCol="0">
            <a:spAutoFit/>
          </a:bodyPr>
          <a:lstStyle/>
          <a:p>
            <a:r>
              <a:rPr lang="en-US"/>
              <a:t>Step 3: Select time and according Time your Payment Amount Generate </a:t>
            </a:r>
            <a:endParaRPr lang="en-US"/>
          </a:p>
        </p:txBody>
      </p:sp>
      <p:pic>
        <p:nvPicPr>
          <p:cNvPr id="11" name="Picture 10" descr="Screenshot 2023-02-08 102549"/>
          <p:cNvPicPr>
            <a:picLocks noChangeAspect="1"/>
          </p:cNvPicPr>
          <p:nvPr/>
        </p:nvPicPr>
        <p:blipFill>
          <a:blip r:embed="rId4"/>
          <a:stretch>
            <a:fillRect/>
          </a:stretch>
        </p:blipFill>
        <p:spPr>
          <a:xfrm>
            <a:off x="9210040" y="1613535"/>
            <a:ext cx="2809875" cy="4511040"/>
          </a:xfrm>
          <a:prstGeom prst="rect">
            <a:avLst/>
          </a:prstGeom>
        </p:spPr>
      </p:pic>
      <p:sp>
        <p:nvSpPr>
          <p:cNvPr id="13" name="Text Box 12"/>
          <p:cNvSpPr txBox="1"/>
          <p:nvPr/>
        </p:nvSpPr>
        <p:spPr>
          <a:xfrm>
            <a:off x="9210040" y="690880"/>
            <a:ext cx="2550160" cy="922020"/>
          </a:xfrm>
          <a:prstGeom prst="rect">
            <a:avLst/>
          </a:prstGeom>
          <a:noFill/>
        </p:spPr>
        <p:txBody>
          <a:bodyPr wrap="square" rtlCol="0">
            <a:spAutoFit/>
          </a:bodyPr>
          <a:lstStyle/>
          <a:p>
            <a:r>
              <a:rPr lang="en-US"/>
              <a:t>Step :4 After your Payment Your Receipt Generated</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dirty="0">
                <a:ea typeface="+mj-lt"/>
                <a:cs typeface="+mj-lt"/>
              </a:rPr>
              <a:t>LoRa assisted Intelligent Parking System </a:t>
            </a:r>
            <a:endParaRPr lang="en-US" sz="3600" dirty="0">
              <a:ea typeface="+mj-lt"/>
              <a:cs typeface="+mj-lt"/>
            </a:endParaRPr>
          </a:p>
          <a:p>
            <a:pPr algn="l"/>
            <a:endParaRPr lang="en-US" sz="3600" b="1" kern="1200" dirty="0">
              <a:solidFill>
                <a:schemeClr val="tx1"/>
              </a:solidFill>
              <a:latin typeface="+mj-lt"/>
              <a:ea typeface="Calibri Light" panose="020F0302020204030204"/>
              <a:cs typeface="Calibri Light" panose="020F0302020204030204"/>
            </a:endParaRPr>
          </a:p>
        </p:txBody>
      </p:sp>
      <p:sp>
        <p:nvSpPr>
          <p:cNvPr id="5" name="Text Box 4"/>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Smart Parking’s SmartPark system fully integrates parking, guidance, payment and analytics as well as a host of other complementary services and options. This makes the complete SmartPark solution truly a sum of its parts, and an industry leader in the technology and parking sector.</a:t>
            </a:r>
            <a:endParaRPr lang="en-US" sz="2000"/>
          </a:p>
        </p:txBody>
      </p:sp>
      <p:grpSp>
        <p:nvGrpSpPr>
          <p:cNvPr id="21" name="Group 11"/>
          <p:cNvGrpSpPr>
            <a:grpSpLocks noGrp="1" noRot="1" noChangeAspect="1" noMove="1" noResize="1" noUngrp="1"/>
          </p:cNvGrpSpPr>
          <p:nvPr/>
        </p:nvGrpSpPr>
        <p:grpSpPr>
          <a:xfrm>
            <a:off x="0" y="4601497"/>
            <a:ext cx="1014060" cy="2017580"/>
            <a:chOff x="0" y="4601497"/>
            <a:chExt cx="1014060" cy="2017580"/>
          </a:xfrm>
        </p:grpSpPr>
        <p:sp>
          <p:nvSpPr>
            <p:cNvPr id="13" name="Isosceles Triangle 12"/>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Smart parking"/>
          <p:cNvPicPr>
            <a:picLocks noChangeAspect="1"/>
          </p:cNvPicPr>
          <p:nvPr/>
        </p:nvPicPr>
        <p:blipFill>
          <a:blip r:embed="rId1"/>
          <a:stretch>
            <a:fillRect/>
          </a:stretch>
        </p:blipFill>
        <p:spPr>
          <a:xfrm>
            <a:off x="5350962" y="1782981"/>
            <a:ext cx="6141928" cy="4361892"/>
          </a:xfrm>
          <a:prstGeom prst="rect">
            <a:avLst/>
          </a:prstGeom>
        </p:spPr>
      </p:pic>
      <p:grpSp>
        <p:nvGrpSpPr>
          <p:cNvPr id="16" name="Group 15"/>
          <p:cNvGrpSpPr>
            <a:grpSpLocks noGrp="1" noRot="1" noChangeAspect="1" noMove="1" noResize="1" noUngrp="1"/>
          </p:cNvGrpSpPr>
          <p:nvPr/>
        </p:nvGrpSpPr>
        <p:grpSpPr>
          <a:xfrm>
            <a:off x="11219290" y="1"/>
            <a:ext cx="972709" cy="1935307"/>
            <a:chOff x="10918968" y="713127"/>
            <a:chExt cx="1273032" cy="2532832"/>
          </a:xfrm>
        </p:grpSpPr>
        <p:sp>
          <p:nvSpPr>
            <p:cNvPr id="23" name="Rectangle 16"/>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ea typeface="Calibri Light" panose="020F0302020204030204"/>
                <a:cs typeface="Calibri Light" panose="020F0302020204030204"/>
              </a:rPr>
              <a:t>Advantage &amp; Application</a:t>
            </a:r>
            <a:endParaRPr lang="en-US" sz="3600"/>
          </a:p>
        </p:txBody>
      </p:sp>
      <p:sp>
        <p:nvSpPr>
          <p:cNvPr id="11"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714640"/>
            <a:ext cx="10905066" cy="1135737"/>
          </a:xfrm>
        </p:spPr>
        <p:txBody>
          <a:bodyPr>
            <a:normAutofit/>
          </a:bodyPr>
          <a:lstStyle/>
          <a:p>
            <a:r>
              <a:rPr lang="en-US" sz="4000" dirty="0">
                <a:cs typeface="Calibri Light" panose="020F0302020204030204"/>
              </a:rPr>
              <a:t>Future Work:</a:t>
            </a:r>
            <a:endParaRPr lang="en-US" sz="4000" dirty="0"/>
          </a:p>
        </p:txBody>
      </p:sp>
      <p:sp>
        <p:nvSpPr>
          <p:cNvPr id="3" name="Content Placeholder 2"/>
          <p:cNvSpPr>
            <a:spLocks noGrp="1"/>
          </p:cNvSpPr>
          <p:nvPr>
            <p:ph idx="1"/>
          </p:nvPr>
        </p:nvSpPr>
        <p:spPr>
          <a:xfrm>
            <a:off x="476779" y="2902169"/>
            <a:ext cx="10893160" cy="1250733"/>
          </a:xfrm>
        </p:spPr>
        <p:txBody>
          <a:bodyPr vert="horz" lIns="91440" tIns="45720" rIns="91440" bIns="45720" rtlCol="0" anchor="t">
            <a:normAutofit/>
          </a:bodyPr>
          <a:lstStyle/>
          <a:p>
            <a:r>
              <a:rPr lang="en-GB" dirty="0">
                <a:ea typeface="+mn-lt"/>
                <a:cs typeface="+mn-lt"/>
              </a:rPr>
              <a:t>The proposed work mainly focuses on the parking problem around a specific state. work can be extended in the future by using different IOT  techniques.</a:t>
            </a:r>
            <a:endParaRPr lang="en-GB" dirty="0">
              <a:ea typeface="+mn-lt"/>
              <a:cs typeface="+mn-lt"/>
            </a:endParaRPr>
          </a:p>
          <a:p>
            <a:endParaRPr lang="en-US" sz="2000">
              <a:cs typeface="Calibri" panose="020F0502020204030204"/>
            </a:endParaRPr>
          </a:p>
        </p:txBody>
      </p:sp>
      <p:sp>
        <p:nvSpPr>
          <p:cNvPr id="6"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cs typeface="Calibri Light" panose="020F0302020204030204"/>
              </a:rPr>
              <a:t>Conclusion:</a:t>
            </a:r>
            <a:endParaRPr lang="en-US" sz="3600" dirty="0"/>
          </a:p>
        </p:txBody>
      </p:sp>
      <p:sp>
        <p:nvSpPr>
          <p:cNvPr id="11"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a:spLocks noGrp="1" noRot="1" noChangeAspect="1" noMove="1" noResize="1" noEditPoints="1" noAdjustHandles="1" noChangeArrowheads="1" noChangeShapeType="1" noTextEdit="1"/>
          </p:cNvSpPr>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11" name="Rectangle: Rounded Corners 10"/>
          <p:cNvSpPr>
            <a:spLocks noGrp="1" noRot="1" noChangeAspect="1" noMove="1" noResize="1" noEditPoints="1" noAdjustHandles="1" noChangeArrowheads="1" noChangeShapeType="1" noTextEdit="1"/>
          </p:cNvSpPr>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Problem Statement :</a:t>
            </a:r>
            <a:endParaRPr lang="en-US" sz="3600" kern="1200">
              <a:solidFill>
                <a:schemeClr val="tx1"/>
              </a:solidFill>
              <a:latin typeface="+mj-lt"/>
              <a:ea typeface="+mj-ea"/>
              <a:cs typeface="+mj-cs"/>
            </a:endParaRPr>
          </a:p>
        </p:txBody>
      </p:sp>
      <p:sp>
        <p:nvSpPr>
          <p:cNvPr id="5" name="Text Box 4"/>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In the modern society, there is an ever-increasing number of vehicles. This is leading to problems such as large urban parking lots becoming inefficient, increasing difficulty to find open spaces in busy parking lots, as well as the increasing need to devote larger areas of land for additional parking spaces.</a:t>
            </a:r>
            <a:endParaRPr lang="en-US" sz="2000" dirty="0"/>
          </a:p>
        </p:txBody>
      </p:sp>
      <p:grpSp>
        <p:nvGrpSpPr>
          <p:cNvPr id="16" name="Group 15"/>
          <p:cNvGrpSpPr>
            <a:grpSpLocks noGrp="1" noRot="1" noChangeAspect="1" noMove="1" noResize="1" noUngrp="1"/>
          </p:cNvGrpSpPr>
          <p:nvPr/>
        </p:nvGrpSpPr>
        <p:grpSpPr>
          <a:xfrm>
            <a:off x="0" y="4601497"/>
            <a:ext cx="1014060" cy="2017580"/>
            <a:chOff x="0" y="4601497"/>
            <a:chExt cx="1014060" cy="2017580"/>
          </a:xfrm>
        </p:grpSpPr>
        <p:sp>
          <p:nvSpPr>
            <p:cNvPr id="17" name="Isosceles Triangle 16"/>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solve-parking-space-problem"/>
          <p:cNvPicPr>
            <a:picLocks noGrp="1" noChangeAspect="1"/>
          </p:cNvPicPr>
          <p:nvPr>
            <p:ph idx="1"/>
          </p:nvPr>
        </p:nvPicPr>
        <p:blipFill>
          <a:blip r:embed="rId1"/>
          <a:stretch>
            <a:fillRect/>
          </a:stretch>
        </p:blipFill>
        <p:spPr>
          <a:xfrm>
            <a:off x="4973349" y="1864005"/>
            <a:ext cx="6897155" cy="3845675"/>
          </a:xfrm>
          <a:prstGeom prst="rect">
            <a:avLst/>
          </a:prstGeom>
        </p:spPr>
      </p:pic>
      <p:grpSp>
        <p:nvGrpSpPr>
          <p:cNvPr id="20" name="Group 19"/>
          <p:cNvGrpSpPr>
            <a:grpSpLocks noGrp="1" noRot="1" noChangeAspect="1" noMove="1" noResize="1" noUngrp="1"/>
          </p:cNvGrpSpPr>
          <p:nvPr/>
        </p:nvGrpSpPr>
        <p:grpSpPr>
          <a:xfrm>
            <a:off x="11219290" y="1"/>
            <a:ext cx="972709" cy="1935307"/>
            <a:chOff x="10918968" y="713127"/>
            <a:chExt cx="1273032" cy="2532832"/>
          </a:xfrm>
        </p:grpSpPr>
        <p:sp>
          <p:nvSpPr>
            <p:cNvPr id="21" name="Rectangle 20"/>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sz="5400">
                <a:ea typeface="Calibri Light" panose="020F0302020204030204"/>
                <a:cs typeface="Calibri Light" panose="020F0302020204030204"/>
              </a:rPr>
              <a:t>Previous Work:</a:t>
            </a:r>
            <a:endParaRPr lang="en-US" sz="5400"/>
          </a:p>
        </p:txBody>
      </p:sp>
      <p:pic>
        <p:nvPicPr>
          <p:cNvPr id="7" name="Graphic 6" descr="Cloud Computing"/>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The Arduino Board or many other  different parking methods that have been suggested for transferring data into the cloud. At each parking lot, these  </a:t>
            </a:r>
            <a:r>
              <a:rPr lang="en-US" dirty="0" err="1">
                <a:ea typeface="+mn-lt"/>
                <a:cs typeface="+mn-lt"/>
              </a:rPr>
              <a:t>WiFi</a:t>
            </a:r>
            <a:r>
              <a:rPr lang="en-US" dirty="0">
                <a:ea typeface="+mn-lt"/>
                <a:cs typeface="+mn-lt"/>
              </a:rPr>
              <a:t> devices have been put, by which we must supply internet connectivity for each </a:t>
            </a:r>
            <a:r>
              <a:rPr lang="en-US" dirty="0" err="1">
                <a:ea typeface="+mn-lt"/>
                <a:cs typeface="+mn-lt"/>
              </a:rPr>
              <a:t>WiFi</a:t>
            </a:r>
            <a:r>
              <a:rPr lang="en-US" dirty="0">
                <a:ea typeface="+mn-lt"/>
                <a:cs typeface="+mn-lt"/>
              </a:rPr>
              <a:t> module, this raises the cost.</a:t>
            </a:r>
            <a:endParaRPr lang="en-US" dirty="0">
              <a:ea typeface="Calibri" panose="020F0502020204030204"/>
              <a:cs typeface="Calibri" panose="020F0502020204030204"/>
            </a:endParaRPr>
          </a:p>
          <a:p>
            <a:r>
              <a:rPr lang="en-US" dirty="0">
                <a:ea typeface="+mn-lt"/>
                <a:cs typeface="+mn-lt"/>
              </a:rPr>
              <a:t>With the suggested approach, we retain LoRa transmitters and a single receiver that uses </a:t>
            </a:r>
            <a:r>
              <a:rPr lang="en-US" dirty="0" err="1">
                <a:ea typeface="+mn-lt"/>
                <a:cs typeface="+mn-lt"/>
              </a:rPr>
              <a:t>WiFi</a:t>
            </a:r>
            <a:r>
              <a:rPr lang="en-US" dirty="0">
                <a:ea typeface="+mn-lt"/>
                <a:cs typeface="+mn-lt"/>
              </a:rPr>
              <a:t> protocol to send data into the cloud in place of </a:t>
            </a:r>
            <a:r>
              <a:rPr lang="en-US" dirty="0" err="1">
                <a:ea typeface="+mn-lt"/>
                <a:cs typeface="+mn-lt"/>
              </a:rPr>
              <a:t>Wifi</a:t>
            </a:r>
            <a:r>
              <a:rPr lang="en-US" dirty="0">
                <a:ea typeface="+mn-lt"/>
                <a:cs typeface="+mn-lt"/>
              </a:rPr>
              <a:t> modules at parking lots. For the data to be sent to the cloud, only the receiver must have internet connection. The price is therefore decreased.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Smart Parking System Process:</a:t>
            </a:r>
            <a:endParaRPr lang="en-US"/>
          </a:p>
        </p:txBody>
      </p:sp>
      <p:pic>
        <p:nvPicPr>
          <p:cNvPr id="7" name="Content Placeholder 6" descr="IoT-based-Smart-Parking-System-using-ESP8266-NodeMCU"/>
          <p:cNvPicPr>
            <a:picLocks noGrp="1" noChangeAspect="1"/>
          </p:cNvPicPr>
          <p:nvPr>
            <p:ph idx="1"/>
          </p:nvPr>
        </p:nvPicPr>
        <p:blipFill>
          <a:blip r:embed="rId1"/>
          <a:stretch>
            <a:fillRect/>
          </a:stretch>
        </p:blipFill>
        <p:spPr>
          <a:xfrm>
            <a:off x="838200" y="1690370"/>
            <a:ext cx="10410190" cy="4479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sz="5400">
                <a:cs typeface="Calibri Light" panose="020F0302020204030204"/>
              </a:rPr>
              <a:t>Main Objective:</a:t>
            </a:r>
            <a:endParaRPr lang="en-US" sz="5400"/>
          </a:p>
        </p:txBody>
      </p:sp>
      <p:pic>
        <p:nvPicPr>
          <p:cNvPr id="19" name="Graphic 18" descr="Business Growth"/>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r>
              <a:rPr lang="en-GB">
                <a:ea typeface="+mn-lt"/>
                <a:cs typeface="+mn-lt"/>
              </a:rPr>
              <a:t>The main objectives of study is to answer the following questions: </a:t>
            </a:r>
            <a:endParaRPr lang="en-US">
              <a:ea typeface="+mn-lt"/>
              <a:cs typeface="+mn-lt"/>
            </a:endParaRPr>
          </a:p>
          <a:p>
            <a:pPr marL="514350" indent="-514350">
              <a:buAutoNum type="arabicPeriod"/>
            </a:pPr>
            <a:r>
              <a:rPr lang="en-GB">
                <a:ea typeface="+mn-lt"/>
                <a:cs typeface="+mn-lt"/>
              </a:rPr>
              <a:t>Is it fair to increase supply in order to satisfy the rising demand for parking?</a:t>
            </a:r>
            <a:endParaRPr lang="en-GB">
              <a:ea typeface="+mn-lt"/>
              <a:cs typeface="+mn-lt"/>
            </a:endParaRPr>
          </a:p>
          <a:p>
            <a:pPr marL="457200" indent="-457200">
              <a:buAutoNum type="arabicPeriod"/>
            </a:pPr>
            <a:r>
              <a:rPr lang="en-GB">
                <a:ea typeface="+mn-lt"/>
                <a:cs typeface="+mn-lt"/>
              </a:rPr>
              <a:t>Does it have a chance of lasting?</a:t>
            </a:r>
            <a:endParaRPr lang="en-US">
              <a:ea typeface="+mn-lt"/>
              <a:cs typeface="+mn-lt"/>
            </a:endParaRPr>
          </a:p>
          <a:p>
            <a:pPr marL="457200" indent="-457200">
              <a:buAutoNum type="arabicPeriod"/>
            </a:pPr>
            <a:r>
              <a:rPr lang="en-GB">
                <a:ea typeface="+mn-lt"/>
                <a:cs typeface="+mn-lt"/>
              </a:rPr>
              <a:t>Can a demand, supply, and pricing method based on the market offer a better long-term alternative?</a:t>
            </a:r>
            <a:endParaRPr lang="en-GB">
              <a:ea typeface="+mn-lt"/>
              <a:cs typeface="+mn-lt"/>
            </a:endParaRPr>
          </a:p>
          <a:p>
            <a:endParaRPr lang="en-US">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0" y="1"/>
            <a:ext cx="972709" cy="1935307"/>
            <a:chOff x="10918968" y="713127"/>
            <a:chExt cx="1273032" cy="2532832"/>
          </a:xfrm>
        </p:grpSpPr>
        <p:sp>
          <p:nvSpPr>
            <p:cNvPr id="15" name="Rectangle 14"/>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a:xfrm>
            <a:off x="643467" y="321734"/>
            <a:ext cx="10905066" cy="1135737"/>
          </a:xfrm>
        </p:spPr>
        <p:txBody>
          <a:bodyPr>
            <a:normAutofit/>
          </a:bodyPr>
          <a:lstStyle/>
          <a:p>
            <a:r>
              <a:rPr lang="en-US" sz="3600">
                <a:latin typeface="Times New Roman" panose="02020603050405020304" charset="0"/>
                <a:cs typeface="Times New Roman" panose="02020603050405020304" charset="0"/>
              </a:rPr>
              <a:t>Existing System:</a:t>
            </a:r>
            <a:endParaRPr lang="en-US" sz="3600">
              <a:latin typeface="Times New Roman" panose="02020603050405020304" charset="0"/>
              <a:cs typeface="Times New Roman" panose="02020603050405020304" charset="0"/>
            </a:endParaRPr>
          </a:p>
        </p:txBody>
      </p:sp>
      <p:pic>
        <p:nvPicPr>
          <p:cNvPr id="5" name="Content Placeholder 4" descr="Architecture-for-online-booking (1)"/>
          <p:cNvPicPr>
            <a:picLocks noChangeAspect="1"/>
          </p:cNvPicPr>
          <p:nvPr/>
        </p:nvPicPr>
        <p:blipFill>
          <a:blip r:embed="rId1"/>
          <a:stretch>
            <a:fillRect/>
          </a:stretch>
        </p:blipFill>
        <p:spPr>
          <a:xfrm>
            <a:off x="643467" y="1247199"/>
            <a:ext cx="11206212" cy="4984910"/>
          </a:xfrm>
          <a:prstGeom prst="rect">
            <a:avLst/>
          </a:prstGeom>
        </p:spPr>
      </p:pic>
      <p:grpSp>
        <p:nvGrpSpPr>
          <p:cNvPr id="18" name="Group 17"/>
          <p:cNvGrpSpPr>
            <a:grpSpLocks noGrp="1" noRot="1" noChangeAspect="1" noMove="1" noResize="1" noUngrp="1"/>
          </p:cNvGrpSpPr>
          <p:nvPr/>
        </p:nvGrpSpPr>
        <p:grpSpPr>
          <a:xfrm>
            <a:off x="11177940" y="4601497"/>
            <a:ext cx="1014060" cy="2017580"/>
            <a:chOff x="11177940" y="4601497"/>
            <a:chExt cx="1014060" cy="2017580"/>
          </a:xfrm>
        </p:grpSpPr>
        <p:sp>
          <p:nvSpPr>
            <p:cNvPr id="19" name="Isosceles Triangle 18"/>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Real time survey :</a:t>
            </a:r>
            <a:endParaRPr lang="en-US" sz="3600" kern="1200">
              <a:solidFill>
                <a:srgbClr val="080808"/>
              </a:solidFill>
              <a:latin typeface="+mj-lt"/>
              <a:ea typeface="+mj-ea"/>
              <a:cs typeface="+mj-cs"/>
            </a:endParaRPr>
          </a:p>
        </p:txBody>
      </p:sp>
      <p:sp>
        <p:nvSpPr>
          <p:cNvPr id="25" name="Freeform: Shape 24"/>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DarkSeedLeftStep">
      <a:dk1>
        <a:srgbClr val="000000"/>
      </a:dk1>
      <a:lt1>
        <a:srgbClr val="FFFFFF"/>
      </a:lt1>
      <a:dk2>
        <a:srgbClr val="1E1835"/>
      </a:dk2>
      <a:lt2>
        <a:srgbClr val="F0F3F3"/>
      </a:lt2>
      <a:accent1>
        <a:srgbClr val="C34D5E"/>
      </a:accent1>
      <a:accent2>
        <a:srgbClr val="B13B7D"/>
      </a:accent2>
      <a:accent3>
        <a:srgbClr val="C34DC0"/>
      </a:accent3>
      <a:accent4>
        <a:srgbClr val="833BB1"/>
      </a:accent4>
      <a:accent5>
        <a:srgbClr val="634DC3"/>
      </a:accent5>
      <a:accent6>
        <a:srgbClr val="3B56B1"/>
      </a:accent6>
      <a:hlink>
        <a:srgbClr val="794FC4"/>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3595</Words>
  <Application>WPS Presentation</Application>
  <PresentationFormat>Widescreen</PresentationFormat>
  <Paragraphs>119</Paragraphs>
  <Slides>23</Slides>
  <Notes>1</Notes>
  <HiddenSlides>3</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Arial</vt:lpstr>
      <vt:lpstr>SimSun</vt:lpstr>
      <vt:lpstr>Wingdings</vt:lpstr>
      <vt:lpstr>Calibri Light</vt:lpstr>
      <vt:lpstr>Times New Roman</vt:lpstr>
      <vt:lpstr>Calibri</vt:lpstr>
      <vt:lpstr>Times New Roman</vt:lpstr>
      <vt:lpstr>Microsoft YaHei</vt:lpstr>
      <vt:lpstr>Arial Unicode MS</vt:lpstr>
      <vt:lpstr>Georgia Pro Light</vt:lpstr>
      <vt:lpstr>Georgia</vt:lpstr>
      <vt:lpstr>Office Theme</vt:lpstr>
      <vt:lpstr>VaultVTI</vt:lpstr>
      <vt:lpstr>   Problem Statement:     LoRa assisted Intelligent Parking System</vt:lpstr>
      <vt:lpstr>LoRa assisted Intelligent Parking System </vt:lpstr>
      <vt:lpstr>Problem Statement :</vt:lpstr>
      <vt:lpstr>Previous Work:</vt:lpstr>
      <vt:lpstr>Smart Parking System Process:</vt:lpstr>
      <vt:lpstr>Main Objective:</vt:lpstr>
      <vt:lpstr>Existing System:</vt:lpstr>
      <vt:lpstr>Real time survey :</vt:lpstr>
      <vt:lpstr>PowerPoint 演示文稿</vt:lpstr>
      <vt:lpstr>PowerPoint 演示文稿</vt:lpstr>
      <vt:lpstr>PowerPoint 演示文稿</vt:lpstr>
      <vt:lpstr>PowerPoint 演示文稿</vt:lpstr>
      <vt:lpstr>Why LoRa?</vt:lpstr>
      <vt:lpstr>PowerPoint 演示文稿</vt:lpstr>
      <vt:lpstr>Proposed Solution:</vt:lpstr>
      <vt:lpstr>PowerPoint 演示文稿</vt:lpstr>
      <vt:lpstr>How is RFID used in Parking System?</vt:lpstr>
      <vt:lpstr>Working:</vt:lpstr>
      <vt:lpstr>PowerPoint 演示文稿</vt:lpstr>
      <vt:lpstr>Advantage &amp; Application</vt:lpstr>
      <vt:lpstr>Future Work:</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Using RFID </dc:title>
  <dc:creator/>
  <cp:lastModifiedBy>adity</cp:lastModifiedBy>
  <cp:revision>742</cp:revision>
  <dcterms:created xsi:type="dcterms:W3CDTF">2023-02-08T05:25:00Z</dcterms:created>
  <dcterms:modified xsi:type="dcterms:W3CDTF">2023-02-20T07:44:44Z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13FD78291F9F4101B0E8BD5DBFC43D90</vt:lpwstr>
  </property>
  <property fmtid="{D5CDD505-2E9C-101B-9397-08002B2CF9AE}" pid="3" name="KSOProductBuildVer">
    <vt:lpwstr>1033-11.2.0.11440</vt:lpwstr>
  </property>
</Properties>
</file>