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4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390371"/>
            <a:ext cx="8228700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Our Data Analysis with Supportive Visualization for clear insights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57200" y="585132"/>
            <a:ext cx="8432276" cy="95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2600" dirty="0">
                <a:solidFill>
                  <a:schemeClr val="tx1"/>
                </a:solidFill>
              </a:rPr>
              <a:t>Overall our unit sales growth for 5 years CAGR is 21%</a:t>
            </a:r>
            <a:endParaRPr sz="2600" dirty="0">
              <a:solidFill>
                <a:schemeClr val="tx1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3C639-A035-F70E-3E77-D4F74399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909" y="1540696"/>
            <a:ext cx="4930567" cy="3810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01CF1F-C114-AAAA-EB44-EBEC2003E519}"/>
              </a:ext>
            </a:extLst>
          </p:cNvPr>
          <p:cNvSpPr txBox="1"/>
          <p:nvPr/>
        </p:nvSpPr>
        <p:spPr>
          <a:xfrm>
            <a:off x="457200" y="963677"/>
            <a:ext cx="854539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However, some very poorly performing accounts should be closed, which would free up resources to drive sales growth elsewhere.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7A1E5-6658-E921-9481-6EF5B19D0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113" y="2173995"/>
            <a:ext cx="5589485" cy="3374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01CF1F-C114-AAAA-EB44-EBEC2003E519}"/>
              </a:ext>
            </a:extLst>
          </p:cNvPr>
          <p:cNvSpPr txBox="1"/>
          <p:nvPr/>
        </p:nvSpPr>
        <p:spPr>
          <a:xfrm>
            <a:off x="457200" y="985469"/>
            <a:ext cx="82296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Shifting our sales resources and our sales mix toward more online retailer accounts would drive greater sales growth.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379E3-F856-161A-B9BE-984CB47E1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2584341"/>
            <a:ext cx="6369449" cy="30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457200" y="1012974"/>
            <a:ext cx="7439036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While our overall sales performance has been good, it could be much better.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Closing some very poorly performing accounts would free up sales and marketing resources that would be more profitably invested elsewhere.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Over the last five years, our strongest sales growth has shifted to the online retailer account type.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Investing the freed-up sales and marketing resources into our online retailer accounts would drive the most sales growth.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We recommend closing these underperforming accounts immediately and launching an effort to identify the highest potential online retailer accounts for increased sales and marketing investment.</a:t>
            </a:r>
            <a:endParaRPr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168</Words>
  <Application>Microsoft Office PowerPoint</Application>
  <PresentationFormat>On-screen Show (4:3)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Overall our unit sales growth for 5 years CAGR is 21%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imchillingadi@gmail.com</cp:lastModifiedBy>
  <cp:revision>5</cp:revision>
  <dcterms:created xsi:type="dcterms:W3CDTF">2020-03-26T22:50:15Z</dcterms:created>
  <dcterms:modified xsi:type="dcterms:W3CDTF">2023-06-27T10:31:28Z</dcterms:modified>
</cp:coreProperties>
</file>