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customers analysis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165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Age distributions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bike purchases in 3 years / percentages purchases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Job industry category.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Number of cars own on each states</a:t>
            </a:r>
            <a:endParaRPr dirty="0">
              <a:latin typeface="Comic Sans MS" pitchFamily="66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80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400" dirty="0">
                <a:latin typeface="Comic Sans MS" pitchFamily="66" charset="0"/>
                <a:cs typeface="Times New Roman" panose="02020603050405020304" pitchFamily="18" charset="0"/>
              </a:rPr>
              <a:t>Customers’ age distribution</a:t>
            </a:r>
          </a:p>
        </p:txBody>
      </p:sp>
      <p:sp>
        <p:nvSpPr>
          <p:cNvPr id="133" name="Shape 82"/>
          <p:cNvSpPr/>
          <p:nvPr/>
        </p:nvSpPr>
        <p:spPr>
          <a:xfrm>
            <a:off x="152400" y="1834934"/>
            <a:ext cx="4134600" cy="276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As we can see, mostly our new customers are between 25 to 48 years old.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Number of customers from 48 to 59 years old has big drops on percentages.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sym typeface="Arial"/>
              </a:rPr>
              <a:t>There is a slightly increase in number of customers over 59 years old in term of percentages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sym typeface="Arial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</a:rPr>
              <a:t>It looks like the percentages of under 25 years old not really change.</a:t>
            </a:r>
            <a:endParaRPr lang="en-US" sz="1400" dirty="0">
              <a:latin typeface="Comic Sans MS" pitchFamily="66" charset="0"/>
              <a:sym typeface="Arial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DC955DA-0C22-4DE5-8A28-07DFBCE52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742951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957DE-BAE7-4C42-A872-86556EA6C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3318932" cy="2133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96200" y="895350"/>
            <a:ext cx="42094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6200" y="2952750"/>
            <a:ext cx="331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old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Bike purchases last 3 years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918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As we can see, our new customers mostly Female with 50.6% purchases with total of 25,212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Male contributed to 47.7% purchases with 23,765 bikes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So we should focus on advertises on Female customers than Male customers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201C0D-751C-44AB-918B-8607D97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7EC77E-E5A4-498C-B1C4-2B12685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28600" y="895350"/>
            <a:ext cx="8565600" cy="510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Job industry category</a:t>
            </a:r>
          </a:p>
        </p:txBody>
      </p:sp>
      <p:sp>
        <p:nvSpPr>
          <p:cNvPr id="151" name="Shape 100"/>
          <p:cNvSpPr/>
          <p:nvPr/>
        </p:nvSpPr>
        <p:spPr>
          <a:xfrm>
            <a:off x="228600" y="1428750"/>
            <a:ext cx="2895600" cy="1654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Mostly our new customers are on Finance industry and our Manufacturing customers are still on top 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The rest industries is still same 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D76EBA-4DB6-4C18-89E2-D014D5DF6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742950"/>
            <a:ext cx="2773703" cy="175824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CF6DBE-E0C6-4178-976B-E1BBD6030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297" y="742950"/>
            <a:ext cx="3154703" cy="1806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4800" y="2952750"/>
            <a:ext cx="2310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mic Sans MS" pitchFamily="66" charset="0"/>
                <a:cs typeface="Times New Roman" panose="02020603050405020304" pitchFamily="18" charset="0"/>
              </a:rPr>
              <a:t>Wealth segments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2400" y="3333750"/>
            <a:ext cx="35814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In all ages, the number of Mass Customers is the highest so we should focus on this social class.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After that, we should focus on High Net Customer.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Then Affluent Customers but mostly second and third quadrant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041B338-B964-4BED-9008-676AEE14D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78335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0685577D-2781-412F-B673-09E7DD5F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647950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64626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  <a:cs typeface="Times New Roman" panose="02020603050405020304" pitchFamily="18" charset="0"/>
              </a:rPr>
              <a:t>Numbers of cars owned</a:t>
            </a:r>
          </a:p>
        </p:txBody>
      </p:sp>
      <p:sp>
        <p:nvSpPr>
          <p:cNvPr id="151" name="Shape 100"/>
          <p:cNvSpPr/>
          <p:nvPr/>
        </p:nvSpPr>
        <p:spPr>
          <a:xfrm>
            <a:off x="173080" y="1843120"/>
            <a:ext cx="4134600" cy="2149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NSW should be considered the most since numbers of customers don’t own cars is significantly larger than that own.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dirty="0">
                <a:latin typeface="Comic Sans MS" pitchFamily="66" charset="0"/>
                <a:cs typeface="Times New Roman" panose="02020603050405020304" pitchFamily="18" charset="0"/>
              </a:rPr>
              <a:t>VIC and QLD has more customers that own car that who don’t but we can try to have something so that those owns car will buy bikes.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4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6E3907F4-7A59-4497-8050-05FEBCB0A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788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14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Comic Sans MS" pitchFamily="66" charset="0"/>
              </a:rPr>
              <a:t>All </a:t>
            </a:r>
            <a:r>
              <a:rPr dirty="0">
                <a:latin typeface="Comic Sans MS" pitchFamily="66" charset="0"/>
              </a:rPr>
              <a:t>supporting items</a:t>
            </a:r>
            <a:r>
              <a:rPr lang="en-US" dirty="0">
                <a:latin typeface="Comic Sans MS" pitchFamily="66" charset="0"/>
              </a:rPr>
              <a:t> are in that attachment.</a:t>
            </a:r>
            <a:endParaRPr dirty="0">
              <a:latin typeface="Comic Sans MS" pitchFamily="66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599</Words>
  <Application>Microsoft Office PowerPoint</Application>
  <PresentationFormat>On-screen Show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Comic Sans MS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imchillingadi@gmail.com</cp:lastModifiedBy>
  <cp:revision>6</cp:revision>
  <dcterms:modified xsi:type="dcterms:W3CDTF">2023-05-19T12:34:21Z</dcterms:modified>
</cp:coreProperties>
</file>